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0" r:id="rId4"/>
    <p:sldMasterId id="2147483935" r:id="rId5"/>
    <p:sldMasterId id="2147483807" r:id="rId6"/>
    <p:sldMasterId id="2147483833" r:id="rId7"/>
    <p:sldMasterId id="2147483689" r:id="rId8"/>
    <p:sldMasterId id="2147483920" r:id="rId9"/>
    <p:sldMasterId id="2147483931" r:id="rId10"/>
    <p:sldMasterId id="2147483700" r:id="rId11"/>
    <p:sldMasterId id="2147483846" r:id="rId12"/>
    <p:sldMasterId id="2147483871" r:id="rId13"/>
    <p:sldMasterId id="2147483971" r:id="rId14"/>
    <p:sldMasterId id="2147483989" r:id="rId15"/>
    <p:sldMasterId id="2147484001" r:id="rId16"/>
  </p:sldMasterIdLst>
  <p:notesMasterIdLst>
    <p:notesMasterId r:id="rId32"/>
  </p:notesMasterIdLst>
  <p:handoutMasterIdLst>
    <p:handoutMasterId r:id="rId33"/>
  </p:handoutMasterIdLst>
  <p:sldIdLst>
    <p:sldId id="256" r:id="rId17"/>
    <p:sldId id="6733" r:id="rId18"/>
    <p:sldId id="6753" r:id="rId19"/>
    <p:sldId id="6754" r:id="rId20"/>
    <p:sldId id="6756" r:id="rId21"/>
    <p:sldId id="284" r:id="rId22"/>
    <p:sldId id="6755" r:id="rId23"/>
    <p:sldId id="6761" r:id="rId24"/>
    <p:sldId id="6758" r:id="rId25"/>
    <p:sldId id="6757" r:id="rId26"/>
    <p:sldId id="6763" r:id="rId27"/>
    <p:sldId id="6759" r:id="rId28"/>
    <p:sldId id="6760" r:id="rId29"/>
    <p:sldId id="6752" r:id="rId30"/>
    <p:sldId id="6762" r:id="rId31"/>
  </p:sldIdLst>
  <p:sldSz cx="12192000" cy="6858000"/>
  <p:notesSz cx="9144000" cy="6858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ilroy" panose="020B0604020202020204" charset="0"/>
      <p:regular r:id="rId38"/>
    </p:embeddedFont>
    <p:embeddedFont>
      <p:font typeface="Gilroy Bold" panose="00000800000000000000" charset="0"/>
      <p:bold r:id="rId39"/>
    </p:embeddedFont>
    <p:embeddedFont>
      <p:font typeface="Gilroy Medium" panose="00000600000000000000" charset="0"/>
      <p:regular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Maffezzolli" initials="CM" lastIdx="1" clrIdx="0">
    <p:extLst>
      <p:ext uri="{19B8F6BF-5375-455C-9EA6-DF929625EA0E}">
        <p15:presenceInfo xmlns:p15="http://schemas.microsoft.com/office/powerpoint/2012/main" userId="Caroline Maffezzo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FF"/>
    <a:srgbClr val="FF1628"/>
    <a:srgbClr val="F4F7FA"/>
    <a:srgbClr val="000000"/>
    <a:srgbClr val="D8D8D8"/>
    <a:srgbClr val="111111"/>
    <a:srgbClr val="0199D8"/>
    <a:srgbClr val="004A98"/>
    <a:srgbClr val="8532FF"/>
    <a:srgbClr val="006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47056-C223-A328-096F-F4D5D07D147F}" v="13" dt="2022-11-01T17:43:55.396"/>
    <p1510:client id="{877E98FC-A0B2-CBFF-19A5-32756B05E7F7}" v="4" dt="2023-02-28T18:22:49.651"/>
    <p1510:client id="{A9D06CA0-757B-F282-0AD4-BB914558D1F9}" v="52" dt="2022-11-01T12:20:39.779"/>
    <p1510:client id="{D7C1D7F0-A64E-4223-48DC-DFCC01B31D0B}" v="40" dt="2023-06-30T20:41:39.136"/>
    <p1510:client id="{E3176FAA-3ADA-A068-DAC8-C60A46B3EA71}" v="20" dt="2023-02-28T18:20:05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font" Target="fonts/font6.fntdata"/><Relationship Id="rId21" Type="http://schemas.openxmlformats.org/officeDocument/2006/relationships/slide" Target="slides/slide5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0FBFF99-3496-4938-9310-C40152F22195}"/>
              </a:ext>
            </a:extLst>
          </p:cNvPr>
          <p:cNvSpPr/>
          <p:nvPr/>
        </p:nvSpPr>
        <p:spPr>
          <a:xfrm>
            <a:off x="0" y="6525295"/>
            <a:ext cx="9144000" cy="332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225C6E6-9DE2-41B7-AB38-1E1575151950}"/>
              </a:ext>
            </a:extLst>
          </p:cNvPr>
          <p:cNvSpPr/>
          <p:nvPr/>
        </p:nvSpPr>
        <p:spPr>
          <a:xfrm>
            <a:off x="213947" y="6659095"/>
            <a:ext cx="4053253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" kern="1200" spc="3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2019 Great Place To Work® Brasil. Todos os Direitos Reservados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53513FE4-5D15-49F1-B17B-21064C453B75}"/>
              </a:ext>
            </a:extLst>
          </p:cNvPr>
          <p:cNvSpPr/>
          <p:nvPr/>
        </p:nvSpPr>
        <p:spPr>
          <a:xfrm>
            <a:off x="5867336" y="6656205"/>
            <a:ext cx="283452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" kern="1200" spc="3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grpSp>
        <p:nvGrpSpPr>
          <p:cNvPr id="29" name="Gráfico 1">
            <a:extLst>
              <a:ext uri="{FF2B5EF4-FFF2-40B4-BE49-F238E27FC236}">
                <a16:creationId xmlns:a16="http://schemas.microsoft.com/office/drawing/2014/main" id="{5CC089B4-C0D4-4BA1-974A-34639E9F68F0}"/>
              </a:ext>
            </a:extLst>
          </p:cNvPr>
          <p:cNvGrpSpPr/>
          <p:nvPr/>
        </p:nvGrpSpPr>
        <p:grpSpPr>
          <a:xfrm>
            <a:off x="8811295" y="6525295"/>
            <a:ext cx="332705" cy="332705"/>
            <a:chOff x="11748407" y="6414406"/>
            <a:chExt cx="443593" cy="443593"/>
          </a:xfrm>
        </p:grpSpPr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EC6199FB-5DB9-4F8E-99D0-D5BEEF095B91}"/>
                </a:ext>
              </a:extLst>
            </p:cNvPr>
            <p:cNvSpPr/>
            <p:nvPr/>
          </p:nvSpPr>
          <p:spPr>
            <a:xfrm>
              <a:off x="11748394" y="6414393"/>
              <a:ext cx="443593" cy="443593"/>
            </a:xfrm>
            <a:custGeom>
              <a:avLst/>
              <a:gdLst>
                <a:gd name="connsiteX0" fmla="*/ 13 w 443593"/>
                <a:gd name="connsiteY0" fmla="*/ 13 h 443593"/>
                <a:gd name="connsiteX1" fmla="*/ 13 w 443593"/>
                <a:gd name="connsiteY1" fmla="*/ 295742 h 443593"/>
                <a:gd name="connsiteX2" fmla="*/ 13 w 443593"/>
                <a:gd name="connsiteY2" fmla="*/ 443606 h 443593"/>
                <a:gd name="connsiteX3" fmla="*/ 443606 w 443593"/>
                <a:gd name="connsiteY3" fmla="*/ 443606 h 443593"/>
                <a:gd name="connsiteX4" fmla="*/ 443606 w 443593"/>
                <a:gd name="connsiteY4" fmla="*/ 295742 h 443593"/>
                <a:gd name="connsiteX5" fmla="*/ 443606 w 443593"/>
                <a:gd name="connsiteY5" fmla="*/ 13 h 443593"/>
                <a:gd name="connsiteX6" fmla="*/ 13 w 443593"/>
                <a:gd name="connsiteY6" fmla="*/ 13 h 4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E783E112-F715-4881-9E72-8133C36D2C32}"/>
                </a:ext>
              </a:extLst>
            </p:cNvPr>
            <p:cNvSpPr/>
            <p:nvPr/>
          </p:nvSpPr>
          <p:spPr>
            <a:xfrm>
              <a:off x="11772459" y="6437312"/>
              <a:ext cx="82968" cy="84201"/>
            </a:xfrm>
            <a:custGeom>
              <a:avLst/>
              <a:gdLst>
                <a:gd name="connsiteX0" fmla="*/ 83302 w 82968"/>
                <a:gd name="connsiteY0" fmla="*/ 39152 h 84200"/>
                <a:gd name="connsiteX1" fmla="*/ 83302 w 82968"/>
                <a:gd name="connsiteY1" fmla="*/ 45407 h 84200"/>
                <a:gd name="connsiteX2" fmla="*/ 72183 w 82968"/>
                <a:gd name="connsiteY2" fmla="*/ 73555 h 84200"/>
                <a:gd name="connsiteX3" fmla="*/ 43456 w 82968"/>
                <a:gd name="connsiteY3" fmla="*/ 84329 h 84200"/>
                <a:gd name="connsiteX4" fmla="*/ 12294 w 82968"/>
                <a:gd name="connsiteY4" fmla="*/ 72167 h 84200"/>
                <a:gd name="connsiteX5" fmla="*/ 13 w 82968"/>
                <a:gd name="connsiteY5" fmla="*/ 42278 h 84200"/>
                <a:gd name="connsiteX6" fmla="*/ 12179 w 82968"/>
                <a:gd name="connsiteY6" fmla="*/ 12294 h 84200"/>
                <a:gd name="connsiteX7" fmla="*/ 42528 w 82968"/>
                <a:gd name="connsiteY7" fmla="*/ 13 h 84200"/>
                <a:gd name="connsiteX8" fmla="*/ 77851 w 82968"/>
                <a:gd name="connsiteY8" fmla="*/ 18907 h 84200"/>
                <a:gd name="connsiteX9" fmla="*/ 64182 w 82968"/>
                <a:gd name="connsiteY9" fmla="*/ 26785 h 84200"/>
                <a:gd name="connsiteX10" fmla="*/ 42413 w 82968"/>
                <a:gd name="connsiteY10" fmla="*/ 15547 h 84200"/>
                <a:gd name="connsiteX11" fmla="*/ 23298 w 82968"/>
                <a:gd name="connsiteY11" fmla="*/ 23191 h 84200"/>
                <a:gd name="connsiteX12" fmla="*/ 15884 w 82968"/>
                <a:gd name="connsiteY12" fmla="*/ 42306 h 84200"/>
                <a:gd name="connsiteX13" fmla="*/ 23413 w 82968"/>
                <a:gd name="connsiteY13" fmla="*/ 61303 h 84200"/>
                <a:gd name="connsiteX14" fmla="*/ 43571 w 82968"/>
                <a:gd name="connsiteY14" fmla="*/ 68688 h 84200"/>
                <a:gd name="connsiteX15" fmla="*/ 67201 w 82968"/>
                <a:gd name="connsiteY15" fmla="*/ 53281 h 84200"/>
                <a:gd name="connsiteX16" fmla="*/ 42643 w 82968"/>
                <a:gd name="connsiteY16" fmla="*/ 53281 h 84200"/>
                <a:gd name="connsiteX17" fmla="*/ 42643 w 82968"/>
                <a:gd name="connsiteY17" fmla="*/ 39152 h 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B60F3446-1D47-45D8-8E31-93B6F7636CDA}"/>
                </a:ext>
              </a:extLst>
            </p:cNvPr>
            <p:cNvSpPr/>
            <p:nvPr/>
          </p:nvSpPr>
          <p:spPr>
            <a:xfrm>
              <a:off x="11865490" y="6460925"/>
              <a:ext cx="30805" cy="58735"/>
            </a:xfrm>
            <a:custGeom>
              <a:avLst/>
              <a:gdLst>
                <a:gd name="connsiteX0" fmla="*/ 14212 w 30805"/>
                <a:gd name="connsiteY0" fmla="*/ 11136 h 58734"/>
                <a:gd name="connsiteX1" fmla="*/ 30941 w 30805"/>
                <a:gd name="connsiteY1" fmla="*/ 13 h 58734"/>
                <a:gd name="connsiteX2" fmla="*/ 30941 w 30805"/>
                <a:gd name="connsiteY2" fmla="*/ 16693 h 58734"/>
                <a:gd name="connsiteX3" fmla="*/ 19277 w 30805"/>
                <a:gd name="connsiteY3" fmla="*/ 19474 h 58734"/>
                <a:gd name="connsiteX4" fmla="*/ 14212 w 30805"/>
                <a:gd name="connsiteY4" fmla="*/ 31385 h 58734"/>
                <a:gd name="connsiteX5" fmla="*/ 14212 w 30805"/>
                <a:gd name="connsiteY5" fmla="*/ 59073 h 58734"/>
                <a:gd name="connsiteX6" fmla="*/ 13 w 30805"/>
                <a:gd name="connsiteY6" fmla="*/ 59073 h 58734"/>
                <a:gd name="connsiteX7" fmla="*/ 13 w 30805"/>
                <a:gd name="connsiteY7" fmla="*/ 1159 h 58734"/>
                <a:gd name="connsiteX8" fmla="*/ 14208 w 30805"/>
                <a:gd name="connsiteY8" fmla="*/ 1159 h 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F222F942-0A0A-4D8F-B7EF-F91B6E83B6A8}"/>
                </a:ext>
              </a:extLst>
            </p:cNvPr>
            <p:cNvSpPr/>
            <p:nvPr/>
          </p:nvSpPr>
          <p:spPr>
            <a:xfrm>
              <a:off x="11904752" y="6460473"/>
              <a:ext cx="59556" cy="60789"/>
            </a:xfrm>
            <a:custGeom>
              <a:avLst/>
              <a:gdLst>
                <a:gd name="connsiteX0" fmla="*/ 15654 w 59556"/>
                <a:gd name="connsiteY0" fmla="*/ 36725 h 60788"/>
                <a:gd name="connsiteX1" fmla="*/ 31989 w 59556"/>
                <a:gd name="connsiteY1" fmla="*/ 47613 h 60788"/>
                <a:gd name="connsiteX2" fmla="*/ 44964 w 59556"/>
                <a:gd name="connsiteY2" fmla="*/ 41822 h 60788"/>
                <a:gd name="connsiteX3" fmla="*/ 57011 w 59556"/>
                <a:gd name="connsiteY3" fmla="*/ 48771 h 60788"/>
                <a:gd name="connsiteX4" fmla="*/ 31755 w 59556"/>
                <a:gd name="connsiteY4" fmla="*/ 61167 h 60788"/>
                <a:gd name="connsiteX5" fmla="*/ 8700 w 59556"/>
                <a:gd name="connsiteY5" fmla="*/ 52480 h 60788"/>
                <a:gd name="connsiteX6" fmla="*/ 13 w 59556"/>
                <a:gd name="connsiteY6" fmla="*/ 30588 h 60788"/>
                <a:gd name="connsiteX7" fmla="*/ 8585 w 59556"/>
                <a:gd name="connsiteY7" fmla="*/ 8819 h 60788"/>
                <a:gd name="connsiteX8" fmla="*/ 30596 w 59556"/>
                <a:gd name="connsiteY8" fmla="*/ 13 h 60788"/>
                <a:gd name="connsiteX9" fmla="*/ 51564 w 59556"/>
                <a:gd name="connsiteY9" fmla="*/ 8819 h 60788"/>
                <a:gd name="connsiteX10" fmla="*/ 59902 w 59556"/>
                <a:gd name="connsiteY10" fmla="*/ 30588 h 60788"/>
                <a:gd name="connsiteX11" fmla="*/ 59323 w 59556"/>
                <a:gd name="connsiteY11" fmla="*/ 36729 h 60788"/>
                <a:gd name="connsiteX12" fmla="*/ 44960 w 59556"/>
                <a:gd name="connsiteY12" fmla="*/ 25142 h 60788"/>
                <a:gd name="connsiteX13" fmla="*/ 30584 w 59556"/>
                <a:gd name="connsiteY13" fmla="*/ 13440 h 60788"/>
                <a:gd name="connsiteX14" fmla="*/ 15407 w 59556"/>
                <a:gd name="connsiteY14" fmla="*/ 2514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E838CABC-646D-421F-AB79-7FC6189511EE}"/>
                </a:ext>
              </a:extLst>
            </p:cNvPr>
            <p:cNvSpPr/>
            <p:nvPr/>
          </p:nvSpPr>
          <p:spPr>
            <a:xfrm>
              <a:off x="11971480" y="6460473"/>
              <a:ext cx="61610" cy="60789"/>
            </a:xfrm>
            <a:custGeom>
              <a:avLst/>
              <a:gdLst>
                <a:gd name="connsiteX0" fmla="*/ 47046 w 61610"/>
                <a:gd name="connsiteY0" fmla="*/ 1627 h 60788"/>
                <a:gd name="connsiteX1" fmla="*/ 61976 w 61610"/>
                <a:gd name="connsiteY1" fmla="*/ 1627 h 60788"/>
                <a:gd name="connsiteX2" fmla="*/ 61976 w 61610"/>
                <a:gd name="connsiteY2" fmla="*/ 59541 h 60788"/>
                <a:gd name="connsiteX3" fmla="*/ 47046 w 61610"/>
                <a:gd name="connsiteY3" fmla="*/ 59541 h 60788"/>
                <a:gd name="connsiteX4" fmla="*/ 47046 w 61610"/>
                <a:gd name="connsiteY4" fmla="*/ 52714 h 60788"/>
                <a:gd name="connsiteX5" fmla="*/ 28153 w 61610"/>
                <a:gd name="connsiteY5" fmla="*/ 61171 h 60788"/>
                <a:gd name="connsiteX6" fmla="*/ 8228 w 61610"/>
                <a:gd name="connsiteY6" fmla="*/ 52365 h 60788"/>
                <a:gd name="connsiteX7" fmla="*/ 13 w 61610"/>
                <a:gd name="connsiteY7" fmla="*/ 30596 h 60788"/>
                <a:gd name="connsiteX8" fmla="*/ 8228 w 61610"/>
                <a:gd name="connsiteY8" fmla="*/ 8934 h 60788"/>
                <a:gd name="connsiteX9" fmla="*/ 28153 w 61610"/>
                <a:gd name="connsiteY9" fmla="*/ 13 h 60788"/>
                <a:gd name="connsiteX10" fmla="*/ 47046 w 61610"/>
                <a:gd name="connsiteY10" fmla="*/ 8470 h 60788"/>
                <a:gd name="connsiteX11" fmla="*/ 30946 w 61610"/>
                <a:gd name="connsiteY11" fmla="*/ 46919 h 60788"/>
                <a:gd name="connsiteX12" fmla="*/ 42413 w 61610"/>
                <a:gd name="connsiteY12" fmla="*/ 42401 h 60788"/>
                <a:gd name="connsiteX13" fmla="*/ 47046 w 61610"/>
                <a:gd name="connsiteY13" fmla="*/ 30584 h 60788"/>
                <a:gd name="connsiteX14" fmla="*/ 42413 w 61610"/>
                <a:gd name="connsiteY14" fmla="*/ 18882 h 60788"/>
                <a:gd name="connsiteX15" fmla="*/ 30946 w 61610"/>
                <a:gd name="connsiteY15" fmla="*/ 14249 h 60788"/>
                <a:gd name="connsiteX16" fmla="*/ 19478 w 61610"/>
                <a:gd name="connsiteY16" fmla="*/ 18882 h 60788"/>
                <a:gd name="connsiteX17" fmla="*/ 14960 w 61610"/>
                <a:gd name="connsiteY17" fmla="*/ 30584 h 60788"/>
                <a:gd name="connsiteX18" fmla="*/ 19478 w 61610"/>
                <a:gd name="connsiteY18" fmla="*/ 42401 h 60788"/>
                <a:gd name="connsiteX19" fmla="*/ 30946 w 61610"/>
                <a:gd name="connsiteY19" fmla="*/ 46919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D904019C-68AA-4471-A0A9-1B9E12762451}"/>
                </a:ext>
              </a:extLst>
            </p:cNvPr>
            <p:cNvSpPr/>
            <p:nvPr/>
          </p:nvSpPr>
          <p:spPr>
            <a:xfrm>
              <a:off x="12044357" y="6445867"/>
              <a:ext cx="37788" cy="74343"/>
            </a:xfrm>
            <a:custGeom>
              <a:avLst/>
              <a:gdLst>
                <a:gd name="connsiteX0" fmla="*/ 38125 w 37787"/>
                <a:gd name="connsiteY0" fmla="*/ 30596 h 74342"/>
                <a:gd name="connsiteX1" fmla="*/ 25031 w 37787"/>
                <a:gd name="connsiteY1" fmla="*/ 30596 h 74342"/>
                <a:gd name="connsiteX2" fmla="*/ 25031 w 37787"/>
                <a:gd name="connsiteY2" fmla="*/ 54690 h 74342"/>
                <a:gd name="connsiteX3" fmla="*/ 38121 w 37787"/>
                <a:gd name="connsiteY3" fmla="*/ 60601 h 74342"/>
                <a:gd name="connsiteX4" fmla="*/ 38121 w 37787"/>
                <a:gd name="connsiteY4" fmla="*/ 74155 h 74342"/>
                <a:gd name="connsiteX5" fmla="*/ 10084 w 37787"/>
                <a:gd name="connsiteY5" fmla="*/ 54694 h 74342"/>
                <a:gd name="connsiteX6" fmla="*/ 10084 w 37787"/>
                <a:gd name="connsiteY6" fmla="*/ 30596 h 74342"/>
                <a:gd name="connsiteX7" fmla="*/ 13 w 37787"/>
                <a:gd name="connsiteY7" fmla="*/ 30596 h 74342"/>
                <a:gd name="connsiteX8" fmla="*/ 13 w 37787"/>
                <a:gd name="connsiteY8" fmla="*/ 16221 h 74342"/>
                <a:gd name="connsiteX9" fmla="*/ 10088 w 37787"/>
                <a:gd name="connsiteY9" fmla="*/ 16221 h 74342"/>
                <a:gd name="connsiteX10" fmla="*/ 10088 w 37787"/>
                <a:gd name="connsiteY10" fmla="*/ 4531 h 74342"/>
                <a:gd name="connsiteX11" fmla="*/ 25031 w 37787"/>
                <a:gd name="connsiteY11" fmla="*/ 13 h 74342"/>
                <a:gd name="connsiteX12" fmla="*/ 25031 w 37787"/>
                <a:gd name="connsiteY12" fmla="*/ 16233 h 74342"/>
                <a:gd name="connsiteX13" fmla="*/ 38121 w 37787"/>
                <a:gd name="connsiteY13" fmla="*/ 16233 h 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0E4685CE-5E1A-419B-B028-3856FA820812}"/>
                </a:ext>
              </a:extLst>
            </p:cNvPr>
            <p:cNvSpPr/>
            <p:nvPr/>
          </p:nvSpPr>
          <p:spPr>
            <a:xfrm>
              <a:off x="11783117" y="6540768"/>
              <a:ext cx="57914" cy="80915"/>
            </a:xfrm>
            <a:custGeom>
              <a:avLst/>
              <a:gdLst>
                <a:gd name="connsiteX0" fmla="*/ 30247 w 57913"/>
                <a:gd name="connsiteY0" fmla="*/ 13 h 80914"/>
                <a:gd name="connsiteX1" fmla="*/ 49938 w 57913"/>
                <a:gd name="connsiteY1" fmla="*/ 7891 h 80914"/>
                <a:gd name="connsiteX2" fmla="*/ 57931 w 57913"/>
                <a:gd name="connsiteY2" fmla="*/ 27237 h 80914"/>
                <a:gd name="connsiteX3" fmla="*/ 49938 w 57913"/>
                <a:gd name="connsiteY3" fmla="*/ 46582 h 80914"/>
                <a:gd name="connsiteX4" fmla="*/ 30247 w 57913"/>
                <a:gd name="connsiteY4" fmla="*/ 54460 h 80914"/>
                <a:gd name="connsiteX5" fmla="*/ 15999 w 57913"/>
                <a:gd name="connsiteY5" fmla="*/ 54460 h 80914"/>
                <a:gd name="connsiteX6" fmla="*/ 15999 w 57913"/>
                <a:gd name="connsiteY6" fmla="*/ 81100 h 80914"/>
                <a:gd name="connsiteX7" fmla="*/ 13 w 57913"/>
                <a:gd name="connsiteY7" fmla="*/ 81100 h 80914"/>
                <a:gd name="connsiteX8" fmla="*/ 13 w 57913"/>
                <a:gd name="connsiteY8" fmla="*/ 13 h 80914"/>
                <a:gd name="connsiteX9" fmla="*/ 30247 w 57913"/>
                <a:gd name="connsiteY9" fmla="*/ 39513 h 80914"/>
                <a:gd name="connsiteX10" fmla="*/ 42064 w 57913"/>
                <a:gd name="connsiteY10" fmla="*/ 27237 h 80914"/>
                <a:gd name="connsiteX11" fmla="*/ 30247 w 57913"/>
                <a:gd name="connsiteY11" fmla="*/ 14956 h 80914"/>
                <a:gd name="connsiteX12" fmla="*/ 15999 w 57913"/>
                <a:gd name="connsiteY12" fmla="*/ 14956 h 80914"/>
                <a:gd name="connsiteX13" fmla="*/ 15999 w 57913"/>
                <a:gd name="connsiteY13" fmla="*/ 39513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1853B887-E09A-4BEF-929C-D6E31AC74402}"/>
                </a:ext>
              </a:extLst>
            </p:cNvPr>
            <p:cNvSpPr/>
            <p:nvPr/>
          </p:nvSpPr>
          <p:spPr>
            <a:xfrm>
              <a:off x="11851932" y="6541515"/>
              <a:ext cx="14786" cy="80093"/>
            </a:xfrm>
            <a:custGeom>
              <a:avLst/>
              <a:gdLst>
                <a:gd name="connsiteX0" fmla="*/ 13 w 14786"/>
                <a:gd name="connsiteY0" fmla="*/ 80353 h 80093"/>
                <a:gd name="connsiteX1" fmla="*/ 13 w 14786"/>
                <a:gd name="connsiteY1" fmla="*/ 13 h 80093"/>
                <a:gd name="connsiteX2" fmla="*/ 14956 w 14786"/>
                <a:gd name="connsiteY2" fmla="*/ 13 h 80093"/>
                <a:gd name="connsiteX3" fmla="*/ 14956 w 14786"/>
                <a:gd name="connsiteY3" fmla="*/ 80353 h 8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F3B089C1-5C74-4E07-8D60-A84C72413FB9}"/>
                </a:ext>
              </a:extLst>
            </p:cNvPr>
            <p:cNvSpPr/>
            <p:nvPr/>
          </p:nvSpPr>
          <p:spPr>
            <a:xfrm>
              <a:off x="11879849" y="6562319"/>
              <a:ext cx="61610" cy="60789"/>
            </a:xfrm>
            <a:custGeom>
              <a:avLst/>
              <a:gdLst>
                <a:gd name="connsiteX0" fmla="*/ 47046 w 61610"/>
                <a:gd name="connsiteY0" fmla="*/ 1627 h 60788"/>
                <a:gd name="connsiteX1" fmla="*/ 61989 w 61610"/>
                <a:gd name="connsiteY1" fmla="*/ 1627 h 60788"/>
                <a:gd name="connsiteX2" fmla="*/ 61989 w 61610"/>
                <a:gd name="connsiteY2" fmla="*/ 59541 h 60788"/>
                <a:gd name="connsiteX3" fmla="*/ 47046 w 61610"/>
                <a:gd name="connsiteY3" fmla="*/ 59541 h 60788"/>
                <a:gd name="connsiteX4" fmla="*/ 47046 w 61610"/>
                <a:gd name="connsiteY4" fmla="*/ 52714 h 60788"/>
                <a:gd name="connsiteX5" fmla="*/ 28153 w 61610"/>
                <a:gd name="connsiteY5" fmla="*/ 61171 h 60788"/>
                <a:gd name="connsiteX6" fmla="*/ 8228 w 61610"/>
                <a:gd name="connsiteY6" fmla="*/ 52365 h 60788"/>
                <a:gd name="connsiteX7" fmla="*/ 13 w 61610"/>
                <a:gd name="connsiteY7" fmla="*/ 30596 h 60788"/>
                <a:gd name="connsiteX8" fmla="*/ 8228 w 61610"/>
                <a:gd name="connsiteY8" fmla="*/ 8934 h 60788"/>
                <a:gd name="connsiteX9" fmla="*/ 28153 w 61610"/>
                <a:gd name="connsiteY9" fmla="*/ 13 h 60788"/>
                <a:gd name="connsiteX10" fmla="*/ 47046 w 61610"/>
                <a:gd name="connsiteY10" fmla="*/ 8470 h 60788"/>
                <a:gd name="connsiteX11" fmla="*/ 30946 w 61610"/>
                <a:gd name="connsiteY11" fmla="*/ 46919 h 60788"/>
                <a:gd name="connsiteX12" fmla="*/ 42413 w 61610"/>
                <a:gd name="connsiteY12" fmla="*/ 42401 h 60788"/>
                <a:gd name="connsiteX13" fmla="*/ 47046 w 61610"/>
                <a:gd name="connsiteY13" fmla="*/ 30584 h 60788"/>
                <a:gd name="connsiteX14" fmla="*/ 42413 w 61610"/>
                <a:gd name="connsiteY14" fmla="*/ 18882 h 60788"/>
                <a:gd name="connsiteX15" fmla="*/ 30946 w 61610"/>
                <a:gd name="connsiteY15" fmla="*/ 14249 h 60788"/>
                <a:gd name="connsiteX16" fmla="*/ 19478 w 61610"/>
                <a:gd name="connsiteY16" fmla="*/ 18882 h 60788"/>
                <a:gd name="connsiteX17" fmla="*/ 14960 w 61610"/>
                <a:gd name="connsiteY17" fmla="*/ 30584 h 60788"/>
                <a:gd name="connsiteX18" fmla="*/ 19478 w 61610"/>
                <a:gd name="connsiteY18" fmla="*/ 42401 h 60788"/>
                <a:gd name="connsiteX19" fmla="*/ 30946 w 61610"/>
                <a:gd name="connsiteY19" fmla="*/ 46923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568FEBC4-F015-40E8-B28F-7EB1BD039894}"/>
                </a:ext>
              </a:extLst>
            </p:cNvPr>
            <p:cNvSpPr/>
            <p:nvPr/>
          </p:nvSpPr>
          <p:spPr>
            <a:xfrm>
              <a:off x="11954693" y="6562331"/>
              <a:ext cx="56681" cy="60789"/>
            </a:xfrm>
            <a:custGeom>
              <a:avLst/>
              <a:gdLst>
                <a:gd name="connsiteX0" fmla="*/ 8700 w 56681"/>
                <a:gd name="connsiteY0" fmla="*/ 52357 h 60788"/>
                <a:gd name="connsiteX1" fmla="*/ 13 w 56681"/>
                <a:gd name="connsiteY1" fmla="*/ 30588 h 60788"/>
                <a:gd name="connsiteX2" fmla="*/ 8700 w 56681"/>
                <a:gd name="connsiteY2" fmla="*/ 8819 h 60788"/>
                <a:gd name="connsiteX3" fmla="*/ 30592 w 56681"/>
                <a:gd name="connsiteY3" fmla="*/ 13 h 60788"/>
                <a:gd name="connsiteX4" fmla="*/ 56542 w 56681"/>
                <a:gd name="connsiteY4" fmla="*/ 14956 h 60788"/>
                <a:gd name="connsiteX5" fmla="*/ 43686 w 56681"/>
                <a:gd name="connsiteY5" fmla="*/ 22484 h 60788"/>
                <a:gd name="connsiteX6" fmla="*/ 30477 w 56681"/>
                <a:gd name="connsiteY6" fmla="*/ 14726 h 60788"/>
                <a:gd name="connsiteX7" fmla="*/ 14956 w 56681"/>
                <a:gd name="connsiteY7" fmla="*/ 30596 h 60788"/>
                <a:gd name="connsiteX8" fmla="*/ 19359 w 56681"/>
                <a:gd name="connsiteY8" fmla="*/ 41949 h 60788"/>
                <a:gd name="connsiteX9" fmla="*/ 30477 w 56681"/>
                <a:gd name="connsiteY9" fmla="*/ 46352 h 60788"/>
                <a:gd name="connsiteX10" fmla="*/ 43802 w 56681"/>
                <a:gd name="connsiteY10" fmla="*/ 38708 h 60788"/>
                <a:gd name="connsiteX11" fmla="*/ 56777 w 56681"/>
                <a:gd name="connsiteY11" fmla="*/ 46122 h 60788"/>
                <a:gd name="connsiteX12" fmla="*/ 30596 w 56681"/>
                <a:gd name="connsiteY12" fmla="*/ 61180 h 60788"/>
                <a:gd name="connsiteX13" fmla="*/ 8700 w 56681"/>
                <a:gd name="connsiteY13" fmla="*/ 52357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FD009D2B-AB60-4A3E-8AF7-E5F05A376B8E}"/>
                </a:ext>
              </a:extLst>
            </p:cNvPr>
            <p:cNvSpPr/>
            <p:nvPr/>
          </p:nvSpPr>
          <p:spPr>
            <a:xfrm>
              <a:off x="12019684" y="6562319"/>
              <a:ext cx="59556" cy="60789"/>
            </a:xfrm>
            <a:custGeom>
              <a:avLst/>
              <a:gdLst>
                <a:gd name="connsiteX0" fmla="*/ 15654 w 59556"/>
                <a:gd name="connsiteY0" fmla="*/ 36729 h 60788"/>
                <a:gd name="connsiteX1" fmla="*/ 31989 w 59556"/>
                <a:gd name="connsiteY1" fmla="*/ 47617 h 60788"/>
                <a:gd name="connsiteX2" fmla="*/ 44964 w 59556"/>
                <a:gd name="connsiteY2" fmla="*/ 41826 h 60788"/>
                <a:gd name="connsiteX3" fmla="*/ 57011 w 59556"/>
                <a:gd name="connsiteY3" fmla="*/ 48775 h 60788"/>
                <a:gd name="connsiteX4" fmla="*/ 31755 w 59556"/>
                <a:gd name="connsiteY4" fmla="*/ 61171 h 60788"/>
                <a:gd name="connsiteX5" fmla="*/ 8700 w 59556"/>
                <a:gd name="connsiteY5" fmla="*/ 52484 h 60788"/>
                <a:gd name="connsiteX6" fmla="*/ 13 w 59556"/>
                <a:gd name="connsiteY6" fmla="*/ 30588 h 60788"/>
                <a:gd name="connsiteX7" fmla="*/ 8585 w 59556"/>
                <a:gd name="connsiteY7" fmla="*/ 8819 h 60788"/>
                <a:gd name="connsiteX8" fmla="*/ 30596 w 59556"/>
                <a:gd name="connsiteY8" fmla="*/ 13 h 60788"/>
                <a:gd name="connsiteX9" fmla="*/ 51564 w 59556"/>
                <a:gd name="connsiteY9" fmla="*/ 8819 h 60788"/>
                <a:gd name="connsiteX10" fmla="*/ 59902 w 59556"/>
                <a:gd name="connsiteY10" fmla="*/ 30588 h 60788"/>
                <a:gd name="connsiteX11" fmla="*/ 59323 w 59556"/>
                <a:gd name="connsiteY11" fmla="*/ 36729 h 60788"/>
                <a:gd name="connsiteX12" fmla="*/ 44960 w 59556"/>
                <a:gd name="connsiteY12" fmla="*/ 25146 h 60788"/>
                <a:gd name="connsiteX13" fmla="*/ 30584 w 59556"/>
                <a:gd name="connsiteY13" fmla="*/ 13444 h 60788"/>
                <a:gd name="connsiteX14" fmla="*/ 15407 w 59556"/>
                <a:gd name="connsiteY14" fmla="*/ 25146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5C35133C-F0F8-4FA4-8C38-77AC682E47AD}"/>
                </a:ext>
              </a:extLst>
            </p:cNvPr>
            <p:cNvSpPr/>
            <p:nvPr/>
          </p:nvSpPr>
          <p:spPr>
            <a:xfrm>
              <a:off x="11772467" y="6646667"/>
              <a:ext cx="59556" cy="76807"/>
            </a:xfrm>
            <a:custGeom>
              <a:avLst/>
              <a:gdLst>
                <a:gd name="connsiteX0" fmla="*/ 59664 w 59556"/>
                <a:gd name="connsiteY0" fmla="*/ 13 h 76807"/>
                <a:gd name="connsiteX1" fmla="*/ 59664 w 59556"/>
                <a:gd name="connsiteY1" fmla="*/ 14541 h 76807"/>
                <a:gd name="connsiteX2" fmla="*/ 37772 w 59556"/>
                <a:gd name="connsiteY2" fmla="*/ 14541 h 76807"/>
                <a:gd name="connsiteX3" fmla="*/ 37772 w 59556"/>
                <a:gd name="connsiteY3" fmla="*/ 77050 h 76807"/>
                <a:gd name="connsiteX4" fmla="*/ 21782 w 59556"/>
                <a:gd name="connsiteY4" fmla="*/ 77050 h 76807"/>
                <a:gd name="connsiteX5" fmla="*/ 21782 w 59556"/>
                <a:gd name="connsiteY5" fmla="*/ 14541 h 76807"/>
                <a:gd name="connsiteX6" fmla="*/ 13 w 59556"/>
                <a:gd name="connsiteY6" fmla="*/ 14541 h 76807"/>
                <a:gd name="connsiteX7" fmla="*/ 13 w 59556"/>
                <a:gd name="connsiteY7" fmla="*/ 13 h 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5EE165DF-F12C-47C8-9DB0-3031F2847D3D}"/>
                </a:ext>
              </a:extLst>
            </p:cNvPr>
            <p:cNvSpPr/>
            <p:nvPr/>
          </p:nvSpPr>
          <p:spPr>
            <a:xfrm>
              <a:off x="11826433" y="6664160"/>
              <a:ext cx="61199" cy="60789"/>
            </a:xfrm>
            <a:custGeom>
              <a:avLst/>
              <a:gdLst>
                <a:gd name="connsiteX0" fmla="*/ 30601 w 61199"/>
                <a:gd name="connsiteY0" fmla="*/ 61171 h 60788"/>
                <a:gd name="connsiteX1" fmla="*/ 8832 w 61199"/>
                <a:gd name="connsiteY1" fmla="*/ 52365 h 60788"/>
                <a:gd name="connsiteX2" fmla="*/ 13 w 61199"/>
                <a:gd name="connsiteY2" fmla="*/ 30596 h 60788"/>
                <a:gd name="connsiteX3" fmla="*/ 8819 w 61199"/>
                <a:gd name="connsiteY3" fmla="*/ 8934 h 60788"/>
                <a:gd name="connsiteX4" fmla="*/ 30588 w 61199"/>
                <a:gd name="connsiteY4" fmla="*/ 13 h 60788"/>
                <a:gd name="connsiteX5" fmla="*/ 52357 w 61199"/>
                <a:gd name="connsiteY5" fmla="*/ 8934 h 60788"/>
                <a:gd name="connsiteX6" fmla="*/ 61278 w 61199"/>
                <a:gd name="connsiteY6" fmla="*/ 30596 h 60788"/>
                <a:gd name="connsiteX7" fmla="*/ 52357 w 61199"/>
                <a:gd name="connsiteY7" fmla="*/ 52365 h 60788"/>
                <a:gd name="connsiteX8" fmla="*/ 30601 w 61199"/>
                <a:gd name="connsiteY8" fmla="*/ 61171 h 60788"/>
                <a:gd name="connsiteX9" fmla="*/ 30601 w 61199"/>
                <a:gd name="connsiteY9" fmla="*/ 46574 h 60788"/>
                <a:gd name="connsiteX10" fmla="*/ 41838 w 61199"/>
                <a:gd name="connsiteY10" fmla="*/ 42056 h 60788"/>
                <a:gd name="connsiteX11" fmla="*/ 46356 w 61199"/>
                <a:gd name="connsiteY11" fmla="*/ 30588 h 60788"/>
                <a:gd name="connsiteX12" fmla="*/ 41838 w 61199"/>
                <a:gd name="connsiteY12" fmla="*/ 19120 h 60788"/>
                <a:gd name="connsiteX13" fmla="*/ 30601 w 61199"/>
                <a:gd name="connsiteY13" fmla="*/ 14602 h 60788"/>
                <a:gd name="connsiteX14" fmla="*/ 19363 w 61199"/>
                <a:gd name="connsiteY14" fmla="*/ 19120 h 60788"/>
                <a:gd name="connsiteX15" fmla="*/ 14960 w 61199"/>
                <a:gd name="connsiteY15" fmla="*/ 30588 h 60788"/>
                <a:gd name="connsiteX16" fmla="*/ 19363 w 61199"/>
                <a:gd name="connsiteY16" fmla="*/ 42056 h 60788"/>
                <a:gd name="connsiteX17" fmla="*/ 30601 w 61199"/>
                <a:gd name="connsiteY17" fmla="*/ 4658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D29332FD-9CBA-435B-9F8B-6685B3B7CFBD}"/>
                </a:ext>
              </a:extLst>
            </p:cNvPr>
            <p:cNvSpPr/>
            <p:nvPr/>
          </p:nvSpPr>
          <p:spPr>
            <a:xfrm>
              <a:off x="11774648" y="6749199"/>
              <a:ext cx="112130" cy="80915"/>
            </a:xfrm>
            <a:custGeom>
              <a:avLst/>
              <a:gdLst>
                <a:gd name="connsiteX0" fmla="*/ 22719 w 112130"/>
                <a:gd name="connsiteY0" fmla="*/ 81104 h 80914"/>
                <a:gd name="connsiteX1" fmla="*/ 13 w 112130"/>
                <a:gd name="connsiteY1" fmla="*/ 13 h 80914"/>
                <a:gd name="connsiteX2" fmla="*/ 16812 w 112130"/>
                <a:gd name="connsiteY2" fmla="*/ 13 h 80914"/>
                <a:gd name="connsiteX3" fmla="*/ 32334 w 112130"/>
                <a:gd name="connsiteY3" fmla="*/ 60136 h 80914"/>
                <a:gd name="connsiteX4" fmla="*/ 49248 w 112130"/>
                <a:gd name="connsiteY4" fmla="*/ 13 h 80914"/>
                <a:gd name="connsiteX5" fmla="*/ 62917 w 112130"/>
                <a:gd name="connsiteY5" fmla="*/ 13 h 80914"/>
                <a:gd name="connsiteX6" fmla="*/ 79946 w 112130"/>
                <a:gd name="connsiteY6" fmla="*/ 60136 h 80914"/>
                <a:gd name="connsiteX7" fmla="*/ 95468 w 112130"/>
                <a:gd name="connsiteY7" fmla="*/ 13 h 80914"/>
                <a:gd name="connsiteX8" fmla="*/ 112267 w 112130"/>
                <a:gd name="connsiteY8" fmla="*/ 13 h 80914"/>
                <a:gd name="connsiteX9" fmla="*/ 89561 w 112130"/>
                <a:gd name="connsiteY9" fmla="*/ 81100 h 80914"/>
                <a:gd name="connsiteX10" fmla="*/ 71370 w 112130"/>
                <a:gd name="connsiteY10" fmla="*/ 81100 h 80914"/>
                <a:gd name="connsiteX11" fmla="*/ 56078 w 112130"/>
                <a:gd name="connsiteY11" fmla="*/ 27582 h 80914"/>
                <a:gd name="connsiteX12" fmla="*/ 40902 w 112130"/>
                <a:gd name="connsiteY12" fmla="*/ 81100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BBE584DB-5B92-4DEC-983D-BBD55D253082}"/>
                </a:ext>
              </a:extLst>
            </p:cNvPr>
            <p:cNvSpPr/>
            <p:nvPr/>
          </p:nvSpPr>
          <p:spPr>
            <a:xfrm>
              <a:off x="11885526" y="6770754"/>
              <a:ext cx="61199" cy="60789"/>
            </a:xfrm>
            <a:custGeom>
              <a:avLst/>
              <a:gdLst>
                <a:gd name="connsiteX0" fmla="*/ 30588 w 61199"/>
                <a:gd name="connsiteY0" fmla="*/ 61171 h 60788"/>
                <a:gd name="connsiteX1" fmla="*/ 8819 w 61199"/>
                <a:gd name="connsiteY1" fmla="*/ 52365 h 60788"/>
                <a:gd name="connsiteX2" fmla="*/ 13 w 61199"/>
                <a:gd name="connsiteY2" fmla="*/ 30596 h 60788"/>
                <a:gd name="connsiteX3" fmla="*/ 8819 w 61199"/>
                <a:gd name="connsiteY3" fmla="*/ 8934 h 60788"/>
                <a:gd name="connsiteX4" fmla="*/ 30588 w 61199"/>
                <a:gd name="connsiteY4" fmla="*/ 13 h 60788"/>
                <a:gd name="connsiteX5" fmla="*/ 52357 w 61199"/>
                <a:gd name="connsiteY5" fmla="*/ 8934 h 60788"/>
                <a:gd name="connsiteX6" fmla="*/ 61266 w 61199"/>
                <a:gd name="connsiteY6" fmla="*/ 30588 h 60788"/>
                <a:gd name="connsiteX7" fmla="*/ 52345 w 61199"/>
                <a:gd name="connsiteY7" fmla="*/ 52357 h 60788"/>
                <a:gd name="connsiteX8" fmla="*/ 30588 w 61199"/>
                <a:gd name="connsiteY8" fmla="*/ 61171 h 60788"/>
                <a:gd name="connsiteX9" fmla="*/ 30588 w 61199"/>
                <a:gd name="connsiteY9" fmla="*/ 46574 h 60788"/>
                <a:gd name="connsiteX10" fmla="*/ 41826 w 61199"/>
                <a:gd name="connsiteY10" fmla="*/ 42056 h 60788"/>
                <a:gd name="connsiteX11" fmla="*/ 46344 w 61199"/>
                <a:gd name="connsiteY11" fmla="*/ 30588 h 60788"/>
                <a:gd name="connsiteX12" fmla="*/ 41826 w 61199"/>
                <a:gd name="connsiteY12" fmla="*/ 19120 h 60788"/>
                <a:gd name="connsiteX13" fmla="*/ 30588 w 61199"/>
                <a:gd name="connsiteY13" fmla="*/ 14602 h 60788"/>
                <a:gd name="connsiteX14" fmla="*/ 19350 w 61199"/>
                <a:gd name="connsiteY14" fmla="*/ 19120 h 60788"/>
                <a:gd name="connsiteX15" fmla="*/ 14947 w 61199"/>
                <a:gd name="connsiteY15" fmla="*/ 30588 h 60788"/>
                <a:gd name="connsiteX16" fmla="*/ 19371 w 61199"/>
                <a:gd name="connsiteY16" fmla="*/ 42064 h 60788"/>
                <a:gd name="connsiteX17" fmla="*/ 30588 w 61199"/>
                <a:gd name="connsiteY17" fmla="*/ 4658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67D78E28-6BBD-4005-92E4-88DB591D0BB2}"/>
                </a:ext>
              </a:extLst>
            </p:cNvPr>
            <p:cNvSpPr/>
            <p:nvPr/>
          </p:nvSpPr>
          <p:spPr>
            <a:xfrm>
              <a:off x="11957347" y="6771210"/>
              <a:ext cx="32448" cy="58735"/>
            </a:xfrm>
            <a:custGeom>
              <a:avLst/>
              <a:gdLst>
                <a:gd name="connsiteX0" fmla="*/ 14956 w 32448"/>
                <a:gd name="connsiteY0" fmla="*/ 11136 h 58734"/>
                <a:gd name="connsiteX1" fmla="*/ 32564 w 32448"/>
                <a:gd name="connsiteY1" fmla="*/ 13 h 58734"/>
                <a:gd name="connsiteX2" fmla="*/ 32564 w 32448"/>
                <a:gd name="connsiteY2" fmla="*/ 16693 h 58734"/>
                <a:gd name="connsiteX3" fmla="*/ 20283 w 32448"/>
                <a:gd name="connsiteY3" fmla="*/ 19474 h 58734"/>
                <a:gd name="connsiteX4" fmla="*/ 14943 w 32448"/>
                <a:gd name="connsiteY4" fmla="*/ 31385 h 58734"/>
                <a:gd name="connsiteX5" fmla="*/ 14943 w 32448"/>
                <a:gd name="connsiteY5" fmla="*/ 59073 h 58734"/>
                <a:gd name="connsiteX6" fmla="*/ 13 w 32448"/>
                <a:gd name="connsiteY6" fmla="*/ 59073 h 58734"/>
                <a:gd name="connsiteX7" fmla="*/ 13 w 32448"/>
                <a:gd name="connsiteY7" fmla="*/ 1159 h 58734"/>
                <a:gd name="connsiteX8" fmla="*/ 14956 w 32448"/>
                <a:gd name="connsiteY8" fmla="*/ 1159 h 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BCB66B91-910F-442A-BB70-ECC6FEA3E9C9}"/>
                </a:ext>
              </a:extLst>
            </p:cNvPr>
            <p:cNvSpPr/>
            <p:nvPr/>
          </p:nvSpPr>
          <p:spPr>
            <a:xfrm>
              <a:off x="12000905" y="6749199"/>
              <a:ext cx="53395" cy="80915"/>
            </a:xfrm>
            <a:custGeom>
              <a:avLst/>
              <a:gdLst>
                <a:gd name="connsiteX0" fmla="*/ 53417 w 53395"/>
                <a:gd name="connsiteY0" fmla="*/ 81104 h 80914"/>
                <a:gd name="connsiteX1" fmla="*/ 36043 w 53395"/>
                <a:gd name="connsiteY1" fmla="*/ 81104 h 80914"/>
                <a:gd name="connsiteX2" fmla="*/ 14960 w 53395"/>
                <a:gd name="connsiteY2" fmla="*/ 54817 h 80914"/>
                <a:gd name="connsiteX3" fmla="*/ 14960 w 53395"/>
                <a:gd name="connsiteY3" fmla="*/ 81104 h 80914"/>
                <a:gd name="connsiteX4" fmla="*/ 13 w 53395"/>
                <a:gd name="connsiteY4" fmla="*/ 81104 h 80914"/>
                <a:gd name="connsiteX5" fmla="*/ 13 w 53395"/>
                <a:gd name="connsiteY5" fmla="*/ 13 h 80914"/>
                <a:gd name="connsiteX6" fmla="*/ 14956 w 53395"/>
                <a:gd name="connsiteY6" fmla="*/ 13 h 80914"/>
                <a:gd name="connsiteX7" fmla="*/ 14956 w 53395"/>
                <a:gd name="connsiteY7" fmla="*/ 48669 h 80914"/>
                <a:gd name="connsiteX8" fmla="*/ 34880 w 53395"/>
                <a:gd name="connsiteY8" fmla="*/ 23203 h 80914"/>
                <a:gd name="connsiteX9" fmla="*/ 52723 w 53395"/>
                <a:gd name="connsiteY9" fmla="*/ 23203 h 80914"/>
                <a:gd name="connsiteX10" fmla="*/ 29438 w 53395"/>
                <a:gd name="connsiteY10" fmla="*/ 51815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FFE2ED51-A336-445F-B6AA-865CC6206F29}"/>
                </a:ext>
              </a:extLst>
            </p:cNvPr>
            <p:cNvSpPr/>
            <p:nvPr/>
          </p:nvSpPr>
          <p:spPr>
            <a:xfrm>
              <a:off x="12059763" y="6806632"/>
              <a:ext cx="25876" cy="25876"/>
            </a:xfrm>
            <a:custGeom>
              <a:avLst/>
              <a:gdLst>
                <a:gd name="connsiteX0" fmla="*/ 14 w 25876"/>
                <a:gd name="connsiteY0" fmla="*/ 13231 h 25876"/>
                <a:gd name="connsiteX1" fmla="*/ 12992 w 25876"/>
                <a:gd name="connsiteY1" fmla="*/ 14 h 25876"/>
                <a:gd name="connsiteX2" fmla="*/ 26209 w 25876"/>
                <a:gd name="connsiteY2" fmla="*/ 12992 h 25876"/>
                <a:gd name="connsiteX3" fmla="*/ 13231 w 25876"/>
                <a:gd name="connsiteY3" fmla="*/ 26209 h 25876"/>
                <a:gd name="connsiteX4" fmla="*/ 13112 w 25876"/>
                <a:gd name="connsiteY4" fmla="*/ 26210 h 25876"/>
                <a:gd name="connsiteX5" fmla="*/ 14 w 25876"/>
                <a:gd name="connsiteY5" fmla="*/ 13231 h 25876"/>
                <a:gd name="connsiteX6" fmla="*/ 23836 w 25876"/>
                <a:gd name="connsiteY6" fmla="*/ 13173 h 25876"/>
                <a:gd name="connsiteX7" fmla="*/ 13100 w 25876"/>
                <a:gd name="connsiteY7" fmla="*/ 2260 h 25876"/>
                <a:gd name="connsiteX8" fmla="*/ 2359 w 25876"/>
                <a:gd name="connsiteY8" fmla="*/ 13235 h 25876"/>
                <a:gd name="connsiteX9" fmla="*/ 13100 w 25876"/>
                <a:gd name="connsiteY9" fmla="*/ 24090 h 25876"/>
                <a:gd name="connsiteX10" fmla="*/ 23849 w 25876"/>
                <a:gd name="connsiteY10" fmla="*/ 13169 h 25876"/>
                <a:gd name="connsiteX11" fmla="*/ 8614 w 25876"/>
                <a:gd name="connsiteY11" fmla="*/ 6564 h 25876"/>
                <a:gd name="connsiteX12" fmla="*/ 13157 w 25876"/>
                <a:gd name="connsiteY12" fmla="*/ 6564 h 25876"/>
                <a:gd name="connsiteX13" fmla="*/ 18111 w 25876"/>
                <a:gd name="connsiteY13" fmla="*/ 10458 h 25876"/>
                <a:gd name="connsiteX14" fmla="*/ 18111 w 25876"/>
                <a:gd name="connsiteY14" fmla="*/ 10520 h 25876"/>
                <a:gd name="connsiteX15" fmla="*/ 15457 w 25876"/>
                <a:gd name="connsiteY15" fmla="*/ 13999 h 25876"/>
                <a:gd name="connsiteX16" fmla="*/ 18879 w 25876"/>
                <a:gd name="connsiteY16" fmla="*/ 19486 h 25876"/>
                <a:gd name="connsiteX17" fmla="*/ 15930 w 25876"/>
                <a:gd name="connsiteY17" fmla="*/ 19486 h 25876"/>
                <a:gd name="connsiteX18" fmla="*/ 12804 w 25876"/>
                <a:gd name="connsiteY18" fmla="*/ 14471 h 25876"/>
                <a:gd name="connsiteX19" fmla="*/ 11449 w 25876"/>
                <a:gd name="connsiteY19" fmla="*/ 14471 h 25876"/>
                <a:gd name="connsiteX20" fmla="*/ 11449 w 25876"/>
                <a:gd name="connsiteY20" fmla="*/ 19486 h 25876"/>
                <a:gd name="connsiteX21" fmla="*/ 8614 w 25876"/>
                <a:gd name="connsiteY21" fmla="*/ 19486 h 25876"/>
                <a:gd name="connsiteX22" fmla="*/ 13124 w 25876"/>
                <a:gd name="connsiteY22" fmla="*/ 12524 h 25876"/>
                <a:gd name="connsiteX23" fmla="*/ 15367 w 25876"/>
                <a:gd name="connsiteY23" fmla="*/ 10635 h 25876"/>
                <a:gd name="connsiteX24" fmla="*/ 15367 w 25876"/>
                <a:gd name="connsiteY24" fmla="*/ 10577 h 25876"/>
                <a:gd name="connsiteX25" fmla="*/ 13124 w 25876"/>
                <a:gd name="connsiteY25" fmla="*/ 8749 h 25876"/>
                <a:gd name="connsiteX26" fmla="*/ 11481 w 25876"/>
                <a:gd name="connsiteY26" fmla="*/ 8749 h 25876"/>
                <a:gd name="connsiteX27" fmla="*/ 11481 w 25876"/>
                <a:gd name="connsiteY27" fmla="*/ 12524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96735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DA1E876-E9FC-4032-B6AA-2FF008FF1F11}"/>
              </a:ext>
            </a:extLst>
          </p:cNvPr>
          <p:cNvSpPr/>
          <p:nvPr/>
        </p:nvSpPr>
        <p:spPr>
          <a:xfrm>
            <a:off x="0" y="6525295"/>
            <a:ext cx="9144000" cy="332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5AEB0F7-A680-4621-86E3-D82F451019BC}"/>
              </a:ext>
            </a:extLst>
          </p:cNvPr>
          <p:cNvSpPr/>
          <p:nvPr/>
        </p:nvSpPr>
        <p:spPr>
          <a:xfrm>
            <a:off x="213947" y="6659095"/>
            <a:ext cx="4053253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" kern="1200" spc="3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2019 Great Place To Work® Brasil. Todos os Direitos Reservados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7C94B73-3B3B-4EC9-8111-8A6504D9458F}"/>
              </a:ext>
            </a:extLst>
          </p:cNvPr>
          <p:cNvSpPr/>
          <p:nvPr/>
        </p:nvSpPr>
        <p:spPr>
          <a:xfrm>
            <a:off x="5867336" y="6656205"/>
            <a:ext cx="283452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" kern="1200" spc="3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grpSp>
        <p:nvGrpSpPr>
          <p:cNvPr id="11" name="Gráfico 1">
            <a:extLst>
              <a:ext uri="{FF2B5EF4-FFF2-40B4-BE49-F238E27FC236}">
                <a16:creationId xmlns:a16="http://schemas.microsoft.com/office/drawing/2014/main" id="{B30AEF60-FB6B-41F2-BF06-B3A55495BB86}"/>
              </a:ext>
            </a:extLst>
          </p:cNvPr>
          <p:cNvGrpSpPr/>
          <p:nvPr/>
        </p:nvGrpSpPr>
        <p:grpSpPr>
          <a:xfrm>
            <a:off x="8811295" y="6525295"/>
            <a:ext cx="332705" cy="332705"/>
            <a:chOff x="11748407" y="6414406"/>
            <a:chExt cx="443593" cy="443593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159B9B20-CCC7-47E5-99C0-84A535F83C96}"/>
                </a:ext>
              </a:extLst>
            </p:cNvPr>
            <p:cNvSpPr/>
            <p:nvPr/>
          </p:nvSpPr>
          <p:spPr>
            <a:xfrm>
              <a:off x="11748394" y="6414393"/>
              <a:ext cx="443593" cy="443593"/>
            </a:xfrm>
            <a:custGeom>
              <a:avLst/>
              <a:gdLst>
                <a:gd name="connsiteX0" fmla="*/ 13 w 443593"/>
                <a:gd name="connsiteY0" fmla="*/ 13 h 443593"/>
                <a:gd name="connsiteX1" fmla="*/ 13 w 443593"/>
                <a:gd name="connsiteY1" fmla="*/ 295742 h 443593"/>
                <a:gd name="connsiteX2" fmla="*/ 13 w 443593"/>
                <a:gd name="connsiteY2" fmla="*/ 443606 h 443593"/>
                <a:gd name="connsiteX3" fmla="*/ 443606 w 443593"/>
                <a:gd name="connsiteY3" fmla="*/ 443606 h 443593"/>
                <a:gd name="connsiteX4" fmla="*/ 443606 w 443593"/>
                <a:gd name="connsiteY4" fmla="*/ 295742 h 443593"/>
                <a:gd name="connsiteX5" fmla="*/ 443606 w 443593"/>
                <a:gd name="connsiteY5" fmla="*/ 13 h 443593"/>
                <a:gd name="connsiteX6" fmla="*/ 13 w 443593"/>
                <a:gd name="connsiteY6" fmla="*/ 13 h 4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481E886D-D939-48ED-843F-32B486435E32}"/>
                </a:ext>
              </a:extLst>
            </p:cNvPr>
            <p:cNvSpPr/>
            <p:nvPr/>
          </p:nvSpPr>
          <p:spPr>
            <a:xfrm>
              <a:off x="11772459" y="6437312"/>
              <a:ext cx="82968" cy="84201"/>
            </a:xfrm>
            <a:custGeom>
              <a:avLst/>
              <a:gdLst>
                <a:gd name="connsiteX0" fmla="*/ 83302 w 82968"/>
                <a:gd name="connsiteY0" fmla="*/ 39152 h 84200"/>
                <a:gd name="connsiteX1" fmla="*/ 83302 w 82968"/>
                <a:gd name="connsiteY1" fmla="*/ 45407 h 84200"/>
                <a:gd name="connsiteX2" fmla="*/ 72183 w 82968"/>
                <a:gd name="connsiteY2" fmla="*/ 73555 h 84200"/>
                <a:gd name="connsiteX3" fmla="*/ 43456 w 82968"/>
                <a:gd name="connsiteY3" fmla="*/ 84329 h 84200"/>
                <a:gd name="connsiteX4" fmla="*/ 12294 w 82968"/>
                <a:gd name="connsiteY4" fmla="*/ 72167 h 84200"/>
                <a:gd name="connsiteX5" fmla="*/ 13 w 82968"/>
                <a:gd name="connsiteY5" fmla="*/ 42278 h 84200"/>
                <a:gd name="connsiteX6" fmla="*/ 12179 w 82968"/>
                <a:gd name="connsiteY6" fmla="*/ 12294 h 84200"/>
                <a:gd name="connsiteX7" fmla="*/ 42528 w 82968"/>
                <a:gd name="connsiteY7" fmla="*/ 13 h 84200"/>
                <a:gd name="connsiteX8" fmla="*/ 77851 w 82968"/>
                <a:gd name="connsiteY8" fmla="*/ 18907 h 84200"/>
                <a:gd name="connsiteX9" fmla="*/ 64182 w 82968"/>
                <a:gd name="connsiteY9" fmla="*/ 26785 h 84200"/>
                <a:gd name="connsiteX10" fmla="*/ 42413 w 82968"/>
                <a:gd name="connsiteY10" fmla="*/ 15547 h 84200"/>
                <a:gd name="connsiteX11" fmla="*/ 23298 w 82968"/>
                <a:gd name="connsiteY11" fmla="*/ 23191 h 84200"/>
                <a:gd name="connsiteX12" fmla="*/ 15884 w 82968"/>
                <a:gd name="connsiteY12" fmla="*/ 42306 h 84200"/>
                <a:gd name="connsiteX13" fmla="*/ 23413 w 82968"/>
                <a:gd name="connsiteY13" fmla="*/ 61303 h 84200"/>
                <a:gd name="connsiteX14" fmla="*/ 43571 w 82968"/>
                <a:gd name="connsiteY14" fmla="*/ 68688 h 84200"/>
                <a:gd name="connsiteX15" fmla="*/ 67201 w 82968"/>
                <a:gd name="connsiteY15" fmla="*/ 53281 h 84200"/>
                <a:gd name="connsiteX16" fmla="*/ 42643 w 82968"/>
                <a:gd name="connsiteY16" fmla="*/ 53281 h 84200"/>
                <a:gd name="connsiteX17" fmla="*/ 42643 w 82968"/>
                <a:gd name="connsiteY17" fmla="*/ 39152 h 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2A54E59C-A805-4FAA-A255-F60C1982D952}"/>
                </a:ext>
              </a:extLst>
            </p:cNvPr>
            <p:cNvSpPr/>
            <p:nvPr/>
          </p:nvSpPr>
          <p:spPr>
            <a:xfrm>
              <a:off x="11865490" y="6460925"/>
              <a:ext cx="30805" cy="58735"/>
            </a:xfrm>
            <a:custGeom>
              <a:avLst/>
              <a:gdLst>
                <a:gd name="connsiteX0" fmla="*/ 14212 w 30805"/>
                <a:gd name="connsiteY0" fmla="*/ 11136 h 58734"/>
                <a:gd name="connsiteX1" fmla="*/ 30941 w 30805"/>
                <a:gd name="connsiteY1" fmla="*/ 13 h 58734"/>
                <a:gd name="connsiteX2" fmla="*/ 30941 w 30805"/>
                <a:gd name="connsiteY2" fmla="*/ 16693 h 58734"/>
                <a:gd name="connsiteX3" fmla="*/ 19277 w 30805"/>
                <a:gd name="connsiteY3" fmla="*/ 19474 h 58734"/>
                <a:gd name="connsiteX4" fmla="*/ 14212 w 30805"/>
                <a:gd name="connsiteY4" fmla="*/ 31385 h 58734"/>
                <a:gd name="connsiteX5" fmla="*/ 14212 w 30805"/>
                <a:gd name="connsiteY5" fmla="*/ 59073 h 58734"/>
                <a:gd name="connsiteX6" fmla="*/ 13 w 30805"/>
                <a:gd name="connsiteY6" fmla="*/ 59073 h 58734"/>
                <a:gd name="connsiteX7" fmla="*/ 13 w 30805"/>
                <a:gd name="connsiteY7" fmla="*/ 1159 h 58734"/>
                <a:gd name="connsiteX8" fmla="*/ 14208 w 30805"/>
                <a:gd name="connsiteY8" fmla="*/ 1159 h 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19493A5-2941-40B6-AD85-7ACFE15F455A}"/>
                </a:ext>
              </a:extLst>
            </p:cNvPr>
            <p:cNvSpPr/>
            <p:nvPr/>
          </p:nvSpPr>
          <p:spPr>
            <a:xfrm>
              <a:off x="11904752" y="6460473"/>
              <a:ext cx="59556" cy="60789"/>
            </a:xfrm>
            <a:custGeom>
              <a:avLst/>
              <a:gdLst>
                <a:gd name="connsiteX0" fmla="*/ 15654 w 59556"/>
                <a:gd name="connsiteY0" fmla="*/ 36725 h 60788"/>
                <a:gd name="connsiteX1" fmla="*/ 31989 w 59556"/>
                <a:gd name="connsiteY1" fmla="*/ 47613 h 60788"/>
                <a:gd name="connsiteX2" fmla="*/ 44964 w 59556"/>
                <a:gd name="connsiteY2" fmla="*/ 41822 h 60788"/>
                <a:gd name="connsiteX3" fmla="*/ 57011 w 59556"/>
                <a:gd name="connsiteY3" fmla="*/ 48771 h 60788"/>
                <a:gd name="connsiteX4" fmla="*/ 31755 w 59556"/>
                <a:gd name="connsiteY4" fmla="*/ 61167 h 60788"/>
                <a:gd name="connsiteX5" fmla="*/ 8700 w 59556"/>
                <a:gd name="connsiteY5" fmla="*/ 52480 h 60788"/>
                <a:gd name="connsiteX6" fmla="*/ 13 w 59556"/>
                <a:gd name="connsiteY6" fmla="*/ 30588 h 60788"/>
                <a:gd name="connsiteX7" fmla="*/ 8585 w 59556"/>
                <a:gd name="connsiteY7" fmla="*/ 8819 h 60788"/>
                <a:gd name="connsiteX8" fmla="*/ 30596 w 59556"/>
                <a:gd name="connsiteY8" fmla="*/ 13 h 60788"/>
                <a:gd name="connsiteX9" fmla="*/ 51564 w 59556"/>
                <a:gd name="connsiteY9" fmla="*/ 8819 h 60788"/>
                <a:gd name="connsiteX10" fmla="*/ 59902 w 59556"/>
                <a:gd name="connsiteY10" fmla="*/ 30588 h 60788"/>
                <a:gd name="connsiteX11" fmla="*/ 59323 w 59556"/>
                <a:gd name="connsiteY11" fmla="*/ 36729 h 60788"/>
                <a:gd name="connsiteX12" fmla="*/ 44960 w 59556"/>
                <a:gd name="connsiteY12" fmla="*/ 25142 h 60788"/>
                <a:gd name="connsiteX13" fmla="*/ 30584 w 59556"/>
                <a:gd name="connsiteY13" fmla="*/ 13440 h 60788"/>
                <a:gd name="connsiteX14" fmla="*/ 15407 w 59556"/>
                <a:gd name="connsiteY14" fmla="*/ 2514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0656796-02F2-4D7E-B317-5008D3CD2863}"/>
                </a:ext>
              </a:extLst>
            </p:cNvPr>
            <p:cNvSpPr/>
            <p:nvPr/>
          </p:nvSpPr>
          <p:spPr>
            <a:xfrm>
              <a:off x="11971480" y="6460473"/>
              <a:ext cx="61610" cy="60789"/>
            </a:xfrm>
            <a:custGeom>
              <a:avLst/>
              <a:gdLst>
                <a:gd name="connsiteX0" fmla="*/ 47046 w 61610"/>
                <a:gd name="connsiteY0" fmla="*/ 1627 h 60788"/>
                <a:gd name="connsiteX1" fmla="*/ 61976 w 61610"/>
                <a:gd name="connsiteY1" fmla="*/ 1627 h 60788"/>
                <a:gd name="connsiteX2" fmla="*/ 61976 w 61610"/>
                <a:gd name="connsiteY2" fmla="*/ 59541 h 60788"/>
                <a:gd name="connsiteX3" fmla="*/ 47046 w 61610"/>
                <a:gd name="connsiteY3" fmla="*/ 59541 h 60788"/>
                <a:gd name="connsiteX4" fmla="*/ 47046 w 61610"/>
                <a:gd name="connsiteY4" fmla="*/ 52714 h 60788"/>
                <a:gd name="connsiteX5" fmla="*/ 28153 w 61610"/>
                <a:gd name="connsiteY5" fmla="*/ 61171 h 60788"/>
                <a:gd name="connsiteX6" fmla="*/ 8228 w 61610"/>
                <a:gd name="connsiteY6" fmla="*/ 52365 h 60788"/>
                <a:gd name="connsiteX7" fmla="*/ 13 w 61610"/>
                <a:gd name="connsiteY7" fmla="*/ 30596 h 60788"/>
                <a:gd name="connsiteX8" fmla="*/ 8228 w 61610"/>
                <a:gd name="connsiteY8" fmla="*/ 8934 h 60788"/>
                <a:gd name="connsiteX9" fmla="*/ 28153 w 61610"/>
                <a:gd name="connsiteY9" fmla="*/ 13 h 60788"/>
                <a:gd name="connsiteX10" fmla="*/ 47046 w 61610"/>
                <a:gd name="connsiteY10" fmla="*/ 8470 h 60788"/>
                <a:gd name="connsiteX11" fmla="*/ 30946 w 61610"/>
                <a:gd name="connsiteY11" fmla="*/ 46919 h 60788"/>
                <a:gd name="connsiteX12" fmla="*/ 42413 w 61610"/>
                <a:gd name="connsiteY12" fmla="*/ 42401 h 60788"/>
                <a:gd name="connsiteX13" fmla="*/ 47046 w 61610"/>
                <a:gd name="connsiteY13" fmla="*/ 30584 h 60788"/>
                <a:gd name="connsiteX14" fmla="*/ 42413 w 61610"/>
                <a:gd name="connsiteY14" fmla="*/ 18882 h 60788"/>
                <a:gd name="connsiteX15" fmla="*/ 30946 w 61610"/>
                <a:gd name="connsiteY15" fmla="*/ 14249 h 60788"/>
                <a:gd name="connsiteX16" fmla="*/ 19478 w 61610"/>
                <a:gd name="connsiteY16" fmla="*/ 18882 h 60788"/>
                <a:gd name="connsiteX17" fmla="*/ 14960 w 61610"/>
                <a:gd name="connsiteY17" fmla="*/ 30584 h 60788"/>
                <a:gd name="connsiteX18" fmla="*/ 19478 w 61610"/>
                <a:gd name="connsiteY18" fmla="*/ 42401 h 60788"/>
                <a:gd name="connsiteX19" fmla="*/ 30946 w 61610"/>
                <a:gd name="connsiteY19" fmla="*/ 46919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8B2F5880-3D3B-4785-AC61-78B81F892AF5}"/>
                </a:ext>
              </a:extLst>
            </p:cNvPr>
            <p:cNvSpPr/>
            <p:nvPr/>
          </p:nvSpPr>
          <p:spPr>
            <a:xfrm>
              <a:off x="12044357" y="6445867"/>
              <a:ext cx="37788" cy="74343"/>
            </a:xfrm>
            <a:custGeom>
              <a:avLst/>
              <a:gdLst>
                <a:gd name="connsiteX0" fmla="*/ 38125 w 37787"/>
                <a:gd name="connsiteY0" fmla="*/ 30596 h 74342"/>
                <a:gd name="connsiteX1" fmla="*/ 25031 w 37787"/>
                <a:gd name="connsiteY1" fmla="*/ 30596 h 74342"/>
                <a:gd name="connsiteX2" fmla="*/ 25031 w 37787"/>
                <a:gd name="connsiteY2" fmla="*/ 54690 h 74342"/>
                <a:gd name="connsiteX3" fmla="*/ 38121 w 37787"/>
                <a:gd name="connsiteY3" fmla="*/ 60601 h 74342"/>
                <a:gd name="connsiteX4" fmla="*/ 38121 w 37787"/>
                <a:gd name="connsiteY4" fmla="*/ 74155 h 74342"/>
                <a:gd name="connsiteX5" fmla="*/ 10084 w 37787"/>
                <a:gd name="connsiteY5" fmla="*/ 54694 h 74342"/>
                <a:gd name="connsiteX6" fmla="*/ 10084 w 37787"/>
                <a:gd name="connsiteY6" fmla="*/ 30596 h 74342"/>
                <a:gd name="connsiteX7" fmla="*/ 13 w 37787"/>
                <a:gd name="connsiteY7" fmla="*/ 30596 h 74342"/>
                <a:gd name="connsiteX8" fmla="*/ 13 w 37787"/>
                <a:gd name="connsiteY8" fmla="*/ 16221 h 74342"/>
                <a:gd name="connsiteX9" fmla="*/ 10088 w 37787"/>
                <a:gd name="connsiteY9" fmla="*/ 16221 h 74342"/>
                <a:gd name="connsiteX10" fmla="*/ 10088 w 37787"/>
                <a:gd name="connsiteY10" fmla="*/ 4531 h 74342"/>
                <a:gd name="connsiteX11" fmla="*/ 25031 w 37787"/>
                <a:gd name="connsiteY11" fmla="*/ 13 h 74342"/>
                <a:gd name="connsiteX12" fmla="*/ 25031 w 37787"/>
                <a:gd name="connsiteY12" fmla="*/ 16233 h 74342"/>
                <a:gd name="connsiteX13" fmla="*/ 38121 w 37787"/>
                <a:gd name="connsiteY13" fmla="*/ 16233 h 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913891D-F2A3-480B-BDCF-FEB8EF53654C}"/>
                </a:ext>
              </a:extLst>
            </p:cNvPr>
            <p:cNvSpPr/>
            <p:nvPr/>
          </p:nvSpPr>
          <p:spPr>
            <a:xfrm>
              <a:off x="11783117" y="6540768"/>
              <a:ext cx="57914" cy="80915"/>
            </a:xfrm>
            <a:custGeom>
              <a:avLst/>
              <a:gdLst>
                <a:gd name="connsiteX0" fmla="*/ 30247 w 57913"/>
                <a:gd name="connsiteY0" fmla="*/ 13 h 80914"/>
                <a:gd name="connsiteX1" fmla="*/ 49938 w 57913"/>
                <a:gd name="connsiteY1" fmla="*/ 7891 h 80914"/>
                <a:gd name="connsiteX2" fmla="*/ 57931 w 57913"/>
                <a:gd name="connsiteY2" fmla="*/ 27237 h 80914"/>
                <a:gd name="connsiteX3" fmla="*/ 49938 w 57913"/>
                <a:gd name="connsiteY3" fmla="*/ 46582 h 80914"/>
                <a:gd name="connsiteX4" fmla="*/ 30247 w 57913"/>
                <a:gd name="connsiteY4" fmla="*/ 54460 h 80914"/>
                <a:gd name="connsiteX5" fmla="*/ 15999 w 57913"/>
                <a:gd name="connsiteY5" fmla="*/ 54460 h 80914"/>
                <a:gd name="connsiteX6" fmla="*/ 15999 w 57913"/>
                <a:gd name="connsiteY6" fmla="*/ 81100 h 80914"/>
                <a:gd name="connsiteX7" fmla="*/ 13 w 57913"/>
                <a:gd name="connsiteY7" fmla="*/ 81100 h 80914"/>
                <a:gd name="connsiteX8" fmla="*/ 13 w 57913"/>
                <a:gd name="connsiteY8" fmla="*/ 13 h 80914"/>
                <a:gd name="connsiteX9" fmla="*/ 30247 w 57913"/>
                <a:gd name="connsiteY9" fmla="*/ 39513 h 80914"/>
                <a:gd name="connsiteX10" fmla="*/ 42064 w 57913"/>
                <a:gd name="connsiteY10" fmla="*/ 27237 h 80914"/>
                <a:gd name="connsiteX11" fmla="*/ 30247 w 57913"/>
                <a:gd name="connsiteY11" fmla="*/ 14956 h 80914"/>
                <a:gd name="connsiteX12" fmla="*/ 15999 w 57913"/>
                <a:gd name="connsiteY12" fmla="*/ 14956 h 80914"/>
                <a:gd name="connsiteX13" fmla="*/ 15999 w 57913"/>
                <a:gd name="connsiteY13" fmla="*/ 39513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E4DEFE8E-C123-4CE9-8C55-1B81F0B1B224}"/>
                </a:ext>
              </a:extLst>
            </p:cNvPr>
            <p:cNvSpPr/>
            <p:nvPr/>
          </p:nvSpPr>
          <p:spPr>
            <a:xfrm>
              <a:off x="11851932" y="6541515"/>
              <a:ext cx="14786" cy="80093"/>
            </a:xfrm>
            <a:custGeom>
              <a:avLst/>
              <a:gdLst>
                <a:gd name="connsiteX0" fmla="*/ 13 w 14786"/>
                <a:gd name="connsiteY0" fmla="*/ 80353 h 80093"/>
                <a:gd name="connsiteX1" fmla="*/ 13 w 14786"/>
                <a:gd name="connsiteY1" fmla="*/ 13 h 80093"/>
                <a:gd name="connsiteX2" fmla="*/ 14956 w 14786"/>
                <a:gd name="connsiteY2" fmla="*/ 13 h 80093"/>
                <a:gd name="connsiteX3" fmla="*/ 14956 w 14786"/>
                <a:gd name="connsiteY3" fmla="*/ 80353 h 8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3B19D5AE-EF4A-40AA-9A56-43A26BC58BF5}"/>
                </a:ext>
              </a:extLst>
            </p:cNvPr>
            <p:cNvSpPr/>
            <p:nvPr/>
          </p:nvSpPr>
          <p:spPr>
            <a:xfrm>
              <a:off x="11879849" y="6562319"/>
              <a:ext cx="61610" cy="60789"/>
            </a:xfrm>
            <a:custGeom>
              <a:avLst/>
              <a:gdLst>
                <a:gd name="connsiteX0" fmla="*/ 47046 w 61610"/>
                <a:gd name="connsiteY0" fmla="*/ 1627 h 60788"/>
                <a:gd name="connsiteX1" fmla="*/ 61989 w 61610"/>
                <a:gd name="connsiteY1" fmla="*/ 1627 h 60788"/>
                <a:gd name="connsiteX2" fmla="*/ 61989 w 61610"/>
                <a:gd name="connsiteY2" fmla="*/ 59541 h 60788"/>
                <a:gd name="connsiteX3" fmla="*/ 47046 w 61610"/>
                <a:gd name="connsiteY3" fmla="*/ 59541 h 60788"/>
                <a:gd name="connsiteX4" fmla="*/ 47046 w 61610"/>
                <a:gd name="connsiteY4" fmla="*/ 52714 h 60788"/>
                <a:gd name="connsiteX5" fmla="*/ 28153 w 61610"/>
                <a:gd name="connsiteY5" fmla="*/ 61171 h 60788"/>
                <a:gd name="connsiteX6" fmla="*/ 8228 w 61610"/>
                <a:gd name="connsiteY6" fmla="*/ 52365 h 60788"/>
                <a:gd name="connsiteX7" fmla="*/ 13 w 61610"/>
                <a:gd name="connsiteY7" fmla="*/ 30596 h 60788"/>
                <a:gd name="connsiteX8" fmla="*/ 8228 w 61610"/>
                <a:gd name="connsiteY8" fmla="*/ 8934 h 60788"/>
                <a:gd name="connsiteX9" fmla="*/ 28153 w 61610"/>
                <a:gd name="connsiteY9" fmla="*/ 13 h 60788"/>
                <a:gd name="connsiteX10" fmla="*/ 47046 w 61610"/>
                <a:gd name="connsiteY10" fmla="*/ 8470 h 60788"/>
                <a:gd name="connsiteX11" fmla="*/ 30946 w 61610"/>
                <a:gd name="connsiteY11" fmla="*/ 46919 h 60788"/>
                <a:gd name="connsiteX12" fmla="*/ 42413 w 61610"/>
                <a:gd name="connsiteY12" fmla="*/ 42401 h 60788"/>
                <a:gd name="connsiteX13" fmla="*/ 47046 w 61610"/>
                <a:gd name="connsiteY13" fmla="*/ 30584 h 60788"/>
                <a:gd name="connsiteX14" fmla="*/ 42413 w 61610"/>
                <a:gd name="connsiteY14" fmla="*/ 18882 h 60788"/>
                <a:gd name="connsiteX15" fmla="*/ 30946 w 61610"/>
                <a:gd name="connsiteY15" fmla="*/ 14249 h 60788"/>
                <a:gd name="connsiteX16" fmla="*/ 19478 w 61610"/>
                <a:gd name="connsiteY16" fmla="*/ 18882 h 60788"/>
                <a:gd name="connsiteX17" fmla="*/ 14960 w 61610"/>
                <a:gd name="connsiteY17" fmla="*/ 30584 h 60788"/>
                <a:gd name="connsiteX18" fmla="*/ 19478 w 61610"/>
                <a:gd name="connsiteY18" fmla="*/ 42401 h 60788"/>
                <a:gd name="connsiteX19" fmla="*/ 30946 w 61610"/>
                <a:gd name="connsiteY19" fmla="*/ 46923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A51E98-3F6C-46D1-9091-9F3D8A128C40}"/>
                </a:ext>
              </a:extLst>
            </p:cNvPr>
            <p:cNvSpPr/>
            <p:nvPr/>
          </p:nvSpPr>
          <p:spPr>
            <a:xfrm>
              <a:off x="11954693" y="6562331"/>
              <a:ext cx="56681" cy="60789"/>
            </a:xfrm>
            <a:custGeom>
              <a:avLst/>
              <a:gdLst>
                <a:gd name="connsiteX0" fmla="*/ 8700 w 56681"/>
                <a:gd name="connsiteY0" fmla="*/ 52357 h 60788"/>
                <a:gd name="connsiteX1" fmla="*/ 13 w 56681"/>
                <a:gd name="connsiteY1" fmla="*/ 30588 h 60788"/>
                <a:gd name="connsiteX2" fmla="*/ 8700 w 56681"/>
                <a:gd name="connsiteY2" fmla="*/ 8819 h 60788"/>
                <a:gd name="connsiteX3" fmla="*/ 30592 w 56681"/>
                <a:gd name="connsiteY3" fmla="*/ 13 h 60788"/>
                <a:gd name="connsiteX4" fmla="*/ 56542 w 56681"/>
                <a:gd name="connsiteY4" fmla="*/ 14956 h 60788"/>
                <a:gd name="connsiteX5" fmla="*/ 43686 w 56681"/>
                <a:gd name="connsiteY5" fmla="*/ 22484 h 60788"/>
                <a:gd name="connsiteX6" fmla="*/ 30477 w 56681"/>
                <a:gd name="connsiteY6" fmla="*/ 14726 h 60788"/>
                <a:gd name="connsiteX7" fmla="*/ 14956 w 56681"/>
                <a:gd name="connsiteY7" fmla="*/ 30596 h 60788"/>
                <a:gd name="connsiteX8" fmla="*/ 19359 w 56681"/>
                <a:gd name="connsiteY8" fmla="*/ 41949 h 60788"/>
                <a:gd name="connsiteX9" fmla="*/ 30477 w 56681"/>
                <a:gd name="connsiteY9" fmla="*/ 46352 h 60788"/>
                <a:gd name="connsiteX10" fmla="*/ 43802 w 56681"/>
                <a:gd name="connsiteY10" fmla="*/ 38708 h 60788"/>
                <a:gd name="connsiteX11" fmla="*/ 56777 w 56681"/>
                <a:gd name="connsiteY11" fmla="*/ 46122 h 60788"/>
                <a:gd name="connsiteX12" fmla="*/ 30596 w 56681"/>
                <a:gd name="connsiteY12" fmla="*/ 61180 h 60788"/>
                <a:gd name="connsiteX13" fmla="*/ 8700 w 56681"/>
                <a:gd name="connsiteY13" fmla="*/ 52357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B7B0E15D-831D-4025-9A27-8186076FE473}"/>
                </a:ext>
              </a:extLst>
            </p:cNvPr>
            <p:cNvSpPr/>
            <p:nvPr/>
          </p:nvSpPr>
          <p:spPr>
            <a:xfrm>
              <a:off x="12019684" y="6562319"/>
              <a:ext cx="59556" cy="60789"/>
            </a:xfrm>
            <a:custGeom>
              <a:avLst/>
              <a:gdLst>
                <a:gd name="connsiteX0" fmla="*/ 15654 w 59556"/>
                <a:gd name="connsiteY0" fmla="*/ 36729 h 60788"/>
                <a:gd name="connsiteX1" fmla="*/ 31989 w 59556"/>
                <a:gd name="connsiteY1" fmla="*/ 47617 h 60788"/>
                <a:gd name="connsiteX2" fmla="*/ 44964 w 59556"/>
                <a:gd name="connsiteY2" fmla="*/ 41826 h 60788"/>
                <a:gd name="connsiteX3" fmla="*/ 57011 w 59556"/>
                <a:gd name="connsiteY3" fmla="*/ 48775 h 60788"/>
                <a:gd name="connsiteX4" fmla="*/ 31755 w 59556"/>
                <a:gd name="connsiteY4" fmla="*/ 61171 h 60788"/>
                <a:gd name="connsiteX5" fmla="*/ 8700 w 59556"/>
                <a:gd name="connsiteY5" fmla="*/ 52484 h 60788"/>
                <a:gd name="connsiteX6" fmla="*/ 13 w 59556"/>
                <a:gd name="connsiteY6" fmla="*/ 30588 h 60788"/>
                <a:gd name="connsiteX7" fmla="*/ 8585 w 59556"/>
                <a:gd name="connsiteY7" fmla="*/ 8819 h 60788"/>
                <a:gd name="connsiteX8" fmla="*/ 30596 w 59556"/>
                <a:gd name="connsiteY8" fmla="*/ 13 h 60788"/>
                <a:gd name="connsiteX9" fmla="*/ 51564 w 59556"/>
                <a:gd name="connsiteY9" fmla="*/ 8819 h 60788"/>
                <a:gd name="connsiteX10" fmla="*/ 59902 w 59556"/>
                <a:gd name="connsiteY10" fmla="*/ 30588 h 60788"/>
                <a:gd name="connsiteX11" fmla="*/ 59323 w 59556"/>
                <a:gd name="connsiteY11" fmla="*/ 36729 h 60788"/>
                <a:gd name="connsiteX12" fmla="*/ 44960 w 59556"/>
                <a:gd name="connsiteY12" fmla="*/ 25146 h 60788"/>
                <a:gd name="connsiteX13" fmla="*/ 30584 w 59556"/>
                <a:gd name="connsiteY13" fmla="*/ 13444 h 60788"/>
                <a:gd name="connsiteX14" fmla="*/ 15407 w 59556"/>
                <a:gd name="connsiteY14" fmla="*/ 25146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CAF4F141-799E-44C0-9288-892A2AC042A5}"/>
                </a:ext>
              </a:extLst>
            </p:cNvPr>
            <p:cNvSpPr/>
            <p:nvPr/>
          </p:nvSpPr>
          <p:spPr>
            <a:xfrm>
              <a:off x="11772467" y="6646667"/>
              <a:ext cx="59556" cy="76807"/>
            </a:xfrm>
            <a:custGeom>
              <a:avLst/>
              <a:gdLst>
                <a:gd name="connsiteX0" fmla="*/ 59664 w 59556"/>
                <a:gd name="connsiteY0" fmla="*/ 13 h 76807"/>
                <a:gd name="connsiteX1" fmla="*/ 59664 w 59556"/>
                <a:gd name="connsiteY1" fmla="*/ 14541 h 76807"/>
                <a:gd name="connsiteX2" fmla="*/ 37772 w 59556"/>
                <a:gd name="connsiteY2" fmla="*/ 14541 h 76807"/>
                <a:gd name="connsiteX3" fmla="*/ 37772 w 59556"/>
                <a:gd name="connsiteY3" fmla="*/ 77050 h 76807"/>
                <a:gd name="connsiteX4" fmla="*/ 21782 w 59556"/>
                <a:gd name="connsiteY4" fmla="*/ 77050 h 76807"/>
                <a:gd name="connsiteX5" fmla="*/ 21782 w 59556"/>
                <a:gd name="connsiteY5" fmla="*/ 14541 h 76807"/>
                <a:gd name="connsiteX6" fmla="*/ 13 w 59556"/>
                <a:gd name="connsiteY6" fmla="*/ 14541 h 76807"/>
                <a:gd name="connsiteX7" fmla="*/ 13 w 59556"/>
                <a:gd name="connsiteY7" fmla="*/ 13 h 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35F3F824-3836-46F1-8C9D-507FA018799F}"/>
                </a:ext>
              </a:extLst>
            </p:cNvPr>
            <p:cNvSpPr/>
            <p:nvPr/>
          </p:nvSpPr>
          <p:spPr>
            <a:xfrm>
              <a:off x="11826433" y="6664160"/>
              <a:ext cx="61199" cy="60789"/>
            </a:xfrm>
            <a:custGeom>
              <a:avLst/>
              <a:gdLst>
                <a:gd name="connsiteX0" fmla="*/ 30601 w 61199"/>
                <a:gd name="connsiteY0" fmla="*/ 61171 h 60788"/>
                <a:gd name="connsiteX1" fmla="*/ 8832 w 61199"/>
                <a:gd name="connsiteY1" fmla="*/ 52365 h 60788"/>
                <a:gd name="connsiteX2" fmla="*/ 13 w 61199"/>
                <a:gd name="connsiteY2" fmla="*/ 30596 h 60788"/>
                <a:gd name="connsiteX3" fmla="*/ 8819 w 61199"/>
                <a:gd name="connsiteY3" fmla="*/ 8934 h 60788"/>
                <a:gd name="connsiteX4" fmla="*/ 30588 w 61199"/>
                <a:gd name="connsiteY4" fmla="*/ 13 h 60788"/>
                <a:gd name="connsiteX5" fmla="*/ 52357 w 61199"/>
                <a:gd name="connsiteY5" fmla="*/ 8934 h 60788"/>
                <a:gd name="connsiteX6" fmla="*/ 61278 w 61199"/>
                <a:gd name="connsiteY6" fmla="*/ 30596 h 60788"/>
                <a:gd name="connsiteX7" fmla="*/ 52357 w 61199"/>
                <a:gd name="connsiteY7" fmla="*/ 52365 h 60788"/>
                <a:gd name="connsiteX8" fmla="*/ 30601 w 61199"/>
                <a:gd name="connsiteY8" fmla="*/ 61171 h 60788"/>
                <a:gd name="connsiteX9" fmla="*/ 30601 w 61199"/>
                <a:gd name="connsiteY9" fmla="*/ 46574 h 60788"/>
                <a:gd name="connsiteX10" fmla="*/ 41838 w 61199"/>
                <a:gd name="connsiteY10" fmla="*/ 42056 h 60788"/>
                <a:gd name="connsiteX11" fmla="*/ 46356 w 61199"/>
                <a:gd name="connsiteY11" fmla="*/ 30588 h 60788"/>
                <a:gd name="connsiteX12" fmla="*/ 41838 w 61199"/>
                <a:gd name="connsiteY12" fmla="*/ 19120 h 60788"/>
                <a:gd name="connsiteX13" fmla="*/ 30601 w 61199"/>
                <a:gd name="connsiteY13" fmla="*/ 14602 h 60788"/>
                <a:gd name="connsiteX14" fmla="*/ 19363 w 61199"/>
                <a:gd name="connsiteY14" fmla="*/ 19120 h 60788"/>
                <a:gd name="connsiteX15" fmla="*/ 14960 w 61199"/>
                <a:gd name="connsiteY15" fmla="*/ 30588 h 60788"/>
                <a:gd name="connsiteX16" fmla="*/ 19363 w 61199"/>
                <a:gd name="connsiteY16" fmla="*/ 42056 h 60788"/>
                <a:gd name="connsiteX17" fmla="*/ 30601 w 61199"/>
                <a:gd name="connsiteY17" fmla="*/ 4658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E58C6736-2087-44D3-A63C-B054ADA4626B}"/>
                </a:ext>
              </a:extLst>
            </p:cNvPr>
            <p:cNvSpPr/>
            <p:nvPr/>
          </p:nvSpPr>
          <p:spPr>
            <a:xfrm>
              <a:off x="11774648" y="6749199"/>
              <a:ext cx="112130" cy="80915"/>
            </a:xfrm>
            <a:custGeom>
              <a:avLst/>
              <a:gdLst>
                <a:gd name="connsiteX0" fmla="*/ 22719 w 112130"/>
                <a:gd name="connsiteY0" fmla="*/ 81104 h 80914"/>
                <a:gd name="connsiteX1" fmla="*/ 13 w 112130"/>
                <a:gd name="connsiteY1" fmla="*/ 13 h 80914"/>
                <a:gd name="connsiteX2" fmla="*/ 16812 w 112130"/>
                <a:gd name="connsiteY2" fmla="*/ 13 h 80914"/>
                <a:gd name="connsiteX3" fmla="*/ 32334 w 112130"/>
                <a:gd name="connsiteY3" fmla="*/ 60136 h 80914"/>
                <a:gd name="connsiteX4" fmla="*/ 49248 w 112130"/>
                <a:gd name="connsiteY4" fmla="*/ 13 h 80914"/>
                <a:gd name="connsiteX5" fmla="*/ 62917 w 112130"/>
                <a:gd name="connsiteY5" fmla="*/ 13 h 80914"/>
                <a:gd name="connsiteX6" fmla="*/ 79946 w 112130"/>
                <a:gd name="connsiteY6" fmla="*/ 60136 h 80914"/>
                <a:gd name="connsiteX7" fmla="*/ 95468 w 112130"/>
                <a:gd name="connsiteY7" fmla="*/ 13 h 80914"/>
                <a:gd name="connsiteX8" fmla="*/ 112267 w 112130"/>
                <a:gd name="connsiteY8" fmla="*/ 13 h 80914"/>
                <a:gd name="connsiteX9" fmla="*/ 89561 w 112130"/>
                <a:gd name="connsiteY9" fmla="*/ 81100 h 80914"/>
                <a:gd name="connsiteX10" fmla="*/ 71370 w 112130"/>
                <a:gd name="connsiteY10" fmla="*/ 81100 h 80914"/>
                <a:gd name="connsiteX11" fmla="*/ 56078 w 112130"/>
                <a:gd name="connsiteY11" fmla="*/ 27582 h 80914"/>
                <a:gd name="connsiteX12" fmla="*/ 40902 w 112130"/>
                <a:gd name="connsiteY12" fmla="*/ 81100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48CE5FA0-C649-4416-95A6-8D97702485C2}"/>
                </a:ext>
              </a:extLst>
            </p:cNvPr>
            <p:cNvSpPr/>
            <p:nvPr/>
          </p:nvSpPr>
          <p:spPr>
            <a:xfrm>
              <a:off x="11885526" y="6770754"/>
              <a:ext cx="61199" cy="60789"/>
            </a:xfrm>
            <a:custGeom>
              <a:avLst/>
              <a:gdLst>
                <a:gd name="connsiteX0" fmla="*/ 30588 w 61199"/>
                <a:gd name="connsiteY0" fmla="*/ 61171 h 60788"/>
                <a:gd name="connsiteX1" fmla="*/ 8819 w 61199"/>
                <a:gd name="connsiteY1" fmla="*/ 52365 h 60788"/>
                <a:gd name="connsiteX2" fmla="*/ 13 w 61199"/>
                <a:gd name="connsiteY2" fmla="*/ 30596 h 60788"/>
                <a:gd name="connsiteX3" fmla="*/ 8819 w 61199"/>
                <a:gd name="connsiteY3" fmla="*/ 8934 h 60788"/>
                <a:gd name="connsiteX4" fmla="*/ 30588 w 61199"/>
                <a:gd name="connsiteY4" fmla="*/ 13 h 60788"/>
                <a:gd name="connsiteX5" fmla="*/ 52357 w 61199"/>
                <a:gd name="connsiteY5" fmla="*/ 8934 h 60788"/>
                <a:gd name="connsiteX6" fmla="*/ 61266 w 61199"/>
                <a:gd name="connsiteY6" fmla="*/ 30588 h 60788"/>
                <a:gd name="connsiteX7" fmla="*/ 52345 w 61199"/>
                <a:gd name="connsiteY7" fmla="*/ 52357 h 60788"/>
                <a:gd name="connsiteX8" fmla="*/ 30588 w 61199"/>
                <a:gd name="connsiteY8" fmla="*/ 61171 h 60788"/>
                <a:gd name="connsiteX9" fmla="*/ 30588 w 61199"/>
                <a:gd name="connsiteY9" fmla="*/ 46574 h 60788"/>
                <a:gd name="connsiteX10" fmla="*/ 41826 w 61199"/>
                <a:gd name="connsiteY10" fmla="*/ 42056 h 60788"/>
                <a:gd name="connsiteX11" fmla="*/ 46344 w 61199"/>
                <a:gd name="connsiteY11" fmla="*/ 30588 h 60788"/>
                <a:gd name="connsiteX12" fmla="*/ 41826 w 61199"/>
                <a:gd name="connsiteY12" fmla="*/ 19120 h 60788"/>
                <a:gd name="connsiteX13" fmla="*/ 30588 w 61199"/>
                <a:gd name="connsiteY13" fmla="*/ 14602 h 60788"/>
                <a:gd name="connsiteX14" fmla="*/ 19350 w 61199"/>
                <a:gd name="connsiteY14" fmla="*/ 19120 h 60788"/>
                <a:gd name="connsiteX15" fmla="*/ 14947 w 61199"/>
                <a:gd name="connsiteY15" fmla="*/ 30588 h 60788"/>
                <a:gd name="connsiteX16" fmla="*/ 19371 w 61199"/>
                <a:gd name="connsiteY16" fmla="*/ 42064 h 60788"/>
                <a:gd name="connsiteX17" fmla="*/ 30588 w 61199"/>
                <a:gd name="connsiteY17" fmla="*/ 4658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9D49152D-FEE2-4DE0-8A4B-7B648F252043}"/>
                </a:ext>
              </a:extLst>
            </p:cNvPr>
            <p:cNvSpPr/>
            <p:nvPr/>
          </p:nvSpPr>
          <p:spPr>
            <a:xfrm>
              <a:off x="11957347" y="6771210"/>
              <a:ext cx="32448" cy="58735"/>
            </a:xfrm>
            <a:custGeom>
              <a:avLst/>
              <a:gdLst>
                <a:gd name="connsiteX0" fmla="*/ 14956 w 32448"/>
                <a:gd name="connsiteY0" fmla="*/ 11136 h 58734"/>
                <a:gd name="connsiteX1" fmla="*/ 32564 w 32448"/>
                <a:gd name="connsiteY1" fmla="*/ 13 h 58734"/>
                <a:gd name="connsiteX2" fmla="*/ 32564 w 32448"/>
                <a:gd name="connsiteY2" fmla="*/ 16693 h 58734"/>
                <a:gd name="connsiteX3" fmla="*/ 20283 w 32448"/>
                <a:gd name="connsiteY3" fmla="*/ 19474 h 58734"/>
                <a:gd name="connsiteX4" fmla="*/ 14943 w 32448"/>
                <a:gd name="connsiteY4" fmla="*/ 31385 h 58734"/>
                <a:gd name="connsiteX5" fmla="*/ 14943 w 32448"/>
                <a:gd name="connsiteY5" fmla="*/ 59073 h 58734"/>
                <a:gd name="connsiteX6" fmla="*/ 13 w 32448"/>
                <a:gd name="connsiteY6" fmla="*/ 59073 h 58734"/>
                <a:gd name="connsiteX7" fmla="*/ 13 w 32448"/>
                <a:gd name="connsiteY7" fmla="*/ 1159 h 58734"/>
                <a:gd name="connsiteX8" fmla="*/ 14956 w 32448"/>
                <a:gd name="connsiteY8" fmla="*/ 1159 h 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02DB1C0D-68DC-4C2B-8524-F0B2F756591B}"/>
                </a:ext>
              </a:extLst>
            </p:cNvPr>
            <p:cNvSpPr/>
            <p:nvPr/>
          </p:nvSpPr>
          <p:spPr>
            <a:xfrm>
              <a:off x="12000905" y="6749199"/>
              <a:ext cx="53395" cy="80915"/>
            </a:xfrm>
            <a:custGeom>
              <a:avLst/>
              <a:gdLst>
                <a:gd name="connsiteX0" fmla="*/ 53417 w 53395"/>
                <a:gd name="connsiteY0" fmla="*/ 81104 h 80914"/>
                <a:gd name="connsiteX1" fmla="*/ 36043 w 53395"/>
                <a:gd name="connsiteY1" fmla="*/ 81104 h 80914"/>
                <a:gd name="connsiteX2" fmla="*/ 14960 w 53395"/>
                <a:gd name="connsiteY2" fmla="*/ 54817 h 80914"/>
                <a:gd name="connsiteX3" fmla="*/ 14960 w 53395"/>
                <a:gd name="connsiteY3" fmla="*/ 81104 h 80914"/>
                <a:gd name="connsiteX4" fmla="*/ 13 w 53395"/>
                <a:gd name="connsiteY4" fmla="*/ 81104 h 80914"/>
                <a:gd name="connsiteX5" fmla="*/ 13 w 53395"/>
                <a:gd name="connsiteY5" fmla="*/ 13 h 80914"/>
                <a:gd name="connsiteX6" fmla="*/ 14956 w 53395"/>
                <a:gd name="connsiteY6" fmla="*/ 13 h 80914"/>
                <a:gd name="connsiteX7" fmla="*/ 14956 w 53395"/>
                <a:gd name="connsiteY7" fmla="*/ 48669 h 80914"/>
                <a:gd name="connsiteX8" fmla="*/ 34880 w 53395"/>
                <a:gd name="connsiteY8" fmla="*/ 23203 h 80914"/>
                <a:gd name="connsiteX9" fmla="*/ 52723 w 53395"/>
                <a:gd name="connsiteY9" fmla="*/ 23203 h 80914"/>
                <a:gd name="connsiteX10" fmla="*/ 29438 w 53395"/>
                <a:gd name="connsiteY10" fmla="*/ 51815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D19682CF-A743-48CC-90CF-6D01BA152A2C}"/>
                </a:ext>
              </a:extLst>
            </p:cNvPr>
            <p:cNvSpPr/>
            <p:nvPr/>
          </p:nvSpPr>
          <p:spPr>
            <a:xfrm>
              <a:off x="12059763" y="6806632"/>
              <a:ext cx="25876" cy="25876"/>
            </a:xfrm>
            <a:custGeom>
              <a:avLst/>
              <a:gdLst>
                <a:gd name="connsiteX0" fmla="*/ 14 w 25876"/>
                <a:gd name="connsiteY0" fmla="*/ 13231 h 25876"/>
                <a:gd name="connsiteX1" fmla="*/ 12992 w 25876"/>
                <a:gd name="connsiteY1" fmla="*/ 14 h 25876"/>
                <a:gd name="connsiteX2" fmla="*/ 26209 w 25876"/>
                <a:gd name="connsiteY2" fmla="*/ 12992 h 25876"/>
                <a:gd name="connsiteX3" fmla="*/ 13231 w 25876"/>
                <a:gd name="connsiteY3" fmla="*/ 26209 h 25876"/>
                <a:gd name="connsiteX4" fmla="*/ 13112 w 25876"/>
                <a:gd name="connsiteY4" fmla="*/ 26210 h 25876"/>
                <a:gd name="connsiteX5" fmla="*/ 14 w 25876"/>
                <a:gd name="connsiteY5" fmla="*/ 13231 h 25876"/>
                <a:gd name="connsiteX6" fmla="*/ 23836 w 25876"/>
                <a:gd name="connsiteY6" fmla="*/ 13173 h 25876"/>
                <a:gd name="connsiteX7" fmla="*/ 13100 w 25876"/>
                <a:gd name="connsiteY7" fmla="*/ 2260 h 25876"/>
                <a:gd name="connsiteX8" fmla="*/ 2359 w 25876"/>
                <a:gd name="connsiteY8" fmla="*/ 13235 h 25876"/>
                <a:gd name="connsiteX9" fmla="*/ 13100 w 25876"/>
                <a:gd name="connsiteY9" fmla="*/ 24090 h 25876"/>
                <a:gd name="connsiteX10" fmla="*/ 23849 w 25876"/>
                <a:gd name="connsiteY10" fmla="*/ 13169 h 25876"/>
                <a:gd name="connsiteX11" fmla="*/ 8614 w 25876"/>
                <a:gd name="connsiteY11" fmla="*/ 6564 h 25876"/>
                <a:gd name="connsiteX12" fmla="*/ 13157 w 25876"/>
                <a:gd name="connsiteY12" fmla="*/ 6564 h 25876"/>
                <a:gd name="connsiteX13" fmla="*/ 18111 w 25876"/>
                <a:gd name="connsiteY13" fmla="*/ 10458 h 25876"/>
                <a:gd name="connsiteX14" fmla="*/ 18111 w 25876"/>
                <a:gd name="connsiteY14" fmla="*/ 10520 h 25876"/>
                <a:gd name="connsiteX15" fmla="*/ 15457 w 25876"/>
                <a:gd name="connsiteY15" fmla="*/ 13999 h 25876"/>
                <a:gd name="connsiteX16" fmla="*/ 18879 w 25876"/>
                <a:gd name="connsiteY16" fmla="*/ 19486 h 25876"/>
                <a:gd name="connsiteX17" fmla="*/ 15930 w 25876"/>
                <a:gd name="connsiteY17" fmla="*/ 19486 h 25876"/>
                <a:gd name="connsiteX18" fmla="*/ 12804 w 25876"/>
                <a:gd name="connsiteY18" fmla="*/ 14471 h 25876"/>
                <a:gd name="connsiteX19" fmla="*/ 11449 w 25876"/>
                <a:gd name="connsiteY19" fmla="*/ 14471 h 25876"/>
                <a:gd name="connsiteX20" fmla="*/ 11449 w 25876"/>
                <a:gd name="connsiteY20" fmla="*/ 19486 h 25876"/>
                <a:gd name="connsiteX21" fmla="*/ 8614 w 25876"/>
                <a:gd name="connsiteY21" fmla="*/ 19486 h 25876"/>
                <a:gd name="connsiteX22" fmla="*/ 13124 w 25876"/>
                <a:gd name="connsiteY22" fmla="*/ 12524 h 25876"/>
                <a:gd name="connsiteX23" fmla="*/ 15367 w 25876"/>
                <a:gd name="connsiteY23" fmla="*/ 10635 h 25876"/>
                <a:gd name="connsiteX24" fmla="*/ 15367 w 25876"/>
                <a:gd name="connsiteY24" fmla="*/ 10577 h 25876"/>
                <a:gd name="connsiteX25" fmla="*/ 13124 w 25876"/>
                <a:gd name="connsiteY25" fmla="*/ 8749 h 25876"/>
                <a:gd name="connsiteX26" fmla="*/ 11481 w 25876"/>
                <a:gd name="connsiteY26" fmla="*/ 8749 h 25876"/>
                <a:gd name="connsiteX27" fmla="*/ 11481 w 25876"/>
                <a:gd name="connsiteY27" fmla="*/ 12524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7551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ctr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457200" algn="ctr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2pPr>
    <a:lvl3pPr marL="914400" algn="ctr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3pPr>
    <a:lvl4pPr marL="1371600" algn="ctr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4pPr>
    <a:lvl5pPr marL="1828800" algn="ctr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4D2FD-B147-4B88-B459-501EBF33CBD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4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Logo GPTW Br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699295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50E0C6D-4CBE-453A-A415-3A724E26F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911088"/>
            <a:ext cx="1270467" cy="1270467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F305A50E-7E9B-4F3C-AC1C-E6F407EFFF8B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A8D6C2C-936F-49D9-871B-459BDC83BFE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1672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Br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3044587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842192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F305A50E-7E9B-4F3C-AC1C-E6F407EFFF8B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A8D6C2C-936F-49D9-871B-459BDC83BFE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B9F6453-CB45-4EEF-AE0D-C9EA7D022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8" y="557099"/>
            <a:ext cx="1270466" cy="2162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14FAD26-3836-470F-AB89-343B0B105E61}"/>
              </a:ext>
            </a:extLst>
          </p:cNvPr>
          <p:cNvSpPr/>
          <p:nvPr userDrawn="1"/>
        </p:nvSpPr>
        <p:spPr>
          <a:xfrm>
            <a:off x="1" y="1"/>
            <a:ext cx="12192000" cy="123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03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Vermelh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3167936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965541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F305A50E-7E9B-4F3C-AC1C-E6F407EFFF8B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A8D6C2C-936F-49D9-871B-459BDC83BFE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B1ECF40-68B2-433E-B7A3-C4C1D0FED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570980"/>
            <a:ext cx="1270465" cy="21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3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Branca p/Prod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11227722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11227722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9F3CCF1-55E0-4040-9F55-9758C14B4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23624"/>
            <a:ext cx="749713" cy="1276387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D72733B-AF93-4907-8FC6-858003076A5C}"/>
              </a:ext>
            </a:extLst>
          </p:cNvPr>
          <p:cNvSpPr/>
          <p:nvPr userDrawn="1"/>
        </p:nvSpPr>
        <p:spPr>
          <a:xfrm>
            <a:off x="1" y="6734890"/>
            <a:ext cx="12192000" cy="123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13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Vermelha p/Produ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11227722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11227722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1A5D6F-9BB9-4112-84CB-A32A231AB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44886"/>
            <a:ext cx="749713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Branca c/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inserir uma imagem de capa aqui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9F3CCF1-55E0-4040-9F55-9758C14B4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23624"/>
            <a:ext cx="749713" cy="12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7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Vermelha c/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inserir uma imagem de capa aqui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CEA60F7A-6E5F-46CF-A5B9-26FD13645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44886"/>
            <a:ext cx="749713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None/>
              <a:tabLst/>
              <a:defRPr sz="24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7C20F5-6F9F-4434-81A4-E529E5700A20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AFB71CC-C303-4266-BCA2-D34446D6411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9802240-A3DF-4ACE-8B83-052252F4C296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CD1A461-3FEF-4FD4-AC6A-4CACC6CA96A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FC69CF3-C510-4689-9228-DCDCBB97D58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C396522-CD24-43B6-AF21-4D3571E79CE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58E665-2282-48FC-8F8B-DD263BF46991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583E85-D6C0-4E99-976C-4AD75EA245A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F9F84B9-3945-4A92-8EAF-C5C00EBA6E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D048EED-4F70-4425-8120-7495F380A03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6E7AEAB-9BF8-4301-95DE-6794CBBEBBF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E4DBC9-DF6C-4183-91BE-44EAE5D7781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5CBD3D-4709-451A-B1C0-8D9934C6EB5D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BA31AFA-5C2C-46BE-ADD8-1DBFC210642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6E2B1BC-2787-4FA8-AA85-CF9CE274BD4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4A18DFF-60D1-45F3-A895-961B99F1D592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546A994-1FC3-4F13-B71B-52613565D1C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DF2EE-6ED0-4D72-A3C3-129D975F86A9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2F62E7-5067-4B4E-9F44-1D2594B5F76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5417B7D-96A5-4747-BCEF-776D4316C2F7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DA1E84B-416C-4C15-9726-6DDD64F757A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681B874-9A18-43C9-BB99-11B631E03B2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9F462BE-F1A1-4567-97D3-741EC53C54D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4231DA9-8709-403E-B461-11FF34A15C26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58A7168-10A1-4EDD-8816-E3E5CE57B80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A663E92-108F-4725-9932-CFA53022245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3160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 sz="24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7C20F5-6F9F-4434-81A4-E529E5700A20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AFB71CC-C303-4266-BCA2-D34446D6411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9802240-A3DF-4ACE-8B83-052252F4C296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CD1A461-3FEF-4FD4-AC6A-4CACC6CA96A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FC69CF3-C510-4689-9228-DCDCBB97D58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C396522-CD24-43B6-AF21-4D3571E79CE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58E665-2282-48FC-8F8B-DD263BF46991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583E85-D6C0-4E99-976C-4AD75EA245A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F9F84B9-3945-4A92-8EAF-C5C00EBA6E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D048EED-4F70-4425-8120-7495F380A03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6E7AEAB-9BF8-4301-95DE-6794CBBEBBF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E4DBC9-DF6C-4183-91BE-44EAE5D7781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5CBD3D-4709-451A-B1C0-8D9934C6EB5D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BA31AFA-5C2C-46BE-ADD8-1DBFC210642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6E2B1BC-2787-4FA8-AA85-CF9CE274BD4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4A18DFF-60D1-45F3-A895-961B99F1D592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546A994-1FC3-4F13-B71B-52613565D1C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DF2EE-6ED0-4D72-A3C3-129D975F86A9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2F62E7-5067-4B4E-9F44-1D2594B5F76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5417B7D-96A5-4747-BCEF-776D4316C2F7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DA1E84B-416C-4C15-9726-6DDD64F757A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681B874-9A18-43C9-BB99-11B631E03B2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9F462BE-F1A1-4567-97D3-741EC53C54D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4231DA9-8709-403E-B461-11FF34A15C26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58A7168-10A1-4EDD-8816-E3E5CE57B80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A663E92-108F-4725-9932-CFA53022245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53862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14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pt-BR"/>
              <a:t>Insira um </a:t>
            </a:r>
            <a:r>
              <a:rPr lang="pt-BR" err="1"/>
              <a:t>bullet</a:t>
            </a:r>
            <a:endParaRPr lang="pt-BR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00E0977C-7A29-41AB-AA42-64E8E5E40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5F4D7D2-B099-404C-AAD4-FAB574B87BC2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12929BA-6238-4973-B0B0-8D4B01A3E46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17B7CEE7-1C1D-430D-9A7C-5DD94C26E85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3ED11B16-A093-404D-A67D-6AA9FB69BAA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0593298-360A-43A0-A4B6-136E968C7634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2E1CC52-3CD4-4096-B274-D36BBB97470F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17B631CA-BF3D-4569-A4A1-4325934A2B48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122F79E5-62D1-4996-94C4-5DC15E80C26A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45B9BD89-0FBA-4979-9DA7-4D2E66CC5A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793C35E-9C57-4CB8-B14B-3F1A780AA69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673AE77A-DF25-480E-B810-C1544334C44F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77F72F79-8B73-4629-B862-E49F089A54A6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90ED8C4F-739E-4658-BE49-EA16DD5D9FA8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12A4B015-ABDF-4962-AB03-D17B65FC398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15B02EA-DB7C-47E3-A465-4CC957AAF794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B37A8016-4A46-4563-B985-BEAF41079D3E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8013D83F-39B7-49FE-8428-7A50B86C228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DD63487F-903E-4A41-BC04-512E3BBE073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F70836D-582B-4F15-8578-433EADCB4442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8B41CF8F-3BE4-44DB-9CFA-391D03137760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CA6A3FF2-F0A6-48AD-9EA8-191F87B9A511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4DE0B6A0-DE03-4B7F-9A4A-3F89E6A3FA7B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70A0AE53-87CF-4826-804D-77D43ABD7CF4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73BA2B69-1A3E-4B19-A755-ED1FB6861FDD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40A02FEE-D51E-4EC9-9CFB-CEC597EA87AF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BC90045D-736D-415F-97BD-35C96EAE723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43209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8914449-D6EC-4AE1-81E5-60DBAD934D3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7" y="1304778"/>
            <a:ext cx="5464175" cy="4642143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7A35304-BC9D-459F-91AE-E000526815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105" y="1304778"/>
            <a:ext cx="5464175" cy="4642143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C8451264-9F08-424B-A1E8-DE0CB14AF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D21B89F-9F6D-473C-9D66-6B96EABBF26B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F70BC4F0-AC46-44BC-A643-F2F2878F6FE1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73D09D28-9CDB-4BAD-A6E1-21A879FEF5D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FFE2FC8C-AC4A-4596-AE63-0708D275FF1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0F3F393-C2EB-43C7-9278-17B4DA0B23F1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2E6E5C7-7D49-40B5-8B1E-953DB26EA75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F4751011-C90C-4E02-914D-F624CA6ED27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5077A5E7-D926-47BD-BBFA-3A8C6DD3E1EC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CFCB980B-04D5-40E0-A31D-3485F499EEBC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0388289E-1980-41FB-B634-3DFC26516D30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05812EB-2B62-4133-BA4A-BB4500141E8E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226D46A4-6C25-41AD-8EA9-FAC200F0E49D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7843EB3-8A4F-4EFE-BD70-60D7640EAEA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DD326625-BE8B-45BA-A2CC-2A30B8F0292F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2DAEF108-7D6C-49EB-B45D-48EED7647D01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42D3C89B-BF87-4BE5-B00B-5E1C2853C213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EBA5561E-6873-400C-9F54-78CFD5A9E59F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0767A6C-DD00-4B89-9D81-EF26D18252E5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F9FACE3B-29C1-4675-82BA-AAB431453BF5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51A80532-72A9-4BB0-A817-A90895B47F9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39682799-1064-4A03-9459-2A330FA5DC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9B9FDB0F-A408-4301-959F-072D066CB9FA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6851C101-F9E8-4367-AE37-D4B39EAE322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BEA104A2-096A-4FC0-9A54-F94AF7CD5788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DA396256-4C80-47D6-A7CA-5EEE84D23F5F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9C65D944-DFB2-4FFE-892E-409BE82DF3A4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7897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Logo GPTW Pre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699295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50E0C6D-4CBE-453A-A415-3A724E26F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911088"/>
            <a:ext cx="1270467" cy="1270467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F305A50E-7E9B-4F3C-AC1C-E6F407EFFF8B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A8D6C2C-936F-49D9-871B-459BDC83BFE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01973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D015F6E4-23FF-4A6D-9318-08DF459C58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304778"/>
            <a:ext cx="5464175" cy="476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16161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D4F59CD2-7F68-4425-A22A-763CC1E9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4394" y="1304778"/>
            <a:ext cx="5464175" cy="476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16161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E90B1E7F-5650-4396-BC45-9A1B28347B7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7" y="2000705"/>
            <a:ext cx="5464175" cy="394621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 b="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EFD41C4-CE93-4787-ACA0-24F5F605FB8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94393" y="2001737"/>
            <a:ext cx="5464175" cy="394621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 b="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75783FFE-DBBD-4B5C-95E2-7416E9CA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00A1116-F4F8-47E4-9817-405E2612C843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5F0E626-6B75-4ADB-B5C5-718AF9009C8E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D2586834-A28E-459A-9939-FD590813A132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C7E98DA8-1368-46BB-8D29-C6DA9B5C52A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F6AFB9B7-0779-4EB0-882C-B1D72C2B06A6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7DD3532B-8BBA-4706-82CD-871B98A18585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197C4931-BBAB-4C2A-A529-D9DF3DE86D80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C6244EF1-F1CA-447F-8EB9-771ECDAAAFD8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4D0DD9F4-2EBE-43CA-8A82-68497AC56809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8AB5117C-B88F-4126-8691-65142452E358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A83E9E49-33ED-4BFC-B11B-7C74CDC24AB5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A9A1383B-92B3-4DB0-93DC-F5608E708236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329C374-7070-4F44-A12C-6EC0F785ABD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B8EA072C-BA65-4497-82B1-B59B21C6F52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5480EA6D-DBB8-47B7-AC21-0D7031C4B1AB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CAEF6D36-906C-47A8-B97A-E89068D717CC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4CC3D3BD-ED5E-4DB3-B9D4-7E084AB5D1B8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0EEE818F-ECEB-43F1-97CB-18C88840908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D8EEE839-2616-49C7-AD88-3D2EAA00C5B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A5764BBD-019A-440B-9DB4-84B5C347AE08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B65AEDDE-B192-4952-AD66-26CE21A93BF7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9D73F1CD-73D3-4EC0-A071-DEF491B570D3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4E1A2911-992C-460F-9121-46C023D500A1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F9E16CE2-A467-468B-9FB1-78BAE03130FA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EAF8BFB0-3120-464D-B032-68FDAA5B0BAF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731AB29F-36BE-4AA1-8B01-C6591FE5008F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67805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8914449-D6EC-4AE1-81E5-60DBAD934D3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7" y="1304778"/>
            <a:ext cx="11179883" cy="464214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400"/>
              </a:spcBef>
              <a:buClr>
                <a:srgbClr val="FFC000"/>
              </a:buClr>
              <a:buNone/>
              <a:defRPr sz="240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E9B69EFB-31D5-40DF-9957-66B048AA6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7BA012FF-4CE5-4AA2-93BB-BAA892F795EF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5517995-F427-46FD-B927-EE040427411B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7EBE11A-5E6D-4003-AF22-07896A4C462F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61284012-67EA-473E-BBC4-7AB6BFB282D6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4FFF69F-B71F-489D-8447-77B2046AEFD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104B563-99A4-46F7-B855-CFD1CC7008BD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6A8D901C-7166-49B5-9C93-4CCBB9FC635D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88A9FE30-945C-45F0-B9E7-4D07B78B6816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45D72A85-C4C9-4B2F-8E2A-2D4489C6B211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E7FBCE2C-10FE-4531-B6C6-89550F71F74D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7EA04A0E-0BC6-4731-9A4D-A59E294FD4A8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C000CC77-6D42-4745-88C8-2D704E4CD3AC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780A9D15-1219-4CC6-B205-2B75A3411166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1A4B434F-60D6-4BB4-B87D-A731AE421F79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673C4A1C-5C0E-4C95-A94C-AEB2C43494E5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D8ACA109-14A7-4937-BB39-3753936D9D8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09917CEB-7F85-47B4-B4EF-C5F70D4AB83B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9B5EF209-276D-471A-B55A-484CCA37E55C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A9EC5CFF-B6E9-42A4-82EB-DC899FECEF67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4DAC288D-B10A-4861-8DF9-DF6B6092C13C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62728276-A5BD-4323-AB72-5EB0284FE14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B29846E7-F3B6-4449-8F5E-E2EAD54DD60A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48603B3C-4643-4BCB-9CD9-70B32150D3D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F1D9CE03-6190-4BB6-A9F8-607FCFE34708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CC159B5D-FD22-4318-B665-B9FAFBAA1EBE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2D4A8DC7-F9AD-49D0-82F1-2AC88DC4B6C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40203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 c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57FF1F97-A40B-4D5F-8609-6D4BDBFBA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544486" cy="5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0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 c/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9448C64-912E-430B-8563-7470224609A2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F84CED7-90BD-4491-AE0E-F86CC15DCB6D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011FEB3B-996B-4EA3-8315-ACBEA79141F1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DED00B80-68F0-454C-AF80-1E99AC780CA3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3BCE4877-953E-4A48-B0CE-1E438E3EB54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8B57128-4BD6-4656-9C22-43AD1DA90131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5968EC94-AC92-4DA1-9326-30837711006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57F28BE5-6F46-499C-B8AD-251E7BAD894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F6CB10B-C252-49D5-AD13-858B7D6F9081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41186B8-9B82-4573-A31E-ABAF8A0121B7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9E49F22D-2789-448C-BD6B-2E1111534155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C2DC6A29-ADCD-4A54-8199-FBB90E0DA0A2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DB0AF8F3-1AAB-4158-875C-06306ABE759C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E0BF47A-1C64-45EA-812D-51497E1B0963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3814D601-2755-4850-A413-A5C367A003AF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187D314E-16FD-4116-87B9-36C5A366E15E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F3A59992-77F6-4C8E-B3B9-276FF434BBA4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EE5A542-052D-41F4-A76A-88373325A903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DF9B7BB5-115E-449E-BB51-2578FE008615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D69D6204-6D7C-4B08-91BD-C4166BF1E9F1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C3AC7C7B-782A-4C53-A3C8-9633D4489E2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F144541-1C20-4C66-84A2-6C0A84C0B060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2DEB6A8E-7CD8-4440-9F19-43670CBEA37B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D4887C49-223A-4B51-BA43-549736D49F9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B929B50C-D608-4430-B12B-BAF67DA44AFB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43C59168-CAF9-48A4-8507-85C414760193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54545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735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exto Horizont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CD1D1AED-16D9-4B3D-94C0-7096623951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3429000"/>
            <a:ext cx="12192000" cy="3429000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ou arraste </a:t>
            </a:r>
            <a:br>
              <a:rPr lang="pt-BR"/>
            </a:br>
            <a:r>
              <a:rPr lang="pt-BR"/>
              <a:t>para inserir uma imagem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9140483F-99A8-40FE-91B4-E5227901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1755921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DFAD27F-0DE7-430D-A110-B7E8291EFC07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CCA8196-B2ED-4AE4-907C-59A13EC60C8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C5BB60B-2E5E-4E21-9804-32601EA91C61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‹#›</a:t>
            </a:fld>
            <a:endParaRPr lang="pt-BR" sz="800" b="1" kern="1200" spc="30" baseline="0">
              <a:solidFill>
                <a:schemeClr val="accent3">
                  <a:lumMod val="75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id="{35EBDDD2-6A39-444D-9492-82FE4C01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8A0AE3F-1A04-4392-8B46-BCCA5EFA6CD4}"/>
              </a:ext>
            </a:extLst>
          </p:cNvPr>
          <p:cNvGrpSpPr/>
          <p:nvPr userDrawn="1"/>
        </p:nvGrpSpPr>
        <p:grpSpPr>
          <a:xfrm>
            <a:off x="459003" y="305293"/>
            <a:ext cx="422146" cy="436685"/>
            <a:chOff x="3624349" y="2222536"/>
            <a:chExt cx="3799297" cy="3930156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811D0B5A-4424-44B5-844E-7280E90FC43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A20299CE-C1B2-420D-8E0C-68ADF0A9702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5C2E3DD-1B51-4E9F-8E10-BB6F4C1BE283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1CF74D6-BEDC-45D4-BBDC-01F1C5EEED4B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AE34D92-41FC-45BE-875B-5FC090EC7638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3218E46C-2779-483E-838B-CCCBECC8740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B3A879C4-6C01-45D7-89D8-00ED42C050CA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4CA5C17-0606-4C31-8A05-FC1A69AA009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82B9A1B7-F6C6-4650-82F2-46C817CEA0A2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B2D0E477-86AC-4C69-8C7A-76592C2B5850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CE631BE0-0199-4AB9-9CFE-38688258997F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96CC8AF-5CDA-4E0B-AAF0-B5FA431B5B8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C87EEBDD-E8F7-4F97-BC23-83D921EBF680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62E70470-2524-40BF-952E-5FB1FF66AF6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1657714A-DFB1-4EB5-B0CA-B5FF2E7F5947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6F3D6F2C-6502-47F6-B0BB-9F47A26AAA7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CF6F3B52-811E-40F2-A50C-6C85593A34FA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8694784-5478-4C98-9A51-728B35C9FD8A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4110328E-6826-450C-959D-55A1F5856F0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C169961-10FC-47DA-908E-7796D4B346C7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9051E5A6-72D0-4BAC-A414-C034B00D5E15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89B96C7-8215-4B0A-A722-8FF243F78673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CEB40800-CBD2-4916-88B5-6D5BD7D418C9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F16E5061-6CC7-4974-B2ED-A7D3DF5D563D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8D7EB7BF-9EF0-4DA8-8F5F-800E5731C2B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01901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ext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0ACD660E-C91B-487D-8041-05F7BC57D7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786" y="346561"/>
            <a:ext cx="5262612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59" name="Picture Placeholder 5">
            <a:extLst>
              <a:ext uri="{FF2B5EF4-FFF2-40B4-BE49-F238E27FC236}">
                <a16:creationId xmlns:a16="http://schemas.microsoft.com/office/drawing/2014/main" id="{4AD22535-E0A2-4E6C-84CF-3A9A76250E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ou arraste </a:t>
            </a:r>
            <a:br>
              <a:rPr lang="pt-BR"/>
            </a:br>
            <a:r>
              <a:rPr lang="pt-BR"/>
              <a:t>para inserir uma imagem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2883F94-3498-471B-A010-6CD1704C59B4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60EDFC23-B10D-4A95-B73C-1F7A8795D104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BCC9462-3477-472B-A7CD-4BECA4E62549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‹#›</a:t>
            </a:fld>
            <a:endParaRPr lang="pt-BR" sz="800" b="1" kern="1200" spc="30" baseline="0">
              <a:solidFill>
                <a:schemeClr val="accent3">
                  <a:lumMod val="75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32FBE135-9C2F-465F-BED2-A1C0C5CA95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454728"/>
            <a:ext cx="5262612" cy="4503892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715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2pPr>
            <a:lvl3pPr marL="8001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3pPr>
            <a:lvl4pPr marL="10287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4pPr>
            <a:lvl5pPr marL="12573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pt-BR"/>
              <a:t>Insira um </a:t>
            </a:r>
            <a:r>
              <a:rPr lang="pt-BR" err="1"/>
              <a:t>bullet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448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exto Pre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5">
            <a:extLst>
              <a:ext uri="{FF2B5EF4-FFF2-40B4-BE49-F238E27FC236}">
                <a16:creationId xmlns:a16="http://schemas.microsoft.com/office/drawing/2014/main" id="{8AD72241-8D34-4162-83C7-42AE40A797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ou arraste </a:t>
            </a:r>
            <a:br>
              <a:rPr lang="pt-BR"/>
            </a:br>
            <a:r>
              <a:rPr lang="pt-BR"/>
              <a:t>para inserir uma imagem</a:t>
            </a:r>
          </a:p>
        </p:txBody>
      </p:sp>
      <p:sp>
        <p:nvSpPr>
          <p:cNvPr id="62" name="Espaço Reservado para Texto 2">
            <a:extLst>
              <a:ext uri="{FF2B5EF4-FFF2-40B4-BE49-F238E27FC236}">
                <a16:creationId xmlns:a16="http://schemas.microsoft.com/office/drawing/2014/main" id="{6A593652-3F84-42EA-8557-5FB7D614FE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454728"/>
            <a:ext cx="5262612" cy="4503892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15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2pPr>
            <a:lvl3pPr marL="8001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3pPr>
            <a:lvl4pPr marL="10287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4pPr>
            <a:lvl5pPr marL="12573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pt-BR"/>
              <a:t>Insira um </a:t>
            </a:r>
            <a:r>
              <a:rPr lang="pt-BR" err="1"/>
              <a:t>bullet</a:t>
            </a:r>
            <a:endParaRPr lang="pt-BR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4B37A63-4DB8-4838-B02F-94B834911207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6550763E-0817-44A4-BF02-5032B5075B9A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11A7707-F5A0-4605-ADE4-D5523DB42E32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‹#›</a:t>
            </a:fld>
            <a:endParaRPr lang="pt-BR" sz="800" b="1" kern="1200" spc="30" baseline="0">
              <a:solidFill>
                <a:schemeClr val="accent3">
                  <a:lumMod val="75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49D7AC25-30D0-4C5C-9489-577075733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786" y="346561"/>
            <a:ext cx="5262612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1646351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Tela Che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81C132-A3DC-964E-BC75-BDA1F33383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28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ou arraste </a:t>
            </a:r>
            <a:br>
              <a:rPr lang="pt-BR"/>
            </a:br>
            <a:r>
              <a:rPr lang="pt-BR"/>
              <a:t>para inserir uma imagem em tela cheia</a:t>
            </a:r>
          </a:p>
        </p:txBody>
      </p:sp>
    </p:spTree>
    <p:extLst>
      <p:ext uri="{BB962C8B-B14F-4D97-AF65-F5344CB8AC3E}">
        <p14:creationId xmlns:p14="http://schemas.microsoft.com/office/powerpoint/2010/main" val="3879943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s/Ref.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D47A1385-75A0-47D3-9F06-D6C80B297E1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3FE0E171-CE46-4345-BD95-ACCE883B7013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42734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Logo GPTW Vermelh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4">
            <a:extLst>
              <a:ext uri="{FF2B5EF4-FFF2-40B4-BE49-F238E27FC236}">
                <a16:creationId xmlns:a16="http://schemas.microsoft.com/office/drawing/2014/main" id="{F279A1D3-A21D-44F8-985C-01257081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78446F6-6DE0-48B6-8733-DFADA98045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699295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5FF27E3-7C12-4C2E-9EBD-34A1DF4434DD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5CF9B89-4E9C-4979-8E0F-10708FB6980A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6E927F9-67BC-4C85-83F9-DA99E59F4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911088"/>
            <a:ext cx="1270467" cy="12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30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s/Ref.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EB50EF6-7BDF-4143-A5C2-B7BC404A86F2}"/>
              </a:ext>
            </a:extLst>
          </p:cNvPr>
          <p:cNvGrpSpPr/>
          <p:nvPr userDrawn="1"/>
        </p:nvGrpSpPr>
        <p:grpSpPr>
          <a:xfrm>
            <a:off x="11046372" y="2345544"/>
            <a:ext cx="422146" cy="436685"/>
            <a:chOff x="3624349" y="2222536"/>
            <a:chExt cx="3799297" cy="3930156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5A00AB7-5500-450B-B446-13DE9202F343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7B1CE2C-DEE7-4F96-AA11-DF8BC267890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995BD5D-9C25-45F7-A362-5749EF3550F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DC515B3-EED3-4831-8C10-5C68B5313A2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3D455E7-4758-47AC-8F20-FE188B4C3F3C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BCFA73B-6DE6-4F9E-B488-A10C63B8D954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441ED79-6E1B-4F34-9CE7-3EB430969F1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F252BF5-01CC-4487-BD42-2B14D0E399F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5EA440F-8975-4993-80EE-3F4912A14D6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7904C96-81B0-4719-81EA-577D7F24D55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5B8BF6E-6C07-4F3A-808C-221C507F2E3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97251C0-993F-474D-9A05-3A59FBB50AC0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CC85CFF-FDEC-450E-A95B-FAE9722CAA32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CB4B403-A143-4D97-8F70-17582ED70BFE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D6EB8EC5-665F-4815-A4FC-DA905635D729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857FB1F-532E-4779-8482-E329823A544D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869DE1DB-D484-4D42-9A24-A63BD9266B6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F2222CB-D43E-4882-BD57-E094E2EC977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3AAB3938-F794-458D-8A65-D9E897F7614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5D104D3-B812-4A71-99B7-F7E46AC33D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7A4F11B-D385-43E8-9A82-CB2B9D7D2E21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ADC18E5-4B89-4E44-A265-95B6EDCAE5F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B6FECC0E-962B-47D1-827F-C9A1A55F5972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9D1F2E2-BEC8-43FD-B341-22E404F287C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A27CEEC-8E43-4E59-8A4B-B550A659C5D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D3BCFE4D-57CF-42AA-A8AF-6EA819D3D236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40F4148C-ADDB-40EC-BF02-75FE016DBAA3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639991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c/Ref.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181395-5301-4E1D-95FB-036A4B5B0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028" y="4193309"/>
            <a:ext cx="9748344" cy="32007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b="0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fonte</a:t>
            </a:r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89CB9BD-8818-4150-8ADF-48D6F8FE4492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2842733-A701-47DB-B8FF-AB397DF660E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D8E459C-FB11-4CF0-8003-F2B9C26526F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CC2763-9F79-4C89-A376-FDB781C7BD6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0EB1A0-C197-4B07-BC56-30793047AE4E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30E3268-0F4D-4F68-BDBA-C47B1E98FE64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5EBEF21-4DAE-425E-9B1D-98A27E21189A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13C9D89-BF78-49A8-804F-4F46BF9FFE8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C19AE7-EBC1-405A-A654-9B5B782BD14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58141FF-5933-496C-86D7-98B54692624B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839A1C1-A0E5-4D43-AA48-BA1DC4F8820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4175F34-8873-430C-9C01-D4774D4D9635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FB43D2F-0F4C-4CC5-AE52-FC85B23F334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6B67200-D231-4C49-938D-5B77BA3663B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3413DA1-BE14-43F5-92B2-55E8F98DBF7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EB59BD6-6A5B-4EE4-9586-8DD0D15A59D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08CD83D-230F-4B06-AB19-C96B8955353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8FBB039-520A-4370-8159-C848C322EE4E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DF50450-885E-4A7B-9B5D-AE9519CDA19F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1B13555-E757-47CC-B35C-B0C30A7DB7D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96A53C9-0351-44A8-904D-2514A9A3C70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7733851-D388-4E35-9E0D-A8A444E5D957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E728A6F-4B55-4EA7-AAF2-98239E3F98E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C1AA323-A9CF-432B-A1B7-DA2CBB1F4B2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E40899B-D219-4247-A8A5-C3304A50079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F84746-C02F-4204-B8E8-BD1C74F60A22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Rectangle 12">
            <a:extLst>
              <a:ext uri="{FF2B5EF4-FFF2-40B4-BE49-F238E27FC236}">
                <a16:creationId xmlns:a16="http://schemas.microsoft.com/office/drawing/2014/main" id="{A9CC5ED2-2AD4-4CA5-BC00-8084EF04CFEF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F66C23AF-E9C1-4A29-8BC6-7B6D3E9BEC5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080230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GPTW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F7C15B6-DCF6-40DF-9496-BE66E68C2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420" y="1701510"/>
            <a:ext cx="765979" cy="765979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433A6358-BCD4-4C53-9AEB-25659AF350BC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881CA3-4337-42FE-A27C-2FFABA5D63D0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298125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o GPTW Pre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CF772DF7-7C82-457C-9ABA-73E3063D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5" y="324679"/>
            <a:ext cx="10633350" cy="649358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9CE8854-A859-4375-92F9-8D2FAC837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80" y="324679"/>
            <a:ext cx="649358" cy="649358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B3009752-A19E-411E-82A3-3DD9BFE6E7F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9264441-0F4F-40FC-AA9B-AE843BCE074B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570247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s/Ref.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Rectangle 12">
            <a:extLst>
              <a:ext uri="{FF2B5EF4-FFF2-40B4-BE49-F238E27FC236}">
                <a16:creationId xmlns:a16="http://schemas.microsoft.com/office/drawing/2014/main" id="{2679FCD0-3768-4DA8-9CD5-FFAF31A8A292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5C6EAE39-4B12-405E-BB3A-777260DE2BC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957486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s/Ref.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EB50EF6-7BDF-4143-A5C2-B7BC404A86F2}"/>
              </a:ext>
            </a:extLst>
          </p:cNvPr>
          <p:cNvGrpSpPr/>
          <p:nvPr userDrawn="1"/>
        </p:nvGrpSpPr>
        <p:grpSpPr>
          <a:xfrm>
            <a:off x="11046372" y="2345544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5A00AB7-5500-450B-B446-13DE9202F343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7B1CE2C-DEE7-4F96-AA11-DF8BC267890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995BD5D-9C25-45F7-A362-5749EF3550F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DC515B3-EED3-4831-8C10-5C68B5313A2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3D455E7-4758-47AC-8F20-FE188B4C3F3C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BCFA73B-6DE6-4F9E-B488-A10C63B8D954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441ED79-6E1B-4F34-9CE7-3EB430969F1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F252BF5-01CC-4487-BD42-2B14D0E399F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5EA440F-8975-4993-80EE-3F4912A14D6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7904C96-81B0-4719-81EA-577D7F24D55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5B8BF6E-6C07-4F3A-808C-221C507F2E3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97251C0-993F-474D-9A05-3A59FBB50AC0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CC85CFF-FDEC-450E-A95B-FAE9722CAA32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CB4B403-A143-4D97-8F70-17582ED70BFE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D6EB8EC5-665F-4815-A4FC-DA905635D729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857FB1F-532E-4779-8482-E329823A544D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869DE1DB-D484-4D42-9A24-A63BD9266B6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F2222CB-D43E-4882-BD57-E094E2EC977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3AAB3938-F794-458D-8A65-D9E897F7614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5D104D3-B812-4A71-99B7-F7E46AC33D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7A4F11B-D385-43E8-9A82-CB2B9D7D2E21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ADC18E5-4B89-4E44-A265-95B6EDCAE5F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B6FECC0E-962B-47D1-827F-C9A1A55F5972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9D1F2E2-BEC8-43FD-B341-22E404F287C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A27CEEC-8E43-4E59-8A4B-B550A659C5D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0FE73EDB-161A-4434-8E7A-7D9DB49A51B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82DBB7E6-9E00-48D4-9B39-3CCD761BB95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407663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c/Ref.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181395-5301-4E1D-95FB-036A4B5B0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028" y="4193309"/>
            <a:ext cx="9748344" cy="32007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b="0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fonte</a:t>
            </a:r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89CB9BD-8818-4150-8ADF-48D6F8FE4492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2842733-A701-47DB-B8FF-AB397DF660E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D8E459C-FB11-4CF0-8003-F2B9C26526F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CC2763-9F79-4C89-A376-FDB781C7BD6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0EB1A0-C197-4B07-BC56-30793047AE4E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30E3268-0F4D-4F68-BDBA-C47B1E98FE64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5EBEF21-4DAE-425E-9B1D-98A27E21189A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13C9D89-BF78-49A8-804F-4F46BF9FFE8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C19AE7-EBC1-405A-A654-9B5B782BD14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58141FF-5933-496C-86D7-98B54692624B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839A1C1-A0E5-4D43-AA48-BA1DC4F8820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4175F34-8873-430C-9C01-D4774D4D9635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FB43D2F-0F4C-4CC5-AE52-FC85B23F334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6B67200-D231-4C49-938D-5B77BA3663B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3413DA1-BE14-43F5-92B2-55E8F98DBF7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EB59BD6-6A5B-4EE4-9586-8DD0D15A59D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08CD83D-230F-4B06-AB19-C96B8955353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8FBB039-520A-4370-8159-C848C322EE4E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DF50450-885E-4A7B-9B5D-AE9519CDA19F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1B13555-E757-47CC-B35C-B0C30A7DB7D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96A53C9-0351-44A8-904D-2514A9A3C70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7733851-D388-4E35-9E0D-A8A444E5D957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E728A6F-4B55-4EA7-AAF2-98239E3F98E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C1AA323-A9CF-432B-A1B7-DA2CBB1F4B2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E40899B-D219-4247-A8A5-C3304A50079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F84746-C02F-4204-B8E8-BD1C74F60A22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Rectangle 12">
            <a:extLst>
              <a:ext uri="{FF2B5EF4-FFF2-40B4-BE49-F238E27FC236}">
                <a16:creationId xmlns:a16="http://schemas.microsoft.com/office/drawing/2014/main" id="{6A41F9D1-B0DA-450F-8A63-831C076555BE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D66D579F-FEED-4C59-BA36-9B7DECDDD44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970741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GPTW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520A4DF-3421-499A-86E2-BE071773BDA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4599E72-C551-43D1-BDB5-963426695BD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4C11A82-26AB-4D1D-9942-7A372F970BF2}"/>
              </a:ext>
            </a:extLst>
          </p:cNvPr>
          <p:cNvGrpSpPr/>
          <p:nvPr userDrawn="1"/>
        </p:nvGrpSpPr>
        <p:grpSpPr>
          <a:xfrm>
            <a:off x="1259670" y="2030804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A3DAEA4-226B-4006-AF3B-E110C046BA4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B79473A-CAD4-4080-9C1A-1D9E84C82CD9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6ECD54E-A5FE-48A8-A096-B37B7D83563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02DE9CA-9456-4FD7-A2F4-DD697E6680F1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FABEC5B-7E55-47BC-B39F-76970A814988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8154BD87-9B71-4BE3-9AE7-0C78F86B943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65948B0-6BB7-4700-A96A-D02100D628A6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2594073-BD64-453A-9CEF-F8D8664856FF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0B89F28-0E8E-4C51-B7C3-DBF789499830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478040F-DE6F-46F7-B299-05A4B6F617B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2AE44C9-831E-477B-A1E1-F164F84A95A4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27E819E-CA7C-4282-B676-0AB137CCEB8C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999CB48-02A3-40EF-872B-C659FB5BCFD9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26FEA82-789F-4E5C-A981-72ED99B10503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10481B8-2B39-40B8-AAED-7C01B538B2E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B128320-99D9-4D75-86EA-940B3A791F9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43EFB0F-ABD4-41FC-9375-13E5FCAB148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5277F913-290B-4A1B-9290-CCA6416B8C42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049EABFC-98CB-42F9-A7FA-C67E38EAB63C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115C5806-49CE-4439-A1B7-B4446650F247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4D5B3936-8447-43A4-B850-4FC457EC32C0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BC42149-BB71-4979-B28D-2B30D735EEE5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33F85663-BC81-424A-926E-5BA73435F991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366543F-FA19-49AF-9E58-CF08BBC572AA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C8981D2-AC83-41F7-8A8E-4DAC5BC32817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82861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o GPTW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CF772DF7-7C82-457C-9ABA-73E3063D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5" y="324679"/>
            <a:ext cx="10633350" cy="649358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14AF49A-7192-4C33-BF30-2FF47914765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8765436-755E-4E39-BB02-18E7FA820F3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D6AF09B2-9568-422D-850F-29D56E6DF652}"/>
              </a:ext>
            </a:extLst>
          </p:cNvPr>
          <p:cNvGrpSpPr/>
          <p:nvPr userDrawn="1"/>
        </p:nvGrpSpPr>
        <p:grpSpPr>
          <a:xfrm>
            <a:off x="459003" y="431015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D765AD6B-FFFD-4094-ACE1-37214808CDE2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ECB1C34A-6DFF-44D0-B24F-935F8A081115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2FF14198-C35A-4F33-B8A7-D4FA7CE8209A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28099738-43CF-48DE-BC4E-3FB01CC0B686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7FC1DE91-04C4-4D9E-8D98-C35F9496218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47D01F16-9BDC-49A4-86DB-B32117DD4196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94690798-6D5C-462D-B62E-158C33AF1BFB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9050BFB3-A05B-4217-A57C-D6076E035507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8AB31D79-4931-47A8-8735-E833349DBEE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47F29BDD-D4E1-4BEC-A661-1CDED67BA305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157C1793-7ABF-4053-AD20-002425ACF23F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1131D812-33BB-4639-82E4-68979E3B3981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CB55F6DF-45BF-451D-9271-959AD4F09B83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5CAAB19C-9B0E-431F-BA9B-65EE95370BF5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A6220476-FD47-4059-B7E7-672C348B48C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0C0DBAFA-D389-4288-8D4A-36B91B1D41B4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512F2584-BBE2-40B7-9EE6-227F3C439011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30612356-836C-4D4D-BA6B-BA75A4C64A8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529DAD17-A27E-4FC4-BEA4-C1D45AA41592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0A042EC6-96E0-4D64-9C7E-8942513689FA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E3283629-8A14-4F93-9372-93E7BD60052B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E0EB4B6A-0609-43B4-BF08-0792BDC2BD5F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A0F55037-458B-4161-AA96-4728F881112E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97EC8D2E-ED94-4E33-89E0-752AEBB4768D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id="{8B4D1FED-AC95-4C7C-A7C4-CEDEF4A2369A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57888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s/Ref.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Rectangle 12">
            <a:extLst>
              <a:ext uri="{FF2B5EF4-FFF2-40B4-BE49-F238E27FC236}">
                <a16:creationId xmlns:a16="http://schemas.microsoft.com/office/drawing/2014/main" id="{9DD8F431-9753-469B-8823-7FAFC33E0296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07B8D71B-9D89-401B-92DE-E3B767B4AE1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98379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ranca p/Prod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2487053"/>
            <a:ext cx="11227722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9F0BC6D-5D77-481E-AFEE-06AA01DC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670808" cy="670808"/>
          </a:xfrm>
          <a:prstGeom prst="rect">
            <a:avLst/>
          </a:prstGeom>
        </p:spPr>
      </p:pic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49D383F6-7DF9-4BB4-886A-4B0E7183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3749288"/>
            <a:ext cx="11227722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s/Ref.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EB50EF6-7BDF-4143-A5C2-B7BC404A86F2}"/>
              </a:ext>
            </a:extLst>
          </p:cNvPr>
          <p:cNvGrpSpPr/>
          <p:nvPr userDrawn="1"/>
        </p:nvGrpSpPr>
        <p:grpSpPr>
          <a:xfrm>
            <a:off x="11046372" y="2345544"/>
            <a:ext cx="422146" cy="436685"/>
            <a:chOff x="3624349" y="2222536"/>
            <a:chExt cx="3799297" cy="3930156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5A00AB7-5500-450B-B446-13DE9202F343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7B1CE2C-DEE7-4F96-AA11-DF8BC267890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995BD5D-9C25-45F7-A362-5749EF3550F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DC515B3-EED3-4831-8C10-5C68B5313A2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3D455E7-4758-47AC-8F20-FE188B4C3F3C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BCFA73B-6DE6-4F9E-B488-A10C63B8D954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441ED79-6E1B-4F34-9CE7-3EB430969F1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F252BF5-01CC-4487-BD42-2B14D0E399F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5EA440F-8975-4993-80EE-3F4912A14D6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7904C96-81B0-4719-81EA-577D7F24D55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5B8BF6E-6C07-4F3A-808C-221C507F2E3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97251C0-993F-474D-9A05-3A59FBB50AC0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CC85CFF-FDEC-450E-A95B-FAE9722CAA32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CB4B403-A143-4D97-8F70-17582ED70BFE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D6EB8EC5-665F-4815-A4FC-DA905635D729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857FB1F-532E-4779-8482-E329823A544D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869DE1DB-D484-4D42-9A24-A63BD9266B6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F2222CB-D43E-4882-BD57-E094E2EC977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3AAB3938-F794-458D-8A65-D9E897F7614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5D104D3-B812-4A71-99B7-F7E46AC33D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7A4F11B-D385-43E8-9A82-CB2B9D7D2E21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ADC18E5-4B89-4E44-A265-95B6EDCAE5F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B6FECC0E-962B-47D1-827F-C9A1A55F5972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9D1F2E2-BEC8-43FD-B341-22E404F287C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A27CEEC-8E43-4E59-8A4B-B550A659C5D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E653D9E8-35D9-440B-9ACD-46702276C66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F15C2495-ACE0-4B64-B24B-4283D8B1E6B2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245271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c/Ref.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181395-5301-4E1D-95FB-036A4B5B0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028" y="4193309"/>
            <a:ext cx="9748344" cy="32007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b="0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fonte</a:t>
            </a:r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89CB9BD-8818-4150-8ADF-48D6F8FE4492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2842733-A701-47DB-B8FF-AB397DF660E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D8E459C-FB11-4CF0-8003-F2B9C26526F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CC2763-9F79-4C89-A376-FDB781C7BD6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0EB1A0-C197-4B07-BC56-30793047AE4E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30E3268-0F4D-4F68-BDBA-C47B1E98FE64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5EBEF21-4DAE-425E-9B1D-98A27E21189A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13C9D89-BF78-49A8-804F-4F46BF9FFE8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C19AE7-EBC1-405A-A654-9B5B782BD14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58141FF-5933-496C-86D7-98B54692624B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839A1C1-A0E5-4D43-AA48-BA1DC4F8820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4175F34-8873-430C-9C01-D4774D4D9635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FB43D2F-0F4C-4CC5-AE52-FC85B23F334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6B67200-D231-4C49-938D-5B77BA3663B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3413DA1-BE14-43F5-92B2-55E8F98DBF7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EB59BD6-6A5B-4EE4-9586-8DD0D15A59D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08CD83D-230F-4B06-AB19-C96B8955353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8FBB039-520A-4370-8159-C848C322EE4E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DF50450-885E-4A7B-9B5D-AE9519CDA19F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1B13555-E757-47CC-B35C-B0C30A7DB7D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96A53C9-0351-44A8-904D-2514A9A3C70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7733851-D388-4E35-9E0D-A8A444E5D957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E728A6F-4B55-4EA7-AAF2-98239E3F98E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C1AA323-A9CF-432B-A1B7-DA2CBB1F4B2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E40899B-D219-4247-A8A5-C3304A50079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F84746-C02F-4204-B8E8-BD1C74F60A22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Rectangle 12">
            <a:extLst>
              <a:ext uri="{FF2B5EF4-FFF2-40B4-BE49-F238E27FC236}">
                <a16:creationId xmlns:a16="http://schemas.microsoft.com/office/drawing/2014/main" id="{71F0156B-3250-4579-B0C0-E104FFAF558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86D6014D-7AEE-4F2E-B276-647266641391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4024044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GPTW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0195FEC-B2F4-44EC-AAF0-4CC924EE8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i="0" spc="-1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3F355BB-03BB-42AA-927A-142251693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420" y="1701510"/>
            <a:ext cx="765979" cy="765979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98B6041B-6509-46DB-B58B-4E68B1E15B53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EDA2F2F-8693-4044-8A04-5EF4BBEF955E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897655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o GPTW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4">
            <a:extLst>
              <a:ext uri="{FF2B5EF4-FFF2-40B4-BE49-F238E27FC236}">
                <a16:creationId xmlns:a16="http://schemas.microsoft.com/office/drawing/2014/main" id="{CF9980AC-6CB1-462B-990D-411F660FC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5" y="324679"/>
            <a:ext cx="10633350" cy="649358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100EFB9-B0DB-4A74-B8B2-A3A8AD433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80" y="324679"/>
            <a:ext cx="649358" cy="649358"/>
          </a:xfrm>
          <a:prstGeom prst="rect">
            <a:avLst/>
          </a:prstGeom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8BEEEBC8-559B-4B45-BF29-A08970A2FFC4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F5AFCC1-AE64-4B76-BDBA-04270E738A0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78600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Preta c/Sub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63271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D4BBF68B-7F4E-482F-94BF-AC2E5C2FA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5629" y="408391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de </a:t>
            </a:r>
            <a:r>
              <a:rPr lang="pt-BR" err="1"/>
              <a:t>secão</a:t>
            </a:r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5DCEA0F-697F-43EB-B2BD-D36DD45A7C98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B84E649-E9A0-43DD-A868-1D334BF7DB87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F636F28-FB98-46EC-99FD-B7336EB71D2F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84958F9-0DD4-4E01-8543-0755707EF910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0D258AC-874A-434D-A2D7-B8D16B467B52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CC5E2B5-72A5-4BC5-8F0A-A974CDD64E7F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831FC05-ABD2-408E-A47B-3C223E88C7A3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A35AD2B-5A0B-4853-8C09-D5D9342DD21A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84B61D7-1DB8-4535-BCFE-F262B8766F85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634B8F9-A561-480A-AFE3-C6767C62EF26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2A3675D-3937-406E-82EE-58F6B4F140C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5B43E55-BC0F-4598-876D-05AE41652656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45BFD7F-0B7C-4D12-98EC-E1F63BB84541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E7F1E42A-10F3-4CD3-82BC-99FB7316BBC7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EC6B6ABC-43CD-470C-A26E-FD5F05EB280A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1D9128D-D224-4FB2-9B44-DEFDD4783D27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9E451DD-975F-43EF-82D3-CB0274BD7380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3CBC00-882A-49FE-89F2-63156277989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A11048E-6F1E-4EEB-918E-107B0168483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451A7CC-84AB-4988-9C02-1028BDD541FE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D6CADB8-31F5-4709-A2EA-B4A2458177AC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D90278DD-FCC0-4FF0-9FEC-95631E128F05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89EF7C-BDA1-470E-BD13-EB2857ED9AE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7B6D7FA-F55A-4AE8-8B09-397ADD527373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32D94FA7-0C7E-481C-BAC2-3A9E7517825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C444F22B-9679-4545-AB5C-7802CFD0AE9F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Rectangle 12">
            <a:extLst>
              <a:ext uri="{FF2B5EF4-FFF2-40B4-BE49-F238E27FC236}">
                <a16:creationId xmlns:a16="http://schemas.microsoft.com/office/drawing/2014/main" id="{E8A71EF5-3987-4D6C-8160-19D870094EDE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33CD9E44-F62A-4921-876B-4FA951B7BE90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090733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Pre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35B5FF-96BE-4667-9861-F68D085093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BABAC62-EE65-402E-8C2F-F832BB4DE635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77ED1C3-7586-49D1-98E7-A3990D8EC5CE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8210C39-0AA0-4B76-BC6A-8E9F4172E048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D4CD68F-D4CD-4FD5-BF06-4426A83875C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7C85EF-4F6C-4F8E-83C4-E9EB7C517972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4254073-ECF7-4288-B589-BFD04B13835A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22A4405-543A-4037-AE2C-C743C126026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06A4D5B-DB7E-411B-951A-12B5A063022C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E300778-2B2C-4BC5-9128-11D8DD5106E3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F8D7D4F-4C88-41C2-9588-AF68CB69539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5FD220D-D78B-4536-81F0-48FFBC0CE97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32119F0-81A2-4CD5-A873-1464E552EDD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74CEB32E-0F27-4E36-82C1-9C89C384176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554393B-15D0-48CB-A225-D15400B0637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2EFE615-19B7-48F4-BA38-CB2C4C39C1BC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EDCAB6F-A0D8-41A7-885F-2EB778F0A97A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225B827-70AC-4100-99EA-3F58E9436768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EFD67ABF-FE72-47A3-B4AC-5ADD8EFF0DB1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E8C7F341-D2DA-472D-84A7-806028E56959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902D244-AC1F-433E-9701-D905CE1FD1F5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A3769E8-DF19-4197-90C8-55A83A5B7E33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0008C86-F74B-494F-9013-4341135107D2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EF258F6-E856-4905-A73B-B3B130249A31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363DB92A-4F83-480A-A01D-133BE4100CA8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71396B5-6D38-45A4-A0A2-1075E56746A3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14E59CB-CC26-4F1E-B242-206E236BD4C4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Rectangle 12">
            <a:extLst>
              <a:ext uri="{FF2B5EF4-FFF2-40B4-BE49-F238E27FC236}">
                <a16:creationId xmlns:a16="http://schemas.microsoft.com/office/drawing/2014/main" id="{CDF65134-68ED-476D-BD60-DE44779FA412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0D9B2CA7-B515-49A1-8C4F-91D4E2BF97AE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300499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Vermelha c/Sub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63271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D4BBF68B-7F4E-482F-94BF-AC2E5C2FA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5629" y="408391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de </a:t>
            </a:r>
            <a:r>
              <a:rPr lang="pt-BR" err="1"/>
              <a:t>secão</a:t>
            </a:r>
            <a:endParaRPr lang="pt-BR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B9B0710D-A82E-41C1-A03D-2999769E05C0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7A0695D9-3F1F-442B-A2CA-A094F5DC890B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F41D89C6-B4EF-45EB-9841-A1A8BBFA9B50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3B30C7B1-DAAB-4E61-B962-5DDE101C453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6761720-B38B-426F-9523-1CC2F325AAEF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01BA8FFF-5FEA-4B88-81D6-E029762C518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76566235-281F-4C91-B1D7-3C47400D670B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993A2FE-2C34-44D0-8EAF-AA3C02428A23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2662065-E77D-432A-A8CA-098673EA15D4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9E2B290-B3BD-423C-A526-7434961FD98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90DAD25-69F3-41BD-BDBD-028D2EFDA6A8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D3AB61B2-8713-4172-AF69-6F7A8FCAF1FA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2152CD1-B546-4C73-AA24-9F8AF92E162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D266107-2B31-4141-B37A-33C0FF9D4BDA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2C765B75-05E5-4661-A1A4-45B3F9908878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D06629D-05F7-4F7C-AC65-A4A7912AE388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157BBA77-14C3-4437-BC7D-8DDD3A0D38BF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1822AFF7-6F71-4CE7-8264-FF6FCF36DE9C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BD91436C-2B55-4825-805F-750B56385717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25B40748-316F-40B5-AF3C-B8E20E934A12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33170DA0-3A74-479C-B863-D3D9A31795CD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3C64E9C6-0834-4373-AC42-F6667BF6CD5D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18BCD520-4329-45E5-B100-EB8A4B28422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F5C54ED-9593-43B1-AB39-9B726A8A7C7F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26C0AC04-5259-487A-82E0-39FE054D700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D2FA545E-6B69-48B5-B9C5-969EBE472F8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8" name="Rectangle 12">
            <a:extLst>
              <a:ext uri="{FF2B5EF4-FFF2-40B4-BE49-F238E27FC236}">
                <a16:creationId xmlns:a16="http://schemas.microsoft.com/office/drawing/2014/main" id="{2392F99D-779D-4199-8503-8A9DBFBEFDB6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6748C870-7B3D-49B7-9F18-6BD298E299A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095414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Vermelh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35B5FF-96BE-4667-9861-F68D085093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A859130-9740-4E4A-83E7-D619F116F56F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DBFF598B-8B8D-4B4A-82EB-F886AB93D2DB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DAC636C3-7432-4BA2-888B-EBB2E8B7E941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7D62E91F-B432-4F46-A599-1A866591BD66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08A493F8-F227-4E65-AA26-31C24806337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D7F79D44-6C3A-43B8-8ED3-8253E2D2261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86629EF-37C0-4490-A746-8C2963FF987B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FE23860-48DD-4502-AEAF-D5A58A310136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14C9F64-6F10-46A5-A8F2-D95569022DF9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C1659BB4-ABD6-43C7-B41B-854656DC45BC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9636405-F0F8-4D66-A61C-EB4D96179831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51AFC54C-ADAD-4D35-9E84-9CAEBFBCA86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9C439D01-82D1-4A75-88C0-95E3FF64492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E57C9EFA-36EC-4097-84C5-F15ACBE69294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5C718BEB-A238-4565-9748-25D268CBC183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49E8174-1977-4DE9-BDED-D716C2960060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AFCCE673-1675-41E4-8A3C-C2411D3E75FF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8C65B1E-E049-47CD-8A58-46099F4DCB0F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BF5EE818-18F4-451C-ABE7-DFC98F6C2999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20ED6B1-DE29-4AC0-BF52-E820B5AC13EB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BE3835EF-0445-43AE-B8A0-17F53215FA65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7E9649C7-7A9E-4AA6-A20B-EBDDC205643E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65A2DD57-1AA4-49A5-AA24-6A83C4C30B0A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1C138888-9677-4572-8831-BB807B51F25E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F7F9DC06-E2BF-4095-8485-86A0B96E789D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F0DD4A0E-EAA4-4DF7-95BE-EBE10AA5F094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6" name="Rectangle 12">
            <a:extLst>
              <a:ext uri="{FF2B5EF4-FFF2-40B4-BE49-F238E27FC236}">
                <a16:creationId xmlns:a16="http://schemas.microsoft.com/office/drawing/2014/main" id="{4EB85C9B-22F6-465E-A412-437D25D06AEE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57" name="Rectangle 12">
            <a:extLst>
              <a:ext uri="{FF2B5EF4-FFF2-40B4-BE49-F238E27FC236}">
                <a16:creationId xmlns:a16="http://schemas.microsoft.com/office/drawing/2014/main" id="{F1986956-2768-4F79-8755-DFD166FFC80B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882464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Branca c/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0195FEC-B2F4-44EC-AAF0-4CC924EE8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63271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1" i="0" spc="-1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DCE6410C-4449-442A-B74B-1A56A2F43E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5629" y="408391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de </a:t>
            </a:r>
            <a:r>
              <a:rPr lang="pt-BR" err="1"/>
              <a:t>secão</a:t>
            </a:r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44B6473-3930-43CF-BD0C-12E16D929B72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93969A82-DBB4-4A17-AB20-FE17CD23726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033AEE8-0462-4CDD-B113-525100AA24EA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14D5722-211B-49FD-8877-6A02405B607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9EEB682-8C85-45C0-9D66-99563FC10644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BA3EB8A-5140-4E3D-B975-06CCFA5C0F20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FFAC2E5-6390-4BA0-867E-03F6FCC1F097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930B812-DD3B-4767-847E-DB68DA6B600A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C28086F-0D7D-4506-9995-969C8AC58637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6A20BA3-BC48-4831-8C76-C0C8EBA7F733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4B3ED70-8F75-4D9C-9ADC-35DBEF51E973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BA2426D-5093-4F4B-BFDA-C96B52AAADD2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F45F346-0EBE-4A81-99C9-2D0778B1942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3076175-C2C9-404E-8FEA-0ABE5FD14784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074B3D37-430F-44BF-9C2E-3A568642199D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B0FCD3B-68BD-4A1C-87F4-F583BEACE4AB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73A842D-47C0-4DF9-888A-C081A37CE65E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0C8C20F-15F1-4BB3-89F1-04E11D897604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9C6FCA-15CC-4CB1-9146-B4884EC0F3FA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F6AD908-0D2B-4589-929A-67263796EF0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AD6D2D3-BC55-47BF-B3F9-E87D0F70990D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3611A92-5E9A-45A8-805F-3568C416E062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E86D6323-9099-4954-A0E7-21F1EBBD582A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BC4BA12-C022-4EF0-89CD-026C5305722F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1CF726F-0707-480D-9CC8-633D6DA355FC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D2C5BF68-A2E1-4FB6-83F7-9DDBB379B26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Rectangle 12">
            <a:extLst>
              <a:ext uri="{FF2B5EF4-FFF2-40B4-BE49-F238E27FC236}">
                <a16:creationId xmlns:a16="http://schemas.microsoft.com/office/drawing/2014/main" id="{56C0DB79-BA9D-425C-8FB0-56B6E9C192F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FB3B3AD7-ED3C-4084-955C-FCCCEF41F811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797235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Br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0195FEC-B2F4-44EC-AAF0-4CC924EE8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F07827E-72B6-4CB1-933A-222864B56429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0843999-C956-45BF-B1DE-E08C7ADE634A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A527EFA-13D6-4AD5-B3CC-C65FB90AF15B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CCF788C-D7F0-4E03-808A-B5FC2B40D09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3ABF9D3-F4FC-40FE-AF24-D408758CEF5B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5F90FC8-A561-42FA-B7C3-D12FA4EAD92B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2843E25B-018B-4467-B449-2CEA8FA3EC9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8F406AAE-0F56-4496-857F-FE61943B04E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CAA21B37-4287-4229-9D3C-ACAB6AD5736F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0783C05-A5B6-4B23-8389-D0A6C195FDDF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233D8C4-7178-4C94-8F3B-48A79792BA7A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5CBDE8-022C-4B99-95F6-5FC13413BEB3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B92C6F0-8A4C-4F76-AD21-776121A22431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7165CB2-F4C8-421D-A44C-C53C2A908829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5BAF3E9-FE3F-455E-9B55-6FEB936FD5CB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F578A68-2C83-4EB0-9C6A-5908947F0AE4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4B79C82-7C11-4607-91C3-F05B0390199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09CED4B-8FC7-4481-8925-DD1D5A044E6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34C8D04-11EF-4F9D-B005-847AD90E9E8C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BF0A6D58-19E2-47B4-AE0C-3AD972322C04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6A742E-F5F5-4CF3-AE98-1203F75D80CA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2CC1F7E-5736-4CBA-BC4C-F9F76805E67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D804CCA-B96E-4931-B5DB-95B5B7A860E6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31E8E7BE-B7F6-4760-A20E-EAFC0EAD9A23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3C1EEBB6-72A6-40B4-B03A-621526289449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125CB6B-C780-4F68-A291-BB98FD5D242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Rectangle 12">
            <a:extLst>
              <a:ext uri="{FF2B5EF4-FFF2-40B4-BE49-F238E27FC236}">
                <a16:creationId xmlns:a16="http://schemas.microsoft.com/office/drawing/2014/main" id="{D6B45FE4-ED51-437C-A47A-649DFEB5F0E0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2A0AB0E1-C835-447D-ADD2-64BF497486FD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1035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Preta p/Produ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19F0BC6D-5D77-481E-AFEE-06AA01DC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670808" cy="670808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8FC1D75A-7945-4BA6-AD71-4299E03183A8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B6412-A885-4C9F-A637-ACA941FEC6D2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BAC33873-18ED-462D-A022-FAB5B05296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3749288"/>
            <a:ext cx="11227722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18" name="Título 4">
            <a:extLst>
              <a:ext uri="{FF2B5EF4-FFF2-40B4-BE49-F238E27FC236}">
                <a16:creationId xmlns:a16="http://schemas.microsoft.com/office/drawing/2014/main" id="{59E443F4-D5C7-4BC1-98F7-22070D14B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2487053"/>
            <a:ext cx="11227722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2357181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None/>
              <a:tabLst/>
              <a:defRPr sz="24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7C20F5-6F9F-4434-81A4-E529E5700A20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AFB71CC-C303-4266-BCA2-D34446D6411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9802240-A3DF-4ACE-8B83-052252F4C296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CD1A461-3FEF-4FD4-AC6A-4CACC6CA96A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FC69CF3-C510-4689-9228-DCDCBB97D58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C396522-CD24-43B6-AF21-4D3571E79CE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58E665-2282-48FC-8F8B-DD263BF46991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583E85-D6C0-4E99-976C-4AD75EA245A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F9F84B9-3945-4A92-8EAF-C5C00EBA6E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D048EED-4F70-4425-8120-7495F380A03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6E7AEAB-9BF8-4301-95DE-6794CBBEBBF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E4DBC9-DF6C-4183-91BE-44EAE5D7781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5CBD3D-4709-451A-B1C0-8D9934C6EB5D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BA31AFA-5C2C-46BE-ADD8-1DBFC210642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6E2B1BC-2787-4FA8-AA85-CF9CE274BD4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4A18DFF-60D1-45F3-A895-961B99F1D592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546A994-1FC3-4F13-B71B-52613565D1C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DF2EE-6ED0-4D72-A3C3-129D975F86A9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2F62E7-5067-4B4E-9F44-1D2594B5F76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5417B7D-96A5-4747-BCEF-776D4316C2F7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DA1E84B-416C-4C15-9726-6DDD64F757A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681B874-9A18-43C9-BB99-11B631E03B2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9F462BE-F1A1-4567-97D3-741EC53C54D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4231DA9-8709-403E-B461-11FF34A15C26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58A7168-10A1-4EDD-8816-E3E5CE57B80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A663E92-108F-4725-9932-CFA53022245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35470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306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azio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97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azio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132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azi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48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 sz="24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7C20F5-6F9F-4434-81A4-E529E5700A20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AFB71CC-C303-4266-BCA2-D34446D6411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9802240-A3DF-4ACE-8B83-052252F4C296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CD1A461-3FEF-4FD4-AC6A-4CACC6CA96A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FC69CF3-C510-4689-9228-DCDCBB97D58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C396522-CD24-43B6-AF21-4D3571E79CE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58E665-2282-48FC-8F8B-DD263BF46991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583E85-D6C0-4E99-976C-4AD75EA245A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F9F84B9-3945-4A92-8EAF-C5C00EBA6E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D048EED-4F70-4425-8120-7495F380A03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6E7AEAB-9BF8-4301-95DE-6794CBBEBBF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E4DBC9-DF6C-4183-91BE-44EAE5D7781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5CBD3D-4709-451A-B1C0-8D9934C6EB5D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BA31AFA-5C2C-46BE-ADD8-1DBFC210642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6E2B1BC-2787-4FA8-AA85-CF9CE274BD4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4A18DFF-60D1-45F3-A895-961B99F1D592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546A994-1FC3-4F13-B71B-52613565D1C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DF2EE-6ED0-4D72-A3C3-129D975F86A9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2F62E7-5067-4B4E-9F44-1D2594B5F76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5417B7D-96A5-4747-BCEF-776D4316C2F7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DA1E84B-416C-4C15-9726-6DDD64F757A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681B874-9A18-43C9-BB99-11B631E03B2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9F462BE-F1A1-4567-97D3-741EC53C54D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4231DA9-8709-403E-B461-11FF34A15C26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58A7168-10A1-4EDD-8816-E3E5CE57B80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A663E92-108F-4725-9932-CFA53022245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30552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ares e Miss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2E5053C4-0D84-42D5-87A8-15D0AAE5579B}"/>
              </a:ext>
            </a:extLst>
          </p:cNvPr>
          <p:cNvSpPr txBox="1"/>
          <p:nvPr userDrawn="1"/>
        </p:nvSpPr>
        <p:spPr>
          <a:xfrm>
            <a:off x="1447441" y="487323"/>
            <a:ext cx="9333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err="1">
                <a:solidFill>
                  <a:schemeClr val="bg1"/>
                </a:solidFill>
                <a:latin typeface="+mj-lt"/>
              </a:rPr>
              <a:t>Construir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uma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sociedade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melhor</a:t>
            </a:r>
            <a:endParaRPr lang="en-US" sz="32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transformando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cada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organização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em</a:t>
            </a:r>
            <a:endParaRPr lang="en-US" sz="32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+mj-lt"/>
              </a:rPr>
              <a:t>u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m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0" baseline="0">
                <a:solidFill>
                  <a:schemeClr val="bg1"/>
                </a:solidFill>
                <a:latin typeface="+mj-lt"/>
              </a:rPr>
              <a:t>Great Place to Work</a:t>
            </a:r>
            <a:r>
              <a:rPr lang="en-US" sz="3200" b="1" i="0">
                <a:solidFill>
                  <a:schemeClr val="bg1"/>
                </a:solidFill>
                <a:latin typeface="+mj-lt"/>
              </a:rPr>
              <a:t> for all</a:t>
            </a:r>
            <a:endParaRPr lang="en-US" sz="3200" b="0" i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C70F80DC-7E52-40F7-9291-F0AF609D2F27}"/>
              </a:ext>
            </a:extLst>
          </p:cNvPr>
          <p:cNvGrpSpPr/>
          <p:nvPr userDrawn="1"/>
        </p:nvGrpSpPr>
        <p:grpSpPr>
          <a:xfrm>
            <a:off x="1714288" y="3429000"/>
            <a:ext cx="8795508" cy="954107"/>
            <a:chOff x="1755396" y="1538763"/>
            <a:chExt cx="8795508" cy="954107"/>
          </a:xfrm>
        </p:grpSpPr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EC6F9209-F244-40F3-9DAB-D830358A1939}"/>
                </a:ext>
              </a:extLst>
            </p:cNvPr>
            <p:cNvSpPr txBox="1"/>
            <p:nvPr/>
          </p:nvSpPr>
          <p:spPr>
            <a:xfrm>
              <a:off x="4831080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os </a:t>
              </a:r>
              <a:r>
                <a:rPr lang="pt-BR" sz="2800" b="1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negócios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B6DBD412-6483-4CC1-83B7-796109E4D23E}"/>
                </a:ext>
              </a:extLst>
            </p:cNvPr>
            <p:cNvSpPr txBox="1"/>
            <p:nvPr/>
          </p:nvSpPr>
          <p:spPr>
            <a:xfrm>
              <a:off x="1755396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as </a:t>
              </a:r>
              <a:r>
                <a:rPr lang="pt-BR" sz="2800" b="1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pessoas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50D78D3-8C3B-4F61-A01F-BF1F174C229F}"/>
                </a:ext>
              </a:extLst>
            </p:cNvPr>
            <p:cNvSpPr txBox="1"/>
            <p:nvPr/>
          </p:nvSpPr>
          <p:spPr>
            <a:xfrm>
              <a:off x="7906764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i="0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o</a:t>
              </a:r>
              <a:br>
                <a:rPr lang="pt-BR" sz="2800" b="1" i="0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</a:br>
              <a:r>
                <a:rPr lang="pt-BR" sz="2800" b="1" i="0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mundo</a:t>
              </a:r>
            </a:p>
          </p:txBody>
        </p:sp>
      </p:grpSp>
      <p:grpSp>
        <p:nvGrpSpPr>
          <p:cNvPr id="45" name="Gráfico 12">
            <a:extLst>
              <a:ext uri="{FF2B5EF4-FFF2-40B4-BE49-F238E27FC236}">
                <a16:creationId xmlns:a16="http://schemas.microsoft.com/office/drawing/2014/main" id="{92528981-456C-4B95-8EEE-C63EAE34BA52}"/>
              </a:ext>
            </a:extLst>
          </p:cNvPr>
          <p:cNvGrpSpPr/>
          <p:nvPr userDrawn="1"/>
        </p:nvGrpSpPr>
        <p:grpSpPr>
          <a:xfrm>
            <a:off x="8629182" y="4683254"/>
            <a:ext cx="1127562" cy="1127562"/>
            <a:chOff x="8321040" y="3892806"/>
            <a:chExt cx="1701288" cy="1701288"/>
          </a:xfrm>
        </p:grpSpPr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2B76A805-4E47-420A-BF24-0BB2E3B48387}"/>
                </a:ext>
              </a:extLst>
            </p:cNvPr>
            <p:cNvSpPr/>
            <p:nvPr/>
          </p:nvSpPr>
          <p:spPr>
            <a:xfrm>
              <a:off x="9543441" y="5415612"/>
              <a:ext cx="69779" cy="69779"/>
            </a:xfrm>
            <a:custGeom>
              <a:avLst/>
              <a:gdLst>
                <a:gd name="connsiteX0" fmla="*/ 65739 w 69779"/>
                <a:gd name="connsiteY0" fmla="*/ 19043 h 69779"/>
                <a:gd name="connsiteX1" fmla="*/ 20326 w 69779"/>
                <a:gd name="connsiteY1" fmla="*/ 6981 h 69779"/>
                <a:gd name="connsiteX2" fmla="*/ 19047 w 69779"/>
                <a:gd name="connsiteY2" fmla="*/ 7719 h 69779"/>
                <a:gd name="connsiteX3" fmla="*/ 6982 w 69779"/>
                <a:gd name="connsiteY3" fmla="*/ 53132 h 69779"/>
                <a:gd name="connsiteX4" fmla="*/ 35751 w 69779"/>
                <a:gd name="connsiteY4" fmla="*/ 69690 h 69779"/>
                <a:gd name="connsiteX5" fmla="*/ 52395 w 69779"/>
                <a:gd name="connsiteY5" fmla="*/ 65194 h 69779"/>
                <a:gd name="connsiteX6" fmla="*/ 53674 w 69779"/>
                <a:gd name="connsiteY6" fmla="*/ 64456 h 69779"/>
                <a:gd name="connsiteX7" fmla="*/ 65739 w 69779"/>
                <a:gd name="connsiteY7" fmla="*/ 19043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79" h="69779">
                  <a:moveTo>
                    <a:pt x="65739" y="19043"/>
                  </a:moveTo>
                  <a:cubicBezTo>
                    <a:pt x="56535" y="3180"/>
                    <a:pt x="36209" y="-2223"/>
                    <a:pt x="20326" y="6981"/>
                  </a:cubicBezTo>
                  <a:lnTo>
                    <a:pt x="19047" y="7719"/>
                  </a:lnTo>
                  <a:cubicBezTo>
                    <a:pt x="3177" y="16926"/>
                    <a:pt x="-2222" y="37259"/>
                    <a:pt x="6982" y="53132"/>
                  </a:cubicBezTo>
                  <a:cubicBezTo>
                    <a:pt x="13146" y="63755"/>
                    <a:pt x="24294" y="69690"/>
                    <a:pt x="35751" y="69690"/>
                  </a:cubicBezTo>
                  <a:cubicBezTo>
                    <a:pt x="41406" y="69690"/>
                    <a:pt x="47148" y="68237"/>
                    <a:pt x="52395" y="65194"/>
                  </a:cubicBezTo>
                  <a:lnTo>
                    <a:pt x="53674" y="64456"/>
                  </a:lnTo>
                  <a:cubicBezTo>
                    <a:pt x="69544" y="55249"/>
                    <a:pt x="74944" y="34916"/>
                    <a:pt x="65739" y="19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45D4F065-1652-4564-B3BE-254E9259437A}"/>
                </a:ext>
              </a:extLst>
            </p:cNvPr>
            <p:cNvSpPr/>
            <p:nvPr/>
          </p:nvSpPr>
          <p:spPr>
            <a:xfrm>
              <a:off x="8318549" y="3890317"/>
              <a:ext cx="1704611" cy="1704611"/>
            </a:xfrm>
            <a:custGeom>
              <a:avLst/>
              <a:gdLst>
                <a:gd name="connsiteX0" fmla="*/ 1589786 w 1704610"/>
                <a:gd name="connsiteY0" fmla="*/ 428077 h 1704610"/>
                <a:gd name="connsiteX1" fmla="*/ 1073395 w 1704610"/>
                <a:gd name="connsiteY1" fmla="*/ 31836 h 1704610"/>
                <a:gd name="connsiteX2" fmla="*/ 428072 w 1704610"/>
                <a:gd name="connsiteY2" fmla="*/ 116794 h 1704610"/>
                <a:gd name="connsiteX3" fmla="*/ 31835 w 1704610"/>
                <a:gd name="connsiteY3" fmla="*/ 633182 h 1704610"/>
                <a:gd name="connsiteX4" fmla="*/ 116793 w 1704610"/>
                <a:gd name="connsiteY4" fmla="*/ 1278508 h 1704610"/>
                <a:gd name="connsiteX5" fmla="*/ 572748 w 1704610"/>
                <a:gd name="connsiteY5" fmla="*/ 1656134 h 1704610"/>
                <a:gd name="connsiteX6" fmla="*/ 853849 w 1704610"/>
                <a:gd name="connsiteY6" fmla="*/ 1703774 h 1704610"/>
                <a:gd name="connsiteX7" fmla="*/ 1157506 w 1704610"/>
                <a:gd name="connsiteY7" fmla="*/ 1647581 h 1704610"/>
                <a:gd name="connsiteX8" fmla="*/ 1176596 w 1704610"/>
                <a:gd name="connsiteY8" fmla="*/ 1604647 h 1704610"/>
                <a:gd name="connsiteX9" fmla="*/ 1133661 w 1704610"/>
                <a:gd name="connsiteY9" fmla="*/ 1585557 h 1704610"/>
                <a:gd name="connsiteX10" fmla="*/ 384081 w 1704610"/>
                <a:gd name="connsiteY10" fmla="*/ 1482537 h 1704610"/>
                <a:gd name="connsiteX11" fmla="*/ 413850 w 1704610"/>
                <a:gd name="connsiteY11" fmla="*/ 1327145 h 1704610"/>
                <a:gd name="connsiteX12" fmla="*/ 428195 w 1704610"/>
                <a:gd name="connsiteY12" fmla="*/ 1322486 h 1704610"/>
                <a:gd name="connsiteX13" fmla="*/ 494568 w 1704610"/>
                <a:gd name="connsiteY13" fmla="*/ 1192238 h 1704610"/>
                <a:gd name="connsiteX14" fmla="*/ 484042 w 1704610"/>
                <a:gd name="connsiteY14" fmla="*/ 1159843 h 1704610"/>
                <a:gd name="connsiteX15" fmla="*/ 484075 w 1704610"/>
                <a:gd name="connsiteY15" fmla="*/ 1136932 h 1704610"/>
                <a:gd name="connsiteX16" fmla="*/ 475020 w 1704610"/>
                <a:gd name="connsiteY16" fmla="*/ 1052423 h 1704610"/>
                <a:gd name="connsiteX17" fmla="*/ 405683 w 1704610"/>
                <a:gd name="connsiteY17" fmla="*/ 1003262 h 1704610"/>
                <a:gd name="connsiteX18" fmla="*/ 330687 w 1704610"/>
                <a:gd name="connsiteY18" fmla="*/ 988608 h 1704610"/>
                <a:gd name="connsiteX19" fmla="*/ 185984 w 1704610"/>
                <a:gd name="connsiteY19" fmla="*/ 878589 h 1704610"/>
                <a:gd name="connsiteX20" fmla="*/ 155607 w 1704610"/>
                <a:gd name="connsiteY20" fmla="*/ 873435 h 1704610"/>
                <a:gd name="connsiteX21" fmla="*/ 70888 w 1704610"/>
                <a:gd name="connsiteY21" fmla="*/ 900955 h 1704610"/>
                <a:gd name="connsiteX22" fmla="*/ 70772 w 1704610"/>
                <a:gd name="connsiteY22" fmla="*/ 810232 h 1704610"/>
                <a:gd name="connsiteX23" fmla="*/ 77630 w 1704610"/>
                <a:gd name="connsiteY23" fmla="*/ 816851 h 1704610"/>
                <a:gd name="connsiteX24" fmla="*/ 83747 w 1704610"/>
                <a:gd name="connsiteY24" fmla="*/ 824337 h 1704610"/>
                <a:gd name="connsiteX25" fmla="*/ 110091 w 1704610"/>
                <a:gd name="connsiteY25" fmla="*/ 833495 h 1704610"/>
                <a:gd name="connsiteX26" fmla="*/ 169639 w 1704610"/>
                <a:gd name="connsiteY26" fmla="*/ 826717 h 1704610"/>
                <a:gd name="connsiteX27" fmla="*/ 225831 w 1704610"/>
                <a:gd name="connsiteY27" fmla="*/ 817858 h 1704610"/>
                <a:gd name="connsiteX28" fmla="*/ 250899 w 1704610"/>
                <a:gd name="connsiteY28" fmla="*/ 798127 h 1704610"/>
                <a:gd name="connsiteX29" fmla="*/ 247789 w 1704610"/>
                <a:gd name="connsiteY29" fmla="*/ 766377 h 1704610"/>
                <a:gd name="connsiteX30" fmla="*/ 207047 w 1704610"/>
                <a:gd name="connsiteY30" fmla="*/ 706620 h 1704610"/>
                <a:gd name="connsiteX31" fmla="*/ 265403 w 1704610"/>
                <a:gd name="connsiteY31" fmla="*/ 664892 h 1704610"/>
                <a:gd name="connsiteX32" fmla="*/ 274910 w 1704610"/>
                <a:gd name="connsiteY32" fmla="*/ 654378 h 1704610"/>
                <a:gd name="connsiteX33" fmla="*/ 365367 w 1704610"/>
                <a:gd name="connsiteY33" fmla="*/ 496461 h 1704610"/>
                <a:gd name="connsiteX34" fmla="*/ 401828 w 1704610"/>
                <a:gd name="connsiteY34" fmla="*/ 457391 h 1704610"/>
                <a:gd name="connsiteX35" fmla="*/ 428913 w 1704610"/>
                <a:gd name="connsiteY35" fmla="*/ 308538 h 1704610"/>
                <a:gd name="connsiteX36" fmla="*/ 368384 w 1704610"/>
                <a:gd name="connsiteY36" fmla="*/ 237250 h 1704610"/>
                <a:gd name="connsiteX37" fmla="*/ 461300 w 1704610"/>
                <a:gd name="connsiteY37" fmla="*/ 174342 h 1704610"/>
                <a:gd name="connsiteX38" fmla="*/ 844200 w 1704610"/>
                <a:gd name="connsiteY38" fmla="*/ 69554 h 1704610"/>
                <a:gd name="connsiteX39" fmla="*/ 784867 w 1704610"/>
                <a:gd name="connsiteY39" fmla="*/ 143982 h 1704610"/>
                <a:gd name="connsiteX40" fmla="*/ 564846 w 1704610"/>
                <a:gd name="connsiteY40" fmla="*/ 221114 h 1704610"/>
                <a:gd name="connsiteX41" fmla="*/ 545125 w 1704610"/>
                <a:gd name="connsiteY41" fmla="*/ 239795 h 1704610"/>
                <a:gd name="connsiteX42" fmla="*/ 483680 w 1704610"/>
                <a:gd name="connsiteY42" fmla="*/ 388751 h 1704610"/>
                <a:gd name="connsiteX43" fmla="*/ 487351 w 1704610"/>
                <a:gd name="connsiteY43" fmla="*/ 420727 h 1704610"/>
                <a:gd name="connsiteX44" fmla="*/ 577094 w 1704610"/>
                <a:gd name="connsiteY44" fmla="*/ 546436 h 1704610"/>
                <a:gd name="connsiteX45" fmla="*/ 536788 w 1704610"/>
                <a:gd name="connsiteY45" fmla="*/ 596448 h 1704610"/>
                <a:gd name="connsiteX46" fmla="*/ 519772 w 1704610"/>
                <a:gd name="connsiteY46" fmla="*/ 619455 h 1704610"/>
                <a:gd name="connsiteX47" fmla="*/ 508644 w 1704610"/>
                <a:gd name="connsiteY47" fmla="*/ 632075 h 1704610"/>
                <a:gd name="connsiteX48" fmla="*/ 455206 w 1704610"/>
                <a:gd name="connsiteY48" fmla="*/ 706247 h 1704610"/>
                <a:gd name="connsiteX49" fmla="*/ 471638 w 1704610"/>
                <a:gd name="connsiteY49" fmla="*/ 906411 h 1704610"/>
                <a:gd name="connsiteX50" fmla="*/ 647718 w 1704610"/>
                <a:gd name="connsiteY50" fmla="*/ 981969 h 1704610"/>
                <a:gd name="connsiteX51" fmla="*/ 680175 w 1704610"/>
                <a:gd name="connsiteY51" fmla="*/ 975426 h 1704610"/>
                <a:gd name="connsiteX52" fmla="*/ 726824 w 1704610"/>
                <a:gd name="connsiteY52" fmla="*/ 976227 h 1704610"/>
                <a:gd name="connsiteX53" fmla="*/ 731589 w 1704610"/>
                <a:gd name="connsiteY53" fmla="*/ 995297 h 1704610"/>
                <a:gd name="connsiteX54" fmla="*/ 734553 w 1704610"/>
                <a:gd name="connsiteY54" fmla="*/ 1028223 h 1704610"/>
                <a:gd name="connsiteX55" fmla="*/ 762638 w 1704610"/>
                <a:gd name="connsiteY55" fmla="*/ 1074091 h 1704610"/>
                <a:gd name="connsiteX56" fmla="*/ 774686 w 1704610"/>
                <a:gd name="connsiteY56" fmla="*/ 1089463 h 1704610"/>
                <a:gd name="connsiteX57" fmla="*/ 770649 w 1704610"/>
                <a:gd name="connsiteY57" fmla="*/ 1158189 h 1704610"/>
                <a:gd name="connsiteX58" fmla="*/ 768070 w 1704610"/>
                <a:gd name="connsiteY58" fmla="*/ 1166097 h 1704610"/>
                <a:gd name="connsiteX59" fmla="*/ 792463 w 1704610"/>
                <a:gd name="connsiteY59" fmla="*/ 1299419 h 1704610"/>
                <a:gd name="connsiteX60" fmla="*/ 807841 w 1704610"/>
                <a:gd name="connsiteY60" fmla="*/ 1336133 h 1704610"/>
                <a:gd name="connsiteX61" fmla="*/ 878086 w 1704610"/>
                <a:gd name="connsiteY61" fmla="*/ 1453259 h 1704610"/>
                <a:gd name="connsiteX62" fmla="*/ 907084 w 1704610"/>
                <a:gd name="connsiteY62" fmla="*/ 1459413 h 1704610"/>
                <a:gd name="connsiteX63" fmla="*/ 1027926 w 1704610"/>
                <a:gd name="connsiteY63" fmla="*/ 1386743 h 1704610"/>
                <a:gd name="connsiteX64" fmla="*/ 1048491 w 1704610"/>
                <a:gd name="connsiteY64" fmla="*/ 1338362 h 1704610"/>
                <a:gd name="connsiteX65" fmla="*/ 1052741 w 1704610"/>
                <a:gd name="connsiteY65" fmla="*/ 1323516 h 1704610"/>
                <a:gd name="connsiteX66" fmla="*/ 1063639 w 1704610"/>
                <a:gd name="connsiteY66" fmla="*/ 1309500 h 1704610"/>
                <a:gd name="connsiteX67" fmla="*/ 1090817 w 1704610"/>
                <a:gd name="connsiteY67" fmla="*/ 1264363 h 1704610"/>
                <a:gd name="connsiteX68" fmla="*/ 1113366 w 1704610"/>
                <a:gd name="connsiteY68" fmla="*/ 1228981 h 1704610"/>
                <a:gd name="connsiteX69" fmla="*/ 1120702 w 1704610"/>
                <a:gd name="connsiteY69" fmla="*/ 1221110 h 1704610"/>
                <a:gd name="connsiteX70" fmla="*/ 1141490 w 1704610"/>
                <a:gd name="connsiteY70" fmla="*/ 1097215 h 1704610"/>
                <a:gd name="connsiteX71" fmla="*/ 1192057 w 1704610"/>
                <a:gd name="connsiteY71" fmla="*/ 1003478 h 1704610"/>
                <a:gd name="connsiteX72" fmla="*/ 1244813 w 1704610"/>
                <a:gd name="connsiteY72" fmla="*/ 946661 h 1704610"/>
                <a:gd name="connsiteX73" fmla="*/ 1258879 w 1704610"/>
                <a:gd name="connsiteY73" fmla="*/ 880111 h 1704610"/>
                <a:gd name="connsiteX74" fmla="*/ 1191771 w 1704610"/>
                <a:gd name="connsiteY74" fmla="*/ 843786 h 1704610"/>
                <a:gd name="connsiteX75" fmla="*/ 1162769 w 1704610"/>
                <a:gd name="connsiteY75" fmla="*/ 837004 h 1704610"/>
                <a:gd name="connsiteX76" fmla="*/ 1117469 w 1704610"/>
                <a:gd name="connsiteY76" fmla="*/ 768381 h 1704610"/>
                <a:gd name="connsiteX77" fmla="*/ 1110235 w 1704610"/>
                <a:gd name="connsiteY77" fmla="*/ 752478 h 1704610"/>
                <a:gd name="connsiteX78" fmla="*/ 1097030 w 1704610"/>
                <a:gd name="connsiteY78" fmla="*/ 720256 h 1704610"/>
                <a:gd name="connsiteX79" fmla="*/ 1047919 w 1704610"/>
                <a:gd name="connsiteY79" fmla="*/ 628782 h 1704610"/>
                <a:gd name="connsiteX80" fmla="*/ 952570 w 1704610"/>
                <a:gd name="connsiteY80" fmla="*/ 586426 h 1704610"/>
                <a:gd name="connsiteX81" fmla="*/ 922476 w 1704610"/>
                <a:gd name="connsiteY81" fmla="*/ 577561 h 1704610"/>
                <a:gd name="connsiteX82" fmla="*/ 903386 w 1704610"/>
                <a:gd name="connsiteY82" fmla="*/ 576381 h 1704610"/>
                <a:gd name="connsiteX83" fmla="*/ 867968 w 1704610"/>
                <a:gd name="connsiteY83" fmla="*/ 591042 h 1704610"/>
                <a:gd name="connsiteX84" fmla="*/ 856139 w 1704610"/>
                <a:gd name="connsiteY84" fmla="*/ 606958 h 1704610"/>
                <a:gd name="connsiteX85" fmla="*/ 816953 w 1704610"/>
                <a:gd name="connsiteY85" fmla="*/ 583110 h 1704610"/>
                <a:gd name="connsiteX86" fmla="*/ 816311 w 1704610"/>
                <a:gd name="connsiteY86" fmla="*/ 582681 h 1704610"/>
                <a:gd name="connsiteX87" fmla="*/ 813351 w 1704610"/>
                <a:gd name="connsiteY87" fmla="*/ 550699 h 1704610"/>
                <a:gd name="connsiteX88" fmla="*/ 721019 w 1704610"/>
                <a:gd name="connsiteY88" fmla="*/ 515544 h 1704610"/>
                <a:gd name="connsiteX89" fmla="*/ 696138 w 1704610"/>
                <a:gd name="connsiteY89" fmla="*/ 516757 h 1704610"/>
                <a:gd name="connsiteX90" fmla="*/ 649708 w 1704610"/>
                <a:gd name="connsiteY90" fmla="*/ 519631 h 1704610"/>
                <a:gd name="connsiteX91" fmla="*/ 650525 w 1704610"/>
                <a:gd name="connsiteY91" fmla="*/ 517351 h 1704610"/>
                <a:gd name="connsiteX92" fmla="*/ 730300 w 1704610"/>
                <a:gd name="connsiteY92" fmla="*/ 461225 h 1704610"/>
                <a:gd name="connsiteX93" fmla="*/ 749190 w 1704610"/>
                <a:gd name="connsiteY93" fmla="*/ 461225 h 1704610"/>
                <a:gd name="connsiteX94" fmla="*/ 782415 w 1704610"/>
                <a:gd name="connsiteY94" fmla="*/ 428000 h 1704610"/>
                <a:gd name="connsiteX95" fmla="*/ 749190 w 1704610"/>
                <a:gd name="connsiteY95" fmla="*/ 394775 h 1704610"/>
                <a:gd name="connsiteX96" fmla="*/ 730300 w 1704610"/>
                <a:gd name="connsiteY96" fmla="*/ 394775 h 1704610"/>
                <a:gd name="connsiteX97" fmla="*/ 601680 w 1704610"/>
                <a:gd name="connsiteY97" fmla="*/ 466509 h 1704610"/>
                <a:gd name="connsiteX98" fmla="*/ 552120 w 1704610"/>
                <a:gd name="connsiteY98" fmla="*/ 397085 h 1704610"/>
                <a:gd name="connsiteX99" fmla="*/ 600879 w 1704610"/>
                <a:gd name="connsiteY99" fmla="*/ 278895 h 1704610"/>
                <a:gd name="connsiteX100" fmla="*/ 815876 w 1704610"/>
                <a:gd name="connsiteY100" fmla="*/ 203520 h 1704610"/>
                <a:gd name="connsiteX101" fmla="*/ 830865 w 1704610"/>
                <a:gd name="connsiteY101" fmla="*/ 192877 h 1704610"/>
                <a:gd name="connsiteX102" fmla="*/ 926440 w 1704610"/>
                <a:gd name="connsiteY102" fmla="*/ 72993 h 1704610"/>
                <a:gd name="connsiteX103" fmla="*/ 1532245 w 1704610"/>
                <a:gd name="connsiteY103" fmla="*/ 461295 h 1704610"/>
                <a:gd name="connsiteX104" fmla="*/ 1610540 w 1704610"/>
                <a:gd name="connsiteY104" fmla="*/ 651481 h 1704610"/>
                <a:gd name="connsiteX105" fmla="*/ 1596455 w 1704610"/>
                <a:gd name="connsiteY105" fmla="*/ 664041 h 1704610"/>
                <a:gd name="connsiteX106" fmla="*/ 1566885 w 1704610"/>
                <a:gd name="connsiteY106" fmla="*/ 728600 h 1704610"/>
                <a:gd name="connsiteX107" fmla="*/ 1566865 w 1704610"/>
                <a:gd name="connsiteY107" fmla="*/ 729401 h 1704610"/>
                <a:gd name="connsiteX108" fmla="*/ 1543918 w 1704610"/>
                <a:gd name="connsiteY108" fmla="*/ 666294 h 1704610"/>
                <a:gd name="connsiteX109" fmla="*/ 1528955 w 1704610"/>
                <a:gd name="connsiteY109" fmla="*/ 640628 h 1704610"/>
                <a:gd name="connsiteX110" fmla="*/ 1488021 w 1704610"/>
                <a:gd name="connsiteY110" fmla="*/ 592703 h 1704610"/>
                <a:gd name="connsiteX111" fmla="*/ 1424618 w 1704610"/>
                <a:gd name="connsiteY111" fmla="*/ 563475 h 1704610"/>
                <a:gd name="connsiteX112" fmla="*/ 1374513 w 1704610"/>
                <a:gd name="connsiteY112" fmla="*/ 563475 h 1704610"/>
                <a:gd name="connsiteX113" fmla="*/ 1332081 w 1704610"/>
                <a:gd name="connsiteY113" fmla="*/ 588892 h 1704610"/>
                <a:gd name="connsiteX114" fmla="*/ 1334473 w 1704610"/>
                <a:gd name="connsiteY114" fmla="*/ 638296 h 1704610"/>
                <a:gd name="connsiteX115" fmla="*/ 1339544 w 1704610"/>
                <a:gd name="connsiteY115" fmla="*/ 645908 h 1704610"/>
                <a:gd name="connsiteX116" fmla="*/ 1229844 w 1704610"/>
                <a:gd name="connsiteY116" fmla="*/ 711056 h 1704610"/>
                <a:gd name="connsiteX117" fmla="*/ 1161161 w 1704610"/>
                <a:gd name="connsiteY117" fmla="*/ 579495 h 1704610"/>
                <a:gd name="connsiteX118" fmla="*/ 1161161 w 1704610"/>
                <a:gd name="connsiteY118" fmla="*/ 550144 h 1704610"/>
                <a:gd name="connsiteX119" fmla="*/ 1150877 w 1704610"/>
                <a:gd name="connsiteY119" fmla="*/ 526114 h 1704610"/>
                <a:gd name="connsiteX120" fmla="*/ 1089029 w 1704610"/>
                <a:gd name="connsiteY120" fmla="*/ 467070 h 1704610"/>
                <a:gd name="connsiteX121" fmla="*/ 1077100 w 1704610"/>
                <a:gd name="connsiteY121" fmla="*/ 459757 h 1704610"/>
                <a:gd name="connsiteX122" fmla="*/ 1021426 w 1704610"/>
                <a:gd name="connsiteY122" fmla="*/ 440192 h 1704610"/>
                <a:gd name="connsiteX123" fmla="*/ 979063 w 1704610"/>
                <a:gd name="connsiteY123" fmla="*/ 460521 h 1704610"/>
                <a:gd name="connsiteX124" fmla="*/ 999392 w 1704610"/>
                <a:gd name="connsiteY124" fmla="*/ 502884 h 1704610"/>
                <a:gd name="connsiteX125" fmla="*/ 1048318 w 1704610"/>
                <a:gd name="connsiteY125" fmla="*/ 520079 h 1704610"/>
                <a:gd name="connsiteX126" fmla="*/ 1094711 w 1704610"/>
                <a:gd name="connsiteY126" fmla="*/ 564363 h 1704610"/>
                <a:gd name="connsiteX127" fmla="*/ 1094711 w 1704610"/>
                <a:gd name="connsiteY127" fmla="*/ 587649 h 1704610"/>
                <a:gd name="connsiteX128" fmla="*/ 1098486 w 1704610"/>
                <a:gd name="connsiteY128" fmla="*/ 603027 h 1704610"/>
                <a:gd name="connsiteX129" fmla="*/ 1184471 w 1704610"/>
                <a:gd name="connsiteY129" fmla="*/ 767730 h 1704610"/>
                <a:gd name="connsiteX130" fmla="*/ 1225418 w 1704610"/>
                <a:gd name="connsiteY130" fmla="*/ 783526 h 1704610"/>
                <a:gd name="connsiteX131" fmla="*/ 1250455 w 1704610"/>
                <a:gd name="connsiteY131" fmla="*/ 774296 h 1704610"/>
                <a:gd name="connsiteX132" fmla="*/ 1406369 w 1704610"/>
                <a:gd name="connsiteY132" fmla="*/ 674508 h 1704610"/>
                <a:gd name="connsiteX133" fmla="*/ 1410519 w 1704610"/>
                <a:gd name="connsiteY133" fmla="*/ 632584 h 1704610"/>
                <a:gd name="connsiteX134" fmla="*/ 1408752 w 1704610"/>
                <a:gd name="connsiteY134" fmla="*/ 629929 h 1704610"/>
                <a:gd name="connsiteX135" fmla="*/ 1424618 w 1704610"/>
                <a:gd name="connsiteY135" fmla="*/ 629929 h 1704610"/>
                <a:gd name="connsiteX136" fmla="*/ 1437497 w 1704610"/>
                <a:gd name="connsiteY136" fmla="*/ 635867 h 1704610"/>
                <a:gd name="connsiteX137" fmla="*/ 1478431 w 1704610"/>
                <a:gd name="connsiteY137" fmla="*/ 683792 h 1704610"/>
                <a:gd name="connsiteX138" fmla="*/ 1481468 w 1704610"/>
                <a:gd name="connsiteY138" fmla="*/ 689002 h 1704610"/>
                <a:gd name="connsiteX139" fmla="*/ 1526642 w 1704610"/>
                <a:gd name="connsiteY139" fmla="*/ 813219 h 1704610"/>
                <a:gd name="connsiteX140" fmla="*/ 1550666 w 1704610"/>
                <a:gd name="connsiteY140" fmla="*/ 834299 h 1704610"/>
                <a:gd name="connsiteX141" fmla="*/ 1557864 w 1704610"/>
                <a:gd name="connsiteY141" fmla="*/ 835087 h 1704610"/>
                <a:gd name="connsiteX142" fmla="*/ 1581356 w 1704610"/>
                <a:gd name="connsiteY142" fmla="*/ 825354 h 1704610"/>
                <a:gd name="connsiteX143" fmla="*/ 1602858 w 1704610"/>
                <a:gd name="connsiteY143" fmla="*/ 803852 h 1704610"/>
                <a:gd name="connsiteX144" fmla="*/ 1630328 w 1704610"/>
                <a:gd name="connsiteY144" fmla="*/ 753897 h 1704610"/>
                <a:gd name="connsiteX145" fmla="*/ 1338201 w 1704610"/>
                <a:gd name="connsiteY145" fmla="*/ 1469458 h 1704610"/>
                <a:gd name="connsiteX146" fmla="*/ 1332579 w 1704610"/>
                <a:gd name="connsiteY146" fmla="*/ 1516107 h 1704610"/>
                <a:gd name="connsiteX147" fmla="*/ 1379228 w 1704610"/>
                <a:gd name="connsiteY147" fmla="*/ 1521729 h 1704610"/>
                <a:gd name="connsiteX148" fmla="*/ 1687710 w 1704610"/>
                <a:gd name="connsiteY148" fmla="*/ 1017653 h 1704610"/>
                <a:gd name="connsiteX149" fmla="*/ 1589786 w 1704610"/>
                <a:gd name="connsiteY149" fmla="*/ 428077 h 1704610"/>
                <a:gd name="connsiteX150" fmla="*/ 159601 w 1704610"/>
                <a:gd name="connsiteY150" fmla="*/ 942009 h 1704610"/>
                <a:gd name="connsiteX151" fmla="*/ 296611 w 1704610"/>
                <a:gd name="connsiteY151" fmla="*/ 1046183 h 1704610"/>
                <a:gd name="connsiteX152" fmla="*/ 310351 w 1704610"/>
                <a:gd name="connsiteY152" fmla="*/ 1052343 h 1704610"/>
                <a:gd name="connsiteX153" fmla="*/ 392930 w 1704610"/>
                <a:gd name="connsiteY153" fmla="*/ 1068479 h 1704610"/>
                <a:gd name="connsiteX154" fmla="*/ 417695 w 1704610"/>
                <a:gd name="connsiteY154" fmla="*/ 1086037 h 1704610"/>
                <a:gd name="connsiteX155" fmla="*/ 420928 w 1704610"/>
                <a:gd name="connsiteY155" fmla="*/ 1116218 h 1704610"/>
                <a:gd name="connsiteX156" fmla="*/ 420838 w 1704610"/>
                <a:gd name="connsiteY156" fmla="*/ 1180372 h 1704610"/>
                <a:gd name="connsiteX157" fmla="*/ 431365 w 1704610"/>
                <a:gd name="connsiteY157" fmla="*/ 1212763 h 1704610"/>
                <a:gd name="connsiteX158" fmla="*/ 407660 w 1704610"/>
                <a:gd name="connsiteY158" fmla="*/ 1259282 h 1704610"/>
                <a:gd name="connsiteX159" fmla="*/ 374641 w 1704610"/>
                <a:gd name="connsiteY159" fmla="*/ 1270012 h 1704610"/>
                <a:gd name="connsiteX160" fmla="*/ 352278 w 1704610"/>
                <a:gd name="connsiteY160" fmla="*/ 1295358 h 1704610"/>
                <a:gd name="connsiteX161" fmla="*/ 325702 w 1704610"/>
                <a:gd name="connsiteY161" fmla="*/ 1434083 h 1704610"/>
                <a:gd name="connsiteX162" fmla="*/ 174341 w 1704610"/>
                <a:gd name="connsiteY162" fmla="*/ 1245287 h 1704610"/>
                <a:gd name="connsiteX163" fmla="*/ 77813 w 1704610"/>
                <a:gd name="connsiteY163" fmla="*/ 968581 h 1704610"/>
                <a:gd name="connsiteX164" fmla="*/ 159601 w 1704610"/>
                <a:gd name="connsiteY164" fmla="*/ 942009 h 1704610"/>
                <a:gd name="connsiteX165" fmla="*/ 353245 w 1704610"/>
                <a:gd name="connsiteY165" fmla="*/ 412054 h 1704610"/>
                <a:gd name="connsiteX166" fmla="*/ 314159 w 1704610"/>
                <a:gd name="connsiteY166" fmla="*/ 453932 h 1704610"/>
                <a:gd name="connsiteX167" fmla="*/ 309617 w 1704610"/>
                <a:gd name="connsiteY167" fmla="*/ 460089 h 1704610"/>
                <a:gd name="connsiteX168" fmla="*/ 220857 w 1704610"/>
                <a:gd name="connsiteY168" fmla="*/ 615052 h 1704610"/>
                <a:gd name="connsiteX169" fmla="*/ 141970 w 1704610"/>
                <a:gd name="connsiteY169" fmla="*/ 671461 h 1704610"/>
                <a:gd name="connsiteX170" fmla="*/ 133842 w 1704610"/>
                <a:gd name="connsiteY170" fmla="*/ 717206 h 1704610"/>
                <a:gd name="connsiteX171" fmla="*/ 163346 w 1704610"/>
                <a:gd name="connsiteY171" fmla="*/ 760483 h 1704610"/>
                <a:gd name="connsiteX172" fmla="*/ 120930 w 1704610"/>
                <a:gd name="connsiteY172" fmla="*/ 766208 h 1704610"/>
                <a:gd name="connsiteX173" fmla="*/ 114829 w 1704610"/>
                <a:gd name="connsiteY173" fmla="*/ 760479 h 1704610"/>
                <a:gd name="connsiteX174" fmla="*/ 79594 w 1704610"/>
                <a:gd name="connsiteY174" fmla="*/ 729025 h 1704610"/>
                <a:gd name="connsiteX175" fmla="*/ 313631 w 1704610"/>
                <a:gd name="connsiteY175" fmla="*/ 284564 h 1704610"/>
                <a:gd name="connsiteX176" fmla="*/ 367474 w 1704610"/>
                <a:gd name="connsiteY176" fmla="*/ 333858 h 1704610"/>
                <a:gd name="connsiteX177" fmla="*/ 353245 w 1704610"/>
                <a:gd name="connsiteY177" fmla="*/ 412054 h 1704610"/>
                <a:gd name="connsiteX178" fmla="*/ 624155 w 1704610"/>
                <a:gd name="connsiteY178" fmla="*/ 593623 h 1704610"/>
                <a:gd name="connsiteX179" fmla="*/ 698487 w 1704610"/>
                <a:gd name="connsiteY179" fmla="*/ 583173 h 1704610"/>
                <a:gd name="connsiteX180" fmla="*/ 726555 w 1704610"/>
                <a:gd name="connsiteY180" fmla="*/ 581768 h 1704610"/>
                <a:gd name="connsiteX181" fmla="*/ 740710 w 1704610"/>
                <a:gd name="connsiteY181" fmla="*/ 581827 h 1704610"/>
                <a:gd name="connsiteX182" fmla="*/ 738843 w 1704610"/>
                <a:gd name="connsiteY182" fmla="*/ 598980 h 1704610"/>
                <a:gd name="connsiteX183" fmla="*/ 755995 w 1704610"/>
                <a:gd name="connsiteY183" fmla="*/ 623167 h 1704610"/>
                <a:gd name="connsiteX184" fmla="*/ 780089 w 1704610"/>
                <a:gd name="connsiteY184" fmla="*/ 638412 h 1704610"/>
                <a:gd name="connsiteX185" fmla="*/ 863147 w 1704610"/>
                <a:gd name="connsiteY185" fmla="*/ 677106 h 1704610"/>
                <a:gd name="connsiteX186" fmla="*/ 908281 w 1704610"/>
                <a:gd name="connsiteY186" fmla="*/ 658302 h 1704610"/>
                <a:gd name="connsiteX187" fmla="*/ 909689 w 1704610"/>
                <a:gd name="connsiteY187" fmla="*/ 656890 h 1704610"/>
                <a:gd name="connsiteX188" fmla="*/ 918581 w 1704610"/>
                <a:gd name="connsiteY188" fmla="*/ 646001 h 1704610"/>
                <a:gd name="connsiteX189" fmla="*/ 935199 w 1704610"/>
                <a:gd name="connsiteY189" fmla="*/ 650583 h 1704610"/>
                <a:gd name="connsiteX190" fmla="*/ 999585 w 1704610"/>
                <a:gd name="connsiteY190" fmla="*/ 674398 h 1704610"/>
                <a:gd name="connsiteX191" fmla="*/ 1035043 w 1704610"/>
                <a:gd name="connsiteY191" fmla="*/ 744214 h 1704610"/>
                <a:gd name="connsiteX192" fmla="*/ 1050049 w 1704610"/>
                <a:gd name="connsiteY192" fmla="*/ 780659 h 1704610"/>
                <a:gd name="connsiteX193" fmla="*/ 1056831 w 1704610"/>
                <a:gd name="connsiteY193" fmla="*/ 795578 h 1704610"/>
                <a:gd name="connsiteX194" fmla="*/ 1126408 w 1704610"/>
                <a:gd name="connsiteY194" fmla="*/ 892638 h 1704610"/>
                <a:gd name="connsiteX195" fmla="*/ 1181700 w 1704610"/>
                <a:gd name="connsiteY195" fmla="*/ 909482 h 1704610"/>
                <a:gd name="connsiteX196" fmla="*/ 1188937 w 1704610"/>
                <a:gd name="connsiteY196" fmla="*/ 910621 h 1704610"/>
                <a:gd name="connsiteX197" fmla="*/ 1146777 w 1704610"/>
                <a:gd name="connsiteY197" fmla="*/ 954858 h 1704610"/>
                <a:gd name="connsiteX198" fmla="*/ 1078027 w 1704610"/>
                <a:gd name="connsiteY198" fmla="*/ 1116896 h 1704610"/>
                <a:gd name="connsiteX199" fmla="*/ 1071780 w 1704610"/>
                <a:gd name="connsiteY199" fmla="*/ 1176155 h 1704610"/>
                <a:gd name="connsiteX200" fmla="*/ 1064939 w 1704610"/>
                <a:gd name="connsiteY200" fmla="*/ 1183495 h 1704610"/>
                <a:gd name="connsiteX201" fmla="*/ 1027487 w 1704610"/>
                <a:gd name="connsiteY201" fmla="*/ 1244263 h 1704610"/>
                <a:gd name="connsiteX202" fmla="*/ 1013956 w 1704610"/>
                <a:gd name="connsiteY202" fmla="*/ 1265386 h 1704610"/>
                <a:gd name="connsiteX203" fmla="*/ 995369 w 1704610"/>
                <a:gd name="connsiteY203" fmla="*/ 1290002 h 1704610"/>
                <a:gd name="connsiteX204" fmla="*/ 983343 w 1704610"/>
                <a:gd name="connsiteY204" fmla="*/ 1325300 h 1704610"/>
                <a:gd name="connsiteX205" fmla="*/ 976402 w 1704610"/>
                <a:gd name="connsiteY205" fmla="*/ 1344779 h 1704610"/>
                <a:gd name="connsiteX206" fmla="*/ 934454 w 1704610"/>
                <a:gd name="connsiteY206" fmla="*/ 1381871 h 1704610"/>
                <a:gd name="connsiteX207" fmla="*/ 906612 w 1704610"/>
                <a:gd name="connsiteY207" fmla="*/ 1392956 h 1704610"/>
                <a:gd name="connsiteX208" fmla="*/ 870819 w 1704610"/>
                <a:gd name="connsiteY208" fmla="*/ 1314916 h 1704610"/>
                <a:gd name="connsiteX209" fmla="*/ 852975 w 1704610"/>
                <a:gd name="connsiteY209" fmla="*/ 1271949 h 1704610"/>
                <a:gd name="connsiteX210" fmla="*/ 831311 w 1704610"/>
                <a:gd name="connsiteY210" fmla="*/ 1186522 h 1704610"/>
                <a:gd name="connsiteX211" fmla="*/ 833799 w 1704610"/>
                <a:gd name="connsiteY211" fmla="*/ 1178903 h 1704610"/>
                <a:gd name="connsiteX212" fmla="*/ 836019 w 1704610"/>
                <a:gd name="connsiteY212" fmla="*/ 1063870 h 1704610"/>
                <a:gd name="connsiteX213" fmla="*/ 811829 w 1704610"/>
                <a:gd name="connsiteY213" fmla="*/ 1029399 h 1704610"/>
                <a:gd name="connsiteX214" fmla="*/ 799139 w 1704610"/>
                <a:gd name="connsiteY214" fmla="*/ 1012542 h 1704610"/>
                <a:gd name="connsiteX215" fmla="*/ 798049 w 1704610"/>
                <a:gd name="connsiteY215" fmla="*/ 995732 h 1704610"/>
                <a:gd name="connsiteX216" fmla="*/ 772254 w 1704610"/>
                <a:gd name="connsiteY216" fmla="*/ 927714 h 1704610"/>
                <a:gd name="connsiteX217" fmla="*/ 664229 w 1704610"/>
                <a:gd name="connsiteY217" fmla="*/ 910917 h 1704610"/>
                <a:gd name="connsiteX218" fmla="*/ 639982 w 1704610"/>
                <a:gd name="connsiteY218" fmla="*/ 915968 h 1704610"/>
                <a:gd name="connsiteX219" fmla="*/ 525610 w 1704610"/>
                <a:gd name="connsiteY219" fmla="*/ 867621 h 1704610"/>
                <a:gd name="connsiteX220" fmla="*/ 515303 w 1704610"/>
                <a:gd name="connsiteY220" fmla="*/ 734628 h 1704610"/>
                <a:gd name="connsiteX221" fmla="*/ 558320 w 1704610"/>
                <a:gd name="connsiteY221" fmla="*/ 676219 h 1704610"/>
                <a:gd name="connsiteX222" fmla="*/ 569967 w 1704610"/>
                <a:gd name="connsiteY222" fmla="*/ 663011 h 1704610"/>
                <a:gd name="connsiteX223" fmla="*/ 591117 w 1704610"/>
                <a:gd name="connsiteY223" fmla="*/ 634717 h 1704610"/>
                <a:gd name="connsiteX224" fmla="*/ 624155 w 1704610"/>
                <a:gd name="connsiteY224" fmla="*/ 593623 h 17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704610" h="1704610">
                  <a:moveTo>
                    <a:pt x="1589786" y="428077"/>
                  </a:moveTo>
                  <a:cubicBezTo>
                    <a:pt x="1476205" y="231349"/>
                    <a:pt x="1292815" y="90630"/>
                    <a:pt x="1073395" y="31836"/>
                  </a:cubicBezTo>
                  <a:cubicBezTo>
                    <a:pt x="853982" y="-26958"/>
                    <a:pt x="624800" y="3217"/>
                    <a:pt x="428072" y="116794"/>
                  </a:cubicBezTo>
                  <a:cubicBezTo>
                    <a:pt x="231347" y="230372"/>
                    <a:pt x="90626" y="413765"/>
                    <a:pt x="31835" y="633182"/>
                  </a:cubicBezTo>
                  <a:cubicBezTo>
                    <a:pt x="-26956" y="852598"/>
                    <a:pt x="3215" y="1081784"/>
                    <a:pt x="116793" y="1278508"/>
                  </a:cubicBezTo>
                  <a:cubicBezTo>
                    <a:pt x="218674" y="1454974"/>
                    <a:pt x="380602" y="1589086"/>
                    <a:pt x="572748" y="1656134"/>
                  </a:cubicBezTo>
                  <a:cubicBezTo>
                    <a:pt x="663830" y="1687914"/>
                    <a:pt x="758913" y="1703774"/>
                    <a:pt x="853849" y="1703774"/>
                  </a:cubicBezTo>
                  <a:cubicBezTo>
                    <a:pt x="957073" y="1703774"/>
                    <a:pt x="1060111" y="1685013"/>
                    <a:pt x="1157506" y="1647581"/>
                  </a:cubicBezTo>
                  <a:cubicBezTo>
                    <a:pt x="1174635" y="1640999"/>
                    <a:pt x="1183181" y="1621776"/>
                    <a:pt x="1176596" y="1604647"/>
                  </a:cubicBezTo>
                  <a:cubicBezTo>
                    <a:pt x="1170010" y="1587518"/>
                    <a:pt x="1150784" y="1578962"/>
                    <a:pt x="1133661" y="1585557"/>
                  </a:cubicBezTo>
                  <a:cubicBezTo>
                    <a:pt x="874414" y="1685199"/>
                    <a:pt x="593762" y="1639926"/>
                    <a:pt x="384081" y="1482537"/>
                  </a:cubicBezTo>
                  <a:lnTo>
                    <a:pt x="413850" y="1327145"/>
                  </a:lnTo>
                  <a:lnTo>
                    <a:pt x="428195" y="1322486"/>
                  </a:lnTo>
                  <a:cubicBezTo>
                    <a:pt x="482400" y="1304875"/>
                    <a:pt x="512173" y="1246446"/>
                    <a:pt x="494568" y="1192238"/>
                  </a:cubicBezTo>
                  <a:lnTo>
                    <a:pt x="484042" y="1159843"/>
                  </a:lnTo>
                  <a:cubicBezTo>
                    <a:pt x="481606" y="1152347"/>
                    <a:pt x="481619" y="1144422"/>
                    <a:pt x="484075" y="1136932"/>
                  </a:cubicBezTo>
                  <a:cubicBezTo>
                    <a:pt x="493309" y="1108782"/>
                    <a:pt x="490010" y="1077982"/>
                    <a:pt x="475020" y="1052423"/>
                  </a:cubicBezTo>
                  <a:cubicBezTo>
                    <a:pt x="460031" y="1026867"/>
                    <a:pt x="434761" y="1008947"/>
                    <a:pt x="405683" y="1003262"/>
                  </a:cubicBezTo>
                  <a:lnTo>
                    <a:pt x="330687" y="988608"/>
                  </a:lnTo>
                  <a:lnTo>
                    <a:pt x="185984" y="878589"/>
                  </a:lnTo>
                  <a:cubicBezTo>
                    <a:pt x="177315" y="871997"/>
                    <a:pt x="165967" y="870073"/>
                    <a:pt x="155607" y="873435"/>
                  </a:cubicBezTo>
                  <a:lnTo>
                    <a:pt x="70888" y="900955"/>
                  </a:lnTo>
                  <a:cubicBezTo>
                    <a:pt x="69090" y="870654"/>
                    <a:pt x="69064" y="840363"/>
                    <a:pt x="70772" y="810232"/>
                  </a:cubicBezTo>
                  <a:cubicBezTo>
                    <a:pt x="74114" y="813345"/>
                    <a:pt x="76291" y="815462"/>
                    <a:pt x="77630" y="816851"/>
                  </a:cubicBezTo>
                  <a:cubicBezTo>
                    <a:pt x="79288" y="819612"/>
                    <a:pt x="81342" y="822144"/>
                    <a:pt x="83747" y="824337"/>
                  </a:cubicBezTo>
                  <a:cubicBezTo>
                    <a:pt x="90665" y="830637"/>
                    <a:pt x="96932" y="833495"/>
                    <a:pt x="110091" y="833495"/>
                  </a:cubicBezTo>
                  <a:cubicBezTo>
                    <a:pt x="122182" y="833492"/>
                    <a:pt x="140083" y="831083"/>
                    <a:pt x="169639" y="826717"/>
                  </a:cubicBezTo>
                  <a:cubicBezTo>
                    <a:pt x="197670" y="822573"/>
                    <a:pt x="225556" y="817904"/>
                    <a:pt x="225831" y="817858"/>
                  </a:cubicBezTo>
                  <a:cubicBezTo>
                    <a:pt x="237006" y="815987"/>
                    <a:pt x="246453" y="808544"/>
                    <a:pt x="250899" y="798127"/>
                  </a:cubicBezTo>
                  <a:cubicBezTo>
                    <a:pt x="255345" y="787707"/>
                    <a:pt x="254172" y="775741"/>
                    <a:pt x="247789" y="766377"/>
                  </a:cubicBezTo>
                  <a:lnTo>
                    <a:pt x="207047" y="706620"/>
                  </a:lnTo>
                  <a:lnTo>
                    <a:pt x="265403" y="664892"/>
                  </a:lnTo>
                  <a:cubicBezTo>
                    <a:pt x="269291" y="662110"/>
                    <a:pt x="272534" y="658525"/>
                    <a:pt x="274910" y="654378"/>
                  </a:cubicBezTo>
                  <a:lnTo>
                    <a:pt x="365367" y="496461"/>
                  </a:lnTo>
                  <a:lnTo>
                    <a:pt x="401828" y="457391"/>
                  </a:lnTo>
                  <a:cubicBezTo>
                    <a:pt x="439087" y="417457"/>
                    <a:pt x="449720" y="359032"/>
                    <a:pt x="428913" y="308538"/>
                  </a:cubicBezTo>
                  <a:cubicBezTo>
                    <a:pt x="416638" y="278756"/>
                    <a:pt x="395199" y="253961"/>
                    <a:pt x="368384" y="237250"/>
                  </a:cubicBezTo>
                  <a:cubicBezTo>
                    <a:pt x="397426" y="214419"/>
                    <a:pt x="428391" y="193339"/>
                    <a:pt x="461300" y="174342"/>
                  </a:cubicBezTo>
                  <a:cubicBezTo>
                    <a:pt x="582045" y="104629"/>
                    <a:pt x="713815" y="70846"/>
                    <a:pt x="844200" y="69554"/>
                  </a:cubicBezTo>
                  <a:lnTo>
                    <a:pt x="784867" y="143982"/>
                  </a:lnTo>
                  <a:lnTo>
                    <a:pt x="564846" y="221114"/>
                  </a:lnTo>
                  <a:cubicBezTo>
                    <a:pt x="555911" y="224245"/>
                    <a:pt x="548734" y="231043"/>
                    <a:pt x="545125" y="239795"/>
                  </a:cubicBezTo>
                  <a:lnTo>
                    <a:pt x="483680" y="388751"/>
                  </a:lnTo>
                  <a:cubicBezTo>
                    <a:pt x="479317" y="399334"/>
                    <a:pt x="480702" y="411410"/>
                    <a:pt x="487351" y="420727"/>
                  </a:cubicBezTo>
                  <a:lnTo>
                    <a:pt x="577094" y="546436"/>
                  </a:lnTo>
                  <a:cubicBezTo>
                    <a:pt x="564242" y="558162"/>
                    <a:pt x="551731" y="575242"/>
                    <a:pt x="536788" y="596448"/>
                  </a:cubicBezTo>
                  <a:cubicBezTo>
                    <a:pt x="530236" y="605748"/>
                    <a:pt x="524049" y="614531"/>
                    <a:pt x="519772" y="619455"/>
                  </a:cubicBezTo>
                  <a:cubicBezTo>
                    <a:pt x="516054" y="623742"/>
                    <a:pt x="512332" y="627928"/>
                    <a:pt x="508644" y="632075"/>
                  </a:cubicBezTo>
                  <a:cubicBezTo>
                    <a:pt x="489342" y="653790"/>
                    <a:pt x="469385" y="676249"/>
                    <a:pt x="455206" y="706247"/>
                  </a:cubicBezTo>
                  <a:cubicBezTo>
                    <a:pt x="424031" y="772235"/>
                    <a:pt x="430328" y="848933"/>
                    <a:pt x="471638" y="906411"/>
                  </a:cubicBezTo>
                  <a:cubicBezTo>
                    <a:pt x="511581" y="961986"/>
                    <a:pt x="577433" y="990236"/>
                    <a:pt x="647718" y="981969"/>
                  </a:cubicBezTo>
                  <a:cubicBezTo>
                    <a:pt x="659168" y="980627"/>
                    <a:pt x="669844" y="977985"/>
                    <a:pt x="680175" y="975426"/>
                  </a:cubicBezTo>
                  <a:cubicBezTo>
                    <a:pt x="708662" y="968379"/>
                    <a:pt x="717686" y="967674"/>
                    <a:pt x="726824" y="976227"/>
                  </a:cubicBezTo>
                  <a:cubicBezTo>
                    <a:pt x="731270" y="980391"/>
                    <a:pt x="731679" y="981178"/>
                    <a:pt x="731589" y="995297"/>
                  </a:cubicBezTo>
                  <a:cubicBezTo>
                    <a:pt x="731526" y="1004282"/>
                    <a:pt x="731456" y="1015460"/>
                    <a:pt x="734553" y="1028223"/>
                  </a:cubicBezTo>
                  <a:cubicBezTo>
                    <a:pt x="739514" y="1048642"/>
                    <a:pt x="752337" y="1062754"/>
                    <a:pt x="762638" y="1074091"/>
                  </a:cubicBezTo>
                  <a:cubicBezTo>
                    <a:pt x="767758" y="1079723"/>
                    <a:pt x="773055" y="1085552"/>
                    <a:pt x="774686" y="1089463"/>
                  </a:cubicBezTo>
                  <a:cubicBezTo>
                    <a:pt x="785050" y="1114297"/>
                    <a:pt x="780538" y="1128051"/>
                    <a:pt x="770649" y="1158189"/>
                  </a:cubicBezTo>
                  <a:cubicBezTo>
                    <a:pt x="769802" y="1160767"/>
                    <a:pt x="768938" y="1163399"/>
                    <a:pt x="768070" y="1166097"/>
                  </a:cubicBezTo>
                  <a:cubicBezTo>
                    <a:pt x="753048" y="1212600"/>
                    <a:pt x="773988" y="1258727"/>
                    <a:pt x="792463" y="1299419"/>
                  </a:cubicBezTo>
                  <a:cubicBezTo>
                    <a:pt x="798464" y="1312634"/>
                    <a:pt x="804130" y="1325108"/>
                    <a:pt x="807841" y="1336133"/>
                  </a:cubicBezTo>
                  <a:cubicBezTo>
                    <a:pt x="837717" y="1424782"/>
                    <a:pt x="860113" y="1445085"/>
                    <a:pt x="878086" y="1453259"/>
                  </a:cubicBezTo>
                  <a:cubicBezTo>
                    <a:pt x="887500" y="1457539"/>
                    <a:pt x="897242" y="1459416"/>
                    <a:pt x="907084" y="1459413"/>
                  </a:cubicBezTo>
                  <a:cubicBezTo>
                    <a:pt x="954983" y="1459410"/>
                    <a:pt x="1004965" y="1414937"/>
                    <a:pt x="1027926" y="1386743"/>
                  </a:cubicBezTo>
                  <a:cubicBezTo>
                    <a:pt x="1042347" y="1369039"/>
                    <a:pt x="1045899" y="1351311"/>
                    <a:pt x="1048491" y="1338362"/>
                  </a:cubicBezTo>
                  <a:cubicBezTo>
                    <a:pt x="1049783" y="1331923"/>
                    <a:pt x="1050800" y="1326839"/>
                    <a:pt x="1052741" y="1323516"/>
                  </a:cubicBezTo>
                  <a:cubicBezTo>
                    <a:pt x="1055711" y="1318432"/>
                    <a:pt x="1059210" y="1314491"/>
                    <a:pt x="1063639" y="1309500"/>
                  </a:cubicBezTo>
                  <a:cubicBezTo>
                    <a:pt x="1072548" y="1299469"/>
                    <a:pt x="1083636" y="1286988"/>
                    <a:pt x="1090817" y="1264363"/>
                  </a:cubicBezTo>
                  <a:cubicBezTo>
                    <a:pt x="1096273" y="1247177"/>
                    <a:pt x="1100237" y="1242964"/>
                    <a:pt x="1113366" y="1228981"/>
                  </a:cubicBezTo>
                  <a:cubicBezTo>
                    <a:pt x="1115652" y="1226553"/>
                    <a:pt x="1118087" y="1223954"/>
                    <a:pt x="1120702" y="1221110"/>
                  </a:cubicBezTo>
                  <a:cubicBezTo>
                    <a:pt x="1164959" y="1172952"/>
                    <a:pt x="1153562" y="1136165"/>
                    <a:pt x="1141490" y="1097215"/>
                  </a:cubicBezTo>
                  <a:cubicBezTo>
                    <a:pt x="1131332" y="1064442"/>
                    <a:pt x="1149099" y="1043481"/>
                    <a:pt x="1192057" y="1003478"/>
                  </a:cubicBezTo>
                  <a:cubicBezTo>
                    <a:pt x="1210678" y="986136"/>
                    <a:pt x="1229930" y="968206"/>
                    <a:pt x="1244813" y="946661"/>
                  </a:cubicBezTo>
                  <a:cubicBezTo>
                    <a:pt x="1251326" y="937230"/>
                    <a:pt x="1271140" y="908545"/>
                    <a:pt x="1258879" y="880111"/>
                  </a:cubicBezTo>
                  <a:cubicBezTo>
                    <a:pt x="1246860" y="852233"/>
                    <a:pt x="1216313" y="847547"/>
                    <a:pt x="1191771" y="843786"/>
                  </a:cubicBezTo>
                  <a:cubicBezTo>
                    <a:pt x="1182078" y="842297"/>
                    <a:pt x="1167431" y="840051"/>
                    <a:pt x="1162769" y="837004"/>
                  </a:cubicBezTo>
                  <a:cubicBezTo>
                    <a:pt x="1142211" y="823563"/>
                    <a:pt x="1129634" y="795512"/>
                    <a:pt x="1117469" y="768381"/>
                  </a:cubicBezTo>
                  <a:cubicBezTo>
                    <a:pt x="1115047" y="762981"/>
                    <a:pt x="1112658" y="757652"/>
                    <a:pt x="1110235" y="752478"/>
                  </a:cubicBezTo>
                  <a:cubicBezTo>
                    <a:pt x="1105916" y="743247"/>
                    <a:pt x="1101599" y="732079"/>
                    <a:pt x="1097030" y="720256"/>
                  </a:cubicBezTo>
                  <a:cubicBezTo>
                    <a:pt x="1084942" y="688969"/>
                    <a:pt x="1071242" y="653504"/>
                    <a:pt x="1047919" y="628782"/>
                  </a:cubicBezTo>
                  <a:cubicBezTo>
                    <a:pt x="1026955" y="606569"/>
                    <a:pt x="987437" y="595870"/>
                    <a:pt x="952570" y="586426"/>
                  </a:cubicBezTo>
                  <a:cubicBezTo>
                    <a:pt x="940844" y="583253"/>
                    <a:pt x="929776" y="580256"/>
                    <a:pt x="922476" y="577561"/>
                  </a:cubicBezTo>
                  <a:cubicBezTo>
                    <a:pt x="916358" y="575301"/>
                    <a:pt x="909719" y="574893"/>
                    <a:pt x="903386" y="576381"/>
                  </a:cubicBezTo>
                  <a:cubicBezTo>
                    <a:pt x="886416" y="580359"/>
                    <a:pt x="875830" y="584742"/>
                    <a:pt x="867968" y="591042"/>
                  </a:cubicBezTo>
                  <a:cubicBezTo>
                    <a:pt x="865891" y="592706"/>
                    <a:pt x="859741" y="598172"/>
                    <a:pt x="856139" y="606958"/>
                  </a:cubicBezTo>
                  <a:cubicBezTo>
                    <a:pt x="843974" y="601120"/>
                    <a:pt x="827247" y="589972"/>
                    <a:pt x="816953" y="583110"/>
                  </a:cubicBezTo>
                  <a:cubicBezTo>
                    <a:pt x="816740" y="582967"/>
                    <a:pt x="816524" y="582824"/>
                    <a:pt x="816311" y="582681"/>
                  </a:cubicBezTo>
                  <a:cubicBezTo>
                    <a:pt x="819780" y="568799"/>
                    <a:pt x="816640" y="557657"/>
                    <a:pt x="813351" y="550699"/>
                  </a:cubicBezTo>
                  <a:cubicBezTo>
                    <a:pt x="794789" y="511437"/>
                    <a:pt x="733174" y="514510"/>
                    <a:pt x="721019" y="515544"/>
                  </a:cubicBezTo>
                  <a:cubicBezTo>
                    <a:pt x="714114" y="516122"/>
                    <a:pt x="705379" y="516431"/>
                    <a:pt x="696138" y="516757"/>
                  </a:cubicBezTo>
                  <a:cubicBezTo>
                    <a:pt x="681624" y="517272"/>
                    <a:pt x="665581" y="517850"/>
                    <a:pt x="649708" y="519631"/>
                  </a:cubicBezTo>
                  <a:lnTo>
                    <a:pt x="650525" y="517351"/>
                  </a:lnTo>
                  <a:cubicBezTo>
                    <a:pt x="662574" y="483781"/>
                    <a:pt x="694633" y="461225"/>
                    <a:pt x="730300" y="461225"/>
                  </a:cubicBezTo>
                  <a:lnTo>
                    <a:pt x="749190" y="461225"/>
                  </a:lnTo>
                  <a:cubicBezTo>
                    <a:pt x="767536" y="461225"/>
                    <a:pt x="782415" y="446346"/>
                    <a:pt x="782415" y="428000"/>
                  </a:cubicBezTo>
                  <a:cubicBezTo>
                    <a:pt x="782415" y="409655"/>
                    <a:pt x="767536" y="394775"/>
                    <a:pt x="749190" y="394775"/>
                  </a:cubicBezTo>
                  <a:lnTo>
                    <a:pt x="730300" y="394775"/>
                  </a:lnTo>
                  <a:cubicBezTo>
                    <a:pt x="677347" y="394775"/>
                    <a:pt x="628857" y="422644"/>
                    <a:pt x="601680" y="466509"/>
                  </a:cubicBezTo>
                  <a:lnTo>
                    <a:pt x="552120" y="397085"/>
                  </a:lnTo>
                  <a:lnTo>
                    <a:pt x="600879" y="278895"/>
                  </a:lnTo>
                  <a:lnTo>
                    <a:pt x="815876" y="203520"/>
                  </a:lnTo>
                  <a:cubicBezTo>
                    <a:pt x="821771" y="201453"/>
                    <a:pt x="826968" y="197765"/>
                    <a:pt x="830865" y="192877"/>
                  </a:cubicBezTo>
                  <a:lnTo>
                    <a:pt x="926440" y="72993"/>
                  </a:lnTo>
                  <a:cubicBezTo>
                    <a:pt x="1170648" y="96223"/>
                    <a:pt x="1400521" y="233143"/>
                    <a:pt x="1532245" y="461295"/>
                  </a:cubicBezTo>
                  <a:cubicBezTo>
                    <a:pt x="1567330" y="522066"/>
                    <a:pt x="1593285" y="586044"/>
                    <a:pt x="1610540" y="651481"/>
                  </a:cubicBezTo>
                  <a:lnTo>
                    <a:pt x="1596455" y="664041"/>
                  </a:lnTo>
                  <a:cubicBezTo>
                    <a:pt x="1578070" y="680446"/>
                    <a:pt x="1567297" y="703975"/>
                    <a:pt x="1566885" y="728600"/>
                  </a:cubicBezTo>
                  <a:cubicBezTo>
                    <a:pt x="1566882" y="728869"/>
                    <a:pt x="1566875" y="729135"/>
                    <a:pt x="1566865" y="729401"/>
                  </a:cubicBezTo>
                  <a:lnTo>
                    <a:pt x="1543918" y="666294"/>
                  </a:lnTo>
                  <a:cubicBezTo>
                    <a:pt x="1540498" y="656877"/>
                    <a:pt x="1535461" y="648241"/>
                    <a:pt x="1528955" y="640628"/>
                  </a:cubicBezTo>
                  <a:lnTo>
                    <a:pt x="1488021" y="592703"/>
                  </a:lnTo>
                  <a:cubicBezTo>
                    <a:pt x="1472151" y="574125"/>
                    <a:pt x="1449044" y="563475"/>
                    <a:pt x="1424618" y="563475"/>
                  </a:cubicBezTo>
                  <a:lnTo>
                    <a:pt x="1374513" y="563475"/>
                  </a:lnTo>
                  <a:cubicBezTo>
                    <a:pt x="1356726" y="563475"/>
                    <a:pt x="1340471" y="573218"/>
                    <a:pt x="1332081" y="588892"/>
                  </a:cubicBezTo>
                  <a:cubicBezTo>
                    <a:pt x="1323691" y="604569"/>
                    <a:pt x="1324608" y="623502"/>
                    <a:pt x="1334473" y="638296"/>
                  </a:cubicBezTo>
                  <a:lnTo>
                    <a:pt x="1339544" y="645908"/>
                  </a:lnTo>
                  <a:cubicBezTo>
                    <a:pt x="1307166" y="673750"/>
                    <a:pt x="1269718" y="696030"/>
                    <a:pt x="1229844" y="711056"/>
                  </a:cubicBezTo>
                  <a:lnTo>
                    <a:pt x="1161161" y="579495"/>
                  </a:lnTo>
                  <a:lnTo>
                    <a:pt x="1161161" y="550144"/>
                  </a:lnTo>
                  <a:cubicBezTo>
                    <a:pt x="1161161" y="541066"/>
                    <a:pt x="1157446" y="532377"/>
                    <a:pt x="1150877" y="526114"/>
                  </a:cubicBezTo>
                  <a:lnTo>
                    <a:pt x="1089029" y="467070"/>
                  </a:lnTo>
                  <a:cubicBezTo>
                    <a:pt x="1085617" y="463814"/>
                    <a:pt x="1081549" y="461322"/>
                    <a:pt x="1077100" y="459757"/>
                  </a:cubicBezTo>
                  <a:lnTo>
                    <a:pt x="1021426" y="440192"/>
                  </a:lnTo>
                  <a:cubicBezTo>
                    <a:pt x="1004104" y="434098"/>
                    <a:pt x="985144" y="443212"/>
                    <a:pt x="979063" y="460521"/>
                  </a:cubicBezTo>
                  <a:cubicBezTo>
                    <a:pt x="972979" y="477836"/>
                    <a:pt x="982081" y="496800"/>
                    <a:pt x="999392" y="502884"/>
                  </a:cubicBezTo>
                  <a:lnTo>
                    <a:pt x="1048318" y="520079"/>
                  </a:lnTo>
                  <a:lnTo>
                    <a:pt x="1094711" y="564363"/>
                  </a:lnTo>
                  <a:lnTo>
                    <a:pt x="1094711" y="587649"/>
                  </a:lnTo>
                  <a:cubicBezTo>
                    <a:pt x="1094711" y="593002"/>
                    <a:pt x="1096007" y="598279"/>
                    <a:pt x="1098486" y="603027"/>
                  </a:cubicBezTo>
                  <a:lnTo>
                    <a:pt x="1184471" y="767730"/>
                  </a:lnTo>
                  <a:cubicBezTo>
                    <a:pt x="1192203" y="782550"/>
                    <a:pt x="1209754" y="789321"/>
                    <a:pt x="1225418" y="783526"/>
                  </a:cubicBezTo>
                  <a:lnTo>
                    <a:pt x="1250455" y="774296"/>
                  </a:lnTo>
                  <a:cubicBezTo>
                    <a:pt x="1308622" y="752843"/>
                    <a:pt x="1362534" y="718336"/>
                    <a:pt x="1406369" y="674508"/>
                  </a:cubicBezTo>
                  <a:cubicBezTo>
                    <a:pt x="1417567" y="663306"/>
                    <a:pt x="1419308" y="645765"/>
                    <a:pt x="1410519" y="632584"/>
                  </a:cubicBezTo>
                  <a:lnTo>
                    <a:pt x="1408752" y="629929"/>
                  </a:lnTo>
                  <a:lnTo>
                    <a:pt x="1424618" y="629929"/>
                  </a:lnTo>
                  <a:cubicBezTo>
                    <a:pt x="1429579" y="629929"/>
                    <a:pt x="1434274" y="632092"/>
                    <a:pt x="1437497" y="635867"/>
                  </a:cubicBezTo>
                  <a:lnTo>
                    <a:pt x="1478431" y="683792"/>
                  </a:lnTo>
                  <a:cubicBezTo>
                    <a:pt x="1479751" y="685337"/>
                    <a:pt x="1480771" y="687085"/>
                    <a:pt x="1481468" y="689002"/>
                  </a:cubicBezTo>
                  <a:lnTo>
                    <a:pt x="1526642" y="813219"/>
                  </a:lnTo>
                  <a:cubicBezTo>
                    <a:pt x="1530523" y="823892"/>
                    <a:pt x="1539588" y="831840"/>
                    <a:pt x="1550666" y="834299"/>
                  </a:cubicBezTo>
                  <a:cubicBezTo>
                    <a:pt x="1553059" y="834828"/>
                    <a:pt x="1555468" y="835087"/>
                    <a:pt x="1557864" y="835087"/>
                  </a:cubicBezTo>
                  <a:cubicBezTo>
                    <a:pt x="1566579" y="835087"/>
                    <a:pt x="1575063" y="831654"/>
                    <a:pt x="1581356" y="825354"/>
                  </a:cubicBezTo>
                  <a:lnTo>
                    <a:pt x="1602858" y="803852"/>
                  </a:lnTo>
                  <a:cubicBezTo>
                    <a:pt x="1616475" y="790232"/>
                    <a:pt x="1625849" y="773000"/>
                    <a:pt x="1630328" y="753897"/>
                  </a:cubicBezTo>
                  <a:cubicBezTo>
                    <a:pt x="1663583" y="1020404"/>
                    <a:pt x="1559083" y="1296093"/>
                    <a:pt x="1338201" y="1469458"/>
                  </a:cubicBezTo>
                  <a:cubicBezTo>
                    <a:pt x="1323764" y="1480785"/>
                    <a:pt x="1321245" y="1501669"/>
                    <a:pt x="1332579" y="1516107"/>
                  </a:cubicBezTo>
                  <a:cubicBezTo>
                    <a:pt x="1343907" y="1530545"/>
                    <a:pt x="1364787" y="1533063"/>
                    <a:pt x="1379228" y="1521729"/>
                  </a:cubicBezTo>
                  <a:cubicBezTo>
                    <a:pt x="1538697" y="1396568"/>
                    <a:pt x="1648251" y="1217551"/>
                    <a:pt x="1687710" y="1017653"/>
                  </a:cubicBezTo>
                  <a:cubicBezTo>
                    <a:pt x="1727537" y="815828"/>
                    <a:pt x="1692764" y="606440"/>
                    <a:pt x="1589786" y="428077"/>
                  </a:cubicBezTo>
                  <a:close/>
                  <a:moveTo>
                    <a:pt x="159601" y="942009"/>
                  </a:moveTo>
                  <a:lnTo>
                    <a:pt x="296611" y="1046183"/>
                  </a:lnTo>
                  <a:cubicBezTo>
                    <a:pt x="300662" y="1049263"/>
                    <a:pt x="305360" y="1051370"/>
                    <a:pt x="310351" y="1052343"/>
                  </a:cubicBezTo>
                  <a:lnTo>
                    <a:pt x="392930" y="1068479"/>
                  </a:lnTo>
                  <a:cubicBezTo>
                    <a:pt x="403470" y="1070539"/>
                    <a:pt x="412262" y="1076773"/>
                    <a:pt x="417695" y="1086037"/>
                  </a:cubicBezTo>
                  <a:cubicBezTo>
                    <a:pt x="423128" y="1095297"/>
                    <a:pt x="424271" y="1106014"/>
                    <a:pt x="420928" y="1116218"/>
                  </a:cubicBezTo>
                  <a:cubicBezTo>
                    <a:pt x="414050" y="1137195"/>
                    <a:pt x="414016" y="1159382"/>
                    <a:pt x="420838" y="1180372"/>
                  </a:cubicBezTo>
                  <a:lnTo>
                    <a:pt x="431365" y="1212763"/>
                  </a:lnTo>
                  <a:cubicBezTo>
                    <a:pt x="437655" y="1232122"/>
                    <a:pt x="427015" y="1252992"/>
                    <a:pt x="407660" y="1259282"/>
                  </a:cubicBezTo>
                  <a:lnTo>
                    <a:pt x="374641" y="1270012"/>
                  </a:lnTo>
                  <a:cubicBezTo>
                    <a:pt x="363121" y="1273753"/>
                    <a:pt x="354554" y="1283469"/>
                    <a:pt x="352278" y="1295358"/>
                  </a:cubicBezTo>
                  <a:lnTo>
                    <a:pt x="325702" y="1434083"/>
                  </a:lnTo>
                  <a:cubicBezTo>
                    <a:pt x="267277" y="1380609"/>
                    <a:pt x="215979" y="1317409"/>
                    <a:pt x="174341" y="1245287"/>
                  </a:cubicBezTo>
                  <a:cubicBezTo>
                    <a:pt x="123541" y="1157308"/>
                    <a:pt x="91802" y="1063468"/>
                    <a:pt x="77813" y="968581"/>
                  </a:cubicBezTo>
                  <a:lnTo>
                    <a:pt x="159601" y="942009"/>
                  </a:lnTo>
                  <a:close/>
                  <a:moveTo>
                    <a:pt x="353245" y="412054"/>
                  </a:moveTo>
                  <a:lnTo>
                    <a:pt x="314159" y="453932"/>
                  </a:lnTo>
                  <a:cubicBezTo>
                    <a:pt x="312414" y="455803"/>
                    <a:pt x="310889" y="457869"/>
                    <a:pt x="309617" y="460089"/>
                  </a:cubicBezTo>
                  <a:lnTo>
                    <a:pt x="220857" y="615052"/>
                  </a:lnTo>
                  <a:lnTo>
                    <a:pt x="141970" y="671461"/>
                  </a:lnTo>
                  <a:cubicBezTo>
                    <a:pt x="127276" y="681968"/>
                    <a:pt x="123668" y="702280"/>
                    <a:pt x="133842" y="717206"/>
                  </a:cubicBezTo>
                  <a:lnTo>
                    <a:pt x="163346" y="760483"/>
                  </a:lnTo>
                  <a:cubicBezTo>
                    <a:pt x="146339" y="763015"/>
                    <a:pt x="131078" y="765101"/>
                    <a:pt x="120930" y="766208"/>
                  </a:cubicBezTo>
                  <a:cubicBezTo>
                    <a:pt x="118979" y="764337"/>
                    <a:pt x="116939" y="762440"/>
                    <a:pt x="114829" y="760479"/>
                  </a:cubicBezTo>
                  <a:cubicBezTo>
                    <a:pt x="106931" y="753143"/>
                    <a:pt x="95955" y="743343"/>
                    <a:pt x="79594" y="729025"/>
                  </a:cubicBezTo>
                  <a:cubicBezTo>
                    <a:pt x="106578" y="562010"/>
                    <a:pt x="187057" y="404668"/>
                    <a:pt x="313631" y="284564"/>
                  </a:cubicBezTo>
                  <a:cubicBezTo>
                    <a:pt x="337867" y="292196"/>
                    <a:pt x="357758" y="310276"/>
                    <a:pt x="367474" y="333858"/>
                  </a:cubicBezTo>
                  <a:cubicBezTo>
                    <a:pt x="378406" y="360381"/>
                    <a:pt x="372817" y="391077"/>
                    <a:pt x="353245" y="412054"/>
                  </a:cubicBezTo>
                  <a:close/>
                  <a:moveTo>
                    <a:pt x="624155" y="593623"/>
                  </a:moveTo>
                  <a:cubicBezTo>
                    <a:pt x="638975" y="585283"/>
                    <a:pt x="673373" y="584064"/>
                    <a:pt x="698487" y="583173"/>
                  </a:cubicBezTo>
                  <a:cubicBezTo>
                    <a:pt x="708552" y="582818"/>
                    <a:pt x="718062" y="582479"/>
                    <a:pt x="726555" y="581768"/>
                  </a:cubicBezTo>
                  <a:cubicBezTo>
                    <a:pt x="731038" y="581392"/>
                    <a:pt x="736015" y="581462"/>
                    <a:pt x="740710" y="581827"/>
                  </a:cubicBezTo>
                  <a:cubicBezTo>
                    <a:pt x="738614" y="587210"/>
                    <a:pt x="737932" y="593118"/>
                    <a:pt x="738843" y="598980"/>
                  </a:cubicBezTo>
                  <a:cubicBezTo>
                    <a:pt x="740441" y="609291"/>
                    <a:pt x="746798" y="618246"/>
                    <a:pt x="755995" y="623167"/>
                  </a:cubicBezTo>
                  <a:cubicBezTo>
                    <a:pt x="762229" y="626503"/>
                    <a:pt x="770905" y="632288"/>
                    <a:pt x="780089" y="638412"/>
                  </a:cubicBezTo>
                  <a:cubicBezTo>
                    <a:pt x="806057" y="655724"/>
                    <a:pt x="835494" y="675345"/>
                    <a:pt x="863147" y="677106"/>
                  </a:cubicBezTo>
                  <a:cubicBezTo>
                    <a:pt x="888294" y="678738"/>
                    <a:pt x="902286" y="664406"/>
                    <a:pt x="908281" y="658302"/>
                  </a:cubicBezTo>
                  <a:cubicBezTo>
                    <a:pt x="908759" y="657817"/>
                    <a:pt x="909211" y="657332"/>
                    <a:pt x="909689" y="656890"/>
                  </a:cubicBezTo>
                  <a:cubicBezTo>
                    <a:pt x="913065" y="654139"/>
                    <a:pt x="916229" y="650451"/>
                    <a:pt x="918581" y="646001"/>
                  </a:cubicBezTo>
                  <a:cubicBezTo>
                    <a:pt x="923895" y="647520"/>
                    <a:pt x="929477" y="649032"/>
                    <a:pt x="935199" y="650583"/>
                  </a:cubicBezTo>
                  <a:cubicBezTo>
                    <a:pt x="954873" y="655910"/>
                    <a:pt x="991494" y="665825"/>
                    <a:pt x="999585" y="674398"/>
                  </a:cubicBezTo>
                  <a:cubicBezTo>
                    <a:pt x="1013956" y="689633"/>
                    <a:pt x="1025158" y="718632"/>
                    <a:pt x="1035043" y="744214"/>
                  </a:cubicBezTo>
                  <a:cubicBezTo>
                    <a:pt x="1040037" y="757143"/>
                    <a:pt x="1044756" y="769345"/>
                    <a:pt x="1050049" y="780659"/>
                  </a:cubicBezTo>
                  <a:cubicBezTo>
                    <a:pt x="1052322" y="785513"/>
                    <a:pt x="1054558" y="790514"/>
                    <a:pt x="1056831" y="795578"/>
                  </a:cubicBezTo>
                  <a:cubicBezTo>
                    <a:pt x="1072162" y="829777"/>
                    <a:pt x="1089541" y="868541"/>
                    <a:pt x="1126408" y="892638"/>
                  </a:cubicBezTo>
                  <a:cubicBezTo>
                    <a:pt x="1143125" y="903567"/>
                    <a:pt x="1163617" y="906707"/>
                    <a:pt x="1181700" y="909482"/>
                  </a:cubicBezTo>
                  <a:cubicBezTo>
                    <a:pt x="1183886" y="909817"/>
                    <a:pt x="1186391" y="910203"/>
                    <a:pt x="1188937" y="910621"/>
                  </a:cubicBezTo>
                  <a:cubicBezTo>
                    <a:pt x="1178204" y="925594"/>
                    <a:pt x="1162922" y="939822"/>
                    <a:pt x="1146777" y="954858"/>
                  </a:cubicBezTo>
                  <a:cubicBezTo>
                    <a:pt x="1105643" y="993164"/>
                    <a:pt x="1054452" y="1040840"/>
                    <a:pt x="1078027" y="1116896"/>
                  </a:cubicBezTo>
                  <a:cubicBezTo>
                    <a:pt x="1089155" y="1152809"/>
                    <a:pt x="1089674" y="1156690"/>
                    <a:pt x="1071780" y="1176155"/>
                  </a:cubicBezTo>
                  <a:cubicBezTo>
                    <a:pt x="1069341" y="1178810"/>
                    <a:pt x="1067069" y="1181229"/>
                    <a:pt x="1064939" y="1183495"/>
                  </a:cubicBezTo>
                  <a:cubicBezTo>
                    <a:pt x="1049614" y="1199810"/>
                    <a:pt x="1037509" y="1212696"/>
                    <a:pt x="1027487" y="1244263"/>
                  </a:cubicBezTo>
                  <a:cubicBezTo>
                    <a:pt x="1024576" y="1253431"/>
                    <a:pt x="1020805" y="1257677"/>
                    <a:pt x="1013956" y="1265386"/>
                  </a:cubicBezTo>
                  <a:cubicBezTo>
                    <a:pt x="1008480" y="1271554"/>
                    <a:pt x="1001659" y="1279236"/>
                    <a:pt x="995369" y="1290002"/>
                  </a:cubicBezTo>
                  <a:cubicBezTo>
                    <a:pt x="987832" y="1302901"/>
                    <a:pt x="985340" y="1315322"/>
                    <a:pt x="983343" y="1325300"/>
                  </a:cubicBezTo>
                  <a:cubicBezTo>
                    <a:pt x="981373" y="1335119"/>
                    <a:pt x="980256" y="1340047"/>
                    <a:pt x="976402" y="1344779"/>
                  </a:cubicBezTo>
                  <a:cubicBezTo>
                    <a:pt x="967626" y="1355551"/>
                    <a:pt x="951258" y="1371195"/>
                    <a:pt x="934454" y="1381871"/>
                  </a:cubicBezTo>
                  <a:cubicBezTo>
                    <a:pt x="918837" y="1391787"/>
                    <a:pt x="909719" y="1393143"/>
                    <a:pt x="906612" y="1392956"/>
                  </a:cubicBezTo>
                  <a:cubicBezTo>
                    <a:pt x="903067" y="1389155"/>
                    <a:pt x="890224" y="1372511"/>
                    <a:pt x="870819" y="1314916"/>
                  </a:cubicBezTo>
                  <a:cubicBezTo>
                    <a:pt x="866034" y="1300708"/>
                    <a:pt x="859395" y="1286088"/>
                    <a:pt x="852975" y="1271949"/>
                  </a:cubicBezTo>
                  <a:cubicBezTo>
                    <a:pt x="838823" y="1240781"/>
                    <a:pt x="824193" y="1208549"/>
                    <a:pt x="831311" y="1186522"/>
                  </a:cubicBezTo>
                  <a:cubicBezTo>
                    <a:pt x="832151" y="1183924"/>
                    <a:pt x="832982" y="1181385"/>
                    <a:pt x="833799" y="1178903"/>
                  </a:cubicBezTo>
                  <a:cubicBezTo>
                    <a:pt x="845170" y="1144246"/>
                    <a:pt x="855903" y="1111519"/>
                    <a:pt x="836019" y="1063870"/>
                  </a:cubicBezTo>
                  <a:cubicBezTo>
                    <a:pt x="829965" y="1049359"/>
                    <a:pt x="820325" y="1038756"/>
                    <a:pt x="811829" y="1029399"/>
                  </a:cubicBezTo>
                  <a:cubicBezTo>
                    <a:pt x="806330" y="1023348"/>
                    <a:pt x="800099" y="1016490"/>
                    <a:pt x="799139" y="1012542"/>
                  </a:cubicBezTo>
                  <a:cubicBezTo>
                    <a:pt x="797969" y="1007728"/>
                    <a:pt x="798006" y="1002168"/>
                    <a:pt x="798049" y="995732"/>
                  </a:cubicBezTo>
                  <a:cubicBezTo>
                    <a:pt x="798162" y="978370"/>
                    <a:pt x="798335" y="952137"/>
                    <a:pt x="772254" y="927714"/>
                  </a:cubicBezTo>
                  <a:cubicBezTo>
                    <a:pt x="735484" y="893296"/>
                    <a:pt x="692606" y="903899"/>
                    <a:pt x="664229" y="910917"/>
                  </a:cubicBezTo>
                  <a:cubicBezTo>
                    <a:pt x="655513" y="913070"/>
                    <a:pt x="647279" y="915110"/>
                    <a:pt x="639982" y="915968"/>
                  </a:cubicBezTo>
                  <a:cubicBezTo>
                    <a:pt x="593303" y="921437"/>
                    <a:pt x="551628" y="903826"/>
                    <a:pt x="525610" y="867621"/>
                  </a:cubicBezTo>
                  <a:cubicBezTo>
                    <a:pt x="498393" y="829750"/>
                    <a:pt x="494442" y="778788"/>
                    <a:pt x="515303" y="734628"/>
                  </a:cubicBezTo>
                  <a:cubicBezTo>
                    <a:pt x="525401" y="713259"/>
                    <a:pt x="540656" y="696090"/>
                    <a:pt x="558320" y="676219"/>
                  </a:cubicBezTo>
                  <a:cubicBezTo>
                    <a:pt x="562178" y="671876"/>
                    <a:pt x="566072" y="667497"/>
                    <a:pt x="569967" y="663011"/>
                  </a:cubicBezTo>
                  <a:cubicBezTo>
                    <a:pt x="576446" y="655541"/>
                    <a:pt x="583577" y="645426"/>
                    <a:pt x="591117" y="634717"/>
                  </a:cubicBezTo>
                  <a:cubicBezTo>
                    <a:pt x="600118" y="621941"/>
                    <a:pt x="616878" y="598149"/>
                    <a:pt x="624155" y="5936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0D3465ED-B326-4089-BF9A-A80A464B0305}"/>
                </a:ext>
              </a:extLst>
            </p:cNvPr>
            <p:cNvSpPr/>
            <p:nvPr/>
          </p:nvSpPr>
          <p:spPr>
            <a:xfrm>
              <a:off x="9482036" y="4949337"/>
              <a:ext cx="202693" cy="348897"/>
            </a:xfrm>
            <a:custGeom>
              <a:avLst/>
              <a:gdLst>
                <a:gd name="connsiteX0" fmla="*/ 201437 w 202692"/>
                <a:gd name="connsiteY0" fmla="*/ 87445 h 348896"/>
                <a:gd name="connsiteX1" fmla="*/ 185451 w 202692"/>
                <a:gd name="connsiteY1" fmla="*/ 27189 h 348896"/>
                <a:gd name="connsiteX2" fmla="*/ 157280 w 202692"/>
                <a:gd name="connsiteY2" fmla="*/ 2720 h 348896"/>
                <a:gd name="connsiteX3" fmla="*/ 124131 w 202692"/>
                <a:gd name="connsiteY3" fmla="*/ 19869 h 348896"/>
                <a:gd name="connsiteX4" fmla="*/ 114040 w 202692"/>
                <a:gd name="connsiteY4" fmla="*/ 40567 h 348896"/>
                <a:gd name="connsiteX5" fmla="*/ 97452 w 202692"/>
                <a:gd name="connsiteY5" fmla="*/ 70698 h 348896"/>
                <a:gd name="connsiteX6" fmla="*/ 77947 w 202692"/>
                <a:gd name="connsiteY6" fmla="*/ 82265 h 348896"/>
                <a:gd name="connsiteX7" fmla="*/ 22609 w 202692"/>
                <a:gd name="connsiteY7" fmla="*/ 136045 h 348896"/>
                <a:gd name="connsiteX8" fmla="*/ 20409 w 202692"/>
                <a:gd name="connsiteY8" fmla="*/ 182923 h 348896"/>
                <a:gd name="connsiteX9" fmla="*/ 19558 w 202692"/>
                <a:gd name="connsiteY9" fmla="*/ 202505 h 348896"/>
                <a:gd name="connsiteX10" fmla="*/ 19226 w 202692"/>
                <a:gd name="connsiteY10" fmla="*/ 203279 h 348896"/>
                <a:gd name="connsiteX11" fmla="*/ 16565 w 202692"/>
                <a:gd name="connsiteY11" fmla="*/ 313580 h 348896"/>
                <a:gd name="connsiteX12" fmla="*/ 73039 w 202692"/>
                <a:gd name="connsiteY12" fmla="*/ 348819 h 348896"/>
                <a:gd name="connsiteX13" fmla="*/ 81898 w 202692"/>
                <a:gd name="connsiteY13" fmla="*/ 348104 h 348896"/>
                <a:gd name="connsiteX14" fmla="*/ 162091 w 202692"/>
                <a:gd name="connsiteY14" fmla="*/ 237145 h 348896"/>
                <a:gd name="connsiteX15" fmla="*/ 201174 w 202692"/>
                <a:gd name="connsiteY15" fmla="*/ 105425 h 348896"/>
                <a:gd name="connsiteX16" fmla="*/ 201437 w 202692"/>
                <a:gd name="connsiteY16" fmla="*/ 87445 h 348896"/>
                <a:gd name="connsiteX17" fmla="*/ 98389 w 202692"/>
                <a:gd name="connsiteY17" fmla="*/ 218242 h 348896"/>
                <a:gd name="connsiteX18" fmla="*/ 72966 w 202692"/>
                <a:gd name="connsiteY18" fmla="*/ 278119 h 348896"/>
                <a:gd name="connsiteX19" fmla="*/ 70939 w 202692"/>
                <a:gd name="connsiteY19" fmla="*/ 275384 h 348896"/>
                <a:gd name="connsiteX20" fmla="*/ 80360 w 202692"/>
                <a:gd name="connsiteY20" fmla="*/ 229320 h 348896"/>
                <a:gd name="connsiteX21" fmla="*/ 80695 w 202692"/>
                <a:gd name="connsiteY21" fmla="*/ 228542 h 348896"/>
                <a:gd name="connsiteX22" fmla="*/ 86145 w 202692"/>
                <a:gd name="connsiteY22" fmla="*/ 173184 h 348896"/>
                <a:gd name="connsiteX23" fmla="*/ 86012 w 202692"/>
                <a:gd name="connsiteY23" fmla="*/ 155939 h 348896"/>
                <a:gd name="connsiteX24" fmla="*/ 106829 w 202692"/>
                <a:gd name="connsiteY24" fmla="*/ 142112 h 348896"/>
                <a:gd name="connsiteX25" fmla="*/ 123533 w 202692"/>
                <a:gd name="connsiteY25" fmla="*/ 133496 h 348896"/>
                <a:gd name="connsiteX26" fmla="*/ 98389 w 202692"/>
                <a:gd name="connsiteY26" fmla="*/ 218242 h 34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2692" h="348896">
                  <a:moveTo>
                    <a:pt x="201437" y="87445"/>
                  </a:moveTo>
                  <a:lnTo>
                    <a:pt x="185451" y="27189"/>
                  </a:lnTo>
                  <a:cubicBezTo>
                    <a:pt x="181958" y="14031"/>
                    <a:pt x="170794" y="4335"/>
                    <a:pt x="157280" y="2720"/>
                  </a:cubicBezTo>
                  <a:cubicBezTo>
                    <a:pt x="143749" y="1138"/>
                    <a:pt x="130627" y="7903"/>
                    <a:pt x="124131" y="19869"/>
                  </a:cubicBezTo>
                  <a:cubicBezTo>
                    <a:pt x="120489" y="26581"/>
                    <a:pt x="117210" y="33692"/>
                    <a:pt x="114040" y="40567"/>
                  </a:cubicBezTo>
                  <a:cubicBezTo>
                    <a:pt x="108707" y="52133"/>
                    <a:pt x="103191" y="64096"/>
                    <a:pt x="97452" y="70698"/>
                  </a:cubicBezTo>
                  <a:cubicBezTo>
                    <a:pt x="94229" y="74406"/>
                    <a:pt x="85949" y="78404"/>
                    <a:pt x="77947" y="82265"/>
                  </a:cubicBezTo>
                  <a:cubicBezTo>
                    <a:pt x="58818" y="91496"/>
                    <a:pt x="32617" y="104139"/>
                    <a:pt x="22609" y="136045"/>
                  </a:cubicBezTo>
                  <a:cubicBezTo>
                    <a:pt x="16395" y="155836"/>
                    <a:pt x="18714" y="171493"/>
                    <a:pt x="20409" y="182923"/>
                  </a:cubicBezTo>
                  <a:cubicBezTo>
                    <a:pt x="21874" y="192835"/>
                    <a:pt x="22213" y="196271"/>
                    <a:pt x="19558" y="202505"/>
                  </a:cubicBezTo>
                  <a:lnTo>
                    <a:pt x="19226" y="203279"/>
                  </a:lnTo>
                  <a:cubicBezTo>
                    <a:pt x="8650" y="228097"/>
                    <a:pt x="-11028" y="274301"/>
                    <a:pt x="16565" y="313580"/>
                  </a:cubicBezTo>
                  <a:cubicBezTo>
                    <a:pt x="36252" y="341612"/>
                    <a:pt x="56954" y="348819"/>
                    <a:pt x="73039" y="348819"/>
                  </a:cubicBezTo>
                  <a:cubicBezTo>
                    <a:pt x="76179" y="348829"/>
                    <a:pt x="79150" y="348553"/>
                    <a:pt x="81898" y="348104"/>
                  </a:cubicBezTo>
                  <a:cubicBezTo>
                    <a:pt x="115791" y="342565"/>
                    <a:pt x="141270" y="307310"/>
                    <a:pt x="162091" y="237145"/>
                  </a:cubicBezTo>
                  <a:lnTo>
                    <a:pt x="201174" y="105425"/>
                  </a:lnTo>
                  <a:cubicBezTo>
                    <a:pt x="202912" y="99567"/>
                    <a:pt x="203005" y="93346"/>
                    <a:pt x="201437" y="87445"/>
                  </a:cubicBezTo>
                  <a:close/>
                  <a:moveTo>
                    <a:pt x="98389" y="218242"/>
                  </a:moveTo>
                  <a:cubicBezTo>
                    <a:pt x="87776" y="254015"/>
                    <a:pt x="78386" y="270716"/>
                    <a:pt x="72966" y="278119"/>
                  </a:cubicBezTo>
                  <a:cubicBezTo>
                    <a:pt x="72342" y="277321"/>
                    <a:pt x="71664" y="276418"/>
                    <a:pt x="70939" y="275384"/>
                  </a:cubicBezTo>
                  <a:cubicBezTo>
                    <a:pt x="64589" y="266340"/>
                    <a:pt x="74079" y="244063"/>
                    <a:pt x="80360" y="229320"/>
                  </a:cubicBezTo>
                  <a:lnTo>
                    <a:pt x="80695" y="228542"/>
                  </a:lnTo>
                  <a:cubicBezTo>
                    <a:pt x="90823" y="204771"/>
                    <a:pt x="88115" y="186515"/>
                    <a:pt x="86145" y="173184"/>
                  </a:cubicBezTo>
                  <a:cubicBezTo>
                    <a:pt x="84879" y="164648"/>
                    <a:pt x="84427" y="160979"/>
                    <a:pt x="86012" y="155939"/>
                  </a:cubicBezTo>
                  <a:cubicBezTo>
                    <a:pt x="87314" y="151795"/>
                    <a:pt x="95100" y="147774"/>
                    <a:pt x="106829" y="142112"/>
                  </a:cubicBezTo>
                  <a:cubicBezTo>
                    <a:pt x="112029" y="139600"/>
                    <a:pt x="117755" y="136839"/>
                    <a:pt x="123533" y="133496"/>
                  </a:cubicBezTo>
                  <a:lnTo>
                    <a:pt x="98389" y="21824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8142E0BB-6C71-4BFD-A7F7-DF5A5B33BE5D}"/>
                </a:ext>
              </a:extLst>
            </p:cNvPr>
            <p:cNvSpPr/>
            <p:nvPr/>
          </p:nvSpPr>
          <p:spPr>
            <a:xfrm>
              <a:off x="9169337" y="4282604"/>
              <a:ext cx="73102" cy="69779"/>
            </a:xfrm>
            <a:custGeom>
              <a:avLst/>
              <a:gdLst>
                <a:gd name="connsiteX0" fmla="*/ 48966 w 73102"/>
                <a:gd name="connsiteY0" fmla="*/ 5153 h 69779"/>
                <a:gd name="connsiteX1" fmla="*/ 46724 w 73102"/>
                <a:gd name="connsiteY1" fmla="*/ 4369 h 69779"/>
                <a:gd name="connsiteX2" fmla="*/ 4374 w 73102"/>
                <a:gd name="connsiteY2" fmla="*/ 24724 h 69779"/>
                <a:gd name="connsiteX3" fmla="*/ 24730 w 73102"/>
                <a:gd name="connsiteY3" fmla="*/ 67074 h 69779"/>
                <a:gd name="connsiteX4" fmla="*/ 26969 w 73102"/>
                <a:gd name="connsiteY4" fmla="*/ 67858 h 69779"/>
                <a:gd name="connsiteX5" fmla="*/ 37968 w 73102"/>
                <a:gd name="connsiteY5" fmla="*/ 69739 h 69779"/>
                <a:gd name="connsiteX6" fmla="*/ 69322 w 73102"/>
                <a:gd name="connsiteY6" fmla="*/ 47502 h 69779"/>
                <a:gd name="connsiteX7" fmla="*/ 48966 w 73102"/>
                <a:gd name="connsiteY7" fmla="*/ 5153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02" h="69779">
                  <a:moveTo>
                    <a:pt x="48966" y="5153"/>
                  </a:moveTo>
                  <a:lnTo>
                    <a:pt x="46724" y="4369"/>
                  </a:lnTo>
                  <a:cubicBezTo>
                    <a:pt x="29422" y="-1692"/>
                    <a:pt x="10448" y="7409"/>
                    <a:pt x="4374" y="24724"/>
                  </a:cubicBezTo>
                  <a:cubicBezTo>
                    <a:pt x="-1700" y="42043"/>
                    <a:pt x="7414" y="61000"/>
                    <a:pt x="24730" y="67074"/>
                  </a:cubicBezTo>
                  <a:lnTo>
                    <a:pt x="26969" y="67858"/>
                  </a:lnTo>
                  <a:cubicBezTo>
                    <a:pt x="30608" y="69134"/>
                    <a:pt x="34316" y="69739"/>
                    <a:pt x="37968" y="69739"/>
                  </a:cubicBezTo>
                  <a:cubicBezTo>
                    <a:pt x="51685" y="69739"/>
                    <a:pt x="64524" y="61176"/>
                    <a:pt x="69322" y="47502"/>
                  </a:cubicBezTo>
                  <a:cubicBezTo>
                    <a:pt x="75396" y="30184"/>
                    <a:pt x="66282" y="11224"/>
                    <a:pt x="48966" y="51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0" name="Gráfico 15">
            <a:extLst>
              <a:ext uri="{FF2B5EF4-FFF2-40B4-BE49-F238E27FC236}">
                <a16:creationId xmlns:a16="http://schemas.microsoft.com/office/drawing/2014/main" id="{DAB10F84-DB57-446A-AABB-E2202473D06C}"/>
              </a:ext>
            </a:extLst>
          </p:cNvPr>
          <p:cNvGrpSpPr/>
          <p:nvPr userDrawn="1"/>
        </p:nvGrpSpPr>
        <p:grpSpPr>
          <a:xfrm>
            <a:off x="2490514" y="4697887"/>
            <a:ext cx="1102505" cy="1102505"/>
            <a:chOff x="2169672" y="3892806"/>
            <a:chExt cx="1701288" cy="1701288"/>
          </a:xfrm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4FECFB5F-B4E7-4B8E-9EB9-1C4C0BD08A6F}"/>
                </a:ext>
              </a:extLst>
            </p:cNvPr>
            <p:cNvSpPr/>
            <p:nvPr/>
          </p:nvSpPr>
          <p:spPr>
            <a:xfrm>
              <a:off x="3720891" y="4982697"/>
              <a:ext cx="149527" cy="149527"/>
            </a:xfrm>
            <a:custGeom>
              <a:avLst/>
              <a:gdLst>
                <a:gd name="connsiteX0" fmla="*/ 140240 w 149527"/>
                <a:gd name="connsiteY0" fmla="*/ 92577 h 149527"/>
                <a:gd name="connsiteX1" fmla="*/ 59133 w 149527"/>
                <a:gd name="connsiteY1" fmla="*/ 12132 h 149527"/>
                <a:gd name="connsiteX2" fmla="*/ 12132 w 149527"/>
                <a:gd name="connsiteY2" fmla="*/ 12324 h 149527"/>
                <a:gd name="connsiteX3" fmla="*/ 12324 w 149527"/>
                <a:gd name="connsiteY3" fmla="*/ 59326 h 149527"/>
                <a:gd name="connsiteX4" fmla="*/ 93428 w 149527"/>
                <a:gd name="connsiteY4" fmla="*/ 139771 h 149527"/>
                <a:gd name="connsiteX5" fmla="*/ 116831 w 149527"/>
                <a:gd name="connsiteY5" fmla="*/ 149411 h 149527"/>
                <a:gd name="connsiteX6" fmla="*/ 140426 w 149527"/>
                <a:gd name="connsiteY6" fmla="*/ 139579 h 149527"/>
                <a:gd name="connsiteX7" fmla="*/ 140240 w 149527"/>
                <a:gd name="connsiteY7" fmla="*/ 92577 h 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27" h="149527">
                  <a:moveTo>
                    <a:pt x="140240" y="92577"/>
                  </a:moveTo>
                  <a:lnTo>
                    <a:pt x="59133" y="12132"/>
                  </a:lnTo>
                  <a:cubicBezTo>
                    <a:pt x="46097" y="-798"/>
                    <a:pt x="25057" y="-708"/>
                    <a:pt x="12132" y="12324"/>
                  </a:cubicBezTo>
                  <a:cubicBezTo>
                    <a:pt x="-798" y="25356"/>
                    <a:pt x="-708" y="46400"/>
                    <a:pt x="12324" y="59326"/>
                  </a:cubicBezTo>
                  <a:lnTo>
                    <a:pt x="93428" y="139771"/>
                  </a:lnTo>
                  <a:cubicBezTo>
                    <a:pt x="99907" y="146201"/>
                    <a:pt x="108371" y="149411"/>
                    <a:pt x="116831" y="149411"/>
                  </a:cubicBezTo>
                  <a:cubicBezTo>
                    <a:pt x="125380" y="149411"/>
                    <a:pt x="133930" y="146131"/>
                    <a:pt x="140426" y="139579"/>
                  </a:cubicBezTo>
                  <a:cubicBezTo>
                    <a:pt x="153358" y="126546"/>
                    <a:pt x="153272" y="105503"/>
                    <a:pt x="140240" y="92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1DE38471-DCC0-4A79-BC27-427152C99829}"/>
                </a:ext>
              </a:extLst>
            </p:cNvPr>
            <p:cNvSpPr/>
            <p:nvPr/>
          </p:nvSpPr>
          <p:spPr>
            <a:xfrm>
              <a:off x="3638113" y="4900292"/>
              <a:ext cx="69779" cy="69779"/>
            </a:xfrm>
            <a:custGeom>
              <a:avLst/>
              <a:gdLst>
                <a:gd name="connsiteX0" fmla="*/ 59269 w 69779"/>
                <a:gd name="connsiteY0" fmla="*/ 12226 h 69779"/>
                <a:gd name="connsiteX1" fmla="*/ 12268 w 69779"/>
                <a:gd name="connsiteY1" fmla="*/ 12226 h 69779"/>
                <a:gd name="connsiteX2" fmla="*/ 12211 w 69779"/>
                <a:gd name="connsiteY2" fmla="*/ 12283 h 69779"/>
                <a:gd name="connsiteX3" fmla="*/ 12241 w 69779"/>
                <a:gd name="connsiteY3" fmla="*/ 59258 h 69779"/>
                <a:gd name="connsiteX4" fmla="*/ 35724 w 69779"/>
                <a:gd name="connsiteY4" fmla="*/ 68980 h 69779"/>
                <a:gd name="connsiteX5" fmla="*/ 59266 w 69779"/>
                <a:gd name="connsiteY5" fmla="*/ 59231 h 69779"/>
                <a:gd name="connsiteX6" fmla="*/ 59269 w 69779"/>
                <a:gd name="connsiteY6" fmla="*/ 12226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79" h="69779">
                  <a:moveTo>
                    <a:pt x="59269" y="12226"/>
                  </a:moveTo>
                  <a:cubicBezTo>
                    <a:pt x="46290" y="-753"/>
                    <a:pt x="25253" y="-753"/>
                    <a:pt x="12268" y="12226"/>
                  </a:cubicBezTo>
                  <a:lnTo>
                    <a:pt x="12211" y="12283"/>
                  </a:lnTo>
                  <a:cubicBezTo>
                    <a:pt x="-768" y="25262"/>
                    <a:pt x="-738" y="46279"/>
                    <a:pt x="12241" y="59258"/>
                  </a:cubicBezTo>
                  <a:cubicBezTo>
                    <a:pt x="18721" y="65740"/>
                    <a:pt x="27224" y="68980"/>
                    <a:pt x="35724" y="68980"/>
                  </a:cubicBezTo>
                  <a:cubicBezTo>
                    <a:pt x="44243" y="68980"/>
                    <a:pt x="52770" y="65727"/>
                    <a:pt x="59266" y="59231"/>
                  </a:cubicBezTo>
                  <a:cubicBezTo>
                    <a:pt x="72245" y="46252"/>
                    <a:pt x="72245" y="25209"/>
                    <a:pt x="59269" y="1222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330DD261-3451-47C8-8F98-344F202FFB4B}"/>
                </a:ext>
              </a:extLst>
            </p:cNvPr>
            <p:cNvSpPr/>
            <p:nvPr/>
          </p:nvSpPr>
          <p:spPr>
            <a:xfrm>
              <a:off x="2167178" y="3968274"/>
              <a:ext cx="1608249" cy="1548438"/>
            </a:xfrm>
            <a:custGeom>
              <a:avLst/>
              <a:gdLst>
                <a:gd name="connsiteX0" fmla="*/ 1246870 w 1608248"/>
                <a:gd name="connsiteY0" fmla="*/ 1097490 h 1548437"/>
                <a:gd name="connsiteX1" fmla="*/ 1569277 w 1608248"/>
                <a:gd name="connsiteY1" fmla="*/ 775086 h 1548437"/>
                <a:gd name="connsiteX2" fmla="*/ 1569274 w 1608248"/>
                <a:gd name="connsiteY2" fmla="*/ 597966 h 1548437"/>
                <a:gd name="connsiteX3" fmla="*/ 1508875 w 1608248"/>
                <a:gd name="connsiteY3" fmla="*/ 564555 h 1548437"/>
                <a:gd name="connsiteX4" fmla="*/ 1520491 w 1608248"/>
                <a:gd name="connsiteY4" fmla="*/ 511762 h 1548437"/>
                <a:gd name="connsiteX5" fmla="*/ 1483811 w 1608248"/>
                <a:gd name="connsiteY5" fmla="*/ 423205 h 1548437"/>
                <a:gd name="connsiteX6" fmla="*/ 1416553 w 1608248"/>
                <a:gd name="connsiteY6" fmla="*/ 388352 h 1548437"/>
                <a:gd name="connsiteX7" fmla="*/ 1386222 w 1608248"/>
                <a:gd name="connsiteY7" fmla="*/ 260560 h 1548437"/>
                <a:gd name="connsiteX8" fmla="*/ 1319012 w 1608248"/>
                <a:gd name="connsiteY8" fmla="*/ 225796 h 1548437"/>
                <a:gd name="connsiteX9" fmla="*/ 1325315 w 1608248"/>
                <a:gd name="connsiteY9" fmla="*/ 186477 h 1548437"/>
                <a:gd name="connsiteX10" fmla="*/ 1288634 w 1608248"/>
                <a:gd name="connsiteY10" fmla="*/ 97920 h 1548437"/>
                <a:gd name="connsiteX11" fmla="*/ 1200078 w 1608248"/>
                <a:gd name="connsiteY11" fmla="*/ 61240 h 1548437"/>
                <a:gd name="connsiteX12" fmla="*/ 1140263 w 1608248"/>
                <a:gd name="connsiteY12" fmla="*/ 76405 h 1548437"/>
                <a:gd name="connsiteX13" fmla="*/ 1137057 w 1608248"/>
                <a:gd name="connsiteY13" fmla="*/ 72959 h 1548437"/>
                <a:gd name="connsiteX14" fmla="*/ 975222 w 1608248"/>
                <a:gd name="connsiteY14" fmla="*/ 2492 h 1548437"/>
                <a:gd name="connsiteX15" fmla="*/ 714247 w 1608248"/>
                <a:gd name="connsiteY15" fmla="*/ 2492 h 1548437"/>
                <a:gd name="connsiteX16" fmla="*/ 681012 w 1608248"/>
                <a:gd name="connsiteY16" fmla="*/ 35727 h 1548437"/>
                <a:gd name="connsiteX17" fmla="*/ 681012 w 1608248"/>
                <a:gd name="connsiteY17" fmla="*/ 79309 h 1548437"/>
                <a:gd name="connsiteX18" fmla="*/ 689605 w 1608248"/>
                <a:gd name="connsiteY18" fmla="*/ 129697 h 1548437"/>
                <a:gd name="connsiteX19" fmla="*/ 641540 w 1608248"/>
                <a:gd name="connsiteY19" fmla="*/ 120173 h 1548437"/>
                <a:gd name="connsiteX20" fmla="*/ 552980 w 1608248"/>
                <a:gd name="connsiteY20" fmla="*/ 156854 h 1548437"/>
                <a:gd name="connsiteX21" fmla="*/ 522676 w 1608248"/>
                <a:gd name="connsiteY21" fmla="*/ 284717 h 1548437"/>
                <a:gd name="connsiteX22" fmla="*/ 455395 w 1608248"/>
                <a:gd name="connsiteY22" fmla="*/ 319493 h 1548437"/>
                <a:gd name="connsiteX23" fmla="*/ 418715 w 1608248"/>
                <a:gd name="connsiteY23" fmla="*/ 408050 h 1548437"/>
                <a:gd name="connsiteX24" fmla="*/ 424995 w 1608248"/>
                <a:gd name="connsiteY24" fmla="*/ 447296 h 1548437"/>
                <a:gd name="connsiteX25" fmla="*/ 357807 w 1608248"/>
                <a:gd name="connsiteY25" fmla="*/ 482139 h 1548437"/>
                <a:gd name="connsiteX26" fmla="*/ 332756 w 1608248"/>
                <a:gd name="connsiteY26" fmla="*/ 623412 h 1548437"/>
                <a:gd name="connsiteX27" fmla="*/ 272337 w 1608248"/>
                <a:gd name="connsiteY27" fmla="*/ 656900 h 1548437"/>
                <a:gd name="connsiteX28" fmla="*/ 272337 w 1608248"/>
                <a:gd name="connsiteY28" fmla="*/ 834017 h 1548437"/>
                <a:gd name="connsiteX29" fmla="*/ 338641 w 1608248"/>
                <a:gd name="connsiteY29" fmla="*/ 900317 h 1548437"/>
                <a:gd name="connsiteX30" fmla="*/ 12226 w 1608248"/>
                <a:gd name="connsiteY30" fmla="*/ 1226725 h 1548437"/>
                <a:gd name="connsiteX31" fmla="*/ 12226 w 1608248"/>
                <a:gd name="connsiteY31" fmla="*/ 1273730 h 1548437"/>
                <a:gd name="connsiteX32" fmla="*/ 35725 w 1608248"/>
                <a:gd name="connsiteY32" fmla="*/ 1283466 h 1548437"/>
                <a:gd name="connsiteX33" fmla="*/ 59224 w 1608248"/>
                <a:gd name="connsiteY33" fmla="*/ 1273730 h 1548437"/>
                <a:gd name="connsiteX34" fmla="*/ 388789 w 1608248"/>
                <a:gd name="connsiteY34" fmla="*/ 944165 h 1548437"/>
                <a:gd name="connsiteX35" fmla="*/ 450687 w 1608248"/>
                <a:gd name="connsiteY35" fmla="*/ 960507 h 1548437"/>
                <a:gd name="connsiteX36" fmla="*/ 539244 w 1608248"/>
                <a:gd name="connsiteY36" fmla="*/ 923823 h 1548437"/>
                <a:gd name="connsiteX37" fmla="*/ 575745 w 1608248"/>
                <a:gd name="connsiteY37" fmla="*/ 830212 h 1548437"/>
                <a:gd name="connsiteX38" fmla="*/ 580799 w 1608248"/>
                <a:gd name="connsiteY38" fmla="*/ 830332 h 1548437"/>
                <a:gd name="connsiteX39" fmla="*/ 669355 w 1608248"/>
                <a:gd name="connsiteY39" fmla="*/ 793711 h 1548437"/>
                <a:gd name="connsiteX40" fmla="*/ 706036 w 1608248"/>
                <a:gd name="connsiteY40" fmla="*/ 705154 h 1548437"/>
                <a:gd name="connsiteX41" fmla="*/ 705913 w 1608248"/>
                <a:gd name="connsiteY41" fmla="*/ 700100 h 1548437"/>
                <a:gd name="connsiteX42" fmla="*/ 710911 w 1608248"/>
                <a:gd name="connsiteY42" fmla="*/ 700220 h 1548437"/>
                <a:gd name="connsiteX43" fmla="*/ 799468 w 1608248"/>
                <a:gd name="connsiteY43" fmla="*/ 663599 h 1548437"/>
                <a:gd name="connsiteX44" fmla="*/ 836148 w 1608248"/>
                <a:gd name="connsiteY44" fmla="*/ 575042 h 1548437"/>
                <a:gd name="connsiteX45" fmla="*/ 836025 w 1608248"/>
                <a:gd name="connsiteY45" fmla="*/ 569988 h 1548437"/>
                <a:gd name="connsiteX46" fmla="*/ 841023 w 1608248"/>
                <a:gd name="connsiteY46" fmla="*/ 570108 h 1548437"/>
                <a:gd name="connsiteX47" fmla="*/ 929579 w 1608248"/>
                <a:gd name="connsiteY47" fmla="*/ 533487 h 1548437"/>
                <a:gd name="connsiteX48" fmla="*/ 937887 w 1608248"/>
                <a:gd name="connsiteY48" fmla="*/ 365544 h 1548437"/>
                <a:gd name="connsiteX49" fmla="*/ 1158502 w 1608248"/>
                <a:gd name="connsiteY49" fmla="*/ 144928 h 1548437"/>
                <a:gd name="connsiteX50" fmla="*/ 1200058 w 1608248"/>
                <a:gd name="connsiteY50" fmla="*/ 127713 h 1548437"/>
                <a:gd name="connsiteX51" fmla="*/ 1241616 w 1608248"/>
                <a:gd name="connsiteY51" fmla="*/ 144928 h 1548437"/>
                <a:gd name="connsiteX52" fmla="*/ 1258829 w 1608248"/>
                <a:gd name="connsiteY52" fmla="*/ 186484 h 1548437"/>
                <a:gd name="connsiteX53" fmla="*/ 1241613 w 1608248"/>
                <a:gd name="connsiteY53" fmla="*/ 228039 h 1548437"/>
                <a:gd name="connsiteX54" fmla="*/ 1209086 w 1608248"/>
                <a:gd name="connsiteY54" fmla="*/ 260566 h 1548437"/>
                <a:gd name="connsiteX55" fmla="*/ 1091066 w 1608248"/>
                <a:gd name="connsiteY55" fmla="*/ 378586 h 1548437"/>
                <a:gd name="connsiteX56" fmla="*/ 1091066 w 1608248"/>
                <a:gd name="connsiteY56" fmla="*/ 425591 h 1548437"/>
                <a:gd name="connsiteX57" fmla="*/ 1114565 w 1608248"/>
                <a:gd name="connsiteY57" fmla="*/ 435327 h 1548437"/>
                <a:gd name="connsiteX58" fmla="*/ 1138064 w 1608248"/>
                <a:gd name="connsiteY58" fmla="*/ 425591 h 1548437"/>
                <a:gd name="connsiteX59" fmla="*/ 1256084 w 1608248"/>
                <a:gd name="connsiteY59" fmla="*/ 307571 h 1548437"/>
                <a:gd name="connsiteX60" fmla="*/ 1339198 w 1608248"/>
                <a:gd name="connsiteY60" fmla="*/ 307568 h 1548437"/>
                <a:gd name="connsiteX61" fmla="*/ 1339198 w 1608248"/>
                <a:gd name="connsiteY61" fmla="*/ 390685 h 1548437"/>
                <a:gd name="connsiteX62" fmla="*/ 1306667 w 1608248"/>
                <a:gd name="connsiteY62" fmla="*/ 423215 h 1548437"/>
                <a:gd name="connsiteX63" fmla="*/ 1221178 w 1608248"/>
                <a:gd name="connsiteY63" fmla="*/ 508705 h 1548437"/>
                <a:gd name="connsiteX64" fmla="*/ 1221178 w 1608248"/>
                <a:gd name="connsiteY64" fmla="*/ 555710 h 1548437"/>
                <a:gd name="connsiteX65" fmla="*/ 1244677 w 1608248"/>
                <a:gd name="connsiteY65" fmla="*/ 565446 h 1548437"/>
                <a:gd name="connsiteX66" fmla="*/ 1268176 w 1608248"/>
                <a:gd name="connsiteY66" fmla="*/ 555710 h 1548437"/>
                <a:gd name="connsiteX67" fmla="*/ 1353665 w 1608248"/>
                <a:gd name="connsiteY67" fmla="*/ 470220 h 1548437"/>
                <a:gd name="connsiteX68" fmla="*/ 1395221 w 1608248"/>
                <a:gd name="connsiteY68" fmla="*/ 453004 h 1548437"/>
                <a:gd name="connsiteX69" fmla="*/ 1436779 w 1608248"/>
                <a:gd name="connsiteY69" fmla="*/ 470220 h 1548437"/>
                <a:gd name="connsiteX70" fmla="*/ 1453992 w 1608248"/>
                <a:gd name="connsiteY70" fmla="*/ 511775 h 1548437"/>
                <a:gd name="connsiteX71" fmla="*/ 1436776 w 1608248"/>
                <a:gd name="connsiteY71" fmla="*/ 553331 h 1548437"/>
                <a:gd name="connsiteX72" fmla="*/ 1392127 w 1608248"/>
                <a:gd name="connsiteY72" fmla="*/ 597980 h 1548437"/>
                <a:gd name="connsiteX73" fmla="*/ 1351286 w 1608248"/>
                <a:gd name="connsiteY73" fmla="*/ 638820 h 1548437"/>
                <a:gd name="connsiteX74" fmla="*/ 1351286 w 1608248"/>
                <a:gd name="connsiteY74" fmla="*/ 685825 h 1548437"/>
                <a:gd name="connsiteX75" fmla="*/ 1374785 w 1608248"/>
                <a:gd name="connsiteY75" fmla="*/ 695561 h 1548437"/>
                <a:gd name="connsiteX76" fmla="*/ 1398284 w 1608248"/>
                <a:gd name="connsiteY76" fmla="*/ 685825 h 1548437"/>
                <a:gd name="connsiteX77" fmla="*/ 1439155 w 1608248"/>
                <a:gd name="connsiteY77" fmla="*/ 644954 h 1548437"/>
                <a:gd name="connsiteX78" fmla="*/ 1522239 w 1608248"/>
                <a:gd name="connsiteY78" fmla="*/ 644984 h 1548437"/>
                <a:gd name="connsiteX79" fmla="*/ 1522239 w 1608248"/>
                <a:gd name="connsiteY79" fmla="*/ 728101 h 1548437"/>
                <a:gd name="connsiteX80" fmla="*/ 1199832 w 1608248"/>
                <a:gd name="connsiteY80" fmla="*/ 1050505 h 1548437"/>
                <a:gd name="connsiteX81" fmla="*/ 896863 w 1608248"/>
                <a:gd name="connsiteY81" fmla="*/ 1182488 h 1548437"/>
                <a:gd name="connsiteX82" fmla="*/ 874524 w 1608248"/>
                <a:gd name="connsiteY82" fmla="*/ 1192247 h 1548437"/>
                <a:gd name="connsiteX83" fmla="*/ 576692 w 1608248"/>
                <a:gd name="connsiteY83" fmla="*/ 1491182 h 1548437"/>
                <a:gd name="connsiteX84" fmla="*/ 576778 w 1608248"/>
                <a:gd name="connsiteY84" fmla="*/ 1538184 h 1548437"/>
                <a:gd name="connsiteX85" fmla="*/ 600234 w 1608248"/>
                <a:gd name="connsiteY85" fmla="*/ 1547876 h 1548437"/>
                <a:gd name="connsiteX86" fmla="*/ 623776 w 1608248"/>
                <a:gd name="connsiteY86" fmla="*/ 1538097 h 1548437"/>
                <a:gd name="connsiteX87" fmla="*/ 842840 w 1608248"/>
                <a:gd name="connsiteY87" fmla="*/ 1318226 h 1548437"/>
                <a:gd name="connsiteX88" fmla="*/ 1030464 w 1608248"/>
                <a:gd name="connsiteY88" fmla="*/ 1366497 h 1548437"/>
                <a:gd name="connsiteX89" fmla="*/ 1201915 w 1608248"/>
                <a:gd name="connsiteY89" fmla="*/ 1537951 h 1548437"/>
                <a:gd name="connsiteX90" fmla="*/ 1225414 w 1608248"/>
                <a:gd name="connsiteY90" fmla="*/ 1547687 h 1548437"/>
                <a:gd name="connsiteX91" fmla="*/ 1248913 w 1608248"/>
                <a:gd name="connsiteY91" fmla="*/ 1537951 h 1548437"/>
                <a:gd name="connsiteX92" fmla="*/ 1248913 w 1608248"/>
                <a:gd name="connsiteY92" fmla="*/ 1490946 h 1548437"/>
                <a:gd name="connsiteX93" fmla="*/ 1066623 w 1608248"/>
                <a:gd name="connsiteY93" fmla="*/ 1308636 h 1548437"/>
                <a:gd name="connsiteX94" fmla="*/ 1040406 w 1608248"/>
                <a:gd name="connsiteY94" fmla="*/ 1299010 h 1548437"/>
                <a:gd name="connsiteX95" fmla="*/ 1029869 w 1608248"/>
                <a:gd name="connsiteY95" fmla="*/ 1299874 h 1548437"/>
                <a:gd name="connsiteX96" fmla="*/ 891184 w 1608248"/>
                <a:gd name="connsiteY96" fmla="*/ 1269686 h 1548437"/>
                <a:gd name="connsiteX97" fmla="*/ 912543 w 1608248"/>
                <a:gd name="connsiteY97" fmla="*/ 1248250 h 1548437"/>
                <a:gd name="connsiteX98" fmla="*/ 1246870 w 1608248"/>
                <a:gd name="connsiteY98" fmla="*/ 1097490 h 1548437"/>
                <a:gd name="connsiteX99" fmla="*/ 492245 w 1608248"/>
                <a:gd name="connsiteY99" fmla="*/ 876825 h 1548437"/>
                <a:gd name="connsiteX100" fmla="*/ 450690 w 1608248"/>
                <a:gd name="connsiteY100" fmla="*/ 894040 h 1548437"/>
                <a:gd name="connsiteX101" fmla="*/ 409135 w 1608248"/>
                <a:gd name="connsiteY101" fmla="*/ 876825 h 1548437"/>
                <a:gd name="connsiteX102" fmla="*/ 319332 w 1608248"/>
                <a:gd name="connsiteY102" fmla="*/ 787025 h 1548437"/>
                <a:gd name="connsiteX103" fmla="*/ 319332 w 1608248"/>
                <a:gd name="connsiteY103" fmla="*/ 703908 h 1548437"/>
                <a:gd name="connsiteX104" fmla="*/ 360891 w 1608248"/>
                <a:gd name="connsiteY104" fmla="*/ 686692 h 1548437"/>
                <a:gd name="connsiteX105" fmla="*/ 402446 w 1608248"/>
                <a:gd name="connsiteY105" fmla="*/ 703908 h 1548437"/>
                <a:gd name="connsiteX106" fmla="*/ 492249 w 1608248"/>
                <a:gd name="connsiteY106" fmla="*/ 793707 h 1548437"/>
                <a:gd name="connsiteX107" fmla="*/ 492245 w 1608248"/>
                <a:gd name="connsiteY107" fmla="*/ 876825 h 1548437"/>
                <a:gd name="connsiteX108" fmla="*/ 622364 w 1608248"/>
                <a:gd name="connsiteY108" fmla="*/ 746706 h 1548437"/>
                <a:gd name="connsiteX109" fmla="*/ 539247 w 1608248"/>
                <a:gd name="connsiteY109" fmla="*/ 746706 h 1548437"/>
                <a:gd name="connsiteX110" fmla="*/ 449444 w 1608248"/>
                <a:gd name="connsiteY110" fmla="*/ 656903 h 1548437"/>
                <a:gd name="connsiteX111" fmla="*/ 404792 w 1608248"/>
                <a:gd name="connsiteY111" fmla="*/ 612251 h 1548437"/>
                <a:gd name="connsiteX112" fmla="*/ 404792 w 1608248"/>
                <a:gd name="connsiteY112" fmla="*/ 529137 h 1548437"/>
                <a:gd name="connsiteX113" fmla="*/ 446347 w 1608248"/>
                <a:gd name="connsiteY113" fmla="*/ 511922 h 1548437"/>
                <a:gd name="connsiteX114" fmla="*/ 487902 w 1608248"/>
                <a:gd name="connsiteY114" fmla="*/ 529137 h 1548437"/>
                <a:gd name="connsiteX115" fmla="*/ 622354 w 1608248"/>
                <a:gd name="connsiteY115" fmla="*/ 663589 h 1548437"/>
                <a:gd name="connsiteX116" fmla="*/ 622357 w 1608248"/>
                <a:gd name="connsiteY116" fmla="*/ 663589 h 1548437"/>
                <a:gd name="connsiteX117" fmla="*/ 639573 w 1608248"/>
                <a:gd name="connsiteY117" fmla="*/ 705147 h 1548437"/>
                <a:gd name="connsiteX118" fmla="*/ 622364 w 1608248"/>
                <a:gd name="connsiteY118" fmla="*/ 746706 h 1548437"/>
                <a:gd name="connsiteX119" fmla="*/ 752476 w 1608248"/>
                <a:gd name="connsiteY119" fmla="*/ 616591 h 1548437"/>
                <a:gd name="connsiteX120" fmla="*/ 669359 w 1608248"/>
                <a:gd name="connsiteY120" fmla="*/ 616591 h 1548437"/>
                <a:gd name="connsiteX121" fmla="*/ 502377 w 1608248"/>
                <a:gd name="connsiteY121" fmla="*/ 449609 h 1548437"/>
                <a:gd name="connsiteX122" fmla="*/ 485164 w 1608248"/>
                <a:gd name="connsiteY122" fmla="*/ 408053 h 1548437"/>
                <a:gd name="connsiteX123" fmla="*/ 502380 w 1608248"/>
                <a:gd name="connsiteY123" fmla="*/ 366498 h 1548437"/>
                <a:gd name="connsiteX124" fmla="*/ 543935 w 1608248"/>
                <a:gd name="connsiteY124" fmla="*/ 349312 h 1548437"/>
                <a:gd name="connsiteX125" fmla="*/ 585464 w 1608248"/>
                <a:gd name="connsiteY125" fmla="*/ 366471 h 1548437"/>
                <a:gd name="connsiteX126" fmla="*/ 661570 w 1608248"/>
                <a:gd name="connsiteY126" fmla="*/ 442577 h 1548437"/>
                <a:gd name="connsiteX127" fmla="*/ 752469 w 1608248"/>
                <a:gd name="connsiteY127" fmla="*/ 533477 h 1548437"/>
                <a:gd name="connsiteX128" fmla="*/ 752473 w 1608248"/>
                <a:gd name="connsiteY128" fmla="*/ 533477 h 1548437"/>
                <a:gd name="connsiteX129" fmla="*/ 769682 w 1608248"/>
                <a:gd name="connsiteY129" fmla="*/ 575032 h 1548437"/>
                <a:gd name="connsiteX130" fmla="*/ 752476 w 1608248"/>
                <a:gd name="connsiteY130" fmla="*/ 616591 h 1548437"/>
                <a:gd name="connsiteX131" fmla="*/ 882591 w 1608248"/>
                <a:gd name="connsiteY131" fmla="*/ 486475 h 1548437"/>
                <a:gd name="connsiteX132" fmla="*/ 799477 w 1608248"/>
                <a:gd name="connsiteY132" fmla="*/ 486475 h 1548437"/>
                <a:gd name="connsiteX133" fmla="*/ 632495 w 1608248"/>
                <a:gd name="connsiteY133" fmla="*/ 319493 h 1548437"/>
                <a:gd name="connsiteX134" fmla="*/ 632439 w 1608248"/>
                <a:gd name="connsiteY134" fmla="*/ 319440 h 1548437"/>
                <a:gd name="connsiteX135" fmla="*/ 599965 w 1608248"/>
                <a:gd name="connsiteY135" fmla="*/ 286966 h 1548437"/>
                <a:gd name="connsiteX136" fmla="*/ 599965 w 1608248"/>
                <a:gd name="connsiteY136" fmla="*/ 203849 h 1548437"/>
                <a:gd name="connsiteX137" fmla="*/ 641524 w 1608248"/>
                <a:gd name="connsiteY137" fmla="*/ 186660 h 1548437"/>
                <a:gd name="connsiteX138" fmla="*/ 683079 w 1608248"/>
                <a:gd name="connsiteY138" fmla="*/ 203849 h 1548437"/>
                <a:gd name="connsiteX139" fmla="*/ 882585 w 1608248"/>
                <a:gd name="connsiteY139" fmla="*/ 403355 h 1548437"/>
                <a:gd name="connsiteX140" fmla="*/ 899800 w 1608248"/>
                <a:gd name="connsiteY140" fmla="*/ 444910 h 1548437"/>
                <a:gd name="connsiteX141" fmla="*/ 882591 w 1608248"/>
                <a:gd name="connsiteY141" fmla="*/ 486475 h 1548437"/>
                <a:gd name="connsiteX142" fmla="*/ 891330 w 1608248"/>
                <a:gd name="connsiteY142" fmla="*/ 318101 h 1548437"/>
                <a:gd name="connsiteX143" fmla="*/ 800046 w 1608248"/>
                <a:gd name="connsiteY143" fmla="*/ 226816 h 1548437"/>
                <a:gd name="connsiteX144" fmla="*/ 831872 w 1608248"/>
                <a:gd name="connsiteY144" fmla="*/ 230196 h 1548437"/>
                <a:gd name="connsiteX145" fmla="*/ 832606 w 1608248"/>
                <a:gd name="connsiteY145" fmla="*/ 230196 h 1548437"/>
                <a:gd name="connsiteX146" fmla="*/ 923811 w 1608248"/>
                <a:gd name="connsiteY146" fmla="*/ 229767 h 1548437"/>
                <a:gd name="connsiteX147" fmla="*/ 956890 w 1608248"/>
                <a:gd name="connsiteY147" fmla="*/ 196376 h 1548437"/>
                <a:gd name="connsiteX148" fmla="*/ 923658 w 1608248"/>
                <a:gd name="connsiteY148" fmla="*/ 163297 h 1548437"/>
                <a:gd name="connsiteX149" fmla="*/ 923499 w 1608248"/>
                <a:gd name="connsiteY149" fmla="*/ 163297 h 1548437"/>
                <a:gd name="connsiteX150" fmla="*/ 832294 w 1608248"/>
                <a:gd name="connsiteY150" fmla="*/ 163726 h 1548437"/>
                <a:gd name="connsiteX151" fmla="*/ 831882 w 1608248"/>
                <a:gd name="connsiteY151" fmla="*/ 163726 h 1548437"/>
                <a:gd name="connsiteX152" fmla="*/ 772337 w 1608248"/>
                <a:gd name="connsiteY152" fmla="*/ 139143 h 1548437"/>
                <a:gd name="connsiteX153" fmla="*/ 747472 w 1608248"/>
                <a:gd name="connsiteY153" fmla="*/ 79306 h 1548437"/>
                <a:gd name="connsiteX154" fmla="*/ 747472 w 1608248"/>
                <a:gd name="connsiteY154" fmla="*/ 68959 h 1548437"/>
                <a:gd name="connsiteX155" fmla="*/ 975212 w 1608248"/>
                <a:gd name="connsiteY155" fmla="*/ 68959 h 1548437"/>
                <a:gd name="connsiteX156" fmla="*/ 1088394 w 1608248"/>
                <a:gd name="connsiteY156" fmla="*/ 118240 h 1548437"/>
                <a:gd name="connsiteX157" fmla="*/ 1089746 w 1608248"/>
                <a:gd name="connsiteY157" fmla="*/ 119692 h 1548437"/>
                <a:gd name="connsiteX158" fmla="*/ 891330 w 1608248"/>
                <a:gd name="connsiteY158" fmla="*/ 318101 h 15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608248" h="1548437">
                  <a:moveTo>
                    <a:pt x="1246870" y="1097490"/>
                  </a:moveTo>
                  <a:lnTo>
                    <a:pt x="1569277" y="775086"/>
                  </a:lnTo>
                  <a:cubicBezTo>
                    <a:pt x="1618106" y="726254"/>
                    <a:pt x="1618106" y="646799"/>
                    <a:pt x="1569274" y="597966"/>
                  </a:cubicBezTo>
                  <a:cubicBezTo>
                    <a:pt x="1552055" y="580747"/>
                    <a:pt x="1531025" y="569629"/>
                    <a:pt x="1508875" y="564555"/>
                  </a:cubicBezTo>
                  <a:cubicBezTo>
                    <a:pt x="1516471" y="548227"/>
                    <a:pt x="1520491" y="530307"/>
                    <a:pt x="1520491" y="511762"/>
                  </a:cubicBezTo>
                  <a:cubicBezTo>
                    <a:pt x="1520491" y="478308"/>
                    <a:pt x="1507463" y="446857"/>
                    <a:pt x="1483811" y="423205"/>
                  </a:cubicBezTo>
                  <a:cubicBezTo>
                    <a:pt x="1465259" y="404651"/>
                    <a:pt x="1441903" y="392669"/>
                    <a:pt x="1416553" y="388352"/>
                  </a:cubicBezTo>
                  <a:cubicBezTo>
                    <a:pt x="1430825" y="344870"/>
                    <a:pt x="1420737" y="295070"/>
                    <a:pt x="1386222" y="260560"/>
                  </a:cubicBezTo>
                  <a:cubicBezTo>
                    <a:pt x="1367246" y="241586"/>
                    <a:pt x="1343644" y="230023"/>
                    <a:pt x="1319012" y="225796"/>
                  </a:cubicBezTo>
                  <a:cubicBezTo>
                    <a:pt x="1323139" y="213272"/>
                    <a:pt x="1325315" y="200048"/>
                    <a:pt x="1325315" y="186477"/>
                  </a:cubicBezTo>
                  <a:cubicBezTo>
                    <a:pt x="1325315" y="153023"/>
                    <a:pt x="1312286" y="121572"/>
                    <a:pt x="1288634" y="97920"/>
                  </a:cubicBezTo>
                  <a:cubicBezTo>
                    <a:pt x="1264979" y="74269"/>
                    <a:pt x="1233529" y="61240"/>
                    <a:pt x="1200078" y="61240"/>
                  </a:cubicBezTo>
                  <a:cubicBezTo>
                    <a:pt x="1178835" y="61240"/>
                    <a:pt x="1158409" y="66510"/>
                    <a:pt x="1140263" y="76405"/>
                  </a:cubicBezTo>
                  <a:lnTo>
                    <a:pt x="1137057" y="72959"/>
                  </a:lnTo>
                  <a:cubicBezTo>
                    <a:pt x="1095382" y="28174"/>
                    <a:pt x="1036392" y="2492"/>
                    <a:pt x="975222" y="2492"/>
                  </a:cubicBezTo>
                  <a:lnTo>
                    <a:pt x="714247" y="2492"/>
                  </a:lnTo>
                  <a:cubicBezTo>
                    <a:pt x="695895" y="2492"/>
                    <a:pt x="681012" y="17375"/>
                    <a:pt x="681012" y="35727"/>
                  </a:cubicBezTo>
                  <a:lnTo>
                    <a:pt x="681012" y="79309"/>
                  </a:lnTo>
                  <a:cubicBezTo>
                    <a:pt x="681012" y="96751"/>
                    <a:pt x="683963" y="113730"/>
                    <a:pt x="689605" y="129697"/>
                  </a:cubicBezTo>
                  <a:cubicBezTo>
                    <a:pt x="674572" y="123453"/>
                    <a:pt x="658307" y="120173"/>
                    <a:pt x="641540" y="120173"/>
                  </a:cubicBezTo>
                  <a:cubicBezTo>
                    <a:pt x="608086" y="120173"/>
                    <a:pt x="576635" y="133202"/>
                    <a:pt x="552980" y="156854"/>
                  </a:cubicBezTo>
                  <a:cubicBezTo>
                    <a:pt x="518449" y="191385"/>
                    <a:pt x="508371" y="241221"/>
                    <a:pt x="522676" y="284717"/>
                  </a:cubicBezTo>
                  <a:cubicBezTo>
                    <a:pt x="498024" y="288933"/>
                    <a:pt x="474389" y="300503"/>
                    <a:pt x="455395" y="319493"/>
                  </a:cubicBezTo>
                  <a:cubicBezTo>
                    <a:pt x="431743" y="343148"/>
                    <a:pt x="418715" y="374599"/>
                    <a:pt x="418715" y="408050"/>
                  </a:cubicBezTo>
                  <a:cubicBezTo>
                    <a:pt x="418715" y="421594"/>
                    <a:pt x="420884" y="434799"/>
                    <a:pt x="424995" y="447296"/>
                  </a:cubicBezTo>
                  <a:cubicBezTo>
                    <a:pt x="399675" y="451626"/>
                    <a:pt x="376342" y="463601"/>
                    <a:pt x="357807" y="482139"/>
                  </a:cubicBezTo>
                  <a:cubicBezTo>
                    <a:pt x="319671" y="520275"/>
                    <a:pt x="311321" y="577096"/>
                    <a:pt x="332756" y="623412"/>
                  </a:cubicBezTo>
                  <a:cubicBezTo>
                    <a:pt x="310058" y="628599"/>
                    <a:pt x="289211" y="640030"/>
                    <a:pt x="272337" y="656900"/>
                  </a:cubicBezTo>
                  <a:cubicBezTo>
                    <a:pt x="223508" y="705729"/>
                    <a:pt x="223508" y="785184"/>
                    <a:pt x="272337" y="834017"/>
                  </a:cubicBezTo>
                  <a:lnTo>
                    <a:pt x="338641" y="900317"/>
                  </a:lnTo>
                  <a:lnTo>
                    <a:pt x="12226" y="1226725"/>
                  </a:lnTo>
                  <a:cubicBezTo>
                    <a:pt x="-753" y="1239704"/>
                    <a:pt x="-753" y="1260747"/>
                    <a:pt x="12226" y="1273730"/>
                  </a:cubicBezTo>
                  <a:cubicBezTo>
                    <a:pt x="18716" y="1280216"/>
                    <a:pt x="27222" y="1283466"/>
                    <a:pt x="35725" y="1283466"/>
                  </a:cubicBezTo>
                  <a:cubicBezTo>
                    <a:pt x="44229" y="1283466"/>
                    <a:pt x="52735" y="1280219"/>
                    <a:pt x="59224" y="1273730"/>
                  </a:cubicBezTo>
                  <a:lnTo>
                    <a:pt x="388789" y="944165"/>
                  </a:lnTo>
                  <a:cubicBezTo>
                    <a:pt x="407447" y="954811"/>
                    <a:pt x="428620" y="960507"/>
                    <a:pt x="450687" y="960507"/>
                  </a:cubicBezTo>
                  <a:cubicBezTo>
                    <a:pt x="484138" y="960507"/>
                    <a:pt x="515588" y="947478"/>
                    <a:pt x="539244" y="923823"/>
                  </a:cubicBezTo>
                  <a:cubicBezTo>
                    <a:pt x="564942" y="898127"/>
                    <a:pt x="577097" y="863945"/>
                    <a:pt x="575745" y="830212"/>
                  </a:cubicBezTo>
                  <a:cubicBezTo>
                    <a:pt x="577429" y="830282"/>
                    <a:pt x="579114" y="830332"/>
                    <a:pt x="580799" y="830332"/>
                  </a:cubicBezTo>
                  <a:cubicBezTo>
                    <a:pt x="612864" y="830328"/>
                    <a:pt x="644946" y="818120"/>
                    <a:pt x="669355" y="793711"/>
                  </a:cubicBezTo>
                  <a:cubicBezTo>
                    <a:pt x="693007" y="770055"/>
                    <a:pt x="706036" y="738605"/>
                    <a:pt x="706036" y="705154"/>
                  </a:cubicBezTo>
                  <a:cubicBezTo>
                    <a:pt x="706036" y="703463"/>
                    <a:pt x="705980" y="701781"/>
                    <a:pt x="705913" y="700100"/>
                  </a:cubicBezTo>
                  <a:cubicBezTo>
                    <a:pt x="707578" y="700166"/>
                    <a:pt x="709243" y="700220"/>
                    <a:pt x="710911" y="700220"/>
                  </a:cubicBezTo>
                  <a:cubicBezTo>
                    <a:pt x="742979" y="700220"/>
                    <a:pt x="775055" y="688012"/>
                    <a:pt x="799468" y="663599"/>
                  </a:cubicBezTo>
                  <a:cubicBezTo>
                    <a:pt x="823119" y="639944"/>
                    <a:pt x="836148" y="608493"/>
                    <a:pt x="836148" y="575042"/>
                  </a:cubicBezTo>
                  <a:cubicBezTo>
                    <a:pt x="836148" y="573351"/>
                    <a:pt x="836092" y="571669"/>
                    <a:pt x="836025" y="569988"/>
                  </a:cubicBezTo>
                  <a:cubicBezTo>
                    <a:pt x="837690" y="570054"/>
                    <a:pt x="839355" y="570108"/>
                    <a:pt x="841023" y="570108"/>
                  </a:cubicBezTo>
                  <a:cubicBezTo>
                    <a:pt x="873095" y="570108"/>
                    <a:pt x="905167" y="557900"/>
                    <a:pt x="929579" y="533487"/>
                  </a:cubicBezTo>
                  <a:cubicBezTo>
                    <a:pt x="975461" y="487605"/>
                    <a:pt x="978222" y="414692"/>
                    <a:pt x="937887" y="365544"/>
                  </a:cubicBezTo>
                  <a:lnTo>
                    <a:pt x="1158502" y="144928"/>
                  </a:lnTo>
                  <a:cubicBezTo>
                    <a:pt x="1169604" y="133824"/>
                    <a:pt x="1184357" y="127713"/>
                    <a:pt x="1200058" y="127713"/>
                  </a:cubicBezTo>
                  <a:cubicBezTo>
                    <a:pt x="1215758" y="127713"/>
                    <a:pt x="1230515" y="133824"/>
                    <a:pt x="1241616" y="144928"/>
                  </a:cubicBezTo>
                  <a:cubicBezTo>
                    <a:pt x="1252718" y="156030"/>
                    <a:pt x="1258829" y="170783"/>
                    <a:pt x="1258829" y="186484"/>
                  </a:cubicBezTo>
                  <a:cubicBezTo>
                    <a:pt x="1258829" y="202181"/>
                    <a:pt x="1252718" y="216941"/>
                    <a:pt x="1241613" y="228039"/>
                  </a:cubicBezTo>
                  <a:lnTo>
                    <a:pt x="1209086" y="260566"/>
                  </a:lnTo>
                  <a:lnTo>
                    <a:pt x="1091066" y="378586"/>
                  </a:lnTo>
                  <a:cubicBezTo>
                    <a:pt x="1078087" y="391565"/>
                    <a:pt x="1078087" y="412609"/>
                    <a:pt x="1091066" y="425591"/>
                  </a:cubicBezTo>
                  <a:cubicBezTo>
                    <a:pt x="1097555" y="432077"/>
                    <a:pt x="1106062" y="435327"/>
                    <a:pt x="1114565" y="435327"/>
                  </a:cubicBezTo>
                  <a:cubicBezTo>
                    <a:pt x="1123068" y="435327"/>
                    <a:pt x="1131574" y="432081"/>
                    <a:pt x="1138064" y="425591"/>
                  </a:cubicBezTo>
                  <a:lnTo>
                    <a:pt x="1256084" y="307571"/>
                  </a:lnTo>
                  <a:cubicBezTo>
                    <a:pt x="1278995" y="284657"/>
                    <a:pt x="1316280" y="284653"/>
                    <a:pt x="1339198" y="307568"/>
                  </a:cubicBezTo>
                  <a:cubicBezTo>
                    <a:pt x="1362112" y="330485"/>
                    <a:pt x="1362112" y="367767"/>
                    <a:pt x="1339198" y="390685"/>
                  </a:cubicBezTo>
                  <a:lnTo>
                    <a:pt x="1306667" y="423215"/>
                  </a:lnTo>
                  <a:lnTo>
                    <a:pt x="1221178" y="508705"/>
                  </a:lnTo>
                  <a:cubicBezTo>
                    <a:pt x="1208199" y="521684"/>
                    <a:pt x="1208199" y="542728"/>
                    <a:pt x="1221178" y="555710"/>
                  </a:cubicBezTo>
                  <a:cubicBezTo>
                    <a:pt x="1227667" y="562196"/>
                    <a:pt x="1236173" y="565446"/>
                    <a:pt x="1244677" y="565446"/>
                  </a:cubicBezTo>
                  <a:cubicBezTo>
                    <a:pt x="1253180" y="565446"/>
                    <a:pt x="1261686" y="562199"/>
                    <a:pt x="1268176" y="555710"/>
                  </a:cubicBezTo>
                  <a:lnTo>
                    <a:pt x="1353665" y="470220"/>
                  </a:lnTo>
                  <a:cubicBezTo>
                    <a:pt x="1364767" y="459115"/>
                    <a:pt x="1379524" y="453004"/>
                    <a:pt x="1395221" y="453004"/>
                  </a:cubicBezTo>
                  <a:cubicBezTo>
                    <a:pt x="1410921" y="453004"/>
                    <a:pt x="1425678" y="459115"/>
                    <a:pt x="1436779" y="470220"/>
                  </a:cubicBezTo>
                  <a:cubicBezTo>
                    <a:pt x="1447881" y="481322"/>
                    <a:pt x="1453992" y="496075"/>
                    <a:pt x="1453992" y="511775"/>
                  </a:cubicBezTo>
                  <a:cubicBezTo>
                    <a:pt x="1453992" y="527472"/>
                    <a:pt x="1447881" y="542232"/>
                    <a:pt x="1436776" y="553331"/>
                  </a:cubicBezTo>
                  <a:lnTo>
                    <a:pt x="1392127" y="597980"/>
                  </a:lnTo>
                  <a:lnTo>
                    <a:pt x="1351286" y="638820"/>
                  </a:lnTo>
                  <a:cubicBezTo>
                    <a:pt x="1338307" y="651799"/>
                    <a:pt x="1338307" y="672843"/>
                    <a:pt x="1351286" y="685825"/>
                  </a:cubicBezTo>
                  <a:cubicBezTo>
                    <a:pt x="1357776" y="692311"/>
                    <a:pt x="1366282" y="695561"/>
                    <a:pt x="1374785" y="695561"/>
                  </a:cubicBezTo>
                  <a:cubicBezTo>
                    <a:pt x="1383288" y="695561"/>
                    <a:pt x="1391795" y="692315"/>
                    <a:pt x="1398284" y="685825"/>
                  </a:cubicBezTo>
                  <a:lnTo>
                    <a:pt x="1439155" y="644954"/>
                  </a:lnTo>
                  <a:cubicBezTo>
                    <a:pt x="1462073" y="622077"/>
                    <a:pt x="1499335" y="622080"/>
                    <a:pt x="1522239" y="644984"/>
                  </a:cubicBezTo>
                  <a:cubicBezTo>
                    <a:pt x="1545157" y="667898"/>
                    <a:pt x="1545157" y="705184"/>
                    <a:pt x="1522239" y="728101"/>
                  </a:cubicBezTo>
                  <a:lnTo>
                    <a:pt x="1199832" y="1050505"/>
                  </a:lnTo>
                  <a:cubicBezTo>
                    <a:pt x="1118874" y="1131466"/>
                    <a:pt x="1011278" y="1178335"/>
                    <a:pt x="896863" y="1182488"/>
                  </a:cubicBezTo>
                  <a:cubicBezTo>
                    <a:pt x="888453" y="1182794"/>
                    <a:pt x="880465" y="1186280"/>
                    <a:pt x="874524" y="1192247"/>
                  </a:cubicBezTo>
                  <a:lnTo>
                    <a:pt x="576692" y="1491182"/>
                  </a:lnTo>
                  <a:cubicBezTo>
                    <a:pt x="563736" y="1504185"/>
                    <a:pt x="563773" y="1525228"/>
                    <a:pt x="576778" y="1538184"/>
                  </a:cubicBezTo>
                  <a:cubicBezTo>
                    <a:pt x="583261" y="1544643"/>
                    <a:pt x="591748" y="1547876"/>
                    <a:pt x="600234" y="1547876"/>
                  </a:cubicBezTo>
                  <a:cubicBezTo>
                    <a:pt x="608757" y="1547876"/>
                    <a:pt x="617287" y="1544617"/>
                    <a:pt x="623776" y="1538097"/>
                  </a:cubicBezTo>
                  <a:lnTo>
                    <a:pt x="842840" y="1318226"/>
                  </a:lnTo>
                  <a:cubicBezTo>
                    <a:pt x="898484" y="1353923"/>
                    <a:pt x="963924" y="1370896"/>
                    <a:pt x="1030464" y="1366497"/>
                  </a:cubicBezTo>
                  <a:lnTo>
                    <a:pt x="1201915" y="1537951"/>
                  </a:lnTo>
                  <a:cubicBezTo>
                    <a:pt x="1208405" y="1544437"/>
                    <a:pt x="1216911" y="1547687"/>
                    <a:pt x="1225414" y="1547687"/>
                  </a:cubicBezTo>
                  <a:cubicBezTo>
                    <a:pt x="1233921" y="1547687"/>
                    <a:pt x="1242424" y="1544441"/>
                    <a:pt x="1248913" y="1537951"/>
                  </a:cubicBezTo>
                  <a:cubicBezTo>
                    <a:pt x="1261892" y="1524972"/>
                    <a:pt x="1261892" y="1503929"/>
                    <a:pt x="1248913" y="1490946"/>
                  </a:cubicBezTo>
                  <a:lnTo>
                    <a:pt x="1066623" y="1308636"/>
                  </a:lnTo>
                  <a:cubicBezTo>
                    <a:pt x="1059721" y="1301738"/>
                    <a:pt x="1050132" y="1298212"/>
                    <a:pt x="1040406" y="1299010"/>
                  </a:cubicBezTo>
                  <a:lnTo>
                    <a:pt x="1029869" y="1299874"/>
                  </a:lnTo>
                  <a:cubicBezTo>
                    <a:pt x="981233" y="1303861"/>
                    <a:pt x="933158" y="1293208"/>
                    <a:pt x="891184" y="1269686"/>
                  </a:cubicBezTo>
                  <a:lnTo>
                    <a:pt x="912543" y="1248250"/>
                  </a:lnTo>
                  <a:cubicBezTo>
                    <a:pt x="1038864" y="1240458"/>
                    <a:pt x="1157130" y="1187233"/>
                    <a:pt x="1246870" y="1097490"/>
                  </a:cubicBezTo>
                  <a:close/>
                  <a:moveTo>
                    <a:pt x="492245" y="876825"/>
                  </a:moveTo>
                  <a:cubicBezTo>
                    <a:pt x="481144" y="887930"/>
                    <a:pt x="466384" y="894040"/>
                    <a:pt x="450690" y="894040"/>
                  </a:cubicBezTo>
                  <a:cubicBezTo>
                    <a:pt x="434990" y="894040"/>
                    <a:pt x="420233" y="887930"/>
                    <a:pt x="409135" y="876825"/>
                  </a:cubicBezTo>
                  <a:lnTo>
                    <a:pt x="319332" y="787025"/>
                  </a:lnTo>
                  <a:cubicBezTo>
                    <a:pt x="296418" y="764111"/>
                    <a:pt x="296418" y="726826"/>
                    <a:pt x="319332" y="703908"/>
                  </a:cubicBezTo>
                  <a:cubicBezTo>
                    <a:pt x="330434" y="692803"/>
                    <a:pt x="345194" y="686692"/>
                    <a:pt x="360891" y="686692"/>
                  </a:cubicBezTo>
                  <a:cubicBezTo>
                    <a:pt x="376588" y="686692"/>
                    <a:pt x="391348" y="692803"/>
                    <a:pt x="402446" y="703908"/>
                  </a:cubicBezTo>
                  <a:lnTo>
                    <a:pt x="492249" y="793707"/>
                  </a:lnTo>
                  <a:cubicBezTo>
                    <a:pt x="515160" y="816622"/>
                    <a:pt x="515160" y="853907"/>
                    <a:pt x="492245" y="876825"/>
                  </a:cubicBezTo>
                  <a:close/>
                  <a:moveTo>
                    <a:pt x="622364" y="746706"/>
                  </a:moveTo>
                  <a:cubicBezTo>
                    <a:pt x="599447" y="769620"/>
                    <a:pt x="562154" y="769620"/>
                    <a:pt x="539247" y="746706"/>
                  </a:cubicBezTo>
                  <a:lnTo>
                    <a:pt x="449444" y="656903"/>
                  </a:lnTo>
                  <a:lnTo>
                    <a:pt x="404792" y="612251"/>
                  </a:lnTo>
                  <a:cubicBezTo>
                    <a:pt x="381878" y="589337"/>
                    <a:pt x="381878" y="552051"/>
                    <a:pt x="404792" y="529137"/>
                  </a:cubicBezTo>
                  <a:cubicBezTo>
                    <a:pt x="415893" y="518032"/>
                    <a:pt x="430654" y="511922"/>
                    <a:pt x="446347" y="511922"/>
                  </a:cubicBezTo>
                  <a:cubicBezTo>
                    <a:pt x="462048" y="511922"/>
                    <a:pt x="476804" y="518032"/>
                    <a:pt x="487902" y="529137"/>
                  </a:cubicBezTo>
                  <a:lnTo>
                    <a:pt x="622354" y="663589"/>
                  </a:lnTo>
                  <a:cubicBezTo>
                    <a:pt x="622354" y="663589"/>
                    <a:pt x="622354" y="663589"/>
                    <a:pt x="622357" y="663589"/>
                  </a:cubicBezTo>
                  <a:cubicBezTo>
                    <a:pt x="633462" y="674694"/>
                    <a:pt x="639573" y="689450"/>
                    <a:pt x="639573" y="705147"/>
                  </a:cubicBezTo>
                  <a:cubicBezTo>
                    <a:pt x="639573" y="720844"/>
                    <a:pt x="633462" y="735604"/>
                    <a:pt x="622364" y="746706"/>
                  </a:cubicBezTo>
                  <a:close/>
                  <a:moveTo>
                    <a:pt x="752476" y="616591"/>
                  </a:moveTo>
                  <a:cubicBezTo>
                    <a:pt x="729559" y="639502"/>
                    <a:pt x="692270" y="639505"/>
                    <a:pt x="669359" y="616591"/>
                  </a:cubicBezTo>
                  <a:lnTo>
                    <a:pt x="502377" y="449609"/>
                  </a:lnTo>
                  <a:cubicBezTo>
                    <a:pt x="491275" y="438507"/>
                    <a:pt x="485164" y="423754"/>
                    <a:pt x="485164" y="408053"/>
                  </a:cubicBezTo>
                  <a:cubicBezTo>
                    <a:pt x="485164" y="392356"/>
                    <a:pt x="491275" y="377596"/>
                    <a:pt x="502380" y="366498"/>
                  </a:cubicBezTo>
                  <a:cubicBezTo>
                    <a:pt x="513837" y="355041"/>
                    <a:pt x="528890" y="349312"/>
                    <a:pt x="543935" y="349312"/>
                  </a:cubicBezTo>
                  <a:cubicBezTo>
                    <a:pt x="558974" y="349312"/>
                    <a:pt x="574010" y="355034"/>
                    <a:pt x="585464" y="366471"/>
                  </a:cubicBezTo>
                  <a:lnTo>
                    <a:pt x="661570" y="442577"/>
                  </a:lnTo>
                  <a:lnTo>
                    <a:pt x="752469" y="533477"/>
                  </a:lnTo>
                  <a:lnTo>
                    <a:pt x="752473" y="533477"/>
                  </a:lnTo>
                  <a:cubicBezTo>
                    <a:pt x="763571" y="544578"/>
                    <a:pt x="769682" y="559332"/>
                    <a:pt x="769682" y="575032"/>
                  </a:cubicBezTo>
                  <a:cubicBezTo>
                    <a:pt x="769688" y="590732"/>
                    <a:pt x="763578" y="605492"/>
                    <a:pt x="752476" y="616591"/>
                  </a:cubicBezTo>
                  <a:close/>
                  <a:moveTo>
                    <a:pt x="882591" y="486475"/>
                  </a:moveTo>
                  <a:cubicBezTo>
                    <a:pt x="859677" y="509390"/>
                    <a:pt x="822392" y="509390"/>
                    <a:pt x="799477" y="486475"/>
                  </a:cubicBezTo>
                  <a:lnTo>
                    <a:pt x="632495" y="319493"/>
                  </a:lnTo>
                  <a:cubicBezTo>
                    <a:pt x="632479" y="319477"/>
                    <a:pt x="632459" y="319460"/>
                    <a:pt x="632439" y="319440"/>
                  </a:cubicBezTo>
                  <a:lnTo>
                    <a:pt x="599965" y="286966"/>
                  </a:lnTo>
                  <a:cubicBezTo>
                    <a:pt x="577051" y="264049"/>
                    <a:pt x="577051" y="226766"/>
                    <a:pt x="599965" y="203849"/>
                  </a:cubicBezTo>
                  <a:cubicBezTo>
                    <a:pt x="611422" y="192388"/>
                    <a:pt x="626474" y="186660"/>
                    <a:pt x="641524" y="186660"/>
                  </a:cubicBezTo>
                  <a:cubicBezTo>
                    <a:pt x="656573" y="186660"/>
                    <a:pt x="671625" y="192388"/>
                    <a:pt x="683079" y="203849"/>
                  </a:cubicBezTo>
                  <a:lnTo>
                    <a:pt x="882585" y="403355"/>
                  </a:lnTo>
                  <a:cubicBezTo>
                    <a:pt x="893690" y="414456"/>
                    <a:pt x="899800" y="429213"/>
                    <a:pt x="899800" y="444910"/>
                  </a:cubicBezTo>
                  <a:cubicBezTo>
                    <a:pt x="899804" y="460614"/>
                    <a:pt x="893696" y="475377"/>
                    <a:pt x="882591" y="486475"/>
                  </a:cubicBezTo>
                  <a:close/>
                  <a:moveTo>
                    <a:pt x="891330" y="318101"/>
                  </a:moveTo>
                  <a:lnTo>
                    <a:pt x="800046" y="226816"/>
                  </a:lnTo>
                  <a:cubicBezTo>
                    <a:pt x="810396" y="229026"/>
                    <a:pt x="821039" y="230199"/>
                    <a:pt x="831872" y="230196"/>
                  </a:cubicBezTo>
                  <a:cubicBezTo>
                    <a:pt x="832114" y="230196"/>
                    <a:pt x="832360" y="230196"/>
                    <a:pt x="832606" y="230196"/>
                  </a:cubicBezTo>
                  <a:lnTo>
                    <a:pt x="923811" y="229767"/>
                  </a:lnTo>
                  <a:cubicBezTo>
                    <a:pt x="942163" y="229681"/>
                    <a:pt x="956976" y="214731"/>
                    <a:pt x="956890" y="196376"/>
                  </a:cubicBezTo>
                  <a:cubicBezTo>
                    <a:pt x="956803" y="178074"/>
                    <a:pt x="941940" y="163297"/>
                    <a:pt x="923658" y="163297"/>
                  </a:cubicBezTo>
                  <a:cubicBezTo>
                    <a:pt x="923605" y="163297"/>
                    <a:pt x="923552" y="163297"/>
                    <a:pt x="923499" y="163297"/>
                  </a:cubicBezTo>
                  <a:lnTo>
                    <a:pt x="832294" y="163726"/>
                  </a:lnTo>
                  <a:cubicBezTo>
                    <a:pt x="832154" y="163726"/>
                    <a:pt x="832021" y="163726"/>
                    <a:pt x="831882" y="163726"/>
                  </a:cubicBezTo>
                  <a:cubicBezTo>
                    <a:pt x="809409" y="163726"/>
                    <a:pt x="788273" y="155003"/>
                    <a:pt x="772337" y="139143"/>
                  </a:cubicBezTo>
                  <a:cubicBezTo>
                    <a:pt x="756301" y="123181"/>
                    <a:pt x="747472" y="101934"/>
                    <a:pt x="747472" y="79306"/>
                  </a:cubicBezTo>
                  <a:lnTo>
                    <a:pt x="747472" y="68959"/>
                  </a:lnTo>
                  <a:lnTo>
                    <a:pt x="975212" y="68959"/>
                  </a:lnTo>
                  <a:cubicBezTo>
                    <a:pt x="1017993" y="68959"/>
                    <a:pt x="1059246" y="86919"/>
                    <a:pt x="1088394" y="118240"/>
                  </a:cubicBezTo>
                  <a:lnTo>
                    <a:pt x="1089746" y="119692"/>
                  </a:lnTo>
                  <a:lnTo>
                    <a:pt x="891330" y="3181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4" name="Gráfico 3">
            <a:extLst>
              <a:ext uri="{FF2B5EF4-FFF2-40B4-BE49-F238E27FC236}">
                <a16:creationId xmlns:a16="http://schemas.microsoft.com/office/drawing/2014/main" id="{16B60EAB-25ED-4F09-B034-14F2F9313C91}"/>
              </a:ext>
            </a:extLst>
          </p:cNvPr>
          <p:cNvGrpSpPr/>
          <p:nvPr userDrawn="1"/>
        </p:nvGrpSpPr>
        <p:grpSpPr>
          <a:xfrm>
            <a:off x="5175331" y="4257590"/>
            <a:ext cx="1856478" cy="1856478"/>
            <a:chOff x="3381512" y="1793379"/>
            <a:chExt cx="4790348" cy="4790348"/>
          </a:xfrm>
        </p:grpSpPr>
        <p:sp>
          <p:nvSpPr>
            <p:cNvPr id="55" name="Forma Livre: Forma 4">
              <a:extLst>
                <a:ext uri="{FF2B5EF4-FFF2-40B4-BE49-F238E27FC236}">
                  <a16:creationId xmlns:a16="http://schemas.microsoft.com/office/drawing/2014/main" id="{7F73643B-0CB6-4F6C-858D-F092CB999B45}"/>
                </a:ext>
              </a:extLst>
            </p:cNvPr>
            <p:cNvSpPr/>
            <p:nvPr/>
          </p:nvSpPr>
          <p:spPr>
            <a:xfrm>
              <a:off x="5859893" y="3385571"/>
              <a:ext cx="1317346" cy="2443077"/>
            </a:xfrm>
            <a:custGeom>
              <a:avLst/>
              <a:gdLst>
                <a:gd name="connsiteX0" fmla="*/ 1113182 w 1317345"/>
                <a:gd name="connsiteY0" fmla="*/ 2046077 h 2443077"/>
                <a:gd name="connsiteX1" fmla="*/ 662889 w 1317345"/>
                <a:gd name="connsiteY1" fmla="*/ 2302361 h 2443077"/>
                <a:gd name="connsiteX2" fmla="*/ 140741 w 1317345"/>
                <a:gd name="connsiteY2" fmla="*/ 1780213 h 2443077"/>
                <a:gd name="connsiteX3" fmla="*/ 464090 w 1317345"/>
                <a:gd name="connsiteY3" fmla="*/ 1297586 h 2443077"/>
                <a:gd name="connsiteX4" fmla="*/ 485647 w 1317345"/>
                <a:gd name="connsiteY4" fmla="*/ 1289203 h 2443077"/>
                <a:gd name="connsiteX5" fmla="*/ 664087 w 1317345"/>
                <a:gd name="connsiteY5" fmla="*/ 1258065 h 2443077"/>
                <a:gd name="connsiteX6" fmla="*/ 704805 w 1317345"/>
                <a:gd name="connsiteY6" fmla="*/ 1260460 h 2443077"/>
                <a:gd name="connsiteX7" fmla="*/ 706002 w 1317345"/>
                <a:gd name="connsiteY7" fmla="*/ 1260460 h 2443077"/>
                <a:gd name="connsiteX8" fmla="*/ 931149 w 1317345"/>
                <a:gd name="connsiteY8" fmla="*/ 1332316 h 2443077"/>
                <a:gd name="connsiteX9" fmla="*/ 1113182 w 1317345"/>
                <a:gd name="connsiteY9" fmla="*/ 2046077 h 2443077"/>
                <a:gd name="connsiteX10" fmla="*/ 260500 w 1317345"/>
                <a:gd name="connsiteY10" fmla="*/ 484424 h 2443077"/>
                <a:gd name="connsiteX11" fmla="*/ 386247 w 1317345"/>
                <a:gd name="connsiteY11" fmla="*/ 484424 h 2443077"/>
                <a:gd name="connsiteX12" fmla="*/ 386247 w 1317345"/>
                <a:gd name="connsiteY12" fmla="*/ 1187408 h 2443077"/>
                <a:gd name="connsiteX13" fmla="*/ 260500 w 1317345"/>
                <a:gd name="connsiteY13" fmla="*/ 1262856 h 2443077"/>
                <a:gd name="connsiteX14" fmla="*/ 260500 w 1317345"/>
                <a:gd name="connsiteY14" fmla="*/ 484424 h 2443077"/>
                <a:gd name="connsiteX15" fmla="*/ 775463 w 1317345"/>
                <a:gd name="connsiteY15" fmla="*/ 140716 h 2443077"/>
                <a:gd name="connsiteX16" fmla="*/ 901209 w 1317345"/>
                <a:gd name="connsiteY16" fmla="*/ 140716 h 2443077"/>
                <a:gd name="connsiteX17" fmla="*/ 901209 w 1317345"/>
                <a:gd name="connsiteY17" fmla="*/ 1169444 h 2443077"/>
                <a:gd name="connsiteX18" fmla="*/ 775463 w 1317345"/>
                <a:gd name="connsiteY18" fmla="*/ 1134714 h 2443077"/>
                <a:gd name="connsiteX19" fmla="*/ 775463 w 1317345"/>
                <a:gd name="connsiteY19" fmla="*/ 140716 h 2443077"/>
                <a:gd name="connsiteX20" fmla="*/ 1032944 w 1317345"/>
                <a:gd name="connsiteY20" fmla="*/ 1240101 h 2443077"/>
                <a:gd name="connsiteX21" fmla="*/ 1032944 w 1317345"/>
                <a:gd name="connsiteY21" fmla="*/ 70059 h 2443077"/>
                <a:gd name="connsiteX22" fmla="*/ 967077 w 1317345"/>
                <a:gd name="connsiteY22" fmla="*/ 8982 h 2443077"/>
                <a:gd name="connsiteX23" fmla="*/ 711990 w 1317345"/>
                <a:gd name="connsiteY23" fmla="*/ 8982 h 2443077"/>
                <a:gd name="connsiteX24" fmla="*/ 643728 w 1317345"/>
                <a:gd name="connsiteY24" fmla="*/ 70059 h 2443077"/>
                <a:gd name="connsiteX25" fmla="*/ 643728 w 1317345"/>
                <a:gd name="connsiteY25" fmla="*/ 1125133 h 2443077"/>
                <a:gd name="connsiteX26" fmla="*/ 517981 w 1317345"/>
                <a:gd name="connsiteY26" fmla="*/ 1141899 h 2443077"/>
                <a:gd name="connsiteX27" fmla="*/ 517981 w 1317345"/>
                <a:gd name="connsiteY27" fmla="*/ 414964 h 2443077"/>
                <a:gd name="connsiteX28" fmla="*/ 450917 w 1317345"/>
                <a:gd name="connsiteY28" fmla="*/ 352689 h 2443077"/>
                <a:gd name="connsiteX29" fmla="*/ 195831 w 1317345"/>
                <a:gd name="connsiteY29" fmla="*/ 352689 h 2443077"/>
                <a:gd name="connsiteX30" fmla="*/ 128766 w 1317345"/>
                <a:gd name="connsiteY30" fmla="*/ 414964 h 2443077"/>
                <a:gd name="connsiteX31" fmla="*/ 128766 w 1317345"/>
                <a:gd name="connsiteY31" fmla="*/ 1401776 h 2443077"/>
                <a:gd name="connsiteX32" fmla="*/ 9007 w 1317345"/>
                <a:gd name="connsiteY32" fmla="*/ 1781411 h 2443077"/>
                <a:gd name="connsiteX33" fmla="*/ 664087 w 1317345"/>
                <a:gd name="connsiteY33" fmla="*/ 2436491 h 2443077"/>
                <a:gd name="connsiteX34" fmla="*/ 1319167 w 1317345"/>
                <a:gd name="connsiteY34" fmla="*/ 1781411 h 2443077"/>
                <a:gd name="connsiteX35" fmla="*/ 1032944 w 1317345"/>
                <a:gd name="connsiteY35" fmla="*/ 1240101 h 244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17345" h="2443077">
                  <a:moveTo>
                    <a:pt x="1113182" y="2046077"/>
                  </a:moveTo>
                  <a:cubicBezTo>
                    <a:pt x="1018573" y="2205357"/>
                    <a:pt x="847318" y="2302361"/>
                    <a:pt x="662889" y="2302361"/>
                  </a:cubicBezTo>
                  <a:cubicBezTo>
                    <a:pt x="374271" y="2302361"/>
                    <a:pt x="140741" y="2067634"/>
                    <a:pt x="140741" y="1780213"/>
                  </a:cubicBezTo>
                  <a:cubicBezTo>
                    <a:pt x="140741" y="1568240"/>
                    <a:pt x="267686" y="1377824"/>
                    <a:pt x="464090" y="1297586"/>
                  </a:cubicBezTo>
                  <a:cubicBezTo>
                    <a:pt x="472473" y="1296388"/>
                    <a:pt x="479659" y="1292795"/>
                    <a:pt x="485647" y="1289203"/>
                  </a:cubicBezTo>
                  <a:cubicBezTo>
                    <a:pt x="541933" y="1267646"/>
                    <a:pt x="603010" y="1258065"/>
                    <a:pt x="664087" y="1258065"/>
                  </a:cubicBezTo>
                  <a:cubicBezTo>
                    <a:pt x="678458" y="1258065"/>
                    <a:pt x="691632" y="1259263"/>
                    <a:pt x="704805" y="1260460"/>
                  </a:cubicBezTo>
                  <a:lnTo>
                    <a:pt x="706002" y="1260460"/>
                  </a:lnTo>
                  <a:cubicBezTo>
                    <a:pt x="785043" y="1266448"/>
                    <a:pt x="862886" y="1290400"/>
                    <a:pt x="931149" y="1332316"/>
                  </a:cubicBezTo>
                  <a:cubicBezTo>
                    <a:pt x="1179049" y="1477224"/>
                    <a:pt x="1260486" y="1798177"/>
                    <a:pt x="1113182" y="2046077"/>
                  </a:cubicBezTo>
                  <a:moveTo>
                    <a:pt x="260500" y="484424"/>
                  </a:moveTo>
                  <a:lnTo>
                    <a:pt x="386247" y="484424"/>
                  </a:lnTo>
                  <a:lnTo>
                    <a:pt x="386247" y="1187408"/>
                  </a:lnTo>
                  <a:cubicBezTo>
                    <a:pt x="341936" y="1207767"/>
                    <a:pt x="300021" y="1232916"/>
                    <a:pt x="260500" y="1262856"/>
                  </a:cubicBezTo>
                  <a:lnTo>
                    <a:pt x="260500" y="484424"/>
                  </a:lnTo>
                  <a:close/>
                  <a:moveTo>
                    <a:pt x="775463" y="140716"/>
                  </a:moveTo>
                  <a:lnTo>
                    <a:pt x="901209" y="140716"/>
                  </a:lnTo>
                  <a:lnTo>
                    <a:pt x="901209" y="1169444"/>
                  </a:lnTo>
                  <a:cubicBezTo>
                    <a:pt x="860491" y="1153875"/>
                    <a:pt x="818576" y="1141899"/>
                    <a:pt x="775463" y="1134714"/>
                  </a:cubicBezTo>
                  <a:lnTo>
                    <a:pt x="775463" y="140716"/>
                  </a:lnTo>
                  <a:close/>
                  <a:moveTo>
                    <a:pt x="1032944" y="1240101"/>
                  </a:moveTo>
                  <a:lnTo>
                    <a:pt x="1032944" y="70059"/>
                  </a:lnTo>
                  <a:cubicBezTo>
                    <a:pt x="1032944" y="34131"/>
                    <a:pt x="1003004" y="8982"/>
                    <a:pt x="967077" y="8982"/>
                  </a:cubicBezTo>
                  <a:lnTo>
                    <a:pt x="711990" y="8982"/>
                  </a:lnTo>
                  <a:cubicBezTo>
                    <a:pt x="676063" y="8982"/>
                    <a:pt x="643728" y="34131"/>
                    <a:pt x="643728" y="70059"/>
                  </a:cubicBezTo>
                  <a:lnTo>
                    <a:pt x="643728" y="1125133"/>
                  </a:lnTo>
                  <a:cubicBezTo>
                    <a:pt x="601813" y="1126331"/>
                    <a:pt x="558699" y="1131121"/>
                    <a:pt x="517981" y="1141899"/>
                  </a:cubicBezTo>
                  <a:lnTo>
                    <a:pt x="517981" y="414964"/>
                  </a:lnTo>
                  <a:cubicBezTo>
                    <a:pt x="517981" y="379036"/>
                    <a:pt x="486844" y="352689"/>
                    <a:pt x="450917" y="352689"/>
                  </a:cubicBezTo>
                  <a:lnTo>
                    <a:pt x="195831" y="352689"/>
                  </a:lnTo>
                  <a:cubicBezTo>
                    <a:pt x="159903" y="352689"/>
                    <a:pt x="128766" y="379036"/>
                    <a:pt x="128766" y="414964"/>
                  </a:cubicBezTo>
                  <a:lnTo>
                    <a:pt x="128766" y="1401776"/>
                  </a:lnTo>
                  <a:cubicBezTo>
                    <a:pt x="49725" y="1511954"/>
                    <a:pt x="7809" y="1644886"/>
                    <a:pt x="9007" y="1781411"/>
                  </a:cubicBezTo>
                  <a:cubicBezTo>
                    <a:pt x="9007" y="2143082"/>
                    <a:pt x="302416" y="2436491"/>
                    <a:pt x="664087" y="2436491"/>
                  </a:cubicBezTo>
                  <a:cubicBezTo>
                    <a:pt x="1025758" y="2436491"/>
                    <a:pt x="1319167" y="2143082"/>
                    <a:pt x="1319167" y="1781411"/>
                  </a:cubicBezTo>
                  <a:cubicBezTo>
                    <a:pt x="1317970" y="1564648"/>
                    <a:pt x="1211384" y="1362255"/>
                    <a:pt x="1032944" y="124010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">
              <a:extLst>
                <a:ext uri="{FF2B5EF4-FFF2-40B4-BE49-F238E27FC236}">
                  <a16:creationId xmlns:a16="http://schemas.microsoft.com/office/drawing/2014/main" id="{7247998F-5188-4185-8C9F-B302B9AF2188}"/>
                </a:ext>
              </a:extLst>
            </p:cNvPr>
            <p:cNvSpPr/>
            <p:nvPr/>
          </p:nvSpPr>
          <p:spPr>
            <a:xfrm>
              <a:off x="6300596" y="4696929"/>
              <a:ext cx="443107" cy="934118"/>
            </a:xfrm>
            <a:custGeom>
              <a:avLst/>
              <a:gdLst>
                <a:gd name="connsiteX0" fmla="*/ 223385 w 443107"/>
                <a:gd name="connsiteY0" fmla="*/ 414964 h 934117"/>
                <a:gd name="connsiteX1" fmla="*/ 140751 w 443107"/>
                <a:gd name="connsiteY1" fmla="*/ 332331 h 934117"/>
                <a:gd name="connsiteX2" fmla="*/ 223385 w 443107"/>
                <a:gd name="connsiteY2" fmla="*/ 248499 h 934117"/>
                <a:gd name="connsiteX3" fmla="*/ 306018 w 443107"/>
                <a:gd name="connsiteY3" fmla="*/ 331133 h 934117"/>
                <a:gd name="connsiteX4" fmla="*/ 371885 w 443107"/>
                <a:gd name="connsiteY4" fmla="*/ 397000 h 934117"/>
                <a:gd name="connsiteX5" fmla="*/ 438950 w 443107"/>
                <a:gd name="connsiteY5" fmla="*/ 331133 h 934117"/>
                <a:gd name="connsiteX6" fmla="*/ 302425 w 443107"/>
                <a:gd name="connsiteY6" fmla="*/ 129938 h 934117"/>
                <a:gd name="connsiteX7" fmla="*/ 302425 w 443107"/>
                <a:gd name="connsiteY7" fmla="*/ 74849 h 934117"/>
                <a:gd name="connsiteX8" fmla="*/ 236558 w 443107"/>
                <a:gd name="connsiteY8" fmla="*/ 8982 h 934117"/>
                <a:gd name="connsiteX9" fmla="*/ 170691 w 443107"/>
                <a:gd name="connsiteY9" fmla="*/ 74849 h 934117"/>
                <a:gd name="connsiteX10" fmla="*/ 170691 w 443107"/>
                <a:gd name="connsiteY10" fmla="*/ 122753 h 934117"/>
                <a:gd name="connsiteX11" fmla="*/ 16202 w 443107"/>
                <a:gd name="connsiteY11" fmla="*/ 385024 h 934117"/>
                <a:gd name="connsiteX12" fmla="*/ 223385 w 443107"/>
                <a:gd name="connsiteY12" fmla="*/ 546699 h 934117"/>
                <a:gd name="connsiteX13" fmla="*/ 306018 w 443107"/>
                <a:gd name="connsiteY13" fmla="*/ 629332 h 934117"/>
                <a:gd name="connsiteX14" fmla="*/ 222187 w 443107"/>
                <a:gd name="connsiteY14" fmla="*/ 711965 h 934117"/>
                <a:gd name="connsiteX15" fmla="*/ 139554 w 443107"/>
                <a:gd name="connsiteY15" fmla="*/ 629332 h 934117"/>
                <a:gd name="connsiteX16" fmla="*/ 73686 w 443107"/>
                <a:gd name="connsiteY16" fmla="*/ 563465 h 934117"/>
                <a:gd name="connsiteX17" fmla="*/ 9017 w 443107"/>
                <a:gd name="connsiteY17" fmla="*/ 629332 h 934117"/>
                <a:gd name="connsiteX18" fmla="*/ 9017 w 443107"/>
                <a:gd name="connsiteY18" fmla="*/ 630530 h 934117"/>
                <a:gd name="connsiteX19" fmla="*/ 170691 w 443107"/>
                <a:gd name="connsiteY19" fmla="*/ 838910 h 934117"/>
                <a:gd name="connsiteX20" fmla="*/ 170691 w 443107"/>
                <a:gd name="connsiteY20" fmla="*/ 868849 h 934117"/>
                <a:gd name="connsiteX21" fmla="*/ 236558 w 443107"/>
                <a:gd name="connsiteY21" fmla="*/ 934717 h 934117"/>
                <a:gd name="connsiteX22" fmla="*/ 302425 w 443107"/>
                <a:gd name="connsiteY22" fmla="*/ 868849 h 934117"/>
                <a:gd name="connsiteX23" fmla="*/ 302425 w 443107"/>
                <a:gd name="connsiteY23" fmla="*/ 832922 h 934117"/>
                <a:gd name="connsiteX24" fmla="*/ 424579 w 443107"/>
                <a:gd name="connsiteY24" fmla="*/ 553884 h 934117"/>
                <a:gd name="connsiteX25" fmla="*/ 223385 w 443107"/>
                <a:gd name="connsiteY25" fmla="*/ 414964 h 93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07" h="934117">
                  <a:moveTo>
                    <a:pt x="223385" y="414964"/>
                  </a:moveTo>
                  <a:cubicBezTo>
                    <a:pt x="176679" y="414964"/>
                    <a:pt x="140751" y="377839"/>
                    <a:pt x="140751" y="332331"/>
                  </a:cubicBezTo>
                  <a:cubicBezTo>
                    <a:pt x="140751" y="286822"/>
                    <a:pt x="176679" y="249697"/>
                    <a:pt x="223385" y="248499"/>
                  </a:cubicBezTo>
                  <a:cubicBezTo>
                    <a:pt x="270090" y="248499"/>
                    <a:pt x="306018" y="285624"/>
                    <a:pt x="306018" y="331133"/>
                  </a:cubicBezTo>
                  <a:cubicBezTo>
                    <a:pt x="306018" y="367061"/>
                    <a:pt x="335958" y="397000"/>
                    <a:pt x="371885" y="397000"/>
                  </a:cubicBezTo>
                  <a:cubicBezTo>
                    <a:pt x="409011" y="397000"/>
                    <a:pt x="438950" y="368258"/>
                    <a:pt x="438950" y="331133"/>
                  </a:cubicBezTo>
                  <a:cubicBezTo>
                    <a:pt x="438950" y="242512"/>
                    <a:pt x="385059" y="162273"/>
                    <a:pt x="302425" y="129938"/>
                  </a:cubicBezTo>
                  <a:lnTo>
                    <a:pt x="302425" y="74849"/>
                  </a:lnTo>
                  <a:cubicBezTo>
                    <a:pt x="302425" y="38922"/>
                    <a:pt x="272486" y="8982"/>
                    <a:pt x="236558" y="8982"/>
                  </a:cubicBezTo>
                  <a:cubicBezTo>
                    <a:pt x="200631" y="8982"/>
                    <a:pt x="170691" y="38922"/>
                    <a:pt x="170691" y="74849"/>
                  </a:cubicBezTo>
                  <a:lnTo>
                    <a:pt x="170691" y="122753"/>
                  </a:lnTo>
                  <a:cubicBezTo>
                    <a:pt x="55722" y="152692"/>
                    <a:pt x="-13737" y="270056"/>
                    <a:pt x="16202" y="385024"/>
                  </a:cubicBezTo>
                  <a:cubicBezTo>
                    <a:pt x="40154" y="479634"/>
                    <a:pt x="125183" y="546699"/>
                    <a:pt x="223385" y="546699"/>
                  </a:cubicBezTo>
                  <a:cubicBezTo>
                    <a:pt x="268893" y="546699"/>
                    <a:pt x="306018" y="583824"/>
                    <a:pt x="306018" y="629332"/>
                  </a:cubicBezTo>
                  <a:cubicBezTo>
                    <a:pt x="306018" y="674840"/>
                    <a:pt x="268893" y="711965"/>
                    <a:pt x="222187" y="711965"/>
                  </a:cubicBezTo>
                  <a:cubicBezTo>
                    <a:pt x="176679" y="711965"/>
                    <a:pt x="139554" y="674840"/>
                    <a:pt x="139554" y="629332"/>
                  </a:cubicBezTo>
                  <a:cubicBezTo>
                    <a:pt x="139554" y="593404"/>
                    <a:pt x="109614" y="563465"/>
                    <a:pt x="73686" y="563465"/>
                  </a:cubicBezTo>
                  <a:cubicBezTo>
                    <a:pt x="37759" y="563465"/>
                    <a:pt x="7819" y="592207"/>
                    <a:pt x="9017" y="629332"/>
                  </a:cubicBezTo>
                  <a:lnTo>
                    <a:pt x="9017" y="630530"/>
                  </a:lnTo>
                  <a:cubicBezTo>
                    <a:pt x="10214" y="728732"/>
                    <a:pt x="76082" y="813760"/>
                    <a:pt x="170691" y="838910"/>
                  </a:cubicBezTo>
                  <a:lnTo>
                    <a:pt x="170691" y="868849"/>
                  </a:lnTo>
                  <a:cubicBezTo>
                    <a:pt x="170691" y="904777"/>
                    <a:pt x="200631" y="934717"/>
                    <a:pt x="236558" y="934717"/>
                  </a:cubicBezTo>
                  <a:cubicBezTo>
                    <a:pt x="272486" y="934717"/>
                    <a:pt x="302425" y="904777"/>
                    <a:pt x="302425" y="868849"/>
                  </a:cubicBezTo>
                  <a:lnTo>
                    <a:pt x="302425" y="832922"/>
                  </a:lnTo>
                  <a:cubicBezTo>
                    <a:pt x="413801" y="789809"/>
                    <a:pt x="467692" y="664062"/>
                    <a:pt x="424579" y="553884"/>
                  </a:cubicBezTo>
                  <a:cubicBezTo>
                    <a:pt x="392244" y="470053"/>
                    <a:pt x="312006" y="414964"/>
                    <a:pt x="223385" y="414964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: Forma 6">
              <a:extLst>
                <a:ext uri="{FF2B5EF4-FFF2-40B4-BE49-F238E27FC236}">
                  <a16:creationId xmlns:a16="http://schemas.microsoft.com/office/drawing/2014/main" id="{999BA660-3AA0-4C60-88A1-009E7BE35AF0}"/>
                </a:ext>
              </a:extLst>
            </p:cNvPr>
            <p:cNvSpPr/>
            <p:nvPr/>
          </p:nvSpPr>
          <p:spPr>
            <a:xfrm>
              <a:off x="4942567" y="4257414"/>
              <a:ext cx="407180" cy="1185611"/>
            </a:xfrm>
            <a:custGeom>
              <a:avLst/>
              <a:gdLst>
                <a:gd name="connsiteX0" fmla="*/ 266463 w 407179"/>
                <a:gd name="connsiteY0" fmla="*/ 1052080 h 1185611"/>
                <a:gd name="connsiteX1" fmla="*/ 140716 w 407179"/>
                <a:gd name="connsiteY1" fmla="*/ 1052080 h 1185611"/>
                <a:gd name="connsiteX2" fmla="*/ 140716 w 407179"/>
                <a:gd name="connsiteY2" fmla="*/ 140716 h 1185611"/>
                <a:gd name="connsiteX3" fmla="*/ 266463 w 407179"/>
                <a:gd name="connsiteY3" fmla="*/ 140716 h 1185611"/>
                <a:gd name="connsiteX4" fmla="*/ 266463 w 407179"/>
                <a:gd name="connsiteY4" fmla="*/ 1052080 h 1185611"/>
                <a:gd name="connsiteX5" fmla="*/ 332330 w 407179"/>
                <a:gd name="connsiteY5" fmla="*/ 8982 h 1185611"/>
                <a:gd name="connsiteX6" fmla="*/ 74849 w 407179"/>
                <a:gd name="connsiteY6" fmla="*/ 8982 h 1185611"/>
                <a:gd name="connsiteX7" fmla="*/ 8982 w 407179"/>
                <a:gd name="connsiteY7" fmla="*/ 74849 h 1185611"/>
                <a:gd name="connsiteX8" fmla="*/ 8982 w 407179"/>
                <a:gd name="connsiteY8" fmla="*/ 1111960 h 1185611"/>
                <a:gd name="connsiteX9" fmla="*/ 74849 w 407179"/>
                <a:gd name="connsiteY9" fmla="*/ 1177827 h 1185611"/>
                <a:gd name="connsiteX10" fmla="*/ 332330 w 407179"/>
                <a:gd name="connsiteY10" fmla="*/ 1177827 h 1185611"/>
                <a:gd name="connsiteX11" fmla="*/ 398198 w 407179"/>
                <a:gd name="connsiteY11" fmla="*/ 1111960 h 1185611"/>
                <a:gd name="connsiteX12" fmla="*/ 398198 w 407179"/>
                <a:gd name="connsiteY12" fmla="*/ 74849 h 1185611"/>
                <a:gd name="connsiteX13" fmla="*/ 332330 w 407179"/>
                <a:gd name="connsiteY13" fmla="*/ 8982 h 11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1185611">
                  <a:moveTo>
                    <a:pt x="266463" y="1052080"/>
                  </a:moveTo>
                  <a:lnTo>
                    <a:pt x="140716" y="1052080"/>
                  </a:lnTo>
                  <a:lnTo>
                    <a:pt x="140716" y="140716"/>
                  </a:lnTo>
                  <a:lnTo>
                    <a:pt x="266463" y="140716"/>
                  </a:lnTo>
                  <a:lnTo>
                    <a:pt x="266463" y="1052080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1111960"/>
                  </a:lnTo>
                  <a:cubicBezTo>
                    <a:pt x="8982" y="1147887"/>
                    <a:pt x="38922" y="1177827"/>
                    <a:pt x="74849" y="1177827"/>
                  </a:cubicBezTo>
                  <a:lnTo>
                    <a:pt x="332330" y="1177827"/>
                  </a:lnTo>
                  <a:cubicBezTo>
                    <a:pt x="368258" y="1177827"/>
                    <a:pt x="398198" y="1147887"/>
                    <a:pt x="398198" y="1111960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: Forma 7">
              <a:extLst>
                <a:ext uri="{FF2B5EF4-FFF2-40B4-BE49-F238E27FC236}">
                  <a16:creationId xmlns:a16="http://schemas.microsoft.com/office/drawing/2014/main" id="{1BA99B0D-0287-4EFB-84DF-7973C0EACE90}"/>
                </a:ext>
              </a:extLst>
            </p:cNvPr>
            <p:cNvSpPr/>
            <p:nvPr/>
          </p:nvSpPr>
          <p:spPr>
            <a:xfrm>
              <a:off x="5464715" y="4105321"/>
              <a:ext cx="407180" cy="1341297"/>
            </a:xfrm>
            <a:custGeom>
              <a:avLst/>
              <a:gdLst>
                <a:gd name="connsiteX0" fmla="*/ 265266 w 407179"/>
                <a:gd name="connsiteY0" fmla="*/ 1204174 h 1341297"/>
                <a:gd name="connsiteX1" fmla="*/ 139519 w 407179"/>
                <a:gd name="connsiteY1" fmla="*/ 1204174 h 1341297"/>
                <a:gd name="connsiteX2" fmla="*/ 139519 w 407179"/>
                <a:gd name="connsiteY2" fmla="*/ 140716 h 1341297"/>
                <a:gd name="connsiteX3" fmla="*/ 265266 w 407179"/>
                <a:gd name="connsiteY3" fmla="*/ 140716 h 1341297"/>
                <a:gd name="connsiteX4" fmla="*/ 265266 w 407179"/>
                <a:gd name="connsiteY4" fmla="*/ 1204174 h 1341297"/>
                <a:gd name="connsiteX5" fmla="*/ 332330 w 407179"/>
                <a:gd name="connsiteY5" fmla="*/ 8982 h 1341297"/>
                <a:gd name="connsiteX6" fmla="*/ 74849 w 407179"/>
                <a:gd name="connsiteY6" fmla="*/ 8982 h 1341297"/>
                <a:gd name="connsiteX7" fmla="*/ 8982 w 407179"/>
                <a:gd name="connsiteY7" fmla="*/ 74849 h 1341297"/>
                <a:gd name="connsiteX8" fmla="*/ 8982 w 407179"/>
                <a:gd name="connsiteY8" fmla="*/ 1270041 h 1341297"/>
                <a:gd name="connsiteX9" fmla="*/ 74849 w 407179"/>
                <a:gd name="connsiteY9" fmla="*/ 1335908 h 1341297"/>
                <a:gd name="connsiteX10" fmla="*/ 332330 w 407179"/>
                <a:gd name="connsiteY10" fmla="*/ 1335908 h 1341297"/>
                <a:gd name="connsiteX11" fmla="*/ 398198 w 407179"/>
                <a:gd name="connsiteY11" fmla="*/ 1270041 h 1341297"/>
                <a:gd name="connsiteX12" fmla="*/ 398198 w 407179"/>
                <a:gd name="connsiteY12" fmla="*/ 74849 h 1341297"/>
                <a:gd name="connsiteX13" fmla="*/ 332330 w 407179"/>
                <a:gd name="connsiteY13" fmla="*/ 8982 h 134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1341297">
                  <a:moveTo>
                    <a:pt x="265266" y="1204174"/>
                  </a:moveTo>
                  <a:lnTo>
                    <a:pt x="139519" y="1204174"/>
                  </a:lnTo>
                  <a:lnTo>
                    <a:pt x="139519" y="140716"/>
                  </a:lnTo>
                  <a:lnTo>
                    <a:pt x="265266" y="140716"/>
                  </a:lnTo>
                  <a:lnTo>
                    <a:pt x="265266" y="1204174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1270041"/>
                  </a:lnTo>
                  <a:cubicBezTo>
                    <a:pt x="8982" y="1305969"/>
                    <a:pt x="38922" y="1335908"/>
                    <a:pt x="74849" y="1335908"/>
                  </a:cubicBezTo>
                  <a:lnTo>
                    <a:pt x="332330" y="1335908"/>
                  </a:lnTo>
                  <a:cubicBezTo>
                    <a:pt x="368258" y="1335908"/>
                    <a:pt x="398198" y="1305969"/>
                    <a:pt x="398198" y="1270041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: Forma 9">
              <a:extLst>
                <a:ext uri="{FF2B5EF4-FFF2-40B4-BE49-F238E27FC236}">
                  <a16:creationId xmlns:a16="http://schemas.microsoft.com/office/drawing/2014/main" id="{25D495D9-A9AD-419F-B3A8-D1BB13DDECC7}"/>
                </a:ext>
              </a:extLst>
            </p:cNvPr>
            <p:cNvSpPr/>
            <p:nvPr/>
          </p:nvSpPr>
          <p:spPr>
            <a:xfrm>
              <a:off x="4420419" y="4825070"/>
              <a:ext cx="407180" cy="610769"/>
            </a:xfrm>
            <a:custGeom>
              <a:avLst/>
              <a:gdLst>
                <a:gd name="connsiteX0" fmla="*/ 266463 w 407179"/>
                <a:gd name="connsiteY0" fmla="*/ 484424 h 610769"/>
                <a:gd name="connsiteX1" fmla="*/ 140716 w 407179"/>
                <a:gd name="connsiteY1" fmla="*/ 484424 h 610769"/>
                <a:gd name="connsiteX2" fmla="*/ 140716 w 407179"/>
                <a:gd name="connsiteY2" fmla="*/ 140716 h 610769"/>
                <a:gd name="connsiteX3" fmla="*/ 266463 w 407179"/>
                <a:gd name="connsiteY3" fmla="*/ 140716 h 610769"/>
                <a:gd name="connsiteX4" fmla="*/ 266463 w 407179"/>
                <a:gd name="connsiteY4" fmla="*/ 484424 h 610769"/>
                <a:gd name="connsiteX5" fmla="*/ 332330 w 407179"/>
                <a:gd name="connsiteY5" fmla="*/ 8982 h 610769"/>
                <a:gd name="connsiteX6" fmla="*/ 74849 w 407179"/>
                <a:gd name="connsiteY6" fmla="*/ 8982 h 610769"/>
                <a:gd name="connsiteX7" fmla="*/ 8982 w 407179"/>
                <a:gd name="connsiteY7" fmla="*/ 74849 h 610769"/>
                <a:gd name="connsiteX8" fmla="*/ 8982 w 407179"/>
                <a:gd name="connsiteY8" fmla="*/ 544303 h 610769"/>
                <a:gd name="connsiteX9" fmla="*/ 74849 w 407179"/>
                <a:gd name="connsiteY9" fmla="*/ 610171 h 610769"/>
                <a:gd name="connsiteX10" fmla="*/ 332330 w 407179"/>
                <a:gd name="connsiteY10" fmla="*/ 610171 h 610769"/>
                <a:gd name="connsiteX11" fmla="*/ 398198 w 407179"/>
                <a:gd name="connsiteY11" fmla="*/ 544303 h 610769"/>
                <a:gd name="connsiteX12" fmla="*/ 398198 w 407179"/>
                <a:gd name="connsiteY12" fmla="*/ 74849 h 610769"/>
                <a:gd name="connsiteX13" fmla="*/ 332330 w 407179"/>
                <a:gd name="connsiteY13" fmla="*/ 8982 h 61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610769">
                  <a:moveTo>
                    <a:pt x="266463" y="484424"/>
                  </a:moveTo>
                  <a:lnTo>
                    <a:pt x="140716" y="484424"/>
                  </a:lnTo>
                  <a:lnTo>
                    <a:pt x="140716" y="140716"/>
                  </a:lnTo>
                  <a:lnTo>
                    <a:pt x="266463" y="140716"/>
                  </a:lnTo>
                  <a:lnTo>
                    <a:pt x="266463" y="484424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544303"/>
                  </a:lnTo>
                  <a:cubicBezTo>
                    <a:pt x="8982" y="580231"/>
                    <a:pt x="38922" y="610171"/>
                    <a:pt x="74849" y="610171"/>
                  </a:cubicBezTo>
                  <a:lnTo>
                    <a:pt x="332330" y="610171"/>
                  </a:lnTo>
                  <a:cubicBezTo>
                    <a:pt x="368258" y="610171"/>
                    <a:pt x="398198" y="580231"/>
                    <a:pt x="398198" y="544303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: Forma 10">
              <a:extLst>
                <a:ext uri="{FF2B5EF4-FFF2-40B4-BE49-F238E27FC236}">
                  <a16:creationId xmlns:a16="http://schemas.microsoft.com/office/drawing/2014/main" id="{C10B66F0-CD6E-44BB-A122-F7DF9E0FA687}"/>
                </a:ext>
              </a:extLst>
            </p:cNvPr>
            <p:cNvSpPr/>
            <p:nvPr/>
          </p:nvSpPr>
          <p:spPr>
            <a:xfrm>
              <a:off x="4366827" y="2547260"/>
              <a:ext cx="2586788" cy="1987994"/>
            </a:xfrm>
            <a:custGeom>
              <a:avLst/>
              <a:gdLst>
                <a:gd name="connsiteX0" fmla="*/ 2516430 w 2586787"/>
                <a:gd name="connsiteY0" fmla="*/ 8982 h 1987994"/>
                <a:gd name="connsiteX1" fmla="*/ 2064939 w 2586787"/>
                <a:gd name="connsiteY1" fmla="*/ 10179 h 1987994"/>
                <a:gd name="connsiteX2" fmla="*/ 1997875 w 2586787"/>
                <a:gd name="connsiteY2" fmla="*/ 76047 h 1987994"/>
                <a:gd name="connsiteX3" fmla="*/ 2063742 w 2586787"/>
                <a:gd name="connsiteY3" fmla="*/ 143112 h 1987994"/>
                <a:gd name="connsiteX4" fmla="*/ 2064939 w 2586787"/>
                <a:gd name="connsiteY4" fmla="*/ 143112 h 1987994"/>
                <a:gd name="connsiteX5" fmla="*/ 2357151 w 2586787"/>
                <a:gd name="connsiteY5" fmla="*/ 141914 h 1987994"/>
                <a:gd name="connsiteX6" fmla="*/ 1640994 w 2586787"/>
                <a:gd name="connsiteY6" fmla="*/ 855676 h 1987994"/>
                <a:gd name="connsiteX7" fmla="*/ 1390698 w 2586787"/>
                <a:gd name="connsiteY7" fmla="*/ 607775 h 1987994"/>
                <a:gd name="connsiteX8" fmla="*/ 1343992 w 2586787"/>
                <a:gd name="connsiteY8" fmla="*/ 591009 h 1987994"/>
                <a:gd name="connsiteX9" fmla="*/ 1297286 w 2586787"/>
                <a:gd name="connsiteY9" fmla="*/ 607775 h 1987994"/>
                <a:gd name="connsiteX10" fmla="*/ 27844 w 2586787"/>
                <a:gd name="connsiteY10" fmla="*/ 1874823 h 1987994"/>
                <a:gd name="connsiteX11" fmla="*/ 27844 w 2586787"/>
                <a:gd name="connsiteY11" fmla="*/ 1967037 h 1987994"/>
                <a:gd name="connsiteX12" fmla="*/ 74550 w 2586787"/>
                <a:gd name="connsiteY12" fmla="*/ 1986198 h 1987994"/>
                <a:gd name="connsiteX13" fmla="*/ 121256 w 2586787"/>
                <a:gd name="connsiteY13" fmla="*/ 1967037 h 1987994"/>
                <a:gd name="connsiteX14" fmla="*/ 1342794 w 2586787"/>
                <a:gd name="connsiteY14" fmla="*/ 745498 h 1987994"/>
                <a:gd name="connsiteX15" fmla="*/ 1593090 w 2586787"/>
                <a:gd name="connsiteY15" fmla="*/ 998189 h 1987994"/>
                <a:gd name="connsiteX16" fmla="*/ 1639796 w 2586787"/>
                <a:gd name="connsiteY16" fmla="*/ 1019745 h 1987994"/>
                <a:gd name="connsiteX17" fmla="*/ 1686502 w 2586787"/>
                <a:gd name="connsiteY17" fmla="*/ 998189 h 1987994"/>
                <a:gd name="connsiteX18" fmla="*/ 2449365 w 2586787"/>
                <a:gd name="connsiteY18" fmla="*/ 235326 h 1987994"/>
                <a:gd name="connsiteX19" fmla="*/ 2448168 w 2586787"/>
                <a:gd name="connsiteY19" fmla="*/ 528735 h 1987994"/>
                <a:gd name="connsiteX20" fmla="*/ 2514035 w 2586787"/>
                <a:gd name="connsiteY20" fmla="*/ 596997 h 1987994"/>
                <a:gd name="connsiteX21" fmla="*/ 2579902 w 2586787"/>
                <a:gd name="connsiteY21" fmla="*/ 528735 h 1987994"/>
                <a:gd name="connsiteX22" fmla="*/ 2581099 w 2586787"/>
                <a:gd name="connsiteY22" fmla="*/ 76047 h 1987994"/>
                <a:gd name="connsiteX23" fmla="*/ 2516430 w 2586787"/>
                <a:gd name="connsiteY23" fmla="*/ 8982 h 198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86787" h="1987994">
                  <a:moveTo>
                    <a:pt x="2516430" y="8982"/>
                  </a:moveTo>
                  <a:lnTo>
                    <a:pt x="2064939" y="10179"/>
                  </a:lnTo>
                  <a:cubicBezTo>
                    <a:pt x="2029012" y="8982"/>
                    <a:pt x="1999072" y="38922"/>
                    <a:pt x="1997875" y="76047"/>
                  </a:cubicBezTo>
                  <a:cubicBezTo>
                    <a:pt x="1996677" y="111974"/>
                    <a:pt x="2026617" y="141914"/>
                    <a:pt x="2063742" y="143112"/>
                  </a:cubicBezTo>
                  <a:lnTo>
                    <a:pt x="2064939" y="143112"/>
                  </a:lnTo>
                  <a:lnTo>
                    <a:pt x="2357151" y="141914"/>
                  </a:lnTo>
                  <a:lnTo>
                    <a:pt x="1640994" y="855676"/>
                  </a:lnTo>
                  <a:lnTo>
                    <a:pt x="1390698" y="607775"/>
                  </a:lnTo>
                  <a:cubicBezTo>
                    <a:pt x="1378722" y="595800"/>
                    <a:pt x="1360758" y="589812"/>
                    <a:pt x="1343992" y="591009"/>
                  </a:cubicBezTo>
                  <a:cubicBezTo>
                    <a:pt x="1327226" y="589812"/>
                    <a:pt x="1309262" y="595800"/>
                    <a:pt x="1297286" y="607775"/>
                  </a:cubicBezTo>
                  <a:lnTo>
                    <a:pt x="27844" y="1874823"/>
                  </a:lnTo>
                  <a:cubicBezTo>
                    <a:pt x="2695" y="1901169"/>
                    <a:pt x="2695" y="1941887"/>
                    <a:pt x="27844" y="1967037"/>
                  </a:cubicBezTo>
                  <a:cubicBezTo>
                    <a:pt x="39820" y="1979013"/>
                    <a:pt x="56586" y="1986198"/>
                    <a:pt x="74550" y="1986198"/>
                  </a:cubicBezTo>
                  <a:cubicBezTo>
                    <a:pt x="92514" y="1986198"/>
                    <a:pt x="109280" y="1979013"/>
                    <a:pt x="121256" y="1967037"/>
                  </a:cubicBezTo>
                  <a:lnTo>
                    <a:pt x="1342794" y="745498"/>
                  </a:lnTo>
                  <a:lnTo>
                    <a:pt x="1593090" y="998189"/>
                  </a:lnTo>
                  <a:cubicBezTo>
                    <a:pt x="1605066" y="1011362"/>
                    <a:pt x="1621832" y="1018548"/>
                    <a:pt x="1639796" y="1019745"/>
                  </a:cubicBezTo>
                  <a:cubicBezTo>
                    <a:pt x="1657760" y="1018548"/>
                    <a:pt x="1674526" y="1011362"/>
                    <a:pt x="1686502" y="998189"/>
                  </a:cubicBezTo>
                  <a:lnTo>
                    <a:pt x="2449365" y="235326"/>
                  </a:lnTo>
                  <a:lnTo>
                    <a:pt x="2448168" y="528735"/>
                  </a:lnTo>
                  <a:cubicBezTo>
                    <a:pt x="2448168" y="565860"/>
                    <a:pt x="2476910" y="595800"/>
                    <a:pt x="2514035" y="596997"/>
                  </a:cubicBezTo>
                  <a:cubicBezTo>
                    <a:pt x="2551160" y="595800"/>
                    <a:pt x="2579902" y="565860"/>
                    <a:pt x="2579902" y="528735"/>
                  </a:cubicBezTo>
                  <a:lnTo>
                    <a:pt x="2581099" y="76047"/>
                  </a:lnTo>
                  <a:cubicBezTo>
                    <a:pt x="2582297" y="38922"/>
                    <a:pt x="2552357" y="8982"/>
                    <a:pt x="25164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26" name="Gráfico 25">
            <a:extLst>
              <a:ext uri="{FF2B5EF4-FFF2-40B4-BE49-F238E27FC236}">
                <a16:creationId xmlns:a16="http://schemas.microsoft.com/office/drawing/2014/main" id="{1BF845D4-4D10-420A-9883-CECF8D182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9865" y="2306147"/>
            <a:ext cx="4252270" cy="670689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38655BD9-EFE9-4A70-AFC4-24583C198F3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8330103-4CAD-4386-A686-6FECAC12B931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2544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ão For A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30F2F8-372D-F743-A504-AC85CBF818F4}"/>
              </a:ext>
            </a:extLst>
          </p:cNvPr>
          <p:cNvSpPr txBox="1"/>
          <p:nvPr userDrawn="1"/>
        </p:nvSpPr>
        <p:spPr>
          <a:xfrm>
            <a:off x="1331275" y="3578234"/>
            <a:ext cx="9333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err="1">
                <a:solidFill>
                  <a:schemeClr val="bg1"/>
                </a:solidFill>
                <a:latin typeface="+mj-lt"/>
              </a:rPr>
              <a:t>Construir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uma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sociedade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melhor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transformando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cada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organização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um </a:t>
            </a:r>
            <a:r>
              <a:rPr lang="en-US" sz="4000" b="1" i="0" baseline="0">
                <a:solidFill>
                  <a:schemeClr val="bg1"/>
                </a:solidFill>
                <a:latin typeface="+mj-lt"/>
              </a:rPr>
              <a:t>Great Place to Work</a:t>
            </a:r>
            <a:r>
              <a:rPr lang="en-US" sz="4000" b="1" i="0">
                <a:solidFill>
                  <a:schemeClr val="bg1"/>
                </a:solidFill>
                <a:latin typeface="+mj-lt"/>
              </a:rPr>
              <a:t> for all</a:t>
            </a:r>
            <a:r>
              <a:rPr lang="en-US" sz="4000" b="0" i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4AFEACA-573F-4AEB-BA8B-9B4CF8215AB8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3509D8B-0EE5-4496-B6A4-514A2BEE632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FC884A5-CD90-409C-B1AF-A4EB6EA6BD97}"/>
              </a:ext>
            </a:extLst>
          </p:cNvPr>
          <p:cNvGrpSpPr/>
          <p:nvPr userDrawn="1"/>
        </p:nvGrpSpPr>
        <p:grpSpPr>
          <a:xfrm>
            <a:off x="2121927" y="1746523"/>
            <a:ext cx="7959404" cy="1255395"/>
            <a:chOff x="2121927" y="1746523"/>
            <a:chExt cx="7959404" cy="1255395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8920204D-6FEF-4F0F-9F5D-572E48F0F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21927" y="1746523"/>
              <a:ext cx="7959404" cy="1255394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3AEC06C3-C62C-42BB-B48D-0CFE5A5F13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21927" y="1774826"/>
              <a:ext cx="1227092" cy="1227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095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 Missão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C6D2EF-5706-4998-B638-3AFAF9E48ACF}"/>
              </a:ext>
            </a:extLst>
          </p:cNvPr>
          <p:cNvSpPr txBox="1"/>
          <p:nvPr userDrawn="1"/>
        </p:nvSpPr>
        <p:spPr>
          <a:xfrm>
            <a:off x="1043709" y="2746230"/>
            <a:ext cx="10093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>
                <a:solidFill>
                  <a:schemeClr val="bg1"/>
                </a:solidFill>
                <a:latin typeface="+mj-lt"/>
              </a:rPr>
              <a:t>O Great Place to Work® é uma consultoria global que apoia organizações a obter melhores resultados por meio de uma cultura de confiança, alto desempenho e inovação.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326CDF-D4A1-4324-9B2E-DBC3B6527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421" y="1803448"/>
            <a:ext cx="765980" cy="765980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89124353-EF29-4A51-A012-0DE6A63CC57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B5C5E12-3FDD-451C-B96A-D111BA14E934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89569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rão e Missão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C6D2EF-5706-4998-B638-3AFAF9E48ACF}"/>
              </a:ext>
            </a:extLst>
          </p:cNvPr>
          <p:cNvSpPr txBox="1"/>
          <p:nvPr userDrawn="1"/>
        </p:nvSpPr>
        <p:spPr>
          <a:xfrm>
            <a:off x="1043709" y="2746230"/>
            <a:ext cx="10093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>
                <a:solidFill>
                  <a:schemeClr val="bg1"/>
                </a:solidFill>
                <a:latin typeface="+mj-lt"/>
              </a:rPr>
              <a:t>O Great Place to Work</a:t>
            </a:r>
            <a:r>
              <a:rPr lang="pt-BR" sz="3600" b="1" baseline="30000">
                <a:solidFill>
                  <a:schemeClr val="bg1"/>
                </a:solidFill>
                <a:latin typeface="+mj-lt"/>
              </a:rPr>
              <a:t>®</a:t>
            </a:r>
            <a:r>
              <a:rPr lang="pt-BR" sz="3600" b="1">
                <a:solidFill>
                  <a:schemeClr val="bg1"/>
                </a:solidFill>
                <a:latin typeface="+mj-lt"/>
              </a:rPr>
              <a:t> é uma consultoria global que apoia organizações a obter melhores resultados por meio de uma cultura de confiança, alto desempenho e inovação.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9124353-EF29-4A51-A012-0DE6A63CC57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B5C5E12-3FDD-451C-B96A-D111BA14E934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23AC305-B238-4A04-8487-B86A359ACF78}"/>
              </a:ext>
            </a:extLst>
          </p:cNvPr>
          <p:cNvGrpSpPr/>
          <p:nvPr userDrawn="1"/>
        </p:nvGrpSpPr>
        <p:grpSpPr>
          <a:xfrm>
            <a:off x="1164420" y="1777069"/>
            <a:ext cx="765979" cy="792360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09211256-F4B9-403B-8BB7-92A01017BD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7A666A8A-10D0-454B-9CB6-E609DC35935F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857F7FF4-3E4C-46B5-A093-3CD6CDB8AC6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8983A2CA-B6C8-4775-AA1D-611DA6F1829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78C53A13-3346-4793-A38E-4EC7BCAB9849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32448AA-11BF-4F22-8A89-BD7DDA26522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060CA3EB-C069-47FA-B09B-F8756ECA9EB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2385F829-1055-4614-BE0F-CE02C1D1F21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B4CF7C16-084D-47E6-AFAC-98E80E4FAF99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8D6A775-2B08-4AC3-AEA9-71CD895E1E3F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CDDD6CA-1A7E-447F-A2A3-FCB83E9776B4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FA3CD15E-0F85-488A-9BF5-D6B90F738FB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16EDC794-7FA5-4ACA-A4A0-28CB77ADAF26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00EF471-9D30-408A-BB7D-73B6AFAE9B49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F770F6CB-5597-43CE-B4F8-4B272BB36217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82369445-2F49-4B05-8805-7367A603C826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3FB00874-F96C-4E69-AB39-78821A0AE780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489DF81-B46C-4951-947C-6FDE3BE1DB8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79BEB139-453E-4A77-B9CB-D7B952F154D1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930C0A87-A100-4D64-8C66-FBDA82D7BC8A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B92BECE6-04B1-442E-A8A7-6865537729AB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169AAE99-CCE4-4BD7-829A-D3A9513B7508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63A528EE-B236-4286-A7F6-BE64AF874C2D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8E52B9A3-DA73-407E-9C80-F5C38EEB0809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2D8CFE48-F83B-47FE-928F-ECBAC5AB44DB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5593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ranca c/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inserir uma imagem de capa aqui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FF8DFDE-D568-41B4-9543-2C8526E9F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79713"/>
            <a:ext cx="670808" cy="6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8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ça Glob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07714B07-8AE8-4E60-B8BF-FF08C8AADAD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AF3645A-922C-48D1-8440-E16098ECD84B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grpSp>
        <p:nvGrpSpPr>
          <p:cNvPr id="11" name="Group 358">
            <a:extLst>
              <a:ext uri="{FF2B5EF4-FFF2-40B4-BE49-F238E27FC236}">
                <a16:creationId xmlns:a16="http://schemas.microsoft.com/office/drawing/2014/main" id="{D11644E3-7869-487C-95D2-D284F21A2BAE}"/>
              </a:ext>
            </a:extLst>
          </p:cNvPr>
          <p:cNvGrpSpPr/>
          <p:nvPr userDrawn="1"/>
        </p:nvGrpSpPr>
        <p:grpSpPr>
          <a:xfrm>
            <a:off x="2799247" y="1119564"/>
            <a:ext cx="9048119" cy="4237871"/>
            <a:chOff x="6218731" y="1828801"/>
            <a:chExt cx="17499540" cy="9388942"/>
          </a:xfrm>
        </p:grpSpPr>
        <p:sp>
          <p:nvSpPr>
            <p:cNvPr id="12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33A3C89-ABE5-49ED-9E3C-F450EF9878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834254" y="1828801"/>
              <a:ext cx="2229418" cy="1333462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A4DA7BB5-43E9-4308-8E3B-DED054C562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84855" y="1849317"/>
              <a:ext cx="4430855" cy="2523320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23E6CC38-E33B-4CBA-9392-6BBF357CEC2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80541" y="8427733"/>
              <a:ext cx="438421" cy="48210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C004786B-DE15-4DCA-B1D5-764A7C8FAC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03322" y="7901189"/>
              <a:ext cx="662296" cy="697504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F56A66F1-4C80-4CE6-B8D2-F585FFA62E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56884" y="5986467"/>
              <a:ext cx="581450" cy="437648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879C358A-AD16-4238-A34C-9FECB15556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2969" y="5377863"/>
              <a:ext cx="475734" cy="447908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9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1165107E-EBFC-4A68-84B4-9966DC1245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81154" y="5039371"/>
              <a:ext cx="34204" cy="82060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0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921D8A34-B642-48A7-A59D-F69C28F9405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66826" y="4126461"/>
              <a:ext cx="942145" cy="581252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1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1A073B46-4F0F-47F0-BA0D-EAE5574EE53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30320" y="6468569"/>
              <a:ext cx="758687" cy="813754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2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28517B61-ACA4-48CC-AF50-2B8598AE0F6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18731" y="2457923"/>
              <a:ext cx="2443964" cy="1162506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3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FE136922-E8D2-45EC-8758-0359C0D5178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816947" y="3856353"/>
              <a:ext cx="3115590" cy="1699310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4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CBC71D89-672F-43EF-AB99-9FA67BD7AF9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40866" y="9450053"/>
              <a:ext cx="292280" cy="335074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5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996AE531-CD0E-4C85-AA97-C5BC7A216B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970392" y="3100717"/>
              <a:ext cx="460186" cy="721440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6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361F7354-B807-4C21-AE0F-A24CE06D998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26403" y="5456505"/>
              <a:ext cx="267405" cy="280370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7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04364858-C063-459B-AA08-BEF01368C46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4905" y="3658041"/>
              <a:ext cx="889282" cy="547062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8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04182BBA-0B7C-4FA9-93F8-CBA770F032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941735" y="7032723"/>
              <a:ext cx="310934" cy="403456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9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C583868-423C-4B91-AF83-8ECBA960DE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3794" y="4314515"/>
              <a:ext cx="802220" cy="529968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0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EDCD203B-984C-4413-B569-7691DB4DE31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618359" y="4355541"/>
              <a:ext cx="1057188" cy="444486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1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EF357992-C46D-4640-962E-051D9B940CF1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97985" y="4697455"/>
              <a:ext cx="217654" cy="499196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2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61D2377F-A783-489B-8690-A82063F71657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56455" y="6547205"/>
              <a:ext cx="111937" cy="352174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3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7567C93F-6871-4C9D-9B3B-D685CDCF293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707179" y="5887313"/>
              <a:ext cx="491280" cy="1039416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4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3CA51BF-032C-4DE0-B79B-50D9F18371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938620" y="7398571"/>
              <a:ext cx="609437" cy="75904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5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8C9F5A7F-4E1C-4A80-B1A7-CDA356C3B8E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35337" y="4441021"/>
              <a:ext cx="438421" cy="304304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6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FE093632-63D4-47CB-8111-FA6052103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0907397" y="5541981"/>
              <a:ext cx="96391" cy="235920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7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DD2E49D8-C1CC-4510-96AD-6596176BC5E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1" y="4690617"/>
              <a:ext cx="357579" cy="362430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8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B39E4A8-68BF-48A7-9175-C6E8F83378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29582" y="3962341"/>
              <a:ext cx="230094" cy="140186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9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0FC602F9-D9AB-4862-AF7D-A1A33EA24D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890768" y="2587851"/>
              <a:ext cx="550362" cy="865042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0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83789839-1AD5-450B-9D3B-6C5D85D751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75937" y="9138909"/>
              <a:ext cx="80845" cy="116252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1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28273D24-8473-41D2-83BA-250A2954B4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79179" y="6906213"/>
              <a:ext cx="233204" cy="294046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2" name="Sudan">
              <a:extLst>
                <a:ext uri="{FF2B5EF4-FFF2-40B4-BE49-F238E27FC236}">
                  <a16:creationId xmlns:a16="http://schemas.microsoft.com/office/drawing/2014/main" id="{A497CED3-C828-43C0-B4D4-0FB3362D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1377" y="5693261"/>
              <a:ext cx="950080" cy="1024932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3" name="South Sudan">
              <a:extLst>
                <a:ext uri="{FF2B5EF4-FFF2-40B4-BE49-F238E27FC236}">
                  <a16:creationId xmlns:a16="http://schemas.microsoft.com/office/drawing/2014/main" id="{DC6714DB-9E7F-4578-8C1C-8E56B06A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388" y="6456461"/>
              <a:ext cx="684059" cy="629038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4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2F98E357-E6B4-48A5-94A9-A82D5CF0A00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61934" y="6649779"/>
              <a:ext cx="136812" cy="266692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5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BCF42184-3A5A-4AC6-A8F1-4E5061839F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836689" y="4246131"/>
              <a:ext cx="696501" cy="540224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6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73BA8E00-4538-4541-9DA5-DDD513F554A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183048" y="8889315"/>
              <a:ext cx="901719" cy="892396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7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B6A6CB8F-1CD0-4231-A6B9-A65E7D2086D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85370" y="6478825"/>
              <a:ext cx="569016" cy="967618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8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C9D7AEC6-C456-48E0-A952-57700BEFE0F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3111942" y="7798607"/>
              <a:ext cx="295390" cy="304304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9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26126FA1-2AE3-4345-BA1B-BEAEA3ACC3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96484" y="4023885"/>
              <a:ext cx="167906" cy="105994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0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43A4D954-FD01-4B8F-A91F-6A7B3E52C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67498" y="3846091"/>
              <a:ext cx="282955" cy="126508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1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4F184D92-4653-49CB-B82D-1E2C345E7BB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19531" y="6615589"/>
              <a:ext cx="164797" cy="235920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2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B822CE2A-DF24-4E96-91C6-EE9308F2AB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76326" y="4078593"/>
              <a:ext cx="217654" cy="262410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3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2CEE52CF-FFC7-4399-9277-6257EF4306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297582" y="6146683"/>
              <a:ext cx="329595" cy="321396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4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079A9C2F-D3A9-4248-94E3-B95B3CEF05F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81156" y="5059887"/>
              <a:ext cx="1181560" cy="1114638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5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8050D9B9-DCB9-4AEB-9106-7A959716C1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95091" y="7398571"/>
              <a:ext cx="118155" cy="129926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6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2EE489D4-5B9A-4C18-A58E-CD7CBB1DC48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753145" y="3199877"/>
              <a:ext cx="239421" cy="1046256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7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1FEF63C4-D68F-4E3D-93F8-9F489666B81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298093" y="1904023"/>
              <a:ext cx="7195085" cy="2519902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8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D3BC6DF-B0CC-4D11-BAB9-EF1071C571A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44737" y="3934991"/>
              <a:ext cx="488172" cy="321396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9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F894479A-9034-49A1-9D3E-0C2FC3EEFEB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5982" y="5477017"/>
              <a:ext cx="52861" cy="126508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0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4928123F-B5BB-41AE-9FFF-DB37D4CF736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28322" y="6030915"/>
              <a:ext cx="108830" cy="51288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1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5E3126C0-195C-43C7-9993-4395E52374D7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08707" y="4362379"/>
              <a:ext cx="180343" cy="359012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2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1220BB0-C010-4817-8534-F6F400F0E43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30688" y="3490501"/>
              <a:ext cx="497501" cy="393202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3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DD9909C1-05D9-4A00-B748-89FA365A61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879415" y="6006983"/>
              <a:ext cx="569016" cy="1049674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4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1D07D182-A70F-41A7-830A-BD80C2692D2C}"/>
                </a:ext>
              </a:extLst>
            </p:cNvPr>
            <p:cNvSpPr>
              <a:spLocks/>
            </p:cNvSpPr>
            <p:nvPr/>
          </p:nvSpPr>
          <p:spPr bwMode="gray">
            <a:xfrm>
              <a:off x="9663915" y="7323351"/>
              <a:ext cx="749358" cy="1302692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5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7BB76D5E-23FF-41E3-B6C9-C5485E3906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08162" y="8684167"/>
              <a:ext cx="475734" cy="591508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6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7B8C9E33-2BC8-4DDA-94EA-8F5D1DD900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210225" y="7456695"/>
              <a:ext cx="864407" cy="635960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7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59C17F8F-FDB9-4636-9786-35F56A36FD27}"/>
                </a:ext>
              </a:extLst>
            </p:cNvPr>
            <p:cNvSpPr>
              <a:spLocks/>
            </p:cNvSpPr>
            <p:nvPr/>
          </p:nvSpPr>
          <p:spPr bwMode="gray">
            <a:xfrm>
              <a:off x="9583069" y="6649777"/>
              <a:ext cx="323374" cy="170958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8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59B12AE-9746-4D2B-9C52-E0FCB2F8428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602137" y="4717971"/>
              <a:ext cx="836425" cy="923162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9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EB1B51CF-BB3A-4367-930D-6E8B9CD83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493849" y="6109553"/>
              <a:ext cx="74626" cy="54706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0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8BE190A8-BBC2-479A-A2B1-2A7C1A10457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73043" y="5562493"/>
              <a:ext cx="429094" cy="588088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1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99350987-61F4-4B32-815D-BB406355CE7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610923" y="1968989"/>
              <a:ext cx="1082059" cy="1309528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2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198A8DBE-EC5E-44FB-B3F4-529357FB25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21251" y="6348895"/>
              <a:ext cx="665405" cy="673570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3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E277E06B-72EC-4EA7-943D-29C41AC6E94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81329" y="5671907"/>
              <a:ext cx="883059" cy="824014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4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69B8ED5B-135C-4049-B56C-F63136340A09}"/>
                </a:ext>
              </a:extLst>
            </p:cNvPr>
            <p:cNvSpPr>
              <a:spLocks/>
            </p:cNvSpPr>
            <p:nvPr/>
          </p:nvSpPr>
          <p:spPr bwMode="gray">
            <a:xfrm>
              <a:off x="9343650" y="6280513"/>
              <a:ext cx="258080" cy="290628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5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8AF90D9-AD22-4324-893C-C557A3125E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707723" y="9744095"/>
              <a:ext cx="1010548" cy="858206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6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0B33F7A-A309-4EC4-A9DA-52945509BBC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70960" y="3716165"/>
              <a:ext cx="338922" cy="335074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7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FEAADBD-F25E-47EB-8B40-912A8AF5F8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86549" y="3582819"/>
              <a:ext cx="214548" cy="184632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8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62D567A4-1E08-4EFC-9121-DAEACF4C84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53106" y="5179549"/>
              <a:ext cx="466405" cy="287206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9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2186B783-C387-44FA-A41C-7B1B3459F7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21862" y="8520047"/>
              <a:ext cx="758687" cy="851366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0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0E9644AD-0206-44B4-97D3-A172CE044E8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386917" y="5316317"/>
              <a:ext cx="506828" cy="1309528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1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78EDEF67-65F7-47A6-B98A-3EC0017AF97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57279" y="8065303"/>
              <a:ext cx="606327" cy="1169346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2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F233E385-6388-4A2B-8D49-8CF878236640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59955" y="4800029"/>
              <a:ext cx="674736" cy="577834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3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55D0E2A9-E083-4BBD-9E33-C2897ED17C7A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60780" y="4256389"/>
              <a:ext cx="90172" cy="119672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4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44B2842C-E8AA-45A7-A2B5-6D944459239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81089" y="3668297"/>
              <a:ext cx="1669735" cy="728276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5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DCF67ADD-B77B-4CD6-9AB5-8AE16C1030D3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61886" y="3921309"/>
              <a:ext cx="171016" cy="208566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6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1EFB192E-C791-4AC6-A52E-4E9A5567E3A9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8636" y="5025691"/>
              <a:ext cx="1480059" cy="1275336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7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E1297C10-F89B-44E3-81A1-673A37F27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49341" y="4776095"/>
              <a:ext cx="24875" cy="23934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8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EABC7E76-6CBB-47AD-81C7-799AA49302D5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2973" y="5408635"/>
              <a:ext cx="680953" cy="878720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9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4AD27C57-1445-4ABB-9AE5-A1C202C465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81723" y="5562493"/>
              <a:ext cx="923484" cy="1049674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0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ABB38FB9-EED1-4587-9712-E6ADCFF571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915510" y="6851507"/>
              <a:ext cx="242532" cy="382942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1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5B766ED0-DE10-4529-A6BB-EC7D0F61E76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84526" y="6807061"/>
              <a:ext cx="547249" cy="461584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2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69123C6F-F9C1-4441-9465-8048805EBC4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03424" y="7990077"/>
              <a:ext cx="186560" cy="547062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3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01242BB8-47F5-4CE7-93E2-7C9D6000919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47563" y="8191811"/>
              <a:ext cx="472624" cy="953940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4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68B59EDB-F835-41DD-AB7C-21F7ED785951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72717" y="4338445"/>
              <a:ext cx="130595" cy="112832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5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AA12450D-0B22-468B-8FAB-DEFECDB5B8CD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17144" y="3808481"/>
              <a:ext cx="40421" cy="37612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6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1DC8B05-F249-4254-A552-1042D93C7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50954" y="3381089"/>
              <a:ext cx="270515" cy="170958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7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9C955AA9-7426-4CE1-BDAF-DE9ABB0BBA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7486" y="3999953"/>
              <a:ext cx="12438" cy="2051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8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C4F842BE-8E50-43A3-9AC6-C84151032B81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1267" y="4984663"/>
              <a:ext cx="873734" cy="971032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9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27DDC91-F80A-4055-AAB3-6F67AE0EF51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600380" y="6721583"/>
              <a:ext cx="245642" cy="300882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0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99B4501E-DE87-4D82-A26A-22F184D07A8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755172" y="9344057"/>
              <a:ext cx="133703" cy="143604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1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7F911D91-DFB5-4F89-99D2-D1157BD034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65610" y="4885507"/>
              <a:ext cx="87061" cy="136766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2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F4C641EB-3E71-4C0E-A95A-7C3E74334EC9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44737" y="3275095"/>
              <a:ext cx="338922" cy="157280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3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312CD2AD-5DA5-4AFD-80DE-56BA7A18ED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34667" y="5740291"/>
              <a:ext cx="478842" cy="608608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4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A6331FE-C95A-4CD8-85DF-D63EDFCD8D0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25513" y="4287159"/>
              <a:ext cx="534810" cy="273530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5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89D85A46-1621-483E-9614-E32DA107758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24798" y="5210327"/>
              <a:ext cx="108830" cy="105994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6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613004DA-5287-4DFC-8A13-1C943B3E24E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47469" y="4259113"/>
              <a:ext cx="102477" cy="113524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7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B5C9D607-8F21-4ACE-836D-068E1BB3F16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975802" y="4611977"/>
              <a:ext cx="217654" cy="372686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8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F8550499-4ED4-4C70-9931-42758FF4C30E}"/>
                </a:ext>
              </a:extLst>
            </p:cNvPr>
            <p:cNvSpPr>
              <a:spLocks/>
            </p:cNvSpPr>
            <p:nvPr/>
          </p:nvSpPr>
          <p:spPr bwMode="gray">
            <a:xfrm>
              <a:off x="20795461" y="4304253"/>
              <a:ext cx="261186" cy="365850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9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717CB73D-71BA-4056-AD9C-A490DDDD126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3" y="6995115"/>
              <a:ext cx="447752" cy="666734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0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72C4887-8232-4E68-91F3-2FD12B81732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47563" y="3452891"/>
              <a:ext cx="1999326" cy="1018902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1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1C0E4A2B-B082-4F3F-B381-C2F270046F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3" y="4981241"/>
              <a:ext cx="223875" cy="294046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2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737001BB-D273-4EC5-91EA-4D313647DDD0}"/>
                </a:ext>
              </a:extLst>
            </p:cNvPr>
            <p:cNvSpPr>
              <a:spLocks/>
            </p:cNvSpPr>
            <p:nvPr/>
          </p:nvSpPr>
          <p:spPr bwMode="gray">
            <a:xfrm>
              <a:off x="9890899" y="6030915"/>
              <a:ext cx="124374" cy="44448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3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CF570C2C-7B69-42BB-8345-57522228D8A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100180" y="4126461"/>
              <a:ext cx="696501" cy="1494164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4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3436145C-3856-4075-92C4-C87909EA0E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654455" y="4013629"/>
              <a:ext cx="618767" cy="724856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5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A1A7727E-CDD8-431F-80B3-A0D663DEF7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43843" y="4970985"/>
              <a:ext cx="80845" cy="280370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6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D73F5A1-4DE4-42C6-B20B-3D61331D21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42907" y="3459729"/>
              <a:ext cx="223875" cy="259854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7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464D9141-B2C0-4EF9-891A-18D390E04F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77047" y="4697455"/>
              <a:ext cx="544141" cy="577834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8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66D08433-2700-4856-AD7D-AB101D95CC4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10248" y="4523079"/>
              <a:ext cx="1144247" cy="103257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9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212BA134-0005-4BB0-BB9C-0706C8CD870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648105" y="6926727"/>
              <a:ext cx="2596326" cy="1138572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0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105FC7F9-010B-4590-8E21-334AFA723F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056106" y="4789771"/>
              <a:ext cx="1554682" cy="2061738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1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C2C0A38-2446-4D90-8BFD-459C8E284B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64065" y="2738291"/>
              <a:ext cx="453969" cy="194892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2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2C22F307-30AA-497A-920C-FD3DF85EA1D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39518" y="3914473"/>
              <a:ext cx="338922" cy="194892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3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30617748-9D69-4296-85B9-E74DBCD2731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56586" y="6198457"/>
              <a:ext cx="354468" cy="215406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4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01A5E533-597E-4E2B-AEEB-9B3FAE8D8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27212" y="5924925"/>
              <a:ext cx="155468" cy="136766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5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3B1795C3-0138-4720-88C6-41AAF15E057B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71960" y="6919889"/>
              <a:ext cx="161685" cy="259854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6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338DC79A-54AE-4171-BE9C-4EF7DB7B663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92616" y="6731839"/>
              <a:ext cx="258080" cy="509452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7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ABD02362-F123-4C19-B855-4F6E79FFE7B4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51628" y="6427537"/>
              <a:ext cx="146141" cy="136766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8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6F1BF576-D0BD-4019-97FE-51B1BDCB2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23143" y="6434377"/>
              <a:ext cx="413548" cy="386364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9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68B4D0C7-FB0E-4C9A-98DB-BC6588C5ADF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91791" y="6065113"/>
              <a:ext cx="236311" cy="294046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0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90B845D8-2472-4052-AA01-F3E2419CACD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69606" y="4386313"/>
              <a:ext cx="422871" cy="48210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1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D1E394F0-516D-417E-BD08-FDD11DF9D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076112" y="6543789"/>
              <a:ext cx="258080" cy="451324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2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A0F36D14-E939-467C-A957-D63D70A7D6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29582" y="3483661"/>
              <a:ext cx="447752" cy="516290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3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DB50EC49-1FE3-4793-A54F-536CCD6459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67716" y="4256389"/>
              <a:ext cx="366904" cy="184632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4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F7FF11E0-652B-42A5-84D5-89AC8D3066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3646" y="6355737"/>
              <a:ext cx="171016" cy="44448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5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725461E2-FD82-4CBD-8BF5-B5E24F7396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53954" y="7155813"/>
              <a:ext cx="332703" cy="447908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6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CA6059F9-F6D1-4A60-A5F6-48BC247F99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085437" y="3733263"/>
              <a:ext cx="724484" cy="687248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7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0F0AC41E-8C3E-48C2-AFDE-3FA2CA1F255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73218" y="2529725"/>
              <a:ext cx="500609" cy="625702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8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4B477E36-1BAF-4155-A262-64F7283677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31405" y="6277097"/>
              <a:ext cx="839531" cy="806916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9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25CEA740-A8C7-4C75-8E40-C3CF0F521F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72717" y="3175943"/>
              <a:ext cx="276736" cy="136766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0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69E73A37-0897-4134-853C-CE8ACD6B003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08640" y="6054849"/>
              <a:ext cx="382456" cy="400038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1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9D06DC60-3CF5-4EFA-A375-A1100D8B69C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1267" y="7162653"/>
              <a:ext cx="115047" cy="95734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2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79F88B2E-BAAD-4360-9B2C-131FFA6DF86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00621" y="6307869"/>
              <a:ext cx="136812" cy="99154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3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9AE2E536-26EC-46D4-A666-164E28BF8B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27688" y="5094075"/>
              <a:ext cx="628094" cy="704342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4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5297C54A-2593-4156-A56E-DAAFC6BD9B0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673243" y="7213941"/>
              <a:ext cx="329595" cy="461584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5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D19D8820-F1D1-4BA6-B77B-A787C881991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261865" y="7908021"/>
              <a:ext cx="199000" cy="102574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6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4CBC014A-973F-412D-A69E-388D020455B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60915" y="5924925"/>
              <a:ext cx="199000" cy="147024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7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066AD71B-A0BF-42EF-8E04-08AF0E876AE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13358" y="6434377"/>
              <a:ext cx="93280" cy="119672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8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F58E15EE-D17A-421D-8AA3-C042131917B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738408" y="3305867"/>
              <a:ext cx="220767" cy="205148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9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F1C96381-322D-41C4-9571-2D13360890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34298" y="3746939"/>
              <a:ext cx="335812" cy="167538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0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650D90A2-1EBF-4DA2-BAEB-680C8E5DA5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13248" y="4817127"/>
              <a:ext cx="118155" cy="75220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1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1095AEAE-90BB-4B45-9698-37E82AAB8B4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67525" y="5689005"/>
              <a:ext cx="587670" cy="235920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2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9D89C6C9-CAEA-4F50-ADC3-0244FCA28D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15142" y="4058081"/>
              <a:ext cx="292280" cy="239340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3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9C4DBAFE-BDED-4CFF-AD51-04712C60CD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74503" y="6571141"/>
              <a:ext cx="348249" cy="451324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4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6A787E21-D7AD-4A93-B832-F89F97733137}"/>
                </a:ext>
              </a:extLst>
            </p:cNvPr>
            <p:cNvSpPr>
              <a:spLocks/>
            </p:cNvSpPr>
            <p:nvPr/>
          </p:nvSpPr>
          <p:spPr bwMode="gray">
            <a:xfrm>
              <a:off x="9421386" y="6536949"/>
              <a:ext cx="189673" cy="201730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5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92F291AC-C8B6-4CE2-B38A-7C4FC8D230F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59173" y="6947247"/>
              <a:ext cx="1072734" cy="1326624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6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ABBCA4E0-3C36-40DA-AC88-D47AC5DA421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890768" y="7063499"/>
              <a:ext cx="425985" cy="612028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7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EFCCACF6-E023-47EE-83FD-DD0AA9E36CC8}"/>
                </a:ext>
              </a:extLst>
            </p:cNvPr>
            <p:cNvSpPr>
              <a:spLocks/>
            </p:cNvSpPr>
            <p:nvPr/>
          </p:nvSpPr>
          <p:spPr bwMode="gray">
            <a:xfrm>
              <a:off x="9788292" y="6448055"/>
              <a:ext cx="690278" cy="1176182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8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F942D3E0-39F2-438B-82FF-19566F93CE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44868" y="8567915"/>
              <a:ext cx="920372" cy="2649828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9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D89D52D5-C2DE-4DB1-A16A-1EC3266E9B4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164932" y="3569143"/>
              <a:ext cx="2910369" cy="2472034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0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479EE8D7-6CBC-4015-8BC0-02BBEC0A24E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21359" y="5671907"/>
              <a:ext cx="590781" cy="1128314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1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989D34FE-CCF0-4FBA-83EE-9CAD42660E8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77330" y="6554045"/>
              <a:ext cx="727595" cy="612028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2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41110EB1-8BFF-4549-8BE8-E1AEA9E11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47737" y="6400187"/>
              <a:ext cx="435315" cy="810336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3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4A20C6E0-3081-4A3E-BE8E-903487C38DF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21230" y="6301029"/>
              <a:ext cx="301607" cy="294046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4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E1DF7651-14A4-4F14-A1B8-B3AE3CED45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04424" y="7497723"/>
              <a:ext cx="105720" cy="147024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5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21280AC0-0D80-426B-96DC-345777707A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951740" y="6266837"/>
              <a:ext cx="453969" cy="393202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6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72976A1E-2A8A-457B-AA19-B0BB65AF91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66001" y="4218779"/>
              <a:ext cx="314047" cy="198310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7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85BFF583-2B07-4BC8-BD87-6D2BB2430D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086789" y="6954085"/>
              <a:ext cx="2213874" cy="2752404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8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109C05D6-5F54-4E01-9D55-5EB414329F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78937" y="8578175"/>
              <a:ext cx="516155" cy="639378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9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1E2DA6BB-71C4-40B4-88C2-3101345E8E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11535" y="4140139"/>
              <a:ext cx="211438" cy="205148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0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F759A37A-712F-44A3-99F7-C5904D2501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51087" y="8010599"/>
              <a:ext cx="708934" cy="92658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1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DFA4667E-6F1B-4EA4-9CB9-A0BA7F1DCB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47496" y="5329997"/>
              <a:ext cx="186560" cy="116252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2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B18EFA20-CE37-45D6-9C2D-18EC856DC4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309314" y="6454893"/>
              <a:ext cx="177235" cy="434230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3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036CA25E-4C6C-4559-8F04-071347CD0A5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72136" y="6024081"/>
              <a:ext cx="87061" cy="184632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9A8E3E35-27E8-4363-AD37-C316881E2B2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77220" y="3719585"/>
              <a:ext cx="177235" cy="133346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5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D8E8F3FF-22D5-49D2-8688-923B06BD026C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22625" y="5456505"/>
              <a:ext cx="298501" cy="372686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6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B341FE52-B8EE-4319-9253-C616E46FB7A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64221" y="5470183"/>
              <a:ext cx="21767" cy="47868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7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04318D2E-A790-433C-B6E4-4E404B35B6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69111" y="3401603"/>
              <a:ext cx="453969" cy="324818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8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645785C0-97FE-4291-9956-F228691DC83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47565" y="4376063"/>
              <a:ext cx="286061" cy="253016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9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E72BA04A-BE72-4362-9E66-901A39C6A0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4809925" y="3883705"/>
              <a:ext cx="363795" cy="177794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0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2CCFDDBB-D484-4783-9E08-E39DBEB08D08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20422340" y="8075559"/>
              <a:ext cx="2257406" cy="2328432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1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82F0FDD4-2796-45E8-9672-15D7F7EFDB7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66720" y="4413667"/>
              <a:ext cx="177235" cy="184632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2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41326F8A-F0AF-49E6-BCB2-C98C3F2B51D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466134" y="8868797"/>
              <a:ext cx="867515" cy="2133538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3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542B8D54-3585-4907-BA56-790A2162674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921862" y="7627653"/>
              <a:ext cx="705824" cy="967618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4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2224C2E-14C7-4A58-9834-2780FA5FC9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65179" y="4707715"/>
              <a:ext cx="1175345" cy="1278750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5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F8C0A80-84B3-4388-94A7-2F64F941CBD0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91880" y="4324769"/>
              <a:ext cx="115047" cy="215406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6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33362B9-0CE0-41DA-A91F-1764E40CD4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30640" y="4611967"/>
              <a:ext cx="721376" cy="646214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8592E578-B722-44D8-9597-4C7AA5B6BF2E}"/>
              </a:ext>
            </a:extLst>
          </p:cNvPr>
          <p:cNvSpPr txBox="1"/>
          <p:nvPr userDrawn="1"/>
        </p:nvSpPr>
        <p:spPr>
          <a:xfrm>
            <a:off x="1043709" y="1415330"/>
            <a:ext cx="443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Aplicamos Pesquisa em 109 países</a:t>
            </a: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id="{F9441C06-5A19-4345-BB02-FC685AFAE812}"/>
              </a:ext>
            </a:extLst>
          </p:cNvPr>
          <p:cNvSpPr/>
          <p:nvPr userDrawn="1"/>
        </p:nvSpPr>
        <p:spPr>
          <a:xfrm>
            <a:off x="787580" y="2939419"/>
            <a:ext cx="4243149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Em 1997, </a:t>
            </a:r>
            <a:r>
              <a:rPr lang="pt-BR" sz="18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1ª lista das melhores empresas no mundo feita no Brasil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12 milhões </a:t>
            </a: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funcionários impactados todos os anos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b="1" kern="1200">
              <a:solidFill>
                <a:schemeClr val="bg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+10.000 Empresas participantes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b="1" kern="1200">
              <a:solidFill>
                <a:schemeClr val="bg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92 idiomas</a:t>
            </a:r>
            <a:endParaRPr lang="pt-BR" sz="1800" b="1" kern="1200">
              <a:solidFill>
                <a:schemeClr val="bg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1" name="Gráfico 190">
            <a:extLst>
              <a:ext uri="{FF2B5EF4-FFF2-40B4-BE49-F238E27FC236}">
                <a16:creationId xmlns:a16="http://schemas.microsoft.com/office/drawing/2014/main" id="{7C4ABF3F-1C51-4AFF-A627-168012B6E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544486" cy="5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ovação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A2C96B6-2D08-49D0-BD82-995E4D903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-18504"/>
            <a:ext cx="12180722" cy="6858000"/>
          </a:xfrm>
          <a:prstGeom prst="rect">
            <a:avLst/>
          </a:prstGeom>
        </p:spPr>
      </p:pic>
      <p:sp>
        <p:nvSpPr>
          <p:cNvPr id="33" name="Título 4">
            <a:extLst>
              <a:ext uri="{FF2B5EF4-FFF2-40B4-BE49-F238E27FC236}">
                <a16:creationId xmlns:a16="http://schemas.microsoft.com/office/drawing/2014/main" id="{6B38D440-75D8-4DC3-A2AF-0ED118339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7" y="234444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a esse slide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719ABFA-447C-4F0A-A615-B794B602BD2B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8F5CC8D-43FD-48AF-90EE-B95DCED54728}"/>
              </a:ext>
            </a:extLst>
          </p:cNvPr>
          <p:cNvCxnSpPr>
            <a:cxnSpLocks/>
          </p:cNvCxnSpPr>
          <p:nvPr userDrawn="1"/>
        </p:nvCxnSpPr>
        <p:spPr>
          <a:xfrm>
            <a:off x="3218047" y="2113584"/>
            <a:ext cx="2216848" cy="1079727"/>
          </a:xfrm>
          <a:prstGeom prst="straightConnector1">
            <a:avLst/>
          </a:prstGeom>
          <a:ln w="19050">
            <a:gradFill>
              <a:gsLst>
                <a:gs pos="0">
                  <a:srgbClr val="FFF563"/>
                </a:gs>
                <a:gs pos="100000">
                  <a:schemeClr val="accent2"/>
                </a:gs>
                <a:gs pos="50000">
                  <a:schemeClr val="accent1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E9F17159-023E-4BA2-848A-948B5C6C48B8}"/>
              </a:ext>
            </a:extLst>
          </p:cNvPr>
          <p:cNvCxnSpPr>
            <a:cxnSpLocks/>
          </p:cNvCxnSpPr>
          <p:nvPr userDrawn="1"/>
        </p:nvCxnSpPr>
        <p:spPr>
          <a:xfrm>
            <a:off x="6101639" y="2398694"/>
            <a:ext cx="0" cy="458291"/>
          </a:xfrm>
          <a:prstGeom prst="straightConnector1">
            <a:avLst/>
          </a:prstGeom>
          <a:ln w="19050">
            <a:gradFill>
              <a:gsLst>
                <a:gs pos="0">
                  <a:srgbClr val="FFF563"/>
                </a:gs>
                <a:gs pos="100000">
                  <a:schemeClr val="accent2"/>
                </a:gs>
                <a:gs pos="50000">
                  <a:schemeClr val="accent1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A8EAF86E-6135-4162-A45B-28981B69F9F7}"/>
              </a:ext>
            </a:extLst>
          </p:cNvPr>
          <p:cNvCxnSpPr>
            <a:cxnSpLocks/>
            <a:endCxn id="44" idx="1"/>
          </p:cNvCxnSpPr>
          <p:nvPr userDrawn="1"/>
        </p:nvCxnSpPr>
        <p:spPr>
          <a:xfrm flipV="1">
            <a:off x="3512906" y="4481451"/>
            <a:ext cx="981533" cy="364826"/>
          </a:xfrm>
          <a:prstGeom prst="straightConnector1">
            <a:avLst/>
          </a:prstGeom>
          <a:ln w="19050">
            <a:gradFill>
              <a:gsLst>
                <a:gs pos="50000">
                  <a:schemeClr val="accent1"/>
                </a:gs>
                <a:gs pos="100000">
                  <a:srgbClr val="FFB81A"/>
                </a:gs>
                <a:gs pos="0">
                  <a:schemeClr val="accent2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5EC5C2D-4415-46EC-B2B5-A5965C7213E1}"/>
              </a:ext>
            </a:extLst>
          </p:cNvPr>
          <p:cNvCxnSpPr>
            <a:cxnSpLocks/>
            <a:endCxn id="44" idx="3"/>
          </p:cNvCxnSpPr>
          <p:nvPr userDrawn="1"/>
        </p:nvCxnSpPr>
        <p:spPr>
          <a:xfrm flipH="1" flipV="1">
            <a:off x="7697560" y="4481451"/>
            <a:ext cx="1055961" cy="314868"/>
          </a:xfrm>
          <a:prstGeom prst="straightConnector1">
            <a:avLst/>
          </a:prstGeom>
          <a:ln w="19050">
            <a:gradFill>
              <a:gsLst>
                <a:gs pos="49600">
                  <a:schemeClr val="accent1"/>
                </a:gs>
                <a:gs pos="0">
                  <a:schemeClr val="accent2"/>
                </a:gs>
                <a:gs pos="100000">
                  <a:srgbClr val="FFF563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id="{BA7AB155-CC4D-4B52-917C-29B9A408B90A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8383" y="2113584"/>
            <a:ext cx="2320990" cy="1089487"/>
          </a:xfrm>
          <a:prstGeom prst="straightConnector1">
            <a:avLst/>
          </a:prstGeom>
          <a:ln w="19050">
            <a:gradFill>
              <a:gsLst>
                <a:gs pos="0">
                  <a:srgbClr val="FFF563"/>
                </a:gs>
                <a:gs pos="98230">
                  <a:schemeClr val="accent2"/>
                </a:gs>
                <a:gs pos="51000">
                  <a:schemeClr val="accent1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áfico 37">
            <a:extLst>
              <a:ext uri="{FF2B5EF4-FFF2-40B4-BE49-F238E27FC236}">
                <a16:creationId xmlns:a16="http://schemas.microsoft.com/office/drawing/2014/main" id="{D432F434-0FD8-4642-B659-39559E9E6D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600" y="1696989"/>
            <a:ext cx="931912" cy="831600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C51E10FC-8778-4B25-BC5F-0CB3DB94B7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4519" y="4188837"/>
            <a:ext cx="957600" cy="957600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1AC640ED-0820-430D-8A15-1C11397CD84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3232" y="3062869"/>
            <a:ext cx="865336" cy="939600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FC351B91-ED5D-4D53-9D4F-45EA61B5A2B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6557" y="4291300"/>
            <a:ext cx="648282" cy="867600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DD4405DE-9237-4156-AC44-FD5EE415EA1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01981" y="1219192"/>
            <a:ext cx="1002122" cy="475200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61B3B666-498E-41ED-8712-C66A7C0013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78536" y="1698739"/>
            <a:ext cx="732864" cy="90720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ED91B837-4879-4668-846D-E844F749B300}"/>
              </a:ext>
            </a:extLst>
          </p:cNvPr>
          <p:cNvSpPr txBox="1"/>
          <p:nvPr userDrawn="1"/>
        </p:nvSpPr>
        <p:spPr>
          <a:xfrm>
            <a:off x="1834572" y="2664471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Valores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8D4B268-0C32-42C5-A017-52D6FFD34214}"/>
              </a:ext>
            </a:extLst>
          </p:cNvPr>
          <p:cNvSpPr txBox="1"/>
          <p:nvPr userDrawn="1"/>
        </p:nvSpPr>
        <p:spPr>
          <a:xfrm>
            <a:off x="5137245" y="1755512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Confiança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2A6CE6E-88FE-421E-80C2-C637FE7FC639}"/>
              </a:ext>
            </a:extLst>
          </p:cNvPr>
          <p:cNvSpPr txBox="1"/>
          <p:nvPr userDrawn="1"/>
        </p:nvSpPr>
        <p:spPr>
          <a:xfrm>
            <a:off x="8671745" y="2653447"/>
            <a:ext cx="2295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Efetividade</a:t>
            </a:r>
            <a:br>
              <a:rPr lang="pt-BR" sz="2800" b="0">
                <a:solidFill>
                  <a:schemeClr val="bg1"/>
                </a:solidFill>
              </a:rPr>
            </a:br>
            <a:r>
              <a:rPr lang="pt-BR" sz="2800" b="0">
                <a:solidFill>
                  <a:schemeClr val="bg1"/>
                </a:solidFill>
              </a:rPr>
              <a:t>da liderança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893122F-ED2D-4B78-AD99-8CF18CC0CA6D}"/>
              </a:ext>
            </a:extLst>
          </p:cNvPr>
          <p:cNvSpPr txBox="1"/>
          <p:nvPr userDrawn="1"/>
        </p:nvSpPr>
        <p:spPr>
          <a:xfrm>
            <a:off x="8329753" y="5257273"/>
            <a:ext cx="2097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Resultados</a:t>
            </a:r>
          </a:p>
          <a:p>
            <a:pPr algn="ctr"/>
            <a:r>
              <a:rPr lang="pt-BR" sz="2800" b="0">
                <a:solidFill>
                  <a:schemeClr val="bg1"/>
                </a:solidFill>
              </a:rPr>
              <a:t>Do negócio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9BBB733-889E-456E-AEB7-279A4CD07545}"/>
              </a:ext>
            </a:extLst>
          </p:cNvPr>
          <p:cNvSpPr txBox="1"/>
          <p:nvPr userDrawn="1"/>
        </p:nvSpPr>
        <p:spPr>
          <a:xfrm>
            <a:off x="2112084" y="5257272"/>
            <a:ext cx="1797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Inovação</a:t>
            </a:r>
            <a:br>
              <a:rPr lang="pt-BR" sz="2800" b="0">
                <a:solidFill>
                  <a:schemeClr val="bg1"/>
                </a:solidFill>
              </a:rPr>
            </a:br>
            <a:r>
              <a:rPr lang="pt-BR" sz="2800" b="0">
                <a:solidFill>
                  <a:schemeClr val="bg1"/>
                </a:solidFill>
              </a:rPr>
              <a:t>por todos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EE205C9-D6E3-41CF-A4BB-32D14C30C5D6}"/>
              </a:ext>
            </a:extLst>
          </p:cNvPr>
          <p:cNvSpPr txBox="1"/>
          <p:nvPr userDrawn="1"/>
        </p:nvSpPr>
        <p:spPr>
          <a:xfrm>
            <a:off x="4494439" y="4004397"/>
            <a:ext cx="32031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Maximização do</a:t>
            </a:r>
            <a:br>
              <a:rPr lang="pt-BR" sz="2800" b="0">
                <a:solidFill>
                  <a:schemeClr val="bg1"/>
                </a:solidFill>
              </a:rPr>
            </a:br>
            <a:r>
              <a:rPr lang="pt-BR" sz="2800" b="0">
                <a:solidFill>
                  <a:schemeClr val="bg1"/>
                </a:solidFill>
              </a:rPr>
              <a:t>potencial humano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2E88D9D-FA0B-4F8B-8047-24B9511A942E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9DA6D781-6B93-45FB-AE84-0B32A0BEEA29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410224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ovaçã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E7DCC211-7673-4BC7-8AD4-A7570803A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8278" y="1698579"/>
            <a:ext cx="733122" cy="90752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F2CB031-17A2-4A18-BAB1-914A3F3CB2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0600" y="1698579"/>
            <a:ext cx="930128" cy="83001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DBE1E60-80EA-4480-BFE1-7658D995B0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5411" y="1223827"/>
            <a:ext cx="1001178" cy="47475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AE9B5E6-86F2-423C-9A93-1E26360FDD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5687" y="4277673"/>
            <a:ext cx="649152" cy="86876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38AD821E-DD99-4256-84F2-FB65D920908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3232" y="3064581"/>
            <a:ext cx="865536" cy="93981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B75ECE2-55B1-4FEE-818C-0BEB55D29B5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5664" y="4190473"/>
            <a:ext cx="955964" cy="955964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AB701CFD-40C7-48FA-8446-DC8088F8400E}"/>
              </a:ext>
            </a:extLst>
          </p:cNvPr>
          <p:cNvSpPr txBox="1"/>
          <p:nvPr userDrawn="1"/>
        </p:nvSpPr>
        <p:spPr>
          <a:xfrm>
            <a:off x="1834572" y="2664471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/>
              <a:t>Valores</a:t>
            </a:r>
            <a:endParaRPr lang="en-US" sz="2800" b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721BEFD-1F8C-4776-B432-B20B37B2326D}"/>
              </a:ext>
            </a:extLst>
          </p:cNvPr>
          <p:cNvSpPr txBox="1"/>
          <p:nvPr userDrawn="1"/>
        </p:nvSpPr>
        <p:spPr>
          <a:xfrm>
            <a:off x="5137245" y="1755512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/>
              <a:t>Confiança</a:t>
            </a:r>
            <a:endParaRPr lang="en-US" sz="2800" b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81D1F7C-AFAC-48AC-9CAE-4FB13E5D0CE8}"/>
              </a:ext>
            </a:extLst>
          </p:cNvPr>
          <p:cNvSpPr txBox="1"/>
          <p:nvPr userDrawn="1"/>
        </p:nvSpPr>
        <p:spPr>
          <a:xfrm>
            <a:off x="8669340" y="2653447"/>
            <a:ext cx="2300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 err="1"/>
              <a:t>Efetiviadade</a:t>
            </a:r>
            <a:br>
              <a:rPr lang="pt-BR" sz="2800" b="0"/>
            </a:br>
            <a:r>
              <a:rPr lang="pt-BR" sz="2800" b="0"/>
              <a:t>da liderança</a:t>
            </a:r>
            <a:endParaRPr lang="en-US" sz="2800" b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5769562-51CE-4356-8DB8-F46919A79922}"/>
              </a:ext>
            </a:extLst>
          </p:cNvPr>
          <p:cNvSpPr txBox="1"/>
          <p:nvPr userDrawn="1"/>
        </p:nvSpPr>
        <p:spPr>
          <a:xfrm>
            <a:off x="8329753" y="5257273"/>
            <a:ext cx="2097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/>
              <a:t>Resultados</a:t>
            </a:r>
          </a:p>
          <a:p>
            <a:pPr algn="ctr"/>
            <a:r>
              <a:rPr lang="pt-BR" sz="2800" b="0"/>
              <a:t>Do negócio</a:t>
            </a:r>
            <a:endParaRPr lang="en-US" sz="2800" b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1F15682-6C03-40CE-A8C0-B7FDDBBF05A3}"/>
              </a:ext>
            </a:extLst>
          </p:cNvPr>
          <p:cNvSpPr txBox="1"/>
          <p:nvPr userDrawn="1"/>
        </p:nvSpPr>
        <p:spPr>
          <a:xfrm>
            <a:off x="2112084" y="5257272"/>
            <a:ext cx="1797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/>
              <a:t>Inovação</a:t>
            </a:r>
            <a:br>
              <a:rPr lang="pt-BR" sz="2800" b="0"/>
            </a:br>
            <a:r>
              <a:rPr lang="pt-BR" sz="2800" b="0"/>
              <a:t>por todos</a:t>
            </a:r>
            <a:endParaRPr lang="en-US" sz="2800" b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3F320CC-6D62-41E7-A538-A14C43BF72DB}"/>
              </a:ext>
            </a:extLst>
          </p:cNvPr>
          <p:cNvSpPr txBox="1"/>
          <p:nvPr userDrawn="1"/>
        </p:nvSpPr>
        <p:spPr>
          <a:xfrm>
            <a:off x="4494439" y="4004397"/>
            <a:ext cx="32031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/>
              <a:t>Maximização do</a:t>
            </a:r>
            <a:br>
              <a:rPr lang="pt-BR" sz="2800" b="0"/>
            </a:br>
            <a:r>
              <a:rPr lang="pt-BR" sz="2800" b="0"/>
              <a:t>potencial humano</a:t>
            </a:r>
            <a:endParaRPr lang="en-US" sz="2800" b="0"/>
          </a:p>
        </p:txBody>
      </p:sp>
      <p:sp>
        <p:nvSpPr>
          <p:cNvPr id="33" name="Título 4">
            <a:extLst>
              <a:ext uri="{FF2B5EF4-FFF2-40B4-BE49-F238E27FC236}">
                <a16:creationId xmlns:a16="http://schemas.microsoft.com/office/drawing/2014/main" id="{6B38D440-75D8-4DC3-A2AF-0ED118339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7" y="234444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a esse slide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719ABFA-447C-4F0A-A615-B794B602BD2B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8F5CC8D-43FD-48AF-90EE-B95DCED54728}"/>
              </a:ext>
            </a:extLst>
          </p:cNvPr>
          <p:cNvCxnSpPr>
            <a:cxnSpLocks/>
          </p:cNvCxnSpPr>
          <p:nvPr userDrawn="1"/>
        </p:nvCxnSpPr>
        <p:spPr>
          <a:xfrm>
            <a:off x="3218047" y="2113584"/>
            <a:ext cx="2216848" cy="1079727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100000">
                  <a:schemeClr val="accent3"/>
                </a:gs>
                <a:gs pos="50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E9F17159-023E-4BA2-848A-948B5C6C48B8}"/>
              </a:ext>
            </a:extLst>
          </p:cNvPr>
          <p:cNvCxnSpPr>
            <a:cxnSpLocks/>
          </p:cNvCxnSpPr>
          <p:nvPr userDrawn="1"/>
        </p:nvCxnSpPr>
        <p:spPr>
          <a:xfrm>
            <a:off x="6101639" y="2398694"/>
            <a:ext cx="0" cy="458291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100000">
                  <a:schemeClr val="accent3"/>
                </a:gs>
                <a:gs pos="50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A8EAF86E-6135-4162-A45B-28981B69F9F7}"/>
              </a:ext>
            </a:extLst>
          </p:cNvPr>
          <p:cNvCxnSpPr>
            <a:cxnSpLocks/>
            <a:endCxn id="28" idx="1"/>
          </p:cNvCxnSpPr>
          <p:nvPr userDrawn="1"/>
        </p:nvCxnSpPr>
        <p:spPr>
          <a:xfrm flipV="1">
            <a:off x="3512906" y="4481451"/>
            <a:ext cx="981533" cy="364826"/>
          </a:xfrm>
          <a:prstGeom prst="straightConnector1">
            <a:avLst/>
          </a:prstGeom>
          <a:ln w="19050">
            <a:gradFill>
              <a:gsLst>
                <a:gs pos="50000">
                  <a:schemeClr val="accent4"/>
                </a:gs>
                <a:gs pos="100000">
                  <a:schemeClr val="accent5"/>
                </a:gs>
                <a:gs pos="0">
                  <a:schemeClr val="accent3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5EC5C2D-4415-46EC-B2B5-A5965C7213E1}"/>
              </a:ext>
            </a:extLst>
          </p:cNvPr>
          <p:cNvCxnSpPr>
            <a:cxnSpLocks/>
            <a:endCxn id="28" idx="3"/>
          </p:cNvCxnSpPr>
          <p:nvPr userDrawn="1"/>
        </p:nvCxnSpPr>
        <p:spPr>
          <a:xfrm flipH="1" flipV="1">
            <a:off x="7697560" y="4481451"/>
            <a:ext cx="1055963" cy="314870"/>
          </a:xfrm>
          <a:prstGeom prst="straightConnector1">
            <a:avLst/>
          </a:prstGeom>
          <a:ln w="19050">
            <a:gradFill>
              <a:gsLst>
                <a:gs pos="49600">
                  <a:schemeClr val="accent4"/>
                </a:gs>
                <a:gs pos="0">
                  <a:schemeClr val="accent3"/>
                </a:gs>
                <a:gs pos="100000">
                  <a:schemeClr val="accent5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id="{BA7AB155-CC4D-4B52-917C-29B9A408B90A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8383" y="2113584"/>
            <a:ext cx="2320990" cy="1089487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98230">
                  <a:schemeClr val="accent3"/>
                </a:gs>
                <a:gs pos="51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>
            <a:extLst>
              <a:ext uri="{FF2B5EF4-FFF2-40B4-BE49-F238E27FC236}">
                <a16:creationId xmlns:a16="http://schemas.microsoft.com/office/drawing/2014/main" id="{C70308C6-B44E-412F-A490-D6734AFB0D79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F22F681-E155-4C97-A401-FE4ABD1C821F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37754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DC75A9A-4038-4D30-8DCF-EA3C18A073AB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7" y="234444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+mj-lt"/>
              <a:buAutoNum type="arabicPeriod"/>
              <a:tabLst/>
              <a:defRPr sz="20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2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iza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Espaço Reservado para Imagem 21" descr="Homem de terno e gravata vermelha&#10;&#10;Descrição gerada automaticamente">
            <a:extLst>
              <a:ext uri="{FF2B5EF4-FFF2-40B4-BE49-F238E27FC236}">
                <a16:creationId xmlns:a16="http://schemas.microsoft.com/office/drawing/2014/main" id="{E92045CE-4988-4EF7-80B3-77AF46233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13229"/>
          <a:stretch>
            <a:fillRect/>
          </a:stretch>
        </p:blipFill>
        <p:spPr>
          <a:xfrm>
            <a:off x="7148945" y="0"/>
            <a:ext cx="5043055" cy="6858000"/>
          </a:xfrm>
          <a:prstGeom prst="rect">
            <a:avLst/>
          </a:prstGeom>
        </p:spPr>
      </p:pic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E7D2220C-BEE6-4665-82A2-2FF6D447EA06}"/>
              </a:ext>
            </a:extLst>
          </p:cNvPr>
          <p:cNvSpPr txBox="1">
            <a:spLocks/>
          </p:cNvSpPr>
          <p:nvPr userDrawn="1"/>
        </p:nvSpPr>
        <p:spPr>
          <a:xfrm>
            <a:off x="716744" y="1376759"/>
            <a:ext cx="9485848" cy="3439009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0">
                <a:latin typeface="+mj-lt"/>
              </a:rPr>
              <a:t>Certificação </a:t>
            </a:r>
          </a:p>
          <a:p>
            <a:r>
              <a:rPr lang="pt-BR" sz="4800" b="0">
                <a:latin typeface="+mj-lt"/>
              </a:rPr>
              <a:t>Consultoria</a:t>
            </a:r>
          </a:p>
          <a:p>
            <a:r>
              <a:rPr lang="pt-BR" sz="4800" b="0">
                <a:latin typeface="+mj-lt"/>
              </a:rPr>
              <a:t>Liderança</a:t>
            </a:r>
          </a:p>
          <a:p>
            <a:r>
              <a:rPr lang="pt-BR" sz="4800" b="0">
                <a:latin typeface="+mj-lt"/>
              </a:rPr>
              <a:t>Saúde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4C11A82-26AB-4D1D-9942-7A372F970BF2}"/>
              </a:ext>
            </a:extLst>
          </p:cNvPr>
          <p:cNvGrpSpPr/>
          <p:nvPr userDrawn="1"/>
        </p:nvGrpSpPr>
        <p:grpSpPr>
          <a:xfrm>
            <a:off x="787439" y="617641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A3DAEA4-226B-4006-AF3B-E110C046BA4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B79473A-CAD4-4080-9C1A-1D9E84C82CD9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6ECD54E-A5FE-48A8-A096-B37B7D83563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02DE9CA-9456-4FD7-A2F4-DD697E6680F1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FABEC5B-7E55-47BC-B39F-76970A814988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8154BD87-9B71-4BE3-9AE7-0C78F86B943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65948B0-6BB7-4700-A96A-D02100D628A6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2594073-BD64-453A-9CEF-F8D8664856FF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0B89F28-0E8E-4C51-B7C3-DBF789499830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478040F-DE6F-46F7-B299-05A4B6F617B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2AE44C9-831E-477B-A1E1-F164F84A95A4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27E819E-CA7C-4282-B676-0AB137CCEB8C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999CB48-02A3-40EF-872B-C659FB5BCFD9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26FEA82-789F-4E5C-A981-72ED99B10503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10481B8-2B39-40B8-AAED-7C01B538B2E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B128320-99D9-4D75-86EA-940B3A791F9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43EFB0F-ABD4-41FC-9375-13E5FCAB148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5277F913-290B-4A1B-9290-CCA6416B8C42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049EABFC-98CB-42F9-A7FA-C67E38EAB63C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115C5806-49CE-4439-A1B7-B4446650F247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4D5B3936-8447-43A4-B850-4FC457EC32C0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BC42149-BB71-4979-B28D-2B30D735EEE5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33F85663-BC81-424A-926E-5BA73435F991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366543F-FA19-49AF-9E58-CF08BBC572AA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C8981D2-AC83-41F7-8A8E-4DAC5BC32817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BEAA0A20-DCA9-499B-B60B-47D56F1B2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745" y="4650798"/>
            <a:ext cx="5128273" cy="329939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Adicione um e-mail de </a:t>
            </a:r>
            <a:r>
              <a:rPr lang="en-US" err="1"/>
              <a:t>contato</a:t>
            </a:r>
            <a:endParaRPr lang="en-US"/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515EE1D1-6FC9-4EE3-931A-95B5A32A0EAA}"/>
              </a:ext>
            </a:extLst>
          </p:cNvPr>
          <p:cNvSpPr txBox="1">
            <a:spLocks/>
          </p:cNvSpPr>
          <p:nvPr userDrawn="1"/>
        </p:nvSpPr>
        <p:spPr>
          <a:xfrm>
            <a:off x="765266" y="1182677"/>
            <a:ext cx="9015178" cy="329939"/>
          </a:xfrm>
          <a:prstGeom prst="rect">
            <a:avLst/>
          </a:prstGeom>
        </p:spPr>
        <p:txBody>
          <a:bodyPr l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>
                <a:latin typeface="+mj-lt"/>
              </a:rPr>
              <a:t>gptw.com.br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6648D6EA-A1E2-4722-9D1F-D7D0953E1A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3167" y="5931089"/>
            <a:ext cx="191601" cy="191602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3D6A940F-72E0-49D1-84CB-C673699726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744" y="5910567"/>
            <a:ext cx="191601" cy="191602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D1F1507-4425-4FC9-A6AE-BB2892A431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4133" y="5910567"/>
            <a:ext cx="191601" cy="191602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E767669A-41C7-4E65-97DA-AF75AEB1D1E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51522" y="5910567"/>
            <a:ext cx="191601" cy="191602"/>
          </a:xfrm>
          <a:prstGeom prst="rect">
            <a:avLst/>
          </a:prstGeom>
        </p:spPr>
      </p:pic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DFCB2252-47C0-44DC-8B4A-771010A192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744" y="5110425"/>
            <a:ext cx="5128273" cy="329939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Adicione um </a:t>
            </a:r>
            <a:r>
              <a:rPr lang="en-US" err="1"/>
              <a:t>telefone</a:t>
            </a:r>
            <a:r>
              <a:rPr lang="en-US"/>
              <a:t> de </a:t>
            </a:r>
            <a:r>
              <a:rPr lang="en-US" err="1"/>
              <a:t>contato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7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ção 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3F97056B-083A-45B8-8F09-06AEF62DDDDB}"/>
              </a:ext>
            </a:extLst>
          </p:cNvPr>
          <p:cNvSpPr txBox="1">
            <a:spLocks/>
          </p:cNvSpPr>
          <p:nvPr userDrawn="1"/>
        </p:nvSpPr>
        <p:spPr>
          <a:xfrm>
            <a:off x="477979" y="234444"/>
            <a:ext cx="9529621" cy="609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0"/>
              <a:t>Como usar o novo PPT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C54822-75C3-4E64-AA3F-E3734E3E140E}"/>
              </a:ext>
            </a:extLst>
          </p:cNvPr>
          <p:cNvSpPr/>
          <p:nvPr userDrawn="1"/>
        </p:nvSpPr>
        <p:spPr>
          <a:xfrm>
            <a:off x="436685" y="965201"/>
            <a:ext cx="11277336" cy="521969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9BA9C9-9B5A-4192-8DF9-8E8402E3E54F}"/>
              </a:ext>
            </a:extLst>
          </p:cNvPr>
          <p:cNvSpPr txBox="1"/>
          <p:nvPr userDrawn="1"/>
        </p:nvSpPr>
        <p:spPr>
          <a:xfrm>
            <a:off x="477979" y="1374447"/>
            <a:ext cx="11142521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Os </a:t>
            </a:r>
            <a:r>
              <a:rPr lang="pt-BR" sz="2400" b="0">
                <a:solidFill>
                  <a:srgbClr val="FF0000"/>
                </a:solidFill>
              </a:rPr>
              <a:t>slides mestre </a:t>
            </a:r>
            <a:r>
              <a:rPr lang="pt-BR" sz="2400" b="0">
                <a:solidFill>
                  <a:schemeClr val="tx2"/>
                </a:solidFill>
              </a:rPr>
              <a:t>contemplam capas, capas de sessão, slides de conteúdo, slides de texto e finalização. O uso desses slides foram direcionados pelo Ruy.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Para </a:t>
            </a:r>
            <a:r>
              <a:rPr lang="pt-BR" sz="2400" b="0">
                <a:solidFill>
                  <a:srgbClr val="FF0000"/>
                </a:solidFill>
              </a:rPr>
              <a:t>alterar ou escolher um layout </a:t>
            </a:r>
            <a:r>
              <a:rPr lang="pt-BR" sz="2400" b="0">
                <a:solidFill>
                  <a:schemeClr val="tx2"/>
                </a:solidFill>
              </a:rPr>
              <a:t>de slide clique em </a:t>
            </a:r>
            <a:r>
              <a:rPr lang="pt-BR" sz="2400" b="0" u="sng">
                <a:solidFill>
                  <a:schemeClr val="tx2"/>
                </a:solidFill>
              </a:rPr>
              <a:t>novo slide</a:t>
            </a:r>
            <a:r>
              <a:rPr lang="pt-BR" sz="2400" b="0">
                <a:solidFill>
                  <a:schemeClr val="tx2"/>
                </a:solidFill>
              </a:rPr>
              <a:t> &gt; clique com o </a:t>
            </a:r>
            <a:r>
              <a:rPr lang="pt-BR" sz="2400" b="0" u="sng">
                <a:solidFill>
                  <a:schemeClr val="tx2"/>
                </a:solidFill>
              </a:rPr>
              <a:t>botão direito</a:t>
            </a:r>
            <a:r>
              <a:rPr lang="pt-BR" sz="2400" b="0">
                <a:solidFill>
                  <a:schemeClr val="tx2"/>
                </a:solidFill>
              </a:rPr>
              <a:t> sobre o slide &gt; </a:t>
            </a:r>
            <a:r>
              <a:rPr lang="pt-BR" sz="2400" b="0" u="sng">
                <a:solidFill>
                  <a:schemeClr val="tx2"/>
                </a:solidFill>
              </a:rPr>
              <a:t>layout</a:t>
            </a:r>
            <a:r>
              <a:rPr lang="pt-BR" sz="2400" b="0">
                <a:solidFill>
                  <a:schemeClr val="tx2"/>
                </a:solidFill>
              </a:rPr>
              <a:t> &gt; escolha o modelo mais adequado para seu contexto (veja como no próximo slide).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A fonte padrão dos slides deve ser a </a:t>
            </a:r>
            <a:r>
              <a:rPr lang="pt-BR" sz="2400" b="0" err="1">
                <a:solidFill>
                  <a:srgbClr val="FF0000"/>
                </a:solidFill>
              </a:rPr>
              <a:t>Gilroy</a:t>
            </a:r>
            <a:r>
              <a:rPr lang="pt-BR" sz="2400" b="0">
                <a:solidFill>
                  <a:schemeClr val="tx2"/>
                </a:solidFill>
              </a:rPr>
              <a:t>. Apenas quando ela não estiver disponível use com alternativo a fonte </a:t>
            </a:r>
            <a:r>
              <a:rPr lang="pt-BR" sz="2400" b="0">
                <a:solidFill>
                  <a:schemeClr val="accent1"/>
                </a:solidFill>
              </a:rPr>
              <a:t>Arial</a:t>
            </a:r>
            <a:r>
              <a:rPr lang="pt-BR" sz="2400" b="0">
                <a:solidFill>
                  <a:schemeClr val="tx2"/>
                </a:solidFill>
              </a:rPr>
              <a:t>.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Caso inclua slides de uma outra apresentação não se esqueça rever e atualizar caso necessário.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636D05F-A0D7-4817-9350-E7DC459C2A62}"/>
              </a:ext>
            </a:extLst>
          </p:cNvPr>
          <p:cNvSpPr txBox="1"/>
          <p:nvPr userDrawn="1"/>
        </p:nvSpPr>
        <p:spPr>
          <a:xfrm rot="2700000">
            <a:off x="10558461" y="346390"/>
            <a:ext cx="17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ELETE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ESSE SLIDE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FE2AAAD-73B8-48F3-A338-89314FE94CE3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6B2BEA5-4ACA-47A9-A0BE-FB826B8BE6DA}"/>
              </a:ext>
            </a:extLst>
          </p:cNvPr>
          <p:cNvGrpSpPr/>
          <p:nvPr userDrawn="1"/>
        </p:nvGrpSpPr>
        <p:grpSpPr>
          <a:xfrm>
            <a:off x="10191751" y="-194834"/>
            <a:ext cx="2000248" cy="2195084"/>
            <a:chOff x="10191751" y="-194834"/>
            <a:chExt cx="2000248" cy="2195084"/>
          </a:xfrm>
        </p:grpSpPr>
        <p:sp>
          <p:nvSpPr>
            <p:cNvPr id="13" name="Gráfico 2">
              <a:extLst>
                <a:ext uri="{FF2B5EF4-FFF2-40B4-BE49-F238E27FC236}">
                  <a16:creationId xmlns:a16="http://schemas.microsoft.com/office/drawing/2014/main" id="{8E983BFC-63F1-4AB3-A9A3-2E6D309A2120}"/>
                </a:ext>
              </a:extLst>
            </p:cNvPr>
            <p:cNvSpPr/>
            <p:nvPr/>
          </p:nvSpPr>
          <p:spPr>
            <a:xfrm>
              <a:off x="10191751" y="2"/>
              <a:ext cx="2000248" cy="2000248"/>
            </a:xfrm>
            <a:custGeom>
              <a:avLst/>
              <a:gdLst>
                <a:gd name="connsiteX0" fmla="*/ 2000248 w 2000247"/>
                <a:gd name="connsiteY0" fmla="*/ 906629 h 2000247"/>
                <a:gd name="connsiteX1" fmla="*/ 2000248 w 2000247"/>
                <a:gd name="connsiteY1" fmla="*/ 2000248 h 2000247"/>
                <a:gd name="connsiteX2" fmla="*/ 0 w 2000247"/>
                <a:gd name="connsiteY2" fmla="*/ 0 h 2000247"/>
                <a:gd name="connsiteX3" fmla="*/ 1093619 w 2000247"/>
                <a:gd name="connsiteY3" fmla="*/ 0 h 200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47" h="2000247">
                  <a:moveTo>
                    <a:pt x="2000248" y="906629"/>
                  </a:moveTo>
                  <a:lnTo>
                    <a:pt x="2000248" y="2000248"/>
                  </a:lnTo>
                  <a:lnTo>
                    <a:pt x="0" y="0"/>
                  </a:lnTo>
                  <a:lnTo>
                    <a:pt x="1093619" y="0"/>
                  </a:lnTo>
                  <a:close/>
                </a:path>
              </a:pathLst>
            </a:custGeom>
            <a:solidFill>
              <a:schemeClr val="accent1"/>
            </a:solidFill>
            <a:ln w="4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8B2EB73-42FE-4798-8CAA-AF6D79E3CA17}"/>
                </a:ext>
              </a:extLst>
            </p:cNvPr>
            <p:cNvSpPr txBox="1"/>
            <p:nvPr userDrawn="1"/>
          </p:nvSpPr>
          <p:spPr>
            <a:xfrm rot="2700000">
              <a:off x="10558461" y="346390"/>
              <a:ext cx="1728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0">
                  <a:solidFill>
                    <a:schemeClr val="bg1"/>
                  </a:solidFill>
                </a:rPr>
                <a:t>DELETE</a:t>
              </a:r>
              <a:br>
                <a:rPr lang="pt-BR" b="0">
                  <a:solidFill>
                    <a:schemeClr val="bg1"/>
                  </a:solidFill>
                </a:rPr>
              </a:br>
              <a:r>
                <a:rPr lang="pt-BR" b="0">
                  <a:solidFill>
                    <a:schemeClr val="bg1"/>
                  </a:solidFill>
                </a:rPr>
                <a:t>ESSE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2444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ção 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3F97056B-083A-45B8-8F09-06AEF62DDDDB}"/>
              </a:ext>
            </a:extLst>
          </p:cNvPr>
          <p:cNvSpPr txBox="1">
            <a:spLocks/>
          </p:cNvSpPr>
          <p:nvPr userDrawn="1"/>
        </p:nvSpPr>
        <p:spPr>
          <a:xfrm>
            <a:off x="477979" y="234444"/>
            <a:ext cx="9529621" cy="609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/>
              <a:t>Como usar o novo PPT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C54822-75C3-4E64-AA3F-E3734E3E140E}"/>
              </a:ext>
            </a:extLst>
          </p:cNvPr>
          <p:cNvSpPr/>
          <p:nvPr userDrawn="1"/>
        </p:nvSpPr>
        <p:spPr>
          <a:xfrm>
            <a:off x="436685" y="965201"/>
            <a:ext cx="11277336" cy="521969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FE2AAAD-73B8-48F3-A338-89314FE94CE3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445BAF2-2B2B-45F4-9436-7DEBE3DEDE45}"/>
              </a:ext>
            </a:extLst>
          </p:cNvPr>
          <p:cNvSpPr txBox="1"/>
          <p:nvPr userDrawn="1"/>
        </p:nvSpPr>
        <p:spPr>
          <a:xfrm>
            <a:off x="477979" y="1125805"/>
            <a:ext cx="11142521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É importante utilizar </a:t>
            </a:r>
            <a:r>
              <a:rPr lang="pt-BR" sz="2400" b="1">
                <a:solidFill>
                  <a:srgbClr val="FF0000"/>
                </a:solidFill>
              </a:rPr>
              <a:t>imagens em alta resolução</a:t>
            </a:r>
            <a:r>
              <a:rPr lang="pt-BR" sz="2400" b="0">
                <a:solidFill>
                  <a:schemeClr val="tx2"/>
                </a:solidFill>
              </a:rPr>
              <a:t>, você pode encontrar no seguinte link da rede (Z:\departamentos\Inteligência Estratégica\Banco de Imagens).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A </a:t>
            </a:r>
            <a:r>
              <a:rPr lang="pt-BR" sz="2400" b="1">
                <a:solidFill>
                  <a:srgbClr val="FF0000"/>
                </a:solidFill>
              </a:rPr>
              <a:t>área útil do slide</a:t>
            </a:r>
            <a:r>
              <a:rPr lang="pt-BR" sz="2400" b="0">
                <a:solidFill>
                  <a:srgbClr val="FF0000"/>
                </a:solidFill>
              </a:rPr>
              <a:t> </a:t>
            </a:r>
            <a:r>
              <a:rPr lang="pt-BR" sz="2400" b="0">
                <a:solidFill>
                  <a:schemeClr val="tx2"/>
                </a:solidFill>
              </a:rPr>
              <a:t>para texto e conteúdo é a linha demarcada em volta desse slide.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0">
                <a:solidFill>
                  <a:schemeClr val="tx2"/>
                </a:solidFill>
              </a:rPr>
              <a:t>Sempre use esse PPT para </a:t>
            </a:r>
            <a:r>
              <a:rPr lang="pt-BR" sz="2400" b="1">
                <a:solidFill>
                  <a:schemeClr val="tx2"/>
                </a:solidFill>
              </a:rPr>
              <a:t>começar</a:t>
            </a:r>
            <a:r>
              <a:rPr lang="pt-BR" sz="2400" b="0">
                <a:solidFill>
                  <a:schemeClr val="tx2"/>
                </a:solidFill>
              </a:rPr>
              <a:t> a criação das suas palestras e apresentações e nunca ao contrário. 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Não esquecer de usar o slide de fechamento com os devidos contatos do GPTW.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Pode deletar esse slide quando quiser, qualquer dúvida pode contar conosco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6E707A7-9C55-4124-A08B-C9F2306AB24C}"/>
              </a:ext>
            </a:extLst>
          </p:cNvPr>
          <p:cNvGrpSpPr/>
          <p:nvPr userDrawn="1"/>
        </p:nvGrpSpPr>
        <p:grpSpPr>
          <a:xfrm>
            <a:off x="10191751" y="-194834"/>
            <a:ext cx="2000248" cy="2195084"/>
            <a:chOff x="10191751" y="-194834"/>
            <a:chExt cx="2000248" cy="2195084"/>
          </a:xfrm>
        </p:grpSpPr>
        <p:sp>
          <p:nvSpPr>
            <p:cNvPr id="17" name="Gráfico 2">
              <a:extLst>
                <a:ext uri="{FF2B5EF4-FFF2-40B4-BE49-F238E27FC236}">
                  <a16:creationId xmlns:a16="http://schemas.microsoft.com/office/drawing/2014/main" id="{6BEE362D-0DBE-4E0A-AC97-7E0C688EEC66}"/>
                </a:ext>
              </a:extLst>
            </p:cNvPr>
            <p:cNvSpPr/>
            <p:nvPr/>
          </p:nvSpPr>
          <p:spPr>
            <a:xfrm>
              <a:off x="10191751" y="2"/>
              <a:ext cx="2000248" cy="2000248"/>
            </a:xfrm>
            <a:custGeom>
              <a:avLst/>
              <a:gdLst>
                <a:gd name="connsiteX0" fmla="*/ 2000248 w 2000247"/>
                <a:gd name="connsiteY0" fmla="*/ 906629 h 2000247"/>
                <a:gd name="connsiteX1" fmla="*/ 2000248 w 2000247"/>
                <a:gd name="connsiteY1" fmla="*/ 2000248 h 2000247"/>
                <a:gd name="connsiteX2" fmla="*/ 0 w 2000247"/>
                <a:gd name="connsiteY2" fmla="*/ 0 h 2000247"/>
                <a:gd name="connsiteX3" fmla="*/ 1093619 w 2000247"/>
                <a:gd name="connsiteY3" fmla="*/ 0 h 200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47" h="2000247">
                  <a:moveTo>
                    <a:pt x="2000248" y="906629"/>
                  </a:moveTo>
                  <a:lnTo>
                    <a:pt x="2000248" y="2000248"/>
                  </a:lnTo>
                  <a:lnTo>
                    <a:pt x="0" y="0"/>
                  </a:lnTo>
                  <a:lnTo>
                    <a:pt x="1093619" y="0"/>
                  </a:lnTo>
                  <a:close/>
                </a:path>
              </a:pathLst>
            </a:custGeom>
            <a:solidFill>
              <a:schemeClr val="accent1"/>
            </a:solidFill>
            <a:ln w="4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C74D4E1-7C0B-47A4-8750-245461CEB310}"/>
                </a:ext>
              </a:extLst>
            </p:cNvPr>
            <p:cNvSpPr txBox="1"/>
            <p:nvPr userDrawn="1"/>
          </p:nvSpPr>
          <p:spPr>
            <a:xfrm rot="2700000">
              <a:off x="10558461" y="346390"/>
              <a:ext cx="1728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0">
                  <a:solidFill>
                    <a:schemeClr val="bg1"/>
                  </a:solidFill>
                </a:rPr>
                <a:t>DELETE</a:t>
              </a:r>
              <a:br>
                <a:rPr lang="pt-BR" b="0">
                  <a:solidFill>
                    <a:schemeClr val="bg1"/>
                  </a:solidFill>
                </a:rPr>
              </a:br>
              <a:r>
                <a:rPr lang="pt-BR" b="0">
                  <a:solidFill>
                    <a:schemeClr val="bg1"/>
                  </a:solidFill>
                </a:rPr>
                <a:t>ESSE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096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ção 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10B6CEA-C48B-43E0-A66C-89B69289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3" y="669555"/>
            <a:ext cx="6589730" cy="40813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5A4B565-BAE0-4872-B38C-4C461E0753CE}"/>
              </a:ext>
            </a:extLst>
          </p:cNvPr>
          <p:cNvPicPr/>
          <p:nvPr userDrawn="1"/>
        </p:nvPicPr>
        <p:blipFill rotWithShape="1">
          <a:blip r:embed="rId3"/>
          <a:srcRect b="1602"/>
          <a:stretch/>
        </p:blipFill>
        <p:spPr>
          <a:xfrm>
            <a:off x="6914091" y="1936638"/>
            <a:ext cx="4708986" cy="40159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261DDBD0-CEDC-470A-BEFE-268BC9E98EFF}"/>
              </a:ext>
            </a:extLst>
          </p:cNvPr>
          <p:cNvGrpSpPr/>
          <p:nvPr userDrawn="1"/>
        </p:nvGrpSpPr>
        <p:grpSpPr>
          <a:xfrm>
            <a:off x="10191751" y="-194834"/>
            <a:ext cx="2000248" cy="2195084"/>
            <a:chOff x="10191751" y="-194834"/>
            <a:chExt cx="2000248" cy="2195084"/>
          </a:xfrm>
        </p:grpSpPr>
        <p:sp>
          <p:nvSpPr>
            <p:cNvPr id="11" name="Gráfico 2">
              <a:extLst>
                <a:ext uri="{FF2B5EF4-FFF2-40B4-BE49-F238E27FC236}">
                  <a16:creationId xmlns:a16="http://schemas.microsoft.com/office/drawing/2014/main" id="{3A9E440B-9184-4EAC-B592-A3FE6AAE9FBD}"/>
                </a:ext>
              </a:extLst>
            </p:cNvPr>
            <p:cNvSpPr/>
            <p:nvPr/>
          </p:nvSpPr>
          <p:spPr>
            <a:xfrm>
              <a:off x="10191751" y="2"/>
              <a:ext cx="2000248" cy="2000248"/>
            </a:xfrm>
            <a:custGeom>
              <a:avLst/>
              <a:gdLst>
                <a:gd name="connsiteX0" fmla="*/ 2000248 w 2000247"/>
                <a:gd name="connsiteY0" fmla="*/ 906629 h 2000247"/>
                <a:gd name="connsiteX1" fmla="*/ 2000248 w 2000247"/>
                <a:gd name="connsiteY1" fmla="*/ 2000248 h 2000247"/>
                <a:gd name="connsiteX2" fmla="*/ 0 w 2000247"/>
                <a:gd name="connsiteY2" fmla="*/ 0 h 2000247"/>
                <a:gd name="connsiteX3" fmla="*/ 1093619 w 2000247"/>
                <a:gd name="connsiteY3" fmla="*/ 0 h 200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47" h="2000247">
                  <a:moveTo>
                    <a:pt x="2000248" y="906629"/>
                  </a:moveTo>
                  <a:lnTo>
                    <a:pt x="2000248" y="2000248"/>
                  </a:lnTo>
                  <a:lnTo>
                    <a:pt x="0" y="0"/>
                  </a:lnTo>
                  <a:lnTo>
                    <a:pt x="1093619" y="0"/>
                  </a:lnTo>
                  <a:close/>
                </a:path>
              </a:pathLst>
            </a:custGeom>
            <a:solidFill>
              <a:schemeClr val="accent1"/>
            </a:solidFill>
            <a:ln w="4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D50B0A4-7B50-4256-BD3E-11C2287F11BE}"/>
                </a:ext>
              </a:extLst>
            </p:cNvPr>
            <p:cNvSpPr txBox="1"/>
            <p:nvPr userDrawn="1"/>
          </p:nvSpPr>
          <p:spPr>
            <a:xfrm rot="2700000">
              <a:off x="10558461" y="346390"/>
              <a:ext cx="1728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0">
                  <a:solidFill>
                    <a:schemeClr val="bg1"/>
                  </a:solidFill>
                </a:rPr>
                <a:t>DELETE</a:t>
              </a:r>
              <a:br>
                <a:rPr lang="pt-BR" b="0">
                  <a:solidFill>
                    <a:schemeClr val="bg1"/>
                  </a:solidFill>
                </a:rPr>
              </a:br>
              <a:r>
                <a:rPr lang="pt-BR" b="0">
                  <a:solidFill>
                    <a:schemeClr val="bg1"/>
                  </a:solidFill>
                </a:rPr>
                <a:t>ESSE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59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r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C1B6F1A1-8AD6-48BA-BE4B-66D9CA4E487E}"/>
              </a:ext>
            </a:extLst>
          </p:cNvPr>
          <p:cNvSpPr/>
          <p:nvPr userDrawn="1"/>
        </p:nvSpPr>
        <p:spPr>
          <a:xfrm rot="5400000">
            <a:off x="5874197" y="540197"/>
            <a:ext cx="443607" cy="121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586C161F-0D90-48A1-815E-C8A971845917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1668A5CA-59E0-4732-9D67-4CED7062D9F9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C47D01A3-C089-4EB4-9B93-B6A9D3786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67" y="910027"/>
            <a:ext cx="1270467" cy="1270467"/>
          </a:xfrm>
          <a:prstGeom prst="rect">
            <a:avLst/>
          </a:prstGeom>
        </p:spPr>
      </p:pic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3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3" y="4699297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 dirty="0"/>
              <a:t>Clique para adicionar um subtítulo e/ou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270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Pre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59F8C889-763C-4CBE-B4CC-A4757CC4A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67" y="910027"/>
            <a:ext cx="1270467" cy="1270467"/>
          </a:xfrm>
          <a:prstGeom prst="rect">
            <a:avLst/>
          </a:prstGeom>
        </p:spPr>
      </p:pic>
      <p:sp>
        <p:nvSpPr>
          <p:cNvPr id="34" name="Título 4">
            <a:extLst>
              <a:ext uri="{FF2B5EF4-FFF2-40B4-BE49-F238E27FC236}">
                <a16:creationId xmlns:a16="http://schemas.microsoft.com/office/drawing/2014/main" id="{F279A1D3-A21D-44F8-985C-01257081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3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78446F6-6DE0-48B6-8733-DFADA98045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3" y="4699297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 dirty="0"/>
              <a:t>Clique para adicionar um subtítulo e/ou data</a:t>
            </a:r>
            <a:endParaRPr lang="en-US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EDD53F7-3DA7-4FCC-A7EC-1DCEFD2A5DEC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77B5DA4-15F4-4A45-BC59-EBEE79116757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</p:spTree>
    <p:extLst>
      <p:ext uri="{BB962C8B-B14F-4D97-AF65-F5344CB8AC3E}">
        <p14:creationId xmlns:p14="http://schemas.microsoft.com/office/powerpoint/2010/main" val="33363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ermelha c/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inserir uma imagem de capa aqui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C3E6470C-EB46-4C5F-999A-FFA80C1C1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79713"/>
            <a:ext cx="670808" cy="6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75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ranca p/Prod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C1B6F1A1-8AD6-48BA-BE4B-66D9CA4E487E}"/>
              </a:ext>
            </a:extLst>
          </p:cNvPr>
          <p:cNvSpPr/>
          <p:nvPr userDrawn="1"/>
        </p:nvSpPr>
        <p:spPr>
          <a:xfrm rot="5400000">
            <a:off x="5874197" y="540197"/>
            <a:ext cx="443607" cy="121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586C161F-0D90-48A1-815E-C8A971845917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1668A5CA-59E0-4732-9D67-4CED7062D9F9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8787" y="3749290"/>
            <a:ext cx="989442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 dirty="0"/>
              <a:t>Clique para adicionar um subtítulo e/ou data</a:t>
            </a:r>
            <a:endParaRPr 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9319BA2-9C43-4C35-84A7-7D98DBBA8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88" y="2487056"/>
            <a:ext cx="1148787" cy="1148787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6373" y="2487055"/>
            <a:ext cx="8586840" cy="1120375"/>
          </a:xfrm>
          <a:prstGeom prst="rect">
            <a:avLst/>
          </a:prstGeom>
        </p:spPr>
        <p:txBody>
          <a:bodyPr anchor="ctr"/>
          <a:lstStyle>
            <a:lvl1pPr algn="l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2178645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Preta p/Produ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4">
            <a:extLst>
              <a:ext uri="{FF2B5EF4-FFF2-40B4-BE49-F238E27FC236}">
                <a16:creationId xmlns:a16="http://schemas.microsoft.com/office/drawing/2014/main" id="{6E2B9B31-20C0-42EC-9493-09DAC83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6373" y="2487055"/>
            <a:ext cx="8586840" cy="1120375"/>
          </a:xfrm>
          <a:prstGeom prst="rect">
            <a:avLst/>
          </a:prstGeo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49FAADAA-530A-434C-B4C1-2A8459122A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8787" y="3749290"/>
            <a:ext cx="989442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 dirty="0"/>
              <a:t>Clique para adicionar um subtítulo e/ou data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73A2B82-7F3F-4AC9-94CF-526FECD4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88" y="2487056"/>
            <a:ext cx="1148787" cy="1148787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50FFD755-20B5-4634-B13B-BE3742FE215B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D2E7DEBF-C4FC-4A36-ABE7-FD79682BBFE2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</p:spTree>
    <p:extLst>
      <p:ext uri="{BB962C8B-B14F-4D97-AF65-F5344CB8AC3E}">
        <p14:creationId xmlns:p14="http://schemas.microsoft.com/office/powerpoint/2010/main" val="3798420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8" y="234446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80" y="1304779"/>
            <a:ext cx="11180591" cy="4638822"/>
          </a:xfrm>
          <a:prstGeom prst="rect">
            <a:avLst/>
          </a:prstGeom>
        </p:spPr>
        <p:txBody>
          <a:bodyPr/>
          <a:lstStyle>
            <a:lvl1pPr marL="457154" marR="0" indent="-457154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 sz="2400">
                <a:solidFill>
                  <a:schemeClr val="bg1"/>
                </a:solidFill>
              </a:defRPr>
            </a:lvl1pPr>
            <a:lvl2pPr marL="800020" indent="-342866">
              <a:buFont typeface="+mj-lt"/>
              <a:buAutoNum type="arabicPeriod"/>
              <a:defRPr sz="1800"/>
            </a:lvl2pPr>
            <a:lvl3pPr marL="1257174" indent="-342866">
              <a:buFont typeface="+mj-lt"/>
              <a:buAutoNum type="arabicPeriod"/>
              <a:defRPr sz="1600"/>
            </a:lvl3pPr>
            <a:lvl4pPr marL="1714329" indent="-342866">
              <a:buFont typeface="+mj-lt"/>
              <a:buAutoNum type="arabicPeriod"/>
              <a:defRPr sz="1400"/>
            </a:lvl4pPr>
            <a:lvl5pPr marL="2171483" indent="-342866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adicionar</a:t>
            </a:r>
            <a:r>
              <a:rPr lang="en-US" dirty="0"/>
              <a:t> um </a:t>
            </a:r>
            <a:r>
              <a:rPr lang="en-US" dirty="0" err="1"/>
              <a:t>texto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E69D70-C8A9-44B6-BC18-1F71A6285ADB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B52CC3D3-2110-4B0C-B0B1-9AA8A57E97E9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8201EF9D-A2B7-4ED7-AA66-73B3B12CDEA1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</p:spTree>
    <p:extLst>
      <p:ext uri="{BB962C8B-B14F-4D97-AF65-F5344CB8AC3E}">
        <p14:creationId xmlns:p14="http://schemas.microsoft.com/office/powerpoint/2010/main" val="28252950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8" y="234446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80" y="1304779"/>
            <a:ext cx="11180591" cy="4638822"/>
          </a:xfrm>
          <a:prstGeom prst="rect">
            <a:avLst/>
          </a:prstGeom>
        </p:spPr>
        <p:txBody>
          <a:bodyPr/>
          <a:lstStyle>
            <a:lvl1pPr marL="457154" marR="0" indent="-457154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 sz="2400">
                <a:solidFill>
                  <a:schemeClr val="bg1"/>
                </a:solidFill>
              </a:defRPr>
            </a:lvl1pPr>
            <a:lvl2pPr marL="800020" indent="-342866">
              <a:buFont typeface="+mj-lt"/>
              <a:buAutoNum type="arabicPeriod"/>
              <a:defRPr sz="1800"/>
            </a:lvl2pPr>
            <a:lvl3pPr marL="1257174" indent="-342866">
              <a:buFont typeface="+mj-lt"/>
              <a:buAutoNum type="arabicPeriod"/>
              <a:defRPr sz="1600"/>
            </a:lvl3pPr>
            <a:lvl4pPr marL="1714329" indent="-342866">
              <a:buFont typeface="+mj-lt"/>
              <a:buAutoNum type="arabicPeriod"/>
              <a:defRPr sz="1400"/>
            </a:lvl4pPr>
            <a:lvl5pPr marL="2171483" indent="-342866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adicionar</a:t>
            </a:r>
            <a:r>
              <a:rPr lang="en-US" dirty="0"/>
              <a:t> um </a:t>
            </a:r>
            <a:r>
              <a:rPr lang="en-US" dirty="0" err="1"/>
              <a:t>texto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E69D70-C8A9-44B6-BC18-1F71A6285ADB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B52CC3D3-2110-4B0C-B0B1-9AA8A57E97E9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</a:t>
            </a:r>
            <a:r>
              <a:rPr lang="pt-BR" sz="800" kern="1200" spc="30" baseline="0" dirty="0" err="1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Work</a:t>
            </a: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®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8201EF9D-A2B7-4ED7-AA66-73B3B12CDEA1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</p:spTree>
    <p:extLst>
      <p:ext uri="{BB962C8B-B14F-4D97-AF65-F5344CB8AC3E}">
        <p14:creationId xmlns:p14="http://schemas.microsoft.com/office/powerpoint/2010/main" val="8574902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8" y="234446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80" y="1304779"/>
            <a:ext cx="11180591" cy="4638822"/>
          </a:xfrm>
          <a:prstGeom prst="rect">
            <a:avLst/>
          </a:prstGeom>
        </p:spPr>
        <p:txBody>
          <a:bodyPr/>
          <a:lstStyle>
            <a:lvl1pPr marL="342866" indent="-342866">
              <a:spcBef>
                <a:spcPts val="14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020" indent="-342866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2pPr>
            <a:lvl3pPr marL="1257174" indent="-342866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3pPr>
            <a:lvl4pPr marL="1714329" indent="-342866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4pPr>
            <a:lvl5pPr marL="2171483" indent="-342866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pt-BR" dirty="0"/>
              <a:t>Insira um </a:t>
            </a:r>
            <a:r>
              <a:rPr lang="pt-BR" dirty="0" err="1"/>
              <a:t>bullet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20EA5CD-9D64-4776-A194-7F41605D84BD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A1A136D-3BED-465E-878B-0571500AE050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E3E3BF9-9971-4641-8439-88A68AFD4E3D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</p:spTree>
    <p:extLst>
      <p:ext uri="{BB962C8B-B14F-4D97-AF65-F5344CB8AC3E}">
        <p14:creationId xmlns:p14="http://schemas.microsoft.com/office/powerpoint/2010/main" val="2934483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CE176B40-0390-4B09-901D-E148A705D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8" y="234446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95986-4CF2-4369-B628-05AFAF304F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8" y="1304779"/>
            <a:ext cx="5464175" cy="4642143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C000"/>
              </a:buCl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inserir um conteúdo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92A8EBC-996C-4A2E-B394-43E76C2DA01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4396" y="1301458"/>
            <a:ext cx="5464175" cy="4638822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C000"/>
              </a:buCl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inserir um conteúdo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75F9EFA-E238-44DE-BB6D-6B4FACED1295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C089B96-D4B3-4472-ACB4-3BF379F3A020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7358A-18C7-4BDD-99E5-7C98EAD1F1E9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</p:spTree>
    <p:extLst>
      <p:ext uri="{BB962C8B-B14F-4D97-AF65-F5344CB8AC3E}">
        <p14:creationId xmlns:p14="http://schemas.microsoft.com/office/powerpoint/2010/main" val="28619461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CE176B40-0390-4B09-901D-E148A705D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8" y="234446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95986-4CF2-4369-B628-05AFAF304F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8" y="2004027"/>
            <a:ext cx="5464175" cy="3942895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B81A"/>
              </a:buCl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inserir um conteúdo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92A8EBC-996C-4A2E-B394-43E76C2DA01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4396" y="2000705"/>
            <a:ext cx="5464175" cy="394621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B81A"/>
              </a:buCl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inserir um conteúdo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E12398-DCE7-481C-BDC8-F69948E56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1304778"/>
            <a:ext cx="5464175" cy="476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3FAF2882-948E-4473-A5F6-DE83DB5B50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4395" y="1304778"/>
            <a:ext cx="5464175" cy="476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E3F58D6-4471-4E10-A661-3E84397853A9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AC1254AC-F43F-4C8E-B0E6-DD25237D44BC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763F1BC-1D8A-44B4-A6A6-1B608CFF86A1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</p:spTree>
    <p:extLst>
      <p:ext uri="{BB962C8B-B14F-4D97-AF65-F5344CB8AC3E}">
        <p14:creationId xmlns:p14="http://schemas.microsoft.com/office/powerpoint/2010/main" val="29397333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95986-4CF2-4369-B628-05AFAF304F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8" y="1304779"/>
            <a:ext cx="11179883" cy="464214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400"/>
              </a:spcBef>
              <a:buClr>
                <a:srgbClr val="FFC000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inserir um conteúdo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CE176B40-0390-4B09-901D-E148A705D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8" y="234446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8C4588B-D812-44FA-8733-FA4DB04AA6C2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F8FEEFA-BAC0-4060-857A-F56C5FF7C891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16196BB-B971-487F-8827-5C6CB4DB7BFA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</p:spTree>
    <p:extLst>
      <p:ext uri="{BB962C8B-B14F-4D97-AF65-F5344CB8AC3E}">
        <p14:creationId xmlns:p14="http://schemas.microsoft.com/office/powerpoint/2010/main" val="3279117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6E5DD07A-66A5-4073-8912-3E89C126F64D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grpSp>
        <p:nvGrpSpPr>
          <p:cNvPr id="4" name="Gráfico 1">
            <a:extLst>
              <a:ext uri="{FF2B5EF4-FFF2-40B4-BE49-F238E27FC236}">
                <a16:creationId xmlns:a16="http://schemas.microsoft.com/office/drawing/2014/main" id="{9381F768-2092-40BC-8254-DF366AF5315F}"/>
              </a:ext>
            </a:extLst>
          </p:cNvPr>
          <p:cNvGrpSpPr/>
          <p:nvPr userDrawn="1"/>
        </p:nvGrpSpPr>
        <p:grpSpPr>
          <a:xfrm>
            <a:off x="11748408" y="6414409"/>
            <a:ext cx="443593" cy="443593"/>
            <a:chOff x="11748407" y="6414406"/>
            <a:chExt cx="443593" cy="443593"/>
          </a:xfrm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86BE8604-9430-471D-884A-B4AFC60960A1}"/>
                </a:ext>
              </a:extLst>
            </p:cNvPr>
            <p:cNvSpPr/>
            <p:nvPr/>
          </p:nvSpPr>
          <p:spPr>
            <a:xfrm>
              <a:off x="11748394" y="6414393"/>
              <a:ext cx="443593" cy="443593"/>
            </a:xfrm>
            <a:custGeom>
              <a:avLst/>
              <a:gdLst>
                <a:gd name="connsiteX0" fmla="*/ 13 w 443593"/>
                <a:gd name="connsiteY0" fmla="*/ 13 h 443593"/>
                <a:gd name="connsiteX1" fmla="*/ 13 w 443593"/>
                <a:gd name="connsiteY1" fmla="*/ 295742 h 443593"/>
                <a:gd name="connsiteX2" fmla="*/ 13 w 443593"/>
                <a:gd name="connsiteY2" fmla="*/ 443606 h 443593"/>
                <a:gd name="connsiteX3" fmla="*/ 443606 w 443593"/>
                <a:gd name="connsiteY3" fmla="*/ 443606 h 443593"/>
                <a:gd name="connsiteX4" fmla="*/ 443606 w 443593"/>
                <a:gd name="connsiteY4" fmla="*/ 295742 h 443593"/>
                <a:gd name="connsiteX5" fmla="*/ 443606 w 443593"/>
                <a:gd name="connsiteY5" fmla="*/ 13 h 443593"/>
                <a:gd name="connsiteX6" fmla="*/ 13 w 443593"/>
                <a:gd name="connsiteY6" fmla="*/ 13 h 4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0EA6687B-6E5B-4B48-8539-2231A51AE737}"/>
                </a:ext>
              </a:extLst>
            </p:cNvPr>
            <p:cNvSpPr/>
            <p:nvPr/>
          </p:nvSpPr>
          <p:spPr>
            <a:xfrm>
              <a:off x="11772459" y="6437312"/>
              <a:ext cx="82968" cy="84201"/>
            </a:xfrm>
            <a:custGeom>
              <a:avLst/>
              <a:gdLst>
                <a:gd name="connsiteX0" fmla="*/ 83302 w 82968"/>
                <a:gd name="connsiteY0" fmla="*/ 39152 h 84200"/>
                <a:gd name="connsiteX1" fmla="*/ 83302 w 82968"/>
                <a:gd name="connsiteY1" fmla="*/ 45407 h 84200"/>
                <a:gd name="connsiteX2" fmla="*/ 72183 w 82968"/>
                <a:gd name="connsiteY2" fmla="*/ 73555 h 84200"/>
                <a:gd name="connsiteX3" fmla="*/ 43456 w 82968"/>
                <a:gd name="connsiteY3" fmla="*/ 84329 h 84200"/>
                <a:gd name="connsiteX4" fmla="*/ 12294 w 82968"/>
                <a:gd name="connsiteY4" fmla="*/ 72167 h 84200"/>
                <a:gd name="connsiteX5" fmla="*/ 13 w 82968"/>
                <a:gd name="connsiteY5" fmla="*/ 42278 h 84200"/>
                <a:gd name="connsiteX6" fmla="*/ 12179 w 82968"/>
                <a:gd name="connsiteY6" fmla="*/ 12294 h 84200"/>
                <a:gd name="connsiteX7" fmla="*/ 42528 w 82968"/>
                <a:gd name="connsiteY7" fmla="*/ 13 h 84200"/>
                <a:gd name="connsiteX8" fmla="*/ 77851 w 82968"/>
                <a:gd name="connsiteY8" fmla="*/ 18907 h 84200"/>
                <a:gd name="connsiteX9" fmla="*/ 64182 w 82968"/>
                <a:gd name="connsiteY9" fmla="*/ 26785 h 84200"/>
                <a:gd name="connsiteX10" fmla="*/ 42413 w 82968"/>
                <a:gd name="connsiteY10" fmla="*/ 15547 h 84200"/>
                <a:gd name="connsiteX11" fmla="*/ 23298 w 82968"/>
                <a:gd name="connsiteY11" fmla="*/ 23191 h 84200"/>
                <a:gd name="connsiteX12" fmla="*/ 15884 w 82968"/>
                <a:gd name="connsiteY12" fmla="*/ 42306 h 84200"/>
                <a:gd name="connsiteX13" fmla="*/ 23413 w 82968"/>
                <a:gd name="connsiteY13" fmla="*/ 61303 h 84200"/>
                <a:gd name="connsiteX14" fmla="*/ 43571 w 82968"/>
                <a:gd name="connsiteY14" fmla="*/ 68688 h 84200"/>
                <a:gd name="connsiteX15" fmla="*/ 67201 w 82968"/>
                <a:gd name="connsiteY15" fmla="*/ 53281 h 84200"/>
                <a:gd name="connsiteX16" fmla="*/ 42643 w 82968"/>
                <a:gd name="connsiteY16" fmla="*/ 53281 h 84200"/>
                <a:gd name="connsiteX17" fmla="*/ 42643 w 82968"/>
                <a:gd name="connsiteY17" fmla="*/ 39152 h 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B9B12DD8-8CDC-4D94-96F0-79DC036E1054}"/>
                </a:ext>
              </a:extLst>
            </p:cNvPr>
            <p:cNvSpPr/>
            <p:nvPr/>
          </p:nvSpPr>
          <p:spPr>
            <a:xfrm>
              <a:off x="11865490" y="6460925"/>
              <a:ext cx="30805" cy="58735"/>
            </a:xfrm>
            <a:custGeom>
              <a:avLst/>
              <a:gdLst>
                <a:gd name="connsiteX0" fmla="*/ 14212 w 30805"/>
                <a:gd name="connsiteY0" fmla="*/ 11136 h 58734"/>
                <a:gd name="connsiteX1" fmla="*/ 30941 w 30805"/>
                <a:gd name="connsiteY1" fmla="*/ 13 h 58734"/>
                <a:gd name="connsiteX2" fmla="*/ 30941 w 30805"/>
                <a:gd name="connsiteY2" fmla="*/ 16693 h 58734"/>
                <a:gd name="connsiteX3" fmla="*/ 19277 w 30805"/>
                <a:gd name="connsiteY3" fmla="*/ 19474 h 58734"/>
                <a:gd name="connsiteX4" fmla="*/ 14212 w 30805"/>
                <a:gd name="connsiteY4" fmla="*/ 31385 h 58734"/>
                <a:gd name="connsiteX5" fmla="*/ 14212 w 30805"/>
                <a:gd name="connsiteY5" fmla="*/ 59073 h 58734"/>
                <a:gd name="connsiteX6" fmla="*/ 13 w 30805"/>
                <a:gd name="connsiteY6" fmla="*/ 59073 h 58734"/>
                <a:gd name="connsiteX7" fmla="*/ 13 w 30805"/>
                <a:gd name="connsiteY7" fmla="*/ 1159 h 58734"/>
                <a:gd name="connsiteX8" fmla="*/ 14208 w 30805"/>
                <a:gd name="connsiteY8" fmla="*/ 1159 h 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3EBAAA35-9FC1-4802-BB37-31AAE8041ACD}"/>
                </a:ext>
              </a:extLst>
            </p:cNvPr>
            <p:cNvSpPr/>
            <p:nvPr/>
          </p:nvSpPr>
          <p:spPr>
            <a:xfrm>
              <a:off x="11904752" y="6460473"/>
              <a:ext cx="59556" cy="60789"/>
            </a:xfrm>
            <a:custGeom>
              <a:avLst/>
              <a:gdLst>
                <a:gd name="connsiteX0" fmla="*/ 15654 w 59556"/>
                <a:gd name="connsiteY0" fmla="*/ 36725 h 60788"/>
                <a:gd name="connsiteX1" fmla="*/ 31989 w 59556"/>
                <a:gd name="connsiteY1" fmla="*/ 47613 h 60788"/>
                <a:gd name="connsiteX2" fmla="*/ 44964 w 59556"/>
                <a:gd name="connsiteY2" fmla="*/ 41822 h 60788"/>
                <a:gd name="connsiteX3" fmla="*/ 57011 w 59556"/>
                <a:gd name="connsiteY3" fmla="*/ 48771 h 60788"/>
                <a:gd name="connsiteX4" fmla="*/ 31755 w 59556"/>
                <a:gd name="connsiteY4" fmla="*/ 61167 h 60788"/>
                <a:gd name="connsiteX5" fmla="*/ 8700 w 59556"/>
                <a:gd name="connsiteY5" fmla="*/ 52480 h 60788"/>
                <a:gd name="connsiteX6" fmla="*/ 13 w 59556"/>
                <a:gd name="connsiteY6" fmla="*/ 30588 h 60788"/>
                <a:gd name="connsiteX7" fmla="*/ 8585 w 59556"/>
                <a:gd name="connsiteY7" fmla="*/ 8819 h 60788"/>
                <a:gd name="connsiteX8" fmla="*/ 30596 w 59556"/>
                <a:gd name="connsiteY8" fmla="*/ 13 h 60788"/>
                <a:gd name="connsiteX9" fmla="*/ 51564 w 59556"/>
                <a:gd name="connsiteY9" fmla="*/ 8819 h 60788"/>
                <a:gd name="connsiteX10" fmla="*/ 59902 w 59556"/>
                <a:gd name="connsiteY10" fmla="*/ 30588 h 60788"/>
                <a:gd name="connsiteX11" fmla="*/ 59323 w 59556"/>
                <a:gd name="connsiteY11" fmla="*/ 36729 h 60788"/>
                <a:gd name="connsiteX12" fmla="*/ 44960 w 59556"/>
                <a:gd name="connsiteY12" fmla="*/ 25142 h 60788"/>
                <a:gd name="connsiteX13" fmla="*/ 30584 w 59556"/>
                <a:gd name="connsiteY13" fmla="*/ 13440 h 60788"/>
                <a:gd name="connsiteX14" fmla="*/ 15407 w 59556"/>
                <a:gd name="connsiteY14" fmla="*/ 2514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0D18F562-CA0C-4764-820E-D2F79A2BBDBD}"/>
                </a:ext>
              </a:extLst>
            </p:cNvPr>
            <p:cNvSpPr/>
            <p:nvPr/>
          </p:nvSpPr>
          <p:spPr>
            <a:xfrm>
              <a:off x="11971480" y="6460473"/>
              <a:ext cx="61610" cy="60789"/>
            </a:xfrm>
            <a:custGeom>
              <a:avLst/>
              <a:gdLst>
                <a:gd name="connsiteX0" fmla="*/ 47046 w 61610"/>
                <a:gd name="connsiteY0" fmla="*/ 1627 h 60788"/>
                <a:gd name="connsiteX1" fmla="*/ 61976 w 61610"/>
                <a:gd name="connsiteY1" fmla="*/ 1627 h 60788"/>
                <a:gd name="connsiteX2" fmla="*/ 61976 w 61610"/>
                <a:gd name="connsiteY2" fmla="*/ 59541 h 60788"/>
                <a:gd name="connsiteX3" fmla="*/ 47046 w 61610"/>
                <a:gd name="connsiteY3" fmla="*/ 59541 h 60788"/>
                <a:gd name="connsiteX4" fmla="*/ 47046 w 61610"/>
                <a:gd name="connsiteY4" fmla="*/ 52714 h 60788"/>
                <a:gd name="connsiteX5" fmla="*/ 28153 w 61610"/>
                <a:gd name="connsiteY5" fmla="*/ 61171 h 60788"/>
                <a:gd name="connsiteX6" fmla="*/ 8228 w 61610"/>
                <a:gd name="connsiteY6" fmla="*/ 52365 h 60788"/>
                <a:gd name="connsiteX7" fmla="*/ 13 w 61610"/>
                <a:gd name="connsiteY7" fmla="*/ 30596 h 60788"/>
                <a:gd name="connsiteX8" fmla="*/ 8228 w 61610"/>
                <a:gd name="connsiteY8" fmla="*/ 8934 h 60788"/>
                <a:gd name="connsiteX9" fmla="*/ 28153 w 61610"/>
                <a:gd name="connsiteY9" fmla="*/ 13 h 60788"/>
                <a:gd name="connsiteX10" fmla="*/ 47046 w 61610"/>
                <a:gd name="connsiteY10" fmla="*/ 8470 h 60788"/>
                <a:gd name="connsiteX11" fmla="*/ 30946 w 61610"/>
                <a:gd name="connsiteY11" fmla="*/ 46919 h 60788"/>
                <a:gd name="connsiteX12" fmla="*/ 42413 w 61610"/>
                <a:gd name="connsiteY12" fmla="*/ 42401 h 60788"/>
                <a:gd name="connsiteX13" fmla="*/ 47046 w 61610"/>
                <a:gd name="connsiteY13" fmla="*/ 30584 h 60788"/>
                <a:gd name="connsiteX14" fmla="*/ 42413 w 61610"/>
                <a:gd name="connsiteY14" fmla="*/ 18882 h 60788"/>
                <a:gd name="connsiteX15" fmla="*/ 30946 w 61610"/>
                <a:gd name="connsiteY15" fmla="*/ 14249 h 60788"/>
                <a:gd name="connsiteX16" fmla="*/ 19478 w 61610"/>
                <a:gd name="connsiteY16" fmla="*/ 18882 h 60788"/>
                <a:gd name="connsiteX17" fmla="*/ 14960 w 61610"/>
                <a:gd name="connsiteY17" fmla="*/ 30584 h 60788"/>
                <a:gd name="connsiteX18" fmla="*/ 19478 w 61610"/>
                <a:gd name="connsiteY18" fmla="*/ 42401 h 60788"/>
                <a:gd name="connsiteX19" fmla="*/ 30946 w 61610"/>
                <a:gd name="connsiteY19" fmla="*/ 46919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D072BC50-F7F0-4EAF-82B4-ACC26D46FF2C}"/>
                </a:ext>
              </a:extLst>
            </p:cNvPr>
            <p:cNvSpPr/>
            <p:nvPr/>
          </p:nvSpPr>
          <p:spPr>
            <a:xfrm>
              <a:off x="12044357" y="6445867"/>
              <a:ext cx="37788" cy="74343"/>
            </a:xfrm>
            <a:custGeom>
              <a:avLst/>
              <a:gdLst>
                <a:gd name="connsiteX0" fmla="*/ 38125 w 37787"/>
                <a:gd name="connsiteY0" fmla="*/ 30596 h 74342"/>
                <a:gd name="connsiteX1" fmla="*/ 25031 w 37787"/>
                <a:gd name="connsiteY1" fmla="*/ 30596 h 74342"/>
                <a:gd name="connsiteX2" fmla="*/ 25031 w 37787"/>
                <a:gd name="connsiteY2" fmla="*/ 54690 h 74342"/>
                <a:gd name="connsiteX3" fmla="*/ 38121 w 37787"/>
                <a:gd name="connsiteY3" fmla="*/ 60601 h 74342"/>
                <a:gd name="connsiteX4" fmla="*/ 38121 w 37787"/>
                <a:gd name="connsiteY4" fmla="*/ 74155 h 74342"/>
                <a:gd name="connsiteX5" fmla="*/ 10084 w 37787"/>
                <a:gd name="connsiteY5" fmla="*/ 54694 h 74342"/>
                <a:gd name="connsiteX6" fmla="*/ 10084 w 37787"/>
                <a:gd name="connsiteY6" fmla="*/ 30596 h 74342"/>
                <a:gd name="connsiteX7" fmla="*/ 13 w 37787"/>
                <a:gd name="connsiteY7" fmla="*/ 30596 h 74342"/>
                <a:gd name="connsiteX8" fmla="*/ 13 w 37787"/>
                <a:gd name="connsiteY8" fmla="*/ 16221 h 74342"/>
                <a:gd name="connsiteX9" fmla="*/ 10088 w 37787"/>
                <a:gd name="connsiteY9" fmla="*/ 16221 h 74342"/>
                <a:gd name="connsiteX10" fmla="*/ 10088 w 37787"/>
                <a:gd name="connsiteY10" fmla="*/ 4531 h 74342"/>
                <a:gd name="connsiteX11" fmla="*/ 25031 w 37787"/>
                <a:gd name="connsiteY11" fmla="*/ 13 h 74342"/>
                <a:gd name="connsiteX12" fmla="*/ 25031 w 37787"/>
                <a:gd name="connsiteY12" fmla="*/ 16233 h 74342"/>
                <a:gd name="connsiteX13" fmla="*/ 38121 w 37787"/>
                <a:gd name="connsiteY13" fmla="*/ 16233 h 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C48554EF-BA0A-4347-B234-7F0C1E75ABD7}"/>
                </a:ext>
              </a:extLst>
            </p:cNvPr>
            <p:cNvSpPr/>
            <p:nvPr/>
          </p:nvSpPr>
          <p:spPr>
            <a:xfrm>
              <a:off x="11783117" y="6540768"/>
              <a:ext cx="57914" cy="80915"/>
            </a:xfrm>
            <a:custGeom>
              <a:avLst/>
              <a:gdLst>
                <a:gd name="connsiteX0" fmla="*/ 30247 w 57913"/>
                <a:gd name="connsiteY0" fmla="*/ 13 h 80914"/>
                <a:gd name="connsiteX1" fmla="*/ 49938 w 57913"/>
                <a:gd name="connsiteY1" fmla="*/ 7891 h 80914"/>
                <a:gd name="connsiteX2" fmla="*/ 57931 w 57913"/>
                <a:gd name="connsiteY2" fmla="*/ 27237 h 80914"/>
                <a:gd name="connsiteX3" fmla="*/ 49938 w 57913"/>
                <a:gd name="connsiteY3" fmla="*/ 46582 h 80914"/>
                <a:gd name="connsiteX4" fmla="*/ 30247 w 57913"/>
                <a:gd name="connsiteY4" fmla="*/ 54460 h 80914"/>
                <a:gd name="connsiteX5" fmla="*/ 15999 w 57913"/>
                <a:gd name="connsiteY5" fmla="*/ 54460 h 80914"/>
                <a:gd name="connsiteX6" fmla="*/ 15999 w 57913"/>
                <a:gd name="connsiteY6" fmla="*/ 81100 h 80914"/>
                <a:gd name="connsiteX7" fmla="*/ 13 w 57913"/>
                <a:gd name="connsiteY7" fmla="*/ 81100 h 80914"/>
                <a:gd name="connsiteX8" fmla="*/ 13 w 57913"/>
                <a:gd name="connsiteY8" fmla="*/ 13 h 80914"/>
                <a:gd name="connsiteX9" fmla="*/ 30247 w 57913"/>
                <a:gd name="connsiteY9" fmla="*/ 39513 h 80914"/>
                <a:gd name="connsiteX10" fmla="*/ 42064 w 57913"/>
                <a:gd name="connsiteY10" fmla="*/ 27237 h 80914"/>
                <a:gd name="connsiteX11" fmla="*/ 30247 w 57913"/>
                <a:gd name="connsiteY11" fmla="*/ 14956 h 80914"/>
                <a:gd name="connsiteX12" fmla="*/ 15999 w 57913"/>
                <a:gd name="connsiteY12" fmla="*/ 14956 h 80914"/>
                <a:gd name="connsiteX13" fmla="*/ 15999 w 57913"/>
                <a:gd name="connsiteY13" fmla="*/ 39513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4D553DE9-396F-47B1-95FF-16B3A2862658}"/>
                </a:ext>
              </a:extLst>
            </p:cNvPr>
            <p:cNvSpPr/>
            <p:nvPr/>
          </p:nvSpPr>
          <p:spPr>
            <a:xfrm>
              <a:off x="11851932" y="6541515"/>
              <a:ext cx="14786" cy="80093"/>
            </a:xfrm>
            <a:custGeom>
              <a:avLst/>
              <a:gdLst>
                <a:gd name="connsiteX0" fmla="*/ 13 w 14786"/>
                <a:gd name="connsiteY0" fmla="*/ 80353 h 80093"/>
                <a:gd name="connsiteX1" fmla="*/ 13 w 14786"/>
                <a:gd name="connsiteY1" fmla="*/ 13 h 80093"/>
                <a:gd name="connsiteX2" fmla="*/ 14956 w 14786"/>
                <a:gd name="connsiteY2" fmla="*/ 13 h 80093"/>
                <a:gd name="connsiteX3" fmla="*/ 14956 w 14786"/>
                <a:gd name="connsiteY3" fmla="*/ 80353 h 8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BC807C93-9FA7-4269-81A7-DBEFAB9C12FB}"/>
                </a:ext>
              </a:extLst>
            </p:cNvPr>
            <p:cNvSpPr/>
            <p:nvPr/>
          </p:nvSpPr>
          <p:spPr>
            <a:xfrm>
              <a:off x="11879849" y="6562319"/>
              <a:ext cx="61610" cy="60789"/>
            </a:xfrm>
            <a:custGeom>
              <a:avLst/>
              <a:gdLst>
                <a:gd name="connsiteX0" fmla="*/ 47046 w 61610"/>
                <a:gd name="connsiteY0" fmla="*/ 1627 h 60788"/>
                <a:gd name="connsiteX1" fmla="*/ 61989 w 61610"/>
                <a:gd name="connsiteY1" fmla="*/ 1627 h 60788"/>
                <a:gd name="connsiteX2" fmla="*/ 61989 w 61610"/>
                <a:gd name="connsiteY2" fmla="*/ 59541 h 60788"/>
                <a:gd name="connsiteX3" fmla="*/ 47046 w 61610"/>
                <a:gd name="connsiteY3" fmla="*/ 59541 h 60788"/>
                <a:gd name="connsiteX4" fmla="*/ 47046 w 61610"/>
                <a:gd name="connsiteY4" fmla="*/ 52714 h 60788"/>
                <a:gd name="connsiteX5" fmla="*/ 28153 w 61610"/>
                <a:gd name="connsiteY5" fmla="*/ 61171 h 60788"/>
                <a:gd name="connsiteX6" fmla="*/ 8228 w 61610"/>
                <a:gd name="connsiteY6" fmla="*/ 52365 h 60788"/>
                <a:gd name="connsiteX7" fmla="*/ 13 w 61610"/>
                <a:gd name="connsiteY7" fmla="*/ 30596 h 60788"/>
                <a:gd name="connsiteX8" fmla="*/ 8228 w 61610"/>
                <a:gd name="connsiteY8" fmla="*/ 8934 h 60788"/>
                <a:gd name="connsiteX9" fmla="*/ 28153 w 61610"/>
                <a:gd name="connsiteY9" fmla="*/ 13 h 60788"/>
                <a:gd name="connsiteX10" fmla="*/ 47046 w 61610"/>
                <a:gd name="connsiteY10" fmla="*/ 8470 h 60788"/>
                <a:gd name="connsiteX11" fmla="*/ 30946 w 61610"/>
                <a:gd name="connsiteY11" fmla="*/ 46919 h 60788"/>
                <a:gd name="connsiteX12" fmla="*/ 42413 w 61610"/>
                <a:gd name="connsiteY12" fmla="*/ 42401 h 60788"/>
                <a:gd name="connsiteX13" fmla="*/ 47046 w 61610"/>
                <a:gd name="connsiteY13" fmla="*/ 30584 h 60788"/>
                <a:gd name="connsiteX14" fmla="*/ 42413 w 61610"/>
                <a:gd name="connsiteY14" fmla="*/ 18882 h 60788"/>
                <a:gd name="connsiteX15" fmla="*/ 30946 w 61610"/>
                <a:gd name="connsiteY15" fmla="*/ 14249 h 60788"/>
                <a:gd name="connsiteX16" fmla="*/ 19478 w 61610"/>
                <a:gd name="connsiteY16" fmla="*/ 18882 h 60788"/>
                <a:gd name="connsiteX17" fmla="*/ 14960 w 61610"/>
                <a:gd name="connsiteY17" fmla="*/ 30584 h 60788"/>
                <a:gd name="connsiteX18" fmla="*/ 19478 w 61610"/>
                <a:gd name="connsiteY18" fmla="*/ 42401 h 60788"/>
                <a:gd name="connsiteX19" fmla="*/ 30946 w 61610"/>
                <a:gd name="connsiteY19" fmla="*/ 46923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39476994-5F0D-48C7-8C06-168620C4D1C9}"/>
                </a:ext>
              </a:extLst>
            </p:cNvPr>
            <p:cNvSpPr/>
            <p:nvPr/>
          </p:nvSpPr>
          <p:spPr>
            <a:xfrm>
              <a:off x="11954693" y="6562331"/>
              <a:ext cx="56681" cy="60789"/>
            </a:xfrm>
            <a:custGeom>
              <a:avLst/>
              <a:gdLst>
                <a:gd name="connsiteX0" fmla="*/ 8700 w 56681"/>
                <a:gd name="connsiteY0" fmla="*/ 52357 h 60788"/>
                <a:gd name="connsiteX1" fmla="*/ 13 w 56681"/>
                <a:gd name="connsiteY1" fmla="*/ 30588 h 60788"/>
                <a:gd name="connsiteX2" fmla="*/ 8700 w 56681"/>
                <a:gd name="connsiteY2" fmla="*/ 8819 h 60788"/>
                <a:gd name="connsiteX3" fmla="*/ 30592 w 56681"/>
                <a:gd name="connsiteY3" fmla="*/ 13 h 60788"/>
                <a:gd name="connsiteX4" fmla="*/ 56542 w 56681"/>
                <a:gd name="connsiteY4" fmla="*/ 14956 h 60788"/>
                <a:gd name="connsiteX5" fmla="*/ 43686 w 56681"/>
                <a:gd name="connsiteY5" fmla="*/ 22484 h 60788"/>
                <a:gd name="connsiteX6" fmla="*/ 30477 w 56681"/>
                <a:gd name="connsiteY6" fmla="*/ 14726 h 60788"/>
                <a:gd name="connsiteX7" fmla="*/ 14956 w 56681"/>
                <a:gd name="connsiteY7" fmla="*/ 30596 h 60788"/>
                <a:gd name="connsiteX8" fmla="*/ 19359 w 56681"/>
                <a:gd name="connsiteY8" fmla="*/ 41949 h 60788"/>
                <a:gd name="connsiteX9" fmla="*/ 30477 w 56681"/>
                <a:gd name="connsiteY9" fmla="*/ 46352 h 60788"/>
                <a:gd name="connsiteX10" fmla="*/ 43802 w 56681"/>
                <a:gd name="connsiteY10" fmla="*/ 38708 h 60788"/>
                <a:gd name="connsiteX11" fmla="*/ 56777 w 56681"/>
                <a:gd name="connsiteY11" fmla="*/ 46122 h 60788"/>
                <a:gd name="connsiteX12" fmla="*/ 30596 w 56681"/>
                <a:gd name="connsiteY12" fmla="*/ 61180 h 60788"/>
                <a:gd name="connsiteX13" fmla="*/ 8700 w 56681"/>
                <a:gd name="connsiteY13" fmla="*/ 52357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1845428-2711-45DF-A14C-BAAB12AEC399}"/>
                </a:ext>
              </a:extLst>
            </p:cNvPr>
            <p:cNvSpPr/>
            <p:nvPr/>
          </p:nvSpPr>
          <p:spPr>
            <a:xfrm>
              <a:off x="12019684" y="6562319"/>
              <a:ext cx="59556" cy="60789"/>
            </a:xfrm>
            <a:custGeom>
              <a:avLst/>
              <a:gdLst>
                <a:gd name="connsiteX0" fmla="*/ 15654 w 59556"/>
                <a:gd name="connsiteY0" fmla="*/ 36729 h 60788"/>
                <a:gd name="connsiteX1" fmla="*/ 31989 w 59556"/>
                <a:gd name="connsiteY1" fmla="*/ 47617 h 60788"/>
                <a:gd name="connsiteX2" fmla="*/ 44964 w 59556"/>
                <a:gd name="connsiteY2" fmla="*/ 41826 h 60788"/>
                <a:gd name="connsiteX3" fmla="*/ 57011 w 59556"/>
                <a:gd name="connsiteY3" fmla="*/ 48775 h 60788"/>
                <a:gd name="connsiteX4" fmla="*/ 31755 w 59556"/>
                <a:gd name="connsiteY4" fmla="*/ 61171 h 60788"/>
                <a:gd name="connsiteX5" fmla="*/ 8700 w 59556"/>
                <a:gd name="connsiteY5" fmla="*/ 52484 h 60788"/>
                <a:gd name="connsiteX6" fmla="*/ 13 w 59556"/>
                <a:gd name="connsiteY6" fmla="*/ 30588 h 60788"/>
                <a:gd name="connsiteX7" fmla="*/ 8585 w 59556"/>
                <a:gd name="connsiteY7" fmla="*/ 8819 h 60788"/>
                <a:gd name="connsiteX8" fmla="*/ 30596 w 59556"/>
                <a:gd name="connsiteY8" fmla="*/ 13 h 60788"/>
                <a:gd name="connsiteX9" fmla="*/ 51564 w 59556"/>
                <a:gd name="connsiteY9" fmla="*/ 8819 h 60788"/>
                <a:gd name="connsiteX10" fmla="*/ 59902 w 59556"/>
                <a:gd name="connsiteY10" fmla="*/ 30588 h 60788"/>
                <a:gd name="connsiteX11" fmla="*/ 59323 w 59556"/>
                <a:gd name="connsiteY11" fmla="*/ 36729 h 60788"/>
                <a:gd name="connsiteX12" fmla="*/ 44960 w 59556"/>
                <a:gd name="connsiteY12" fmla="*/ 25146 h 60788"/>
                <a:gd name="connsiteX13" fmla="*/ 30584 w 59556"/>
                <a:gd name="connsiteY13" fmla="*/ 13444 h 60788"/>
                <a:gd name="connsiteX14" fmla="*/ 15407 w 59556"/>
                <a:gd name="connsiteY14" fmla="*/ 25146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FFE7E07D-895F-40EA-B43E-8FF25004EAD9}"/>
                </a:ext>
              </a:extLst>
            </p:cNvPr>
            <p:cNvSpPr/>
            <p:nvPr/>
          </p:nvSpPr>
          <p:spPr>
            <a:xfrm>
              <a:off x="11772467" y="6646667"/>
              <a:ext cx="59556" cy="76807"/>
            </a:xfrm>
            <a:custGeom>
              <a:avLst/>
              <a:gdLst>
                <a:gd name="connsiteX0" fmla="*/ 59664 w 59556"/>
                <a:gd name="connsiteY0" fmla="*/ 13 h 76807"/>
                <a:gd name="connsiteX1" fmla="*/ 59664 w 59556"/>
                <a:gd name="connsiteY1" fmla="*/ 14541 h 76807"/>
                <a:gd name="connsiteX2" fmla="*/ 37772 w 59556"/>
                <a:gd name="connsiteY2" fmla="*/ 14541 h 76807"/>
                <a:gd name="connsiteX3" fmla="*/ 37772 w 59556"/>
                <a:gd name="connsiteY3" fmla="*/ 77050 h 76807"/>
                <a:gd name="connsiteX4" fmla="*/ 21782 w 59556"/>
                <a:gd name="connsiteY4" fmla="*/ 77050 h 76807"/>
                <a:gd name="connsiteX5" fmla="*/ 21782 w 59556"/>
                <a:gd name="connsiteY5" fmla="*/ 14541 h 76807"/>
                <a:gd name="connsiteX6" fmla="*/ 13 w 59556"/>
                <a:gd name="connsiteY6" fmla="*/ 14541 h 76807"/>
                <a:gd name="connsiteX7" fmla="*/ 13 w 59556"/>
                <a:gd name="connsiteY7" fmla="*/ 13 h 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03635807-F4ED-4A44-B673-1D764B84CD97}"/>
                </a:ext>
              </a:extLst>
            </p:cNvPr>
            <p:cNvSpPr/>
            <p:nvPr/>
          </p:nvSpPr>
          <p:spPr>
            <a:xfrm>
              <a:off x="11826433" y="6664160"/>
              <a:ext cx="61199" cy="60789"/>
            </a:xfrm>
            <a:custGeom>
              <a:avLst/>
              <a:gdLst>
                <a:gd name="connsiteX0" fmla="*/ 30601 w 61199"/>
                <a:gd name="connsiteY0" fmla="*/ 61171 h 60788"/>
                <a:gd name="connsiteX1" fmla="*/ 8832 w 61199"/>
                <a:gd name="connsiteY1" fmla="*/ 52365 h 60788"/>
                <a:gd name="connsiteX2" fmla="*/ 13 w 61199"/>
                <a:gd name="connsiteY2" fmla="*/ 30596 h 60788"/>
                <a:gd name="connsiteX3" fmla="*/ 8819 w 61199"/>
                <a:gd name="connsiteY3" fmla="*/ 8934 h 60788"/>
                <a:gd name="connsiteX4" fmla="*/ 30588 w 61199"/>
                <a:gd name="connsiteY4" fmla="*/ 13 h 60788"/>
                <a:gd name="connsiteX5" fmla="*/ 52357 w 61199"/>
                <a:gd name="connsiteY5" fmla="*/ 8934 h 60788"/>
                <a:gd name="connsiteX6" fmla="*/ 61278 w 61199"/>
                <a:gd name="connsiteY6" fmla="*/ 30596 h 60788"/>
                <a:gd name="connsiteX7" fmla="*/ 52357 w 61199"/>
                <a:gd name="connsiteY7" fmla="*/ 52365 h 60788"/>
                <a:gd name="connsiteX8" fmla="*/ 30601 w 61199"/>
                <a:gd name="connsiteY8" fmla="*/ 61171 h 60788"/>
                <a:gd name="connsiteX9" fmla="*/ 30601 w 61199"/>
                <a:gd name="connsiteY9" fmla="*/ 46574 h 60788"/>
                <a:gd name="connsiteX10" fmla="*/ 41838 w 61199"/>
                <a:gd name="connsiteY10" fmla="*/ 42056 h 60788"/>
                <a:gd name="connsiteX11" fmla="*/ 46356 w 61199"/>
                <a:gd name="connsiteY11" fmla="*/ 30588 h 60788"/>
                <a:gd name="connsiteX12" fmla="*/ 41838 w 61199"/>
                <a:gd name="connsiteY12" fmla="*/ 19120 h 60788"/>
                <a:gd name="connsiteX13" fmla="*/ 30601 w 61199"/>
                <a:gd name="connsiteY13" fmla="*/ 14602 h 60788"/>
                <a:gd name="connsiteX14" fmla="*/ 19363 w 61199"/>
                <a:gd name="connsiteY14" fmla="*/ 19120 h 60788"/>
                <a:gd name="connsiteX15" fmla="*/ 14960 w 61199"/>
                <a:gd name="connsiteY15" fmla="*/ 30588 h 60788"/>
                <a:gd name="connsiteX16" fmla="*/ 19363 w 61199"/>
                <a:gd name="connsiteY16" fmla="*/ 42056 h 60788"/>
                <a:gd name="connsiteX17" fmla="*/ 30601 w 61199"/>
                <a:gd name="connsiteY17" fmla="*/ 4658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FF6B736E-4CA6-4BE9-9BDF-01F73A60C0A6}"/>
                </a:ext>
              </a:extLst>
            </p:cNvPr>
            <p:cNvSpPr/>
            <p:nvPr/>
          </p:nvSpPr>
          <p:spPr>
            <a:xfrm>
              <a:off x="11774648" y="6749199"/>
              <a:ext cx="112130" cy="80915"/>
            </a:xfrm>
            <a:custGeom>
              <a:avLst/>
              <a:gdLst>
                <a:gd name="connsiteX0" fmla="*/ 22719 w 112130"/>
                <a:gd name="connsiteY0" fmla="*/ 81104 h 80914"/>
                <a:gd name="connsiteX1" fmla="*/ 13 w 112130"/>
                <a:gd name="connsiteY1" fmla="*/ 13 h 80914"/>
                <a:gd name="connsiteX2" fmla="*/ 16812 w 112130"/>
                <a:gd name="connsiteY2" fmla="*/ 13 h 80914"/>
                <a:gd name="connsiteX3" fmla="*/ 32334 w 112130"/>
                <a:gd name="connsiteY3" fmla="*/ 60136 h 80914"/>
                <a:gd name="connsiteX4" fmla="*/ 49248 w 112130"/>
                <a:gd name="connsiteY4" fmla="*/ 13 h 80914"/>
                <a:gd name="connsiteX5" fmla="*/ 62917 w 112130"/>
                <a:gd name="connsiteY5" fmla="*/ 13 h 80914"/>
                <a:gd name="connsiteX6" fmla="*/ 79946 w 112130"/>
                <a:gd name="connsiteY6" fmla="*/ 60136 h 80914"/>
                <a:gd name="connsiteX7" fmla="*/ 95468 w 112130"/>
                <a:gd name="connsiteY7" fmla="*/ 13 h 80914"/>
                <a:gd name="connsiteX8" fmla="*/ 112267 w 112130"/>
                <a:gd name="connsiteY8" fmla="*/ 13 h 80914"/>
                <a:gd name="connsiteX9" fmla="*/ 89561 w 112130"/>
                <a:gd name="connsiteY9" fmla="*/ 81100 h 80914"/>
                <a:gd name="connsiteX10" fmla="*/ 71370 w 112130"/>
                <a:gd name="connsiteY10" fmla="*/ 81100 h 80914"/>
                <a:gd name="connsiteX11" fmla="*/ 56078 w 112130"/>
                <a:gd name="connsiteY11" fmla="*/ 27582 h 80914"/>
                <a:gd name="connsiteX12" fmla="*/ 40902 w 112130"/>
                <a:gd name="connsiteY12" fmla="*/ 81100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67AF410A-ECA1-46D1-A01C-F342C308BCE5}"/>
                </a:ext>
              </a:extLst>
            </p:cNvPr>
            <p:cNvSpPr/>
            <p:nvPr/>
          </p:nvSpPr>
          <p:spPr>
            <a:xfrm>
              <a:off x="11885526" y="6770754"/>
              <a:ext cx="61199" cy="60789"/>
            </a:xfrm>
            <a:custGeom>
              <a:avLst/>
              <a:gdLst>
                <a:gd name="connsiteX0" fmla="*/ 30588 w 61199"/>
                <a:gd name="connsiteY0" fmla="*/ 61171 h 60788"/>
                <a:gd name="connsiteX1" fmla="*/ 8819 w 61199"/>
                <a:gd name="connsiteY1" fmla="*/ 52365 h 60788"/>
                <a:gd name="connsiteX2" fmla="*/ 13 w 61199"/>
                <a:gd name="connsiteY2" fmla="*/ 30596 h 60788"/>
                <a:gd name="connsiteX3" fmla="*/ 8819 w 61199"/>
                <a:gd name="connsiteY3" fmla="*/ 8934 h 60788"/>
                <a:gd name="connsiteX4" fmla="*/ 30588 w 61199"/>
                <a:gd name="connsiteY4" fmla="*/ 13 h 60788"/>
                <a:gd name="connsiteX5" fmla="*/ 52357 w 61199"/>
                <a:gd name="connsiteY5" fmla="*/ 8934 h 60788"/>
                <a:gd name="connsiteX6" fmla="*/ 61266 w 61199"/>
                <a:gd name="connsiteY6" fmla="*/ 30588 h 60788"/>
                <a:gd name="connsiteX7" fmla="*/ 52345 w 61199"/>
                <a:gd name="connsiteY7" fmla="*/ 52357 h 60788"/>
                <a:gd name="connsiteX8" fmla="*/ 30588 w 61199"/>
                <a:gd name="connsiteY8" fmla="*/ 61171 h 60788"/>
                <a:gd name="connsiteX9" fmla="*/ 30588 w 61199"/>
                <a:gd name="connsiteY9" fmla="*/ 46574 h 60788"/>
                <a:gd name="connsiteX10" fmla="*/ 41826 w 61199"/>
                <a:gd name="connsiteY10" fmla="*/ 42056 h 60788"/>
                <a:gd name="connsiteX11" fmla="*/ 46344 w 61199"/>
                <a:gd name="connsiteY11" fmla="*/ 30588 h 60788"/>
                <a:gd name="connsiteX12" fmla="*/ 41826 w 61199"/>
                <a:gd name="connsiteY12" fmla="*/ 19120 h 60788"/>
                <a:gd name="connsiteX13" fmla="*/ 30588 w 61199"/>
                <a:gd name="connsiteY13" fmla="*/ 14602 h 60788"/>
                <a:gd name="connsiteX14" fmla="*/ 19350 w 61199"/>
                <a:gd name="connsiteY14" fmla="*/ 19120 h 60788"/>
                <a:gd name="connsiteX15" fmla="*/ 14947 w 61199"/>
                <a:gd name="connsiteY15" fmla="*/ 30588 h 60788"/>
                <a:gd name="connsiteX16" fmla="*/ 19371 w 61199"/>
                <a:gd name="connsiteY16" fmla="*/ 42064 h 60788"/>
                <a:gd name="connsiteX17" fmla="*/ 30588 w 61199"/>
                <a:gd name="connsiteY17" fmla="*/ 4658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C3274498-C66D-4263-ACC1-A4EE5009C743}"/>
                </a:ext>
              </a:extLst>
            </p:cNvPr>
            <p:cNvSpPr/>
            <p:nvPr/>
          </p:nvSpPr>
          <p:spPr>
            <a:xfrm>
              <a:off x="11957347" y="6771210"/>
              <a:ext cx="32448" cy="58735"/>
            </a:xfrm>
            <a:custGeom>
              <a:avLst/>
              <a:gdLst>
                <a:gd name="connsiteX0" fmla="*/ 14956 w 32448"/>
                <a:gd name="connsiteY0" fmla="*/ 11136 h 58734"/>
                <a:gd name="connsiteX1" fmla="*/ 32564 w 32448"/>
                <a:gd name="connsiteY1" fmla="*/ 13 h 58734"/>
                <a:gd name="connsiteX2" fmla="*/ 32564 w 32448"/>
                <a:gd name="connsiteY2" fmla="*/ 16693 h 58734"/>
                <a:gd name="connsiteX3" fmla="*/ 20283 w 32448"/>
                <a:gd name="connsiteY3" fmla="*/ 19474 h 58734"/>
                <a:gd name="connsiteX4" fmla="*/ 14943 w 32448"/>
                <a:gd name="connsiteY4" fmla="*/ 31385 h 58734"/>
                <a:gd name="connsiteX5" fmla="*/ 14943 w 32448"/>
                <a:gd name="connsiteY5" fmla="*/ 59073 h 58734"/>
                <a:gd name="connsiteX6" fmla="*/ 13 w 32448"/>
                <a:gd name="connsiteY6" fmla="*/ 59073 h 58734"/>
                <a:gd name="connsiteX7" fmla="*/ 13 w 32448"/>
                <a:gd name="connsiteY7" fmla="*/ 1159 h 58734"/>
                <a:gd name="connsiteX8" fmla="*/ 14956 w 32448"/>
                <a:gd name="connsiteY8" fmla="*/ 1159 h 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4933502F-2812-4DAF-A54D-710DCA9669DD}"/>
                </a:ext>
              </a:extLst>
            </p:cNvPr>
            <p:cNvSpPr/>
            <p:nvPr/>
          </p:nvSpPr>
          <p:spPr>
            <a:xfrm>
              <a:off x="12000905" y="6749199"/>
              <a:ext cx="53395" cy="80915"/>
            </a:xfrm>
            <a:custGeom>
              <a:avLst/>
              <a:gdLst>
                <a:gd name="connsiteX0" fmla="*/ 53417 w 53395"/>
                <a:gd name="connsiteY0" fmla="*/ 81104 h 80914"/>
                <a:gd name="connsiteX1" fmla="*/ 36043 w 53395"/>
                <a:gd name="connsiteY1" fmla="*/ 81104 h 80914"/>
                <a:gd name="connsiteX2" fmla="*/ 14960 w 53395"/>
                <a:gd name="connsiteY2" fmla="*/ 54817 h 80914"/>
                <a:gd name="connsiteX3" fmla="*/ 14960 w 53395"/>
                <a:gd name="connsiteY3" fmla="*/ 81104 h 80914"/>
                <a:gd name="connsiteX4" fmla="*/ 13 w 53395"/>
                <a:gd name="connsiteY4" fmla="*/ 81104 h 80914"/>
                <a:gd name="connsiteX5" fmla="*/ 13 w 53395"/>
                <a:gd name="connsiteY5" fmla="*/ 13 h 80914"/>
                <a:gd name="connsiteX6" fmla="*/ 14956 w 53395"/>
                <a:gd name="connsiteY6" fmla="*/ 13 h 80914"/>
                <a:gd name="connsiteX7" fmla="*/ 14956 w 53395"/>
                <a:gd name="connsiteY7" fmla="*/ 48669 h 80914"/>
                <a:gd name="connsiteX8" fmla="*/ 34880 w 53395"/>
                <a:gd name="connsiteY8" fmla="*/ 23203 h 80914"/>
                <a:gd name="connsiteX9" fmla="*/ 52723 w 53395"/>
                <a:gd name="connsiteY9" fmla="*/ 23203 h 80914"/>
                <a:gd name="connsiteX10" fmla="*/ 29438 w 53395"/>
                <a:gd name="connsiteY10" fmla="*/ 51815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2A8F01EB-89E4-45BA-A5BE-99D4EAEA1E2D}"/>
                </a:ext>
              </a:extLst>
            </p:cNvPr>
            <p:cNvSpPr/>
            <p:nvPr/>
          </p:nvSpPr>
          <p:spPr>
            <a:xfrm>
              <a:off x="12059763" y="6806632"/>
              <a:ext cx="25876" cy="25876"/>
            </a:xfrm>
            <a:custGeom>
              <a:avLst/>
              <a:gdLst>
                <a:gd name="connsiteX0" fmla="*/ 14 w 25876"/>
                <a:gd name="connsiteY0" fmla="*/ 13231 h 25876"/>
                <a:gd name="connsiteX1" fmla="*/ 12992 w 25876"/>
                <a:gd name="connsiteY1" fmla="*/ 14 h 25876"/>
                <a:gd name="connsiteX2" fmla="*/ 26209 w 25876"/>
                <a:gd name="connsiteY2" fmla="*/ 12992 h 25876"/>
                <a:gd name="connsiteX3" fmla="*/ 13231 w 25876"/>
                <a:gd name="connsiteY3" fmla="*/ 26209 h 25876"/>
                <a:gd name="connsiteX4" fmla="*/ 13112 w 25876"/>
                <a:gd name="connsiteY4" fmla="*/ 26210 h 25876"/>
                <a:gd name="connsiteX5" fmla="*/ 14 w 25876"/>
                <a:gd name="connsiteY5" fmla="*/ 13231 h 25876"/>
                <a:gd name="connsiteX6" fmla="*/ 23836 w 25876"/>
                <a:gd name="connsiteY6" fmla="*/ 13173 h 25876"/>
                <a:gd name="connsiteX7" fmla="*/ 13100 w 25876"/>
                <a:gd name="connsiteY7" fmla="*/ 2260 h 25876"/>
                <a:gd name="connsiteX8" fmla="*/ 2359 w 25876"/>
                <a:gd name="connsiteY8" fmla="*/ 13235 h 25876"/>
                <a:gd name="connsiteX9" fmla="*/ 13100 w 25876"/>
                <a:gd name="connsiteY9" fmla="*/ 24090 h 25876"/>
                <a:gd name="connsiteX10" fmla="*/ 23849 w 25876"/>
                <a:gd name="connsiteY10" fmla="*/ 13169 h 25876"/>
                <a:gd name="connsiteX11" fmla="*/ 8614 w 25876"/>
                <a:gd name="connsiteY11" fmla="*/ 6564 h 25876"/>
                <a:gd name="connsiteX12" fmla="*/ 13157 w 25876"/>
                <a:gd name="connsiteY12" fmla="*/ 6564 h 25876"/>
                <a:gd name="connsiteX13" fmla="*/ 18111 w 25876"/>
                <a:gd name="connsiteY13" fmla="*/ 10458 h 25876"/>
                <a:gd name="connsiteX14" fmla="*/ 18111 w 25876"/>
                <a:gd name="connsiteY14" fmla="*/ 10520 h 25876"/>
                <a:gd name="connsiteX15" fmla="*/ 15457 w 25876"/>
                <a:gd name="connsiteY15" fmla="*/ 13999 h 25876"/>
                <a:gd name="connsiteX16" fmla="*/ 18879 w 25876"/>
                <a:gd name="connsiteY16" fmla="*/ 19486 h 25876"/>
                <a:gd name="connsiteX17" fmla="*/ 15930 w 25876"/>
                <a:gd name="connsiteY17" fmla="*/ 19486 h 25876"/>
                <a:gd name="connsiteX18" fmla="*/ 12804 w 25876"/>
                <a:gd name="connsiteY18" fmla="*/ 14471 h 25876"/>
                <a:gd name="connsiteX19" fmla="*/ 11449 w 25876"/>
                <a:gd name="connsiteY19" fmla="*/ 14471 h 25876"/>
                <a:gd name="connsiteX20" fmla="*/ 11449 w 25876"/>
                <a:gd name="connsiteY20" fmla="*/ 19486 h 25876"/>
                <a:gd name="connsiteX21" fmla="*/ 8614 w 25876"/>
                <a:gd name="connsiteY21" fmla="*/ 19486 h 25876"/>
                <a:gd name="connsiteX22" fmla="*/ 13124 w 25876"/>
                <a:gd name="connsiteY22" fmla="*/ 12524 h 25876"/>
                <a:gd name="connsiteX23" fmla="*/ 15367 w 25876"/>
                <a:gd name="connsiteY23" fmla="*/ 10635 h 25876"/>
                <a:gd name="connsiteX24" fmla="*/ 15367 w 25876"/>
                <a:gd name="connsiteY24" fmla="*/ 10577 h 25876"/>
                <a:gd name="connsiteX25" fmla="*/ 13124 w 25876"/>
                <a:gd name="connsiteY25" fmla="*/ 8749 h 25876"/>
                <a:gd name="connsiteX26" fmla="*/ 11481 w 25876"/>
                <a:gd name="connsiteY26" fmla="*/ 8749 h 25876"/>
                <a:gd name="connsiteX27" fmla="*/ 11481 w 25876"/>
                <a:gd name="connsiteY27" fmla="*/ 12524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800"/>
            </a:p>
          </p:txBody>
        </p:sp>
      </p:grpSp>
      <p:sp>
        <p:nvSpPr>
          <p:cNvPr id="23" name="Rectangle 12">
            <a:extLst>
              <a:ext uri="{FF2B5EF4-FFF2-40B4-BE49-F238E27FC236}">
                <a16:creationId xmlns:a16="http://schemas.microsoft.com/office/drawing/2014/main" id="{5149DA15-5DBE-4B37-8C4B-A53D3D4EE5AD}"/>
              </a:ext>
            </a:extLst>
          </p:cNvPr>
          <p:cNvSpPr/>
          <p:nvPr userDrawn="1"/>
        </p:nvSpPr>
        <p:spPr>
          <a:xfrm>
            <a:off x="7804627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</p:spTree>
    <p:extLst>
      <p:ext uri="{BB962C8B-B14F-4D97-AF65-F5344CB8AC3E}">
        <p14:creationId xmlns:p14="http://schemas.microsoft.com/office/powerpoint/2010/main" val="18724610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eto s/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>
            <a:extLst>
              <a:ext uri="{FF2B5EF4-FFF2-40B4-BE49-F238E27FC236}">
                <a16:creationId xmlns:a16="http://schemas.microsoft.com/office/drawing/2014/main" id="{1114B658-E364-4838-B774-C764BB0F3F13}"/>
              </a:ext>
            </a:extLst>
          </p:cNvPr>
          <p:cNvSpPr/>
          <p:nvPr userDrawn="1"/>
        </p:nvSpPr>
        <p:spPr>
          <a:xfrm>
            <a:off x="160460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A79BEE70-B1AF-40D7-9101-5145C1A8FB50}"/>
              </a:ext>
            </a:extLst>
          </p:cNvPr>
          <p:cNvSpPr/>
          <p:nvPr userDrawn="1"/>
        </p:nvSpPr>
        <p:spPr>
          <a:xfrm>
            <a:off x="8281986" y="658895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</p:spTree>
    <p:extLst>
      <p:ext uri="{BB962C8B-B14F-4D97-AF65-F5344CB8AC3E}">
        <p14:creationId xmlns:p14="http://schemas.microsoft.com/office/powerpoint/2010/main" val="165545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 sz="24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7C20F5-6F9F-4434-81A4-E529E5700A20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AFB71CC-C303-4266-BCA2-D34446D6411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9802240-A3DF-4ACE-8B83-052252F4C296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CD1A461-3FEF-4FD4-AC6A-4CACC6CA96A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FC69CF3-C510-4689-9228-DCDCBB97D58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C396522-CD24-43B6-AF21-4D3571E79CE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58E665-2282-48FC-8F8B-DD263BF46991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583E85-D6C0-4E99-976C-4AD75EA245A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F9F84B9-3945-4A92-8EAF-C5C00EBA6E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D048EED-4F70-4425-8120-7495F380A03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6E7AEAB-9BF8-4301-95DE-6794CBBEBBF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E4DBC9-DF6C-4183-91BE-44EAE5D7781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5CBD3D-4709-451A-B1C0-8D9934C6EB5D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BA31AFA-5C2C-46BE-ADD8-1DBFC210642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6E2B1BC-2787-4FA8-AA85-CF9CE274BD4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4A18DFF-60D1-45F3-A895-961B99F1D592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546A994-1FC3-4F13-B71B-52613565D1C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DF2EE-6ED0-4D72-A3C3-129D975F86A9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2F62E7-5067-4B4E-9F44-1D2594B5F76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5417B7D-96A5-4747-BCEF-776D4316C2F7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DA1E84B-416C-4C15-9726-6DDD64F757A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681B874-9A18-43C9-BB99-11B631E03B2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9F462BE-F1A1-4567-97D3-741EC53C54D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4231DA9-8709-403E-B461-11FF34A15C26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58A7168-10A1-4EDD-8816-E3E5CE57B80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A663E92-108F-4725-9932-CFA53022245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98509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30/06/2023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52041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5 dimens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4">
            <a:extLst>
              <a:ext uri="{FF2B5EF4-FFF2-40B4-BE49-F238E27FC236}">
                <a16:creationId xmlns:a16="http://schemas.microsoft.com/office/drawing/2014/main" id="{83A2E9FE-DDB5-4235-84B7-C40D0E97B79F}"/>
              </a:ext>
            </a:extLst>
          </p:cNvPr>
          <p:cNvSpPr txBox="1">
            <a:spLocks/>
          </p:cNvSpPr>
          <p:nvPr userDrawn="1"/>
        </p:nvSpPr>
        <p:spPr>
          <a:xfrm>
            <a:off x="478688" y="234446"/>
            <a:ext cx="11180593" cy="60960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Percepção e Experiência do Colaborador</a:t>
            </a:r>
          </a:p>
          <a:p>
            <a:endParaRPr lang="pt-BR" sz="3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9A9E35-C473-4713-9FF7-7911C3E356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9083" y="1405734"/>
            <a:ext cx="2836575" cy="80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altLang="pt-BR" sz="2000" dirty="0">
                <a:latin typeface="+mn-lt"/>
              </a:rPr>
              <a:t>...</a:t>
            </a:r>
            <a:r>
              <a:rPr lang="pt-BR" altLang="pt-BR" sz="2000" b="1" dirty="0">
                <a:solidFill>
                  <a:srgbClr val="174BD6"/>
                </a:solidFill>
                <a:latin typeface="+mn-lt"/>
              </a:rPr>
              <a:t>confia</a:t>
            </a:r>
            <a:r>
              <a:rPr lang="pt-BR" altLang="pt-BR" sz="2000" b="1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nas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pessoas</a:t>
            </a:r>
            <a:r>
              <a:rPr lang="en-US" altLang="pt-BR" sz="2000" dirty="0">
                <a:latin typeface="+mn-lt"/>
              </a:rPr>
              <a:t> para </a:t>
            </a:r>
            <a:r>
              <a:rPr lang="en-US" altLang="pt-BR" sz="2000" dirty="0" err="1">
                <a:latin typeface="+mn-lt"/>
              </a:rPr>
              <a:t>quem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trabalha</a:t>
            </a:r>
            <a:r>
              <a:rPr lang="en-US" altLang="pt-BR" sz="2000" dirty="0">
                <a:latin typeface="+mn-lt"/>
              </a:rPr>
              <a:t>…</a:t>
            </a:r>
            <a:endParaRPr lang="pt-BR" altLang="pt-BR" sz="2000" dirty="0">
              <a:latin typeface="+mn-lt"/>
            </a:endParaRP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4A1E7D6E-4DDC-4651-AE38-5563D0A949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2223" y="4648200"/>
            <a:ext cx="2830696" cy="80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pt-BR" altLang="pt-BR" sz="2000" dirty="0">
                <a:latin typeface="+mn-lt"/>
              </a:rPr>
              <a:t>...e </a:t>
            </a:r>
            <a:r>
              <a:rPr lang="pt-BR" altLang="pt-BR" sz="2000" b="1" dirty="0">
                <a:solidFill>
                  <a:srgbClr val="174BD6"/>
                </a:solidFill>
                <a:latin typeface="+mn-lt"/>
              </a:rPr>
              <a:t>gosta</a:t>
            </a:r>
            <a:r>
              <a:rPr lang="pt-BR" altLang="pt-BR" sz="2000" b="1" dirty="0">
                <a:latin typeface="+mn-lt"/>
              </a:rPr>
              <a:t> </a:t>
            </a:r>
            <a:r>
              <a:rPr lang="en-US" altLang="pt-BR" sz="2000" dirty="0">
                <a:latin typeface="+mn-lt"/>
              </a:rPr>
              <a:t>das </a:t>
            </a:r>
            <a:r>
              <a:rPr lang="en-US" altLang="pt-BR" sz="2000" dirty="0" err="1">
                <a:latin typeface="+mn-lt"/>
              </a:rPr>
              <a:t>pessoas</a:t>
            </a:r>
            <a:r>
              <a:rPr lang="en-US" altLang="pt-BR" sz="2000" dirty="0">
                <a:latin typeface="+mn-lt"/>
              </a:rPr>
              <a:t> com </a:t>
            </a:r>
            <a:r>
              <a:rPr lang="en-US" altLang="pt-BR" sz="2000" dirty="0" err="1">
                <a:latin typeface="+mn-lt"/>
              </a:rPr>
              <a:t>quem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trabalha</a:t>
            </a:r>
            <a:r>
              <a:rPr lang="en-US" altLang="pt-BR" sz="2000" dirty="0">
                <a:latin typeface="+mn-lt"/>
              </a:rPr>
              <a:t>…</a:t>
            </a:r>
            <a:endParaRPr lang="pt-BR" altLang="pt-BR" sz="2000" dirty="0">
              <a:latin typeface="+mn-lt"/>
            </a:endParaRPr>
          </a:p>
        </p:txBody>
      </p:sp>
      <p:sp>
        <p:nvSpPr>
          <p:cNvPr id="9" name="CaixaDeTexto 6">
            <a:extLst>
              <a:ext uri="{FF2B5EF4-FFF2-40B4-BE49-F238E27FC236}">
                <a16:creationId xmlns:a16="http://schemas.microsoft.com/office/drawing/2014/main" id="{0D2CDF27-C18A-4871-9B27-69A454BDE7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99083" y="4648200"/>
            <a:ext cx="2309716" cy="80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altLang="pt-BR" sz="2000" dirty="0">
                <a:latin typeface="+mn-lt"/>
              </a:rPr>
              <a:t>...tem </a:t>
            </a:r>
            <a:r>
              <a:rPr lang="pt-BR" altLang="pt-BR" sz="2000" b="1" dirty="0">
                <a:solidFill>
                  <a:srgbClr val="174BD6"/>
                </a:solidFill>
                <a:latin typeface="+mn-lt"/>
              </a:rPr>
              <a:t>orgulho</a:t>
            </a:r>
            <a:r>
              <a:rPr lang="pt-BR" altLang="pt-BR" sz="2000" b="1" dirty="0">
                <a:latin typeface="+mn-lt"/>
              </a:rPr>
              <a:t> </a:t>
            </a:r>
            <a:r>
              <a:rPr lang="en-US" altLang="pt-BR" sz="2000" dirty="0">
                <a:latin typeface="+mn-lt"/>
              </a:rPr>
              <a:t>do que </a:t>
            </a:r>
            <a:r>
              <a:rPr lang="en-US" altLang="pt-BR" sz="2000" dirty="0" err="1">
                <a:latin typeface="+mn-lt"/>
              </a:rPr>
              <a:t>faz</a:t>
            </a:r>
            <a:r>
              <a:rPr lang="en-US" altLang="pt-BR" sz="2000" dirty="0">
                <a:latin typeface="+mn-lt"/>
              </a:rPr>
              <a:t>…</a:t>
            </a:r>
            <a:endParaRPr lang="pt-BR" altLang="pt-BR" sz="2000" dirty="0">
              <a:latin typeface="+mn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484C885-4E59-47CC-922B-843971E2D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6" y="668268"/>
            <a:ext cx="5667768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22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ver - Nav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1D714C65-B7DF-4174-81E8-7FEE65688ACD}"/>
              </a:ext>
            </a:extLst>
          </p:cNvPr>
          <p:cNvSpPr/>
          <p:nvPr userDrawn="1"/>
        </p:nvSpPr>
        <p:spPr>
          <a:xfrm>
            <a:off x="160338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>
                    <a:lumMod val="85000"/>
                  </a:schemeClr>
                </a:solidFill>
                <a:latin typeface="+mn-lt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grpSp>
        <p:nvGrpSpPr>
          <p:cNvPr id="6" name="Gráfico 1">
            <a:extLst>
              <a:ext uri="{FF2B5EF4-FFF2-40B4-BE49-F238E27FC236}">
                <a16:creationId xmlns:a16="http://schemas.microsoft.com/office/drawing/2014/main" id="{9ADF5807-DF21-4AF8-9F47-368EEDDF73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49088" y="6415088"/>
            <a:ext cx="442912" cy="442912"/>
            <a:chOff x="11748407" y="6414406"/>
            <a:chExt cx="443593" cy="443593"/>
          </a:xfrm>
        </p:grpSpPr>
        <p:sp>
          <p:nvSpPr>
            <p:cNvPr id="7" name="Forma Livre: Forma 3">
              <a:extLst>
                <a:ext uri="{FF2B5EF4-FFF2-40B4-BE49-F238E27FC236}">
                  <a16:creationId xmlns:a16="http://schemas.microsoft.com/office/drawing/2014/main" id="{93E860DC-181E-4517-9FF8-BA5043277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8394" y="6414393"/>
              <a:ext cx="443593" cy="443593"/>
            </a:xfrm>
            <a:custGeom>
              <a:avLst/>
              <a:gdLst>
                <a:gd name="T0" fmla="*/ 13 w 443593"/>
                <a:gd name="T1" fmla="*/ 13 h 443593"/>
                <a:gd name="T2" fmla="*/ 13 w 443593"/>
                <a:gd name="T3" fmla="*/ 295742 h 443593"/>
                <a:gd name="T4" fmla="*/ 13 w 443593"/>
                <a:gd name="T5" fmla="*/ 443606 h 443593"/>
                <a:gd name="T6" fmla="*/ 443606 w 443593"/>
                <a:gd name="T7" fmla="*/ 443606 h 443593"/>
                <a:gd name="T8" fmla="*/ 443606 w 443593"/>
                <a:gd name="T9" fmla="*/ 295742 h 443593"/>
                <a:gd name="T10" fmla="*/ 443606 w 443593"/>
                <a:gd name="T11" fmla="*/ 13 h 443593"/>
                <a:gd name="T12" fmla="*/ 13 w 443593"/>
                <a:gd name="T13" fmla="*/ 13 h 443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8" name="Forma Livre: Forma 4">
              <a:extLst>
                <a:ext uri="{FF2B5EF4-FFF2-40B4-BE49-F238E27FC236}">
                  <a16:creationId xmlns:a16="http://schemas.microsoft.com/office/drawing/2014/main" id="{4ADD6ECC-574F-48A2-96CF-84F104749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59" y="6437312"/>
              <a:ext cx="82968" cy="84201"/>
            </a:xfrm>
            <a:custGeom>
              <a:avLst/>
              <a:gdLst>
                <a:gd name="T0" fmla="*/ 83302 w 82968"/>
                <a:gd name="T1" fmla="*/ 39152 h 84200"/>
                <a:gd name="T2" fmla="*/ 83302 w 82968"/>
                <a:gd name="T3" fmla="*/ 45411 h 84200"/>
                <a:gd name="T4" fmla="*/ 72183 w 82968"/>
                <a:gd name="T5" fmla="*/ 73559 h 84200"/>
                <a:gd name="T6" fmla="*/ 43456 w 82968"/>
                <a:gd name="T7" fmla="*/ 84333 h 84200"/>
                <a:gd name="T8" fmla="*/ 12294 w 82968"/>
                <a:gd name="T9" fmla="*/ 72171 h 84200"/>
                <a:gd name="T10" fmla="*/ 13 w 82968"/>
                <a:gd name="T11" fmla="*/ 42282 h 84200"/>
                <a:gd name="T12" fmla="*/ 12179 w 82968"/>
                <a:gd name="T13" fmla="*/ 12294 h 84200"/>
                <a:gd name="T14" fmla="*/ 42528 w 82968"/>
                <a:gd name="T15" fmla="*/ 13 h 84200"/>
                <a:gd name="T16" fmla="*/ 77851 w 82968"/>
                <a:gd name="T17" fmla="*/ 18907 h 84200"/>
                <a:gd name="T18" fmla="*/ 64182 w 82968"/>
                <a:gd name="T19" fmla="*/ 26785 h 84200"/>
                <a:gd name="T20" fmla="*/ 42413 w 82968"/>
                <a:gd name="T21" fmla="*/ 15547 h 84200"/>
                <a:gd name="T22" fmla="*/ 23298 w 82968"/>
                <a:gd name="T23" fmla="*/ 23191 h 84200"/>
                <a:gd name="T24" fmla="*/ 15884 w 82968"/>
                <a:gd name="T25" fmla="*/ 42310 h 84200"/>
                <a:gd name="T26" fmla="*/ 23413 w 82968"/>
                <a:gd name="T27" fmla="*/ 61307 h 84200"/>
                <a:gd name="T28" fmla="*/ 43571 w 82968"/>
                <a:gd name="T29" fmla="*/ 68692 h 84200"/>
                <a:gd name="T30" fmla="*/ 67201 w 82968"/>
                <a:gd name="T31" fmla="*/ 53285 h 84200"/>
                <a:gd name="T32" fmla="*/ 42643 w 82968"/>
                <a:gd name="T33" fmla="*/ 53285 h 84200"/>
                <a:gd name="T34" fmla="*/ 42643 w 82968"/>
                <a:gd name="T35" fmla="*/ 39152 h 8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lnTo>
                    <a:pt x="83302" y="39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9" name="Forma Livre: Forma 5">
              <a:extLst>
                <a:ext uri="{FF2B5EF4-FFF2-40B4-BE49-F238E27FC236}">
                  <a16:creationId xmlns:a16="http://schemas.microsoft.com/office/drawing/2014/main" id="{865E0800-361D-4EE9-BC3D-E3C44FBE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490" y="6460925"/>
              <a:ext cx="30805" cy="58735"/>
            </a:xfrm>
            <a:custGeom>
              <a:avLst/>
              <a:gdLst>
                <a:gd name="T0" fmla="*/ 14212 w 30805"/>
                <a:gd name="T1" fmla="*/ 11136 h 58734"/>
                <a:gd name="T2" fmla="*/ 30941 w 30805"/>
                <a:gd name="T3" fmla="*/ 13 h 58734"/>
                <a:gd name="T4" fmla="*/ 30941 w 30805"/>
                <a:gd name="T5" fmla="*/ 16693 h 58734"/>
                <a:gd name="T6" fmla="*/ 19277 w 30805"/>
                <a:gd name="T7" fmla="*/ 19474 h 58734"/>
                <a:gd name="T8" fmla="*/ 14212 w 30805"/>
                <a:gd name="T9" fmla="*/ 31389 h 58734"/>
                <a:gd name="T10" fmla="*/ 14212 w 30805"/>
                <a:gd name="T11" fmla="*/ 59077 h 58734"/>
                <a:gd name="T12" fmla="*/ 13 w 30805"/>
                <a:gd name="T13" fmla="*/ 59077 h 58734"/>
                <a:gd name="T14" fmla="*/ 13 w 30805"/>
                <a:gd name="T15" fmla="*/ 1159 h 58734"/>
                <a:gd name="T16" fmla="*/ 14208 w 30805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lnTo>
                    <a:pt x="14212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1" name="Forma Livre: Forma 6">
              <a:extLst>
                <a:ext uri="{FF2B5EF4-FFF2-40B4-BE49-F238E27FC236}">
                  <a16:creationId xmlns:a16="http://schemas.microsoft.com/office/drawing/2014/main" id="{89FB95EE-E715-4691-AB26-EF05963E7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52" y="6460473"/>
              <a:ext cx="59556" cy="60789"/>
            </a:xfrm>
            <a:custGeom>
              <a:avLst/>
              <a:gdLst>
                <a:gd name="T0" fmla="*/ 15654 w 59556"/>
                <a:gd name="T1" fmla="*/ 36729 h 60788"/>
                <a:gd name="T2" fmla="*/ 31989 w 59556"/>
                <a:gd name="T3" fmla="*/ 47617 h 60788"/>
                <a:gd name="T4" fmla="*/ 44964 w 59556"/>
                <a:gd name="T5" fmla="*/ 41826 h 60788"/>
                <a:gd name="T6" fmla="*/ 57011 w 59556"/>
                <a:gd name="T7" fmla="*/ 48775 h 60788"/>
                <a:gd name="T8" fmla="*/ 31755 w 59556"/>
                <a:gd name="T9" fmla="*/ 61171 h 60788"/>
                <a:gd name="T10" fmla="*/ 8700 w 59556"/>
                <a:gd name="T11" fmla="*/ 52484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2 h 60788"/>
                <a:gd name="T26" fmla="*/ 30584 w 59556"/>
                <a:gd name="T27" fmla="*/ 13440 h 60788"/>
                <a:gd name="T28" fmla="*/ 15407 w 59556"/>
                <a:gd name="T29" fmla="*/ 25142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5"/>
                  </a:ln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lnTo>
                    <a:pt x="44960" y="25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2" name="Forma Livre: Forma 7">
              <a:extLst>
                <a:ext uri="{FF2B5EF4-FFF2-40B4-BE49-F238E27FC236}">
                  <a16:creationId xmlns:a16="http://schemas.microsoft.com/office/drawing/2014/main" id="{E7299108-8DB7-4528-890D-E09585199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480" y="6460473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76 w 61610"/>
                <a:gd name="T3" fmla="*/ 1627 h 60788"/>
                <a:gd name="T4" fmla="*/ 61976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3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3" name="Forma Livre: Forma 8">
              <a:extLst>
                <a:ext uri="{FF2B5EF4-FFF2-40B4-BE49-F238E27FC236}">
                  <a16:creationId xmlns:a16="http://schemas.microsoft.com/office/drawing/2014/main" id="{0EE11ED0-FDB7-4B10-B516-A97A865D1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357" y="6445867"/>
              <a:ext cx="37788" cy="74343"/>
            </a:xfrm>
            <a:custGeom>
              <a:avLst/>
              <a:gdLst>
                <a:gd name="T0" fmla="*/ 38129 w 37787"/>
                <a:gd name="T1" fmla="*/ 30596 h 74342"/>
                <a:gd name="T2" fmla="*/ 25035 w 37787"/>
                <a:gd name="T3" fmla="*/ 30596 h 74342"/>
                <a:gd name="T4" fmla="*/ 25035 w 37787"/>
                <a:gd name="T5" fmla="*/ 54694 h 74342"/>
                <a:gd name="T6" fmla="*/ 38125 w 37787"/>
                <a:gd name="T7" fmla="*/ 60605 h 74342"/>
                <a:gd name="T8" fmla="*/ 38125 w 37787"/>
                <a:gd name="T9" fmla="*/ 74159 h 74342"/>
                <a:gd name="T10" fmla="*/ 10084 w 37787"/>
                <a:gd name="T11" fmla="*/ 54698 h 74342"/>
                <a:gd name="T12" fmla="*/ 10084 w 37787"/>
                <a:gd name="T13" fmla="*/ 30596 h 74342"/>
                <a:gd name="T14" fmla="*/ 13 w 37787"/>
                <a:gd name="T15" fmla="*/ 30596 h 74342"/>
                <a:gd name="T16" fmla="*/ 13 w 37787"/>
                <a:gd name="T17" fmla="*/ 16221 h 74342"/>
                <a:gd name="T18" fmla="*/ 10088 w 37787"/>
                <a:gd name="T19" fmla="*/ 16221 h 74342"/>
                <a:gd name="T20" fmla="*/ 10088 w 37787"/>
                <a:gd name="T21" fmla="*/ 4531 h 74342"/>
                <a:gd name="T22" fmla="*/ 25035 w 37787"/>
                <a:gd name="T23" fmla="*/ 13 h 74342"/>
                <a:gd name="T24" fmla="*/ 25035 w 37787"/>
                <a:gd name="T25" fmla="*/ 16233 h 74342"/>
                <a:gd name="T26" fmla="*/ 38125 w 37787"/>
                <a:gd name="T27" fmla="*/ 16233 h 74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lnTo>
                    <a:pt x="38125" y="30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4" name="Forma Livre: Forma 9">
              <a:extLst>
                <a:ext uri="{FF2B5EF4-FFF2-40B4-BE49-F238E27FC236}">
                  <a16:creationId xmlns:a16="http://schemas.microsoft.com/office/drawing/2014/main" id="{4FB2EF95-79DA-4FF9-B1E4-93798B5C1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3117" y="6540768"/>
              <a:ext cx="57914" cy="80915"/>
            </a:xfrm>
            <a:custGeom>
              <a:avLst/>
              <a:gdLst>
                <a:gd name="T0" fmla="*/ 30251 w 57913"/>
                <a:gd name="T1" fmla="*/ 13 h 80914"/>
                <a:gd name="T2" fmla="*/ 49942 w 57913"/>
                <a:gd name="T3" fmla="*/ 7891 h 80914"/>
                <a:gd name="T4" fmla="*/ 57935 w 57913"/>
                <a:gd name="T5" fmla="*/ 27237 h 80914"/>
                <a:gd name="T6" fmla="*/ 49942 w 57913"/>
                <a:gd name="T7" fmla="*/ 46586 h 80914"/>
                <a:gd name="T8" fmla="*/ 30251 w 57913"/>
                <a:gd name="T9" fmla="*/ 54464 h 80914"/>
                <a:gd name="T10" fmla="*/ 15999 w 57913"/>
                <a:gd name="T11" fmla="*/ 54464 h 80914"/>
                <a:gd name="T12" fmla="*/ 15999 w 57913"/>
                <a:gd name="T13" fmla="*/ 81104 h 80914"/>
                <a:gd name="T14" fmla="*/ 13 w 57913"/>
                <a:gd name="T15" fmla="*/ 81104 h 80914"/>
                <a:gd name="T16" fmla="*/ 13 w 57913"/>
                <a:gd name="T17" fmla="*/ 13 h 80914"/>
                <a:gd name="T18" fmla="*/ 30251 w 57913"/>
                <a:gd name="T19" fmla="*/ 39513 h 80914"/>
                <a:gd name="T20" fmla="*/ 42068 w 57913"/>
                <a:gd name="T21" fmla="*/ 27237 h 80914"/>
                <a:gd name="T22" fmla="*/ 30251 w 57913"/>
                <a:gd name="T23" fmla="*/ 14956 h 80914"/>
                <a:gd name="T24" fmla="*/ 15999 w 57913"/>
                <a:gd name="T25" fmla="*/ 14956 h 80914"/>
                <a:gd name="T26" fmla="*/ 15999 w 57913"/>
                <a:gd name="T27" fmla="*/ 39513 h 809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lnTo>
                    <a:pt x="30247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lnTo>
                    <a:pt x="30247" y="39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5" name="Forma Livre: Forma 10">
              <a:extLst>
                <a:ext uri="{FF2B5EF4-FFF2-40B4-BE49-F238E27FC236}">
                  <a16:creationId xmlns:a16="http://schemas.microsoft.com/office/drawing/2014/main" id="{93F08E39-88FA-403A-8130-EEA925B84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1932" y="6541515"/>
              <a:ext cx="14786" cy="80093"/>
            </a:xfrm>
            <a:custGeom>
              <a:avLst/>
              <a:gdLst>
                <a:gd name="T0" fmla="*/ 13 w 14786"/>
                <a:gd name="T1" fmla="*/ 80353 h 80093"/>
                <a:gd name="T2" fmla="*/ 13 w 14786"/>
                <a:gd name="T3" fmla="*/ 13 h 80093"/>
                <a:gd name="T4" fmla="*/ 14956 w 14786"/>
                <a:gd name="T5" fmla="*/ 13 h 80093"/>
                <a:gd name="T6" fmla="*/ 14956 w 14786"/>
                <a:gd name="T7" fmla="*/ 80353 h 800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lnTo>
                    <a:pt x="13" y="80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6" name="Forma Livre: Forma 11">
              <a:extLst>
                <a:ext uri="{FF2B5EF4-FFF2-40B4-BE49-F238E27FC236}">
                  <a16:creationId xmlns:a16="http://schemas.microsoft.com/office/drawing/2014/main" id="{8DC4117F-A1E3-43D2-A843-B7257BA53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849" y="6562319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89 w 61610"/>
                <a:gd name="T3" fmla="*/ 1627 h 60788"/>
                <a:gd name="T4" fmla="*/ 61989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7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lnTo>
                    <a:pt x="30946" y="46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7" name="Forma Livre: Forma 12">
              <a:extLst>
                <a:ext uri="{FF2B5EF4-FFF2-40B4-BE49-F238E27FC236}">
                  <a16:creationId xmlns:a16="http://schemas.microsoft.com/office/drawing/2014/main" id="{C3095AAE-F48B-46A9-BA0E-12905A21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4693" y="6562331"/>
              <a:ext cx="56681" cy="60789"/>
            </a:xfrm>
            <a:custGeom>
              <a:avLst/>
              <a:gdLst>
                <a:gd name="T0" fmla="*/ 8700 w 56681"/>
                <a:gd name="T1" fmla="*/ 52361 h 60788"/>
                <a:gd name="T2" fmla="*/ 13 w 56681"/>
                <a:gd name="T3" fmla="*/ 30592 h 60788"/>
                <a:gd name="T4" fmla="*/ 8700 w 56681"/>
                <a:gd name="T5" fmla="*/ 8819 h 60788"/>
                <a:gd name="T6" fmla="*/ 30592 w 56681"/>
                <a:gd name="T7" fmla="*/ 13 h 60788"/>
                <a:gd name="T8" fmla="*/ 56542 w 56681"/>
                <a:gd name="T9" fmla="*/ 14956 h 60788"/>
                <a:gd name="T10" fmla="*/ 43686 w 56681"/>
                <a:gd name="T11" fmla="*/ 22484 h 60788"/>
                <a:gd name="T12" fmla="*/ 30477 w 56681"/>
                <a:gd name="T13" fmla="*/ 14726 h 60788"/>
                <a:gd name="T14" fmla="*/ 14956 w 56681"/>
                <a:gd name="T15" fmla="*/ 30600 h 60788"/>
                <a:gd name="T16" fmla="*/ 19359 w 56681"/>
                <a:gd name="T17" fmla="*/ 41953 h 60788"/>
                <a:gd name="T18" fmla="*/ 30477 w 56681"/>
                <a:gd name="T19" fmla="*/ 46356 h 60788"/>
                <a:gd name="T20" fmla="*/ 43802 w 56681"/>
                <a:gd name="T21" fmla="*/ 38712 h 60788"/>
                <a:gd name="T22" fmla="*/ 56777 w 56681"/>
                <a:gd name="T23" fmla="*/ 46126 h 60788"/>
                <a:gd name="T24" fmla="*/ 30596 w 56681"/>
                <a:gd name="T25" fmla="*/ 61184 h 60788"/>
                <a:gd name="T26" fmla="*/ 8700 w 56681"/>
                <a:gd name="T27" fmla="*/ 52361 h 60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" name="Forma Livre: Forma 13">
              <a:extLst>
                <a:ext uri="{FF2B5EF4-FFF2-40B4-BE49-F238E27FC236}">
                  <a16:creationId xmlns:a16="http://schemas.microsoft.com/office/drawing/2014/main" id="{7E833AD9-64EF-42E2-B7BD-8752499FA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684" y="6562319"/>
              <a:ext cx="59556" cy="60789"/>
            </a:xfrm>
            <a:custGeom>
              <a:avLst/>
              <a:gdLst>
                <a:gd name="T0" fmla="*/ 15654 w 59556"/>
                <a:gd name="T1" fmla="*/ 36733 h 60788"/>
                <a:gd name="T2" fmla="*/ 31989 w 59556"/>
                <a:gd name="T3" fmla="*/ 47621 h 60788"/>
                <a:gd name="T4" fmla="*/ 44964 w 59556"/>
                <a:gd name="T5" fmla="*/ 41830 h 60788"/>
                <a:gd name="T6" fmla="*/ 57011 w 59556"/>
                <a:gd name="T7" fmla="*/ 48779 h 60788"/>
                <a:gd name="T8" fmla="*/ 31755 w 59556"/>
                <a:gd name="T9" fmla="*/ 61175 h 60788"/>
                <a:gd name="T10" fmla="*/ 8700 w 59556"/>
                <a:gd name="T11" fmla="*/ 52488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6 h 60788"/>
                <a:gd name="T26" fmla="*/ 30584 w 59556"/>
                <a:gd name="T27" fmla="*/ 13444 h 60788"/>
                <a:gd name="T28" fmla="*/ 15407 w 59556"/>
                <a:gd name="T29" fmla="*/ 25146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9"/>
                  </a:ln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lnTo>
                    <a:pt x="44960" y="25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9" name="Forma Livre: Forma 14">
              <a:extLst>
                <a:ext uri="{FF2B5EF4-FFF2-40B4-BE49-F238E27FC236}">
                  <a16:creationId xmlns:a16="http://schemas.microsoft.com/office/drawing/2014/main" id="{802664D8-E979-47D2-815B-ED22D0192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67" y="6646667"/>
              <a:ext cx="59556" cy="76807"/>
            </a:xfrm>
            <a:custGeom>
              <a:avLst/>
              <a:gdLst>
                <a:gd name="T0" fmla="*/ 59664 w 59556"/>
                <a:gd name="T1" fmla="*/ 13 h 76807"/>
                <a:gd name="T2" fmla="*/ 59664 w 59556"/>
                <a:gd name="T3" fmla="*/ 14541 h 76807"/>
                <a:gd name="T4" fmla="*/ 37772 w 59556"/>
                <a:gd name="T5" fmla="*/ 14541 h 76807"/>
                <a:gd name="T6" fmla="*/ 37772 w 59556"/>
                <a:gd name="T7" fmla="*/ 77050 h 76807"/>
                <a:gd name="T8" fmla="*/ 21782 w 59556"/>
                <a:gd name="T9" fmla="*/ 77050 h 76807"/>
                <a:gd name="T10" fmla="*/ 21782 w 59556"/>
                <a:gd name="T11" fmla="*/ 14541 h 76807"/>
                <a:gd name="T12" fmla="*/ 13 w 59556"/>
                <a:gd name="T13" fmla="*/ 14541 h 76807"/>
                <a:gd name="T14" fmla="*/ 13 w 59556"/>
                <a:gd name="T15" fmla="*/ 13 h 76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lnTo>
                    <a:pt x="5966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0" name="Forma Livre: Forma 15">
              <a:extLst>
                <a:ext uri="{FF2B5EF4-FFF2-40B4-BE49-F238E27FC236}">
                  <a16:creationId xmlns:a16="http://schemas.microsoft.com/office/drawing/2014/main" id="{133A3997-5CF7-4370-BF11-63B11DCDD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433" y="6664160"/>
              <a:ext cx="61199" cy="60789"/>
            </a:xfrm>
            <a:custGeom>
              <a:avLst/>
              <a:gdLst>
                <a:gd name="T0" fmla="*/ 30601 w 61199"/>
                <a:gd name="T1" fmla="*/ 61175 h 60788"/>
                <a:gd name="T2" fmla="*/ 8832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78 w 61199"/>
                <a:gd name="T13" fmla="*/ 30600 h 60788"/>
                <a:gd name="T14" fmla="*/ 52357 w 61199"/>
                <a:gd name="T15" fmla="*/ 52369 h 60788"/>
                <a:gd name="T16" fmla="*/ 30601 w 61199"/>
                <a:gd name="T17" fmla="*/ 61175 h 60788"/>
                <a:gd name="T18" fmla="*/ 30601 w 61199"/>
                <a:gd name="T19" fmla="*/ 46578 h 60788"/>
                <a:gd name="T20" fmla="*/ 41838 w 61199"/>
                <a:gd name="T21" fmla="*/ 42060 h 60788"/>
                <a:gd name="T22" fmla="*/ 46356 w 61199"/>
                <a:gd name="T23" fmla="*/ 30592 h 60788"/>
                <a:gd name="T24" fmla="*/ 41838 w 61199"/>
                <a:gd name="T25" fmla="*/ 19120 h 60788"/>
                <a:gd name="T26" fmla="*/ 30601 w 61199"/>
                <a:gd name="T27" fmla="*/ 14602 h 60788"/>
                <a:gd name="T28" fmla="*/ 19363 w 61199"/>
                <a:gd name="T29" fmla="*/ 19120 h 60788"/>
                <a:gd name="T30" fmla="*/ 14960 w 61199"/>
                <a:gd name="T31" fmla="*/ 30592 h 60788"/>
                <a:gd name="T32" fmla="*/ 19363 w 61199"/>
                <a:gd name="T33" fmla="*/ 42060 h 60788"/>
                <a:gd name="T34" fmla="*/ 30601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lnTo>
                    <a:pt x="30601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1" name="Forma Livre: Forma 16">
              <a:extLst>
                <a:ext uri="{FF2B5EF4-FFF2-40B4-BE49-F238E27FC236}">
                  <a16:creationId xmlns:a16="http://schemas.microsoft.com/office/drawing/2014/main" id="{B852606F-6003-4785-8D0B-092CC897C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648" y="6749199"/>
              <a:ext cx="112130" cy="80915"/>
            </a:xfrm>
            <a:custGeom>
              <a:avLst/>
              <a:gdLst>
                <a:gd name="T0" fmla="*/ 22719 w 112130"/>
                <a:gd name="T1" fmla="*/ 81108 h 80914"/>
                <a:gd name="T2" fmla="*/ 13 w 112130"/>
                <a:gd name="T3" fmla="*/ 13 h 80914"/>
                <a:gd name="T4" fmla="*/ 16812 w 112130"/>
                <a:gd name="T5" fmla="*/ 13 h 80914"/>
                <a:gd name="T6" fmla="*/ 32334 w 112130"/>
                <a:gd name="T7" fmla="*/ 60140 h 80914"/>
                <a:gd name="T8" fmla="*/ 49248 w 112130"/>
                <a:gd name="T9" fmla="*/ 13 h 80914"/>
                <a:gd name="T10" fmla="*/ 62917 w 112130"/>
                <a:gd name="T11" fmla="*/ 13 h 80914"/>
                <a:gd name="T12" fmla="*/ 79946 w 112130"/>
                <a:gd name="T13" fmla="*/ 60140 h 80914"/>
                <a:gd name="T14" fmla="*/ 95468 w 112130"/>
                <a:gd name="T15" fmla="*/ 13 h 80914"/>
                <a:gd name="T16" fmla="*/ 112267 w 112130"/>
                <a:gd name="T17" fmla="*/ 13 h 80914"/>
                <a:gd name="T18" fmla="*/ 89561 w 112130"/>
                <a:gd name="T19" fmla="*/ 81104 h 80914"/>
                <a:gd name="T20" fmla="*/ 71370 w 112130"/>
                <a:gd name="T21" fmla="*/ 81104 h 80914"/>
                <a:gd name="T22" fmla="*/ 56078 w 112130"/>
                <a:gd name="T23" fmla="*/ 27582 h 80914"/>
                <a:gd name="T24" fmla="*/ 40902 w 112130"/>
                <a:gd name="T25" fmla="*/ 81104 h 80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lnTo>
                    <a:pt x="22719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2" name="Forma Livre: Forma 17">
              <a:extLst>
                <a:ext uri="{FF2B5EF4-FFF2-40B4-BE49-F238E27FC236}">
                  <a16:creationId xmlns:a16="http://schemas.microsoft.com/office/drawing/2014/main" id="{4AA5637C-F3A0-4273-9EEA-179A14466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526" y="6770754"/>
              <a:ext cx="61199" cy="60789"/>
            </a:xfrm>
            <a:custGeom>
              <a:avLst/>
              <a:gdLst>
                <a:gd name="T0" fmla="*/ 30588 w 61199"/>
                <a:gd name="T1" fmla="*/ 61175 h 60788"/>
                <a:gd name="T2" fmla="*/ 8819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66 w 61199"/>
                <a:gd name="T13" fmla="*/ 30592 h 60788"/>
                <a:gd name="T14" fmla="*/ 52345 w 61199"/>
                <a:gd name="T15" fmla="*/ 52361 h 60788"/>
                <a:gd name="T16" fmla="*/ 30588 w 61199"/>
                <a:gd name="T17" fmla="*/ 61175 h 60788"/>
                <a:gd name="T18" fmla="*/ 30588 w 61199"/>
                <a:gd name="T19" fmla="*/ 46578 h 60788"/>
                <a:gd name="T20" fmla="*/ 41826 w 61199"/>
                <a:gd name="T21" fmla="*/ 42060 h 60788"/>
                <a:gd name="T22" fmla="*/ 46344 w 61199"/>
                <a:gd name="T23" fmla="*/ 30592 h 60788"/>
                <a:gd name="T24" fmla="*/ 41826 w 61199"/>
                <a:gd name="T25" fmla="*/ 19120 h 60788"/>
                <a:gd name="T26" fmla="*/ 30588 w 61199"/>
                <a:gd name="T27" fmla="*/ 14602 h 60788"/>
                <a:gd name="T28" fmla="*/ 19350 w 61199"/>
                <a:gd name="T29" fmla="*/ 19120 h 60788"/>
                <a:gd name="T30" fmla="*/ 14947 w 61199"/>
                <a:gd name="T31" fmla="*/ 30592 h 60788"/>
                <a:gd name="T32" fmla="*/ 19371 w 61199"/>
                <a:gd name="T33" fmla="*/ 42068 h 60788"/>
                <a:gd name="T34" fmla="*/ 30588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lnTo>
                    <a:pt x="30588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3" name="Forma Livre: Forma 18">
              <a:extLst>
                <a:ext uri="{FF2B5EF4-FFF2-40B4-BE49-F238E27FC236}">
                  <a16:creationId xmlns:a16="http://schemas.microsoft.com/office/drawing/2014/main" id="{FEABC7C8-477E-4DC0-B924-D79D0281D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347" y="6771210"/>
              <a:ext cx="32448" cy="58735"/>
            </a:xfrm>
            <a:custGeom>
              <a:avLst/>
              <a:gdLst>
                <a:gd name="T0" fmla="*/ 14956 w 32448"/>
                <a:gd name="T1" fmla="*/ 11136 h 58734"/>
                <a:gd name="T2" fmla="*/ 32564 w 32448"/>
                <a:gd name="T3" fmla="*/ 13 h 58734"/>
                <a:gd name="T4" fmla="*/ 32564 w 32448"/>
                <a:gd name="T5" fmla="*/ 16693 h 58734"/>
                <a:gd name="T6" fmla="*/ 20283 w 32448"/>
                <a:gd name="T7" fmla="*/ 19474 h 58734"/>
                <a:gd name="T8" fmla="*/ 14943 w 32448"/>
                <a:gd name="T9" fmla="*/ 31389 h 58734"/>
                <a:gd name="T10" fmla="*/ 14943 w 32448"/>
                <a:gd name="T11" fmla="*/ 59077 h 58734"/>
                <a:gd name="T12" fmla="*/ 13 w 32448"/>
                <a:gd name="T13" fmla="*/ 59077 h 58734"/>
                <a:gd name="T14" fmla="*/ 13 w 32448"/>
                <a:gd name="T15" fmla="*/ 1159 h 58734"/>
                <a:gd name="T16" fmla="*/ 14956 w 32448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lnTo>
                    <a:pt x="14956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4" name="Forma Livre: Forma 19">
              <a:extLst>
                <a:ext uri="{FF2B5EF4-FFF2-40B4-BE49-F238E27FC236}">
                  <a16:creationId xmlns:a16="http://schemas.microsoft.com/office/drawing/2014/main" id="{A903DFDE-61EC-4A54-8396-073A52AB6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905" y="6749199"/>
              <a:ext cx="53395" cy="80915"/>
            </a:xfrm>
            <a:custGeom>
              <a:avLst/>
              <a:gdLst>
                <a:gd name="T0" fmla="*/ 53417 w 53395"/>
                <a:gd name="T1" fmla="*/ 81108 h 80914"/>
                <a:gd name="T2" fmla="*/ 36043 w 53395"/>
                <a:gd name="T3" fmla="*/ 81108 h 80914"/>
                <a:gd name="T4" fmla="*/ 14960 w 53395"/>
                <a:gd name="T5" fmla="*/ 54821 h 80914"/>
                <a:gd name="T6" fmla="*/ 14960 w 53395"/>
                <a:gd name="T7" fmla="*/ 81108 h 80914"/>
                <a:gd name="T8" fmla="*/ 13 w 53395"/>
                <a:gd name="T9" fmla="*/ 81108 h 80914"/>
                <a:gd name="T10" fmla="*/ 13 w 53395"/>
                <a:gd name="T11" fmla="*/ 13 h 80914"/>
                <a:gd name="T12" fmla="*/ 14956 w 53395"/>
                <a:gd name="T13" fmla="*/ 13 h 80914"/>
                <a:gd name="T14" fmla="*/ 14956 w 53395"/>
                <a:gd name="T15" fmla="*/ 48673 h 80914"/>
                <a:gd name="T16" fmla="*/ 34880 w 53395"/>
                <a:gd name="T17" fmla="*/ 23203 h 80914"/>
                <a:gd name="T18" fmla="*/ 52723 w 53395"/>
                <a:gd name="T19" fmla="*/ 23203 h 80914"/>
                <a:gd name="T20" fmla="*/ 29438 w 53395"/>
                <a:gd name="T21" fmla="*/ 51819 h 809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lnTo>
                    <a:pt x="53417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5" name="Forma Livre: Forma 20">
              <a:extLst>
                <a:ext uri="{FF2B5EF4-FFF2-40B4-BE49-F238E27FC236}">
                  <a16:creationId xmlns:a16="http://schemas.microsoft.com/office/drawing/2014/main" id="{CAE8D5BF-6C96-4F4D-97FA-380242A88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9763" y="6806632"/>
              <a:ext cx="25876" cy="25876"/>
            </a:xfrm>
            <a:custGeom>
              <a:avLst/>
              <a:gdLst>
                <a:gd name="T0" fmla="*/ 14 w 25876"/>
                <a:gd name="T1" fmla="*/ 13231 h 25876"/>
                <a:gd name="T2" fmla="*/ 12992 w 25876"/>
                <a:gd name="T3" fmla="*/ 14 h 25876"/>
                <a:gd name="T4" fmla="*/ 26209 w 25876"/>
                <a:gd name="T5" fmla="*/ 12992 h 25876"/>
                <a:gd name="T6" fmla="*/ 13231 w 25876"/>
                <a:gd name="T7" fmla="*/ 26209 h 25876"/>
                <a:gd name="T8" fmla="*/ 13112 w 25876"/>
                <a:gd name="T9" fmla="*/ 26210 h 25876"/>
                <a:gd name="T10" fmla="*/ 14 w 25876"/>
                <a:gd name="T11" fmla="*/ 13231 h 25876"/>
                <a:gd name="T12" fmla="*/ 23836 w 25876"/>
                <a:gd name="T13" fmla="*/ 13173 h 25876"/>
                <a:gd name="T14" fmla="*/ 13100 w 25876"/>
                <a:gd name="T15" fmla="*/ 2260 h 25876"/>
                <a:gd name="T16" fmla="*/ 2359 w 25876"/>
                <a:gd name="T17" fmla="*/ 13235 h 25876"/>
                <a:gd name="T18" fmla="*/ 13100 w 25876"/>
                <a:gd name="T19" fmla="*/ 24090 h 25876"/>
                <a:gd name="T20" fmla="*/ 23849 w 25876"/>
                <a:gd name="T21" fmla="*/ 13169 h 25876"/>
                <a:gd name="T22" fmla="*/ 8614 w 25876"/>
                <a:gd name="T23" fmla="*/ 6564 h 25876"/>
                <a:gd name="T24" fmla="*/ 13157 w 25876"/>
                <a:gd name="T25" fmla="*/ 6564 h 25876"/>
                <a:gd name="T26" fmla="*/ 18111 w 25876"/>
                <a:gd name="T27" fmla="*/ 10458 h 25876"/>
                <a:gd name="T28" fmla="*/ 18111 w 25876"/>
                <a:gd name="T29" fmla="*/ 10520 h 25876"/>
                <a:gd name="T30" fmla="*/ 15457 w 25876"/>
                <a:gd name="T31" fmla="*/ 13999 h 25876"/>
                <a:gd name="T32" fmla="*/ 18879 w 25876"/>
                <a:gd name="T33" fmla="*/ 19486 h 25876"/>
                <a:gd name="T34" fmla="*/ 15930 w 25876"/>
                <a:gd name="T35" fmla="*/ 19486 h 25876"/>
                <a:gd name="T36" fmla="*/ 12804 w 25876"/>
                <a:gd name="T37" fmla="*/ 14471 h 25876"/>
                <a:gd name="T38" fmla="*/ 11449 w 25876"/>
                <a:gd name="T39" fmla="*/ 14471 h 25876"/>
                <a:gd name="T40" fmla="*/ 11449 w 25876"/>
                <a:gd name="T41" fmla="*/ 19486 h 25876"/>
                <a:gd name="T42" fmla="*/ 8614 w 25876"/>
                <a:gd name="T43" fmla="*/ 19486 h 25876"/>
                <a:gd name="T44" fmla="*/ 13124 w 25876"/>
                <a:gd name="T45" fmla="*/ 12524 h 25876"/>
                <a:gd name="T46" fmla="*/ 15367 w 25876"/>
                <a:gd name="T47" fmla="*/ 10635 h 25876"/>
                <a:gd name="T48" fmla="*/ 15367 w 25876"/>
                <a:gd name="T49" fmla="*/ 10577 h 25876"/>
                <a:gd name="T50" fmla="*/ 13124 w 25876"/>
                <a:gd name="T51" fmla="*/ 8749 h 25876"/>
                <a:gd name="T52" fmla="*/ 11481 w 25876"/>
                <a:gd name="T53" fmla="*/ 8749 h 25876"/>
                <a:gd name="T54" fmla="*/ 11481 w 25876"/>
                <a:gd name="T55" fmla="*/ 12524 h 258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lnTo>
                    <a:pt x="23836" y="13173"/>
                  </a:ln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lnTo>
                    <a:pt x="8614" y="6564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lnTo>
                    <a:pt x="13124" y="12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</p:grpSp>
      <p:sp>
        <p:nvSpPr>
          <p:cNvPr id="26" name="Rectangle 12">
            <a:extLst>
              <a:ext uri="{FF2B5EF4-FFF2-40B4-BE49-F238E27FC236}">
                <a16:creationId xmlns:a16="http://schemas.microsoft.com/office/drawing/2014/main" id="{5526B7C7-9475-4016-B71C-07AE68D89349}"/>
              </a:ext>
            </a:extLst>
          </p:cNvPr>
          <p:cNvSpPr/>
          <p:nvPr userDrawn="1"/>
        </p:nvSpPr>
        <p:spPr>
          <a:xfrm>
            <a:off x="7804150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>
                    <a:lumMod val="85000"/>
                  </a:schemeClr>
                </a:solidFill>
                <a:latin typeface="+mn-lt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grpSp>
        <p:nvGrpSpPr>
          <p:cNvPr id="27" name="Gráfico 1">
            <a:extLst>
              <a:ext uri="{FF2B5EF4-FFF2-40B4-BE49-F238E27FC236}">
                <a16:creationId xmlns:a16="http://schemas.microsoft.com/office/drawing/2014/main" id="{A966E180-4B97-48AF-A07C-CF5CC6E3E43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49088" y="6415088"/>
            <a:ext cx="442912" cy="442912"/>
            <a:chOff x="11748407" y="6414406"/>
            <a:chExt cx="443593" cy="443593"/>
          </a:xfrm>
        </p:grpSpPr>
        <p:sp>
          <p:nvSpPr>
            <p:cNvPr id="28" name="Forma Livre: Forma 23">
              <a:extLst>
                <a:ext uri="{FF2B5EF4-FFF2-40B4-BE49-F238E27FC236}">
                  <a16:creationId xmlns:a16="http://schemas.microsoft.com/office/drawing/2014/main" id="{AA676599-A7EB-45AA-A7CB-2FA2C63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8394" y="6414393"/>
              <a:ext cx="443593" cy="443593"/>
            </a:xfrm>
            <a:custGeom>
              <a:avLst/>
              <a:gdLst>
                <a:gd name="T0" fmla="*/ 13 w 443593"/>
                <a:gd name="T1" fmla="*/ 13 h 443593"/>
                <a:gd name="T2" fmla="*/ 13 w 443593"/>
                <a:gd name="T3" fmla="*/ 295742 h 443593"/>
                <a:gd name="T4" fmla="*/ 13 w 443593"/>
                <a:gd name="T5" fmla="*/ 443606 h 443593"/>
                <a:gd name="T6" fmla="*/ 443606 w 443593"/>
                <a:gd name="T7" fmla="*/ 443606 h 443593"/>
                <a:gd name="T8" fmla="*/ 443606 w 443593"/>
                <a:gd name="T9" fmla="*/ 295742 h 443593"/>
                <a:gd name="T10" fmla="*/ 443606 w 443593"/>
                <a:gd name="T11" fmla="*/ 13 h 443593"/>
                <a:gd name="T12" fmla="*/ 13 w 443593"/>
                <a:gd name="T13" fmla="*/ 13 h 443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9" name="Forma Livre: Forma 24">
              <a:extLst>
                <a:ext uri="{FF2B5EF4-FFF2-40B4-BE49-F238E27FC236}">
                  <a16:creationId xmlns:a16="http://schemas.microsoft.com/office/drawing/2014/main" id="{048AD3F1-9AC9-4FFF-8DA7-E702945A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59" y="6437312"/>
              <a:ext cx="82968" cy="84201"/>
            </a:xfrm>
            <a:custGeom>
              <a:avLst/>
              <a:gdLst>
                <a:gd name="T0" fmla="*/ 83302 w 82968"/>
                <a:gd name="T1" fmla="*/ 39152 h 84200"/>
                <a:gd name="T2" fmla="*/ 83302 w 82968"/>
                <a:gd name="T3" fmla="*/ 45411 h 84200"/>
                <a:gd name="T4" fmla="*/ 72183 w 82968"/>
                <a:gd name="T5" fmla="*/ 73559 h 84200"/>
                <a:gd name="T6" fmla="*/ 43456 w 82968"/>
                <a:gd name="T7" fmla="*/ 84333 h 84200"/>
                <a:gd name="T8" fmla="*/ 12294 w 82968"/>
                <a:gd name="T9" fmla="*/ 72171 h 84200"/>
                <a:gd name="T10" fmla="*/ 13 w 82968"/>
                <a:gd name="T11" fmla="*/ 42282 h 84200"/>
                <a:gd name="T12" fmla="*/ 12179 w 82968"/>
                <a:gd name="T13" fmla="*/ 12294 h 84200"/>
                <a:gd name="T14" fmla="*/ 42528 w 82968"/>
                <a:gd name="T15" fmla="*/ 13 h 84200"/>
                <a:gd name="T16" fmla="*/ 77851 w 82968"/>
                <a:gd name="T17" fmla="*/ 18907 h 84200"/>
                <a:gd name="T18" fmla="*/ 64182 w 82968"/>
                <a:gd name="T19" fmla="*/ 26785 h 84200"/>
                <a:gd name="T20" fmla="*/ 42413 w 82968"/>
                <a:gd name="T21" fmla="*/ 15547 h 84200"/>
                <a:gd name="T22" fmla="*/ 23298 w 82968"/>
                <a:gd name="T23" fmla="*/ 23191 h 84200"/>
                <a:gd name="T24" fmla="*/ 15884 w 82968"/>
                <a:gd name="T25" fmla="*/ 42310 h 84200"/>
                <a:gd name="T26" fmla="*/ 23413 w 82968"/>
                <a:gd name="T27" fmla="*/ 61307 h 84200"/>
                <a:gd name="T28" fmla="*/ 43571 w 82968"/>
                <a:gd name="T29" fmla="*/ 68692 h 84200"/>
                <a:gd name="T30" fmla="*/ 67201 w 82968"/>
                <a:gd name="T31" fmla="*/ 53285 h 84200"/>
                <a:gd name="T32" fmla="*/ 42643 w 82968"/>
                <a:gd name="T33" fmla="*/ 53285 h 84200"/>
                <a:gd name="T34" fmla="*/ 42643 w 82968"/>
                <a:gd name="T35" fmla="*/ 39152 h 8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lnTo>
                    <a:pt x="83302" y="39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0" name="Forma Livre: Forma 25">
              <a:extLst>
                <a:ext uri="{FF2B5EF4-FFF2-40B4-BE49-F238E27FC236}">
                  <a16:creationId xmlns:a16="http://schemas.microsoft.com/office/drawing/2014/main" id="{F30071E4-0F33-49E2-93CF-17F7999C9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490" y="6460925"/>
              <a:ext cx="30805" cy="58735"/>
            </a:xfrm>
            <a:custGeom>
              <a:avLst/>
              <a:gdLst>
                <a:gd name="T0" fmla="*/ 14212 w 30805"/>
                <a:gd name="T1" fmla="*/ 11136 h 58734"/>
                <a:gd name="T2" fmla="*/ 30941 w 30805"/>
                <a:gd name="T3" fmla="*/ 13 h 58734"/>
                <a:gd name="T4" fmla="*/ 30941 w 30805"/>
                <a:gd name="T5" fmla="*/ 16693 h 58734"/>
                <a:gd name="T6" fmla="*/ 19277 w 30805"/>
                <a:gd name="T7" fmla="*/ 19474 h 58734"/>
                <a:gd name="T8" fmla="*/ 14212 w 30805"/>
                <a:gd name="T9" fmla="*/ 31389 h 58734"/>
                <a:gd name="T10" fmla="*/ 14212 w 30805"/>
                <a:gd name="T11" fmla="*/ 59077 h 58734"/>
                <a:gd name="T12" fmla="*/ 13 w 30805"/>
                <a:gd name="T13" fmla="*/ 59077 h 58734"/>
                <a:gd name="T14" fmla="*/ 13 w 30805"/>
                <a:gd name="T15" fmla="*/ 1159 h 58734"/>
                <a:gd name="T16" fmla="*/ 14208 w 30805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lnTo>
                    <a:pt x="14212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1" name="Forma Livre: Forma 26">
              <a:extLst>
                <a:ext uri="{FF2B5EF4-FFF2-40B4-BE49-F238E27FC236}">
                  <a16:creationId xmlns:a16="http://schemas.microsoft.com/office/drawing/2014/main" id="{D5DF6C4B-E7AC-4FB0-A862-AD3CD09B7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52" y="6460473"/>
              <a:ext cx="59556" cy="60789"/>
            </a:xfrm>
            <a:custGeom>
              <a:avLst/>
              <a:gdLst>
                <a:gd name="T0" fmla="*/ 15654 w 59556"/>
                <a:gd name="T1" fmla="*/ 36729 h 60788"/>
                <a:gd name="T2" fmla="*/ 31989 w 59556"/>
                <a:gd name="T3" fmla="*/ 47617 h 60788"/>
                <a:gd name="T4" fmla="*/ 44964 w 59556"/>
                <a:gd name="T5" fmla="*/ 41826 h 60788"/>
                <a:gd name="T6" fmla="*/ 57011 w 59556"/>
                <a:gd name="T7" fmla="*/ 48775 h 60788"/>
                <a:gd name="T8" fmla="*/ 31755 w 59556"/>
                <a:gd name="T9" fmla="*/ 61171 h 60788"/>
                <a:gd name="T10" fmla="*/ 8700 w 59556"/>
                <a:gd name="T11" fmla="*/ 52484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2 h 60788"/>
                <a:gd name="T26" fmla="*/ 30584 w 59556"/>
                <a:gd name="T27" fmla="*/ 13440 h 60788"/>
                <a:gd name="T28" fmla="*/ 15407 w 59556"/>
                <a:gd name="T29" fmla="*/ 25142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5"/>
                  </a:ln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lnTo>
                    <a:pt x="44960" y="25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2" name="Forma Livre: Forma 27">
              <a:extLst>
                <a:ext uri="{FF2B5EF4-FFF2-40B4-BE49-F238E27FC236}">
                  <a16:creationId xmlns:a16="http://schemas.microsoft.com/office/drawing/2014/main" id="{808CFE9D-569C-480E-92CB-17BD1BA62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480" y="6460473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76 w 61610"/>
                <a:gd name="T3" fmla="*/ 1627 h 60788"/>
                <a:gd name="T4" fmla="*/ 61976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3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3" name="Forma Livre: Forma 28">
              <a:extLst>
                <a:ext uri="{FF2B5EF4-FFF2-40B4-BE49-F238E27FC236}">
                  <a16:creationId xmlns:a16="http://schemas.microsoft.com/office/drawing/2014/main" id="{9DBF31DB-350F-453F-AF92-2774DA864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357" y="6445867"/>
              <a:ext cx="37788" cy="74343"/>
            </a:xfrm>
            <a:custGeom>
              <a:avLst/>
              <a:gdLst>
                <a:gd name="T0" fmla="*/ 38129 w 37787"/>
                <a:gd name="T1" fmla="*/ 30596 h 74342"/>
                <a:gd name="T2" fmla="*/ 25035 w 37787"/>
                <a:gd name="T3" fmla="*/ 30596 h 74342"/>
                <a:gd name="T4" fmla="*/ 25035 w 37787"/>
                <a:gd name="T5" fmla="*/ 54694 h 74342"/>
                <a:gd name="T6" fmla="*/ 38125 w 37787"/>
                <a:gd name="T7" fmla="*/ 60605 h 74342"/>
                <a:gd name="T8" fmla="*/ 38125 w 37787"/>
                <a:gd name="T9" fmla="*/ 74159 h 74342"/>
                <a:gd name="T10" fmla="*/ 10084 w 37787"/>
                <a:gd name="T11" fmla="*/ 54698 h 74342"/>
                <a:gd name="T12" fmla="*/ 10084 w 37787"/>
                <a:gd name="T13" fmla="*/ 30596 h 74342"/>
                <a:gd name="T14" fmla="*/ 13 w 37787"/>
                <a:gd name="T15" fmla="*/ 30596 h 74342"/>
                <a:gd name="T16" fmla="*/ 13 w 37787"/>
                <a:gd name="T17" fmla="*/ 16221 h 74342"/>
                <a:gd name="T18" fmla="*/ 10088 w 37787"/>
                <a:gd name="T19" fmla="*/ 16221 h 74342"/>
                <a:gd name="T20" fmla="*/ 10088 w 37787"/>
                <a:gd name="T21" fmla="*/ 4531 h 74342"/>
                <a:gd name="T22" fmla="*/ 25035 w 37787"/>
                <a:gd name="T23" fmla="*/ 13 h 74342"/>
                <a:gd name="T24" fmla="*/ 25035 w 37787"/>
                <a:gd name="T25" fmla="*/ 16233 h 74342"/>
                <a:gd name="T26" fmla="*/ 38125 w 37787"/>
                <a:gd name="T27" fmla="*/ 16233 h 74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lnTo>
                    <a:pt x="38125" y="30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4" name="Forma Livre: Forma 29">
              <a:extLst>
                <a:ext uri="{FF2B5EF4-FFF2-40B4-BE49-F238E27FC236}">
                  <a16:creationId xmlns:a16="http://schemas.microsoft.com/office/drawing/2014/main" id="{0A5F331C-C812-49D5-866C-164204476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3117" y="6540768"/>
              <a:ext cx="57914" cy="80915"/>
            </a:xfrm>
            <a:custGeom>
              <a:avLst/>
              <a:gdLst>
                <a:gd name="T0" fmla="*/ 30251 w 57913"/>
                <a:gd name="T1" fmla="*/ 13 h 80914"/>
                <a:gd name="T2" fmla="*/ 49942 w 57913"/>
                <a:gd name="T3" fmla="*/ 7891 h 80914"/>
                <a:gd name="T4" fmla="*/ 57935 w 57913"/>
                <a:gd name="T5" fmla="*/ 27237 h 80914"/>
                <a:gd name="T6" fmla="*/ 49942 w 57913"/>
                <a:gd name="T7" fmla="*/ 46586 h 80914"/>
                <a:gd name="T8" fmla="*/ 30251 w 57913"/>
                <a:gd name="T9" fmla="*/ 54464 h 80914"/>
                <a:gd name="T10" fmla="*/ 15999 w 57913"/>
                <a:gd name="T11" fmla="*/ 54464 h 80914"/>
                <a:gd name="T12" fmla="*/ 15999 w 57913"/>
                <a:gd name="T13" fmla="*/ 81104 h 80914"/>
                <a:gd name="T14" fmla="*/ 13 w 57913"/>
                <a:gd name="T15" fmla="*/ 81104 h 80914"/>
                <a:gd name="T16" fmla="*/ 13 w 57913"/>
                <a:gd name="T17" fmla="*/ 13 h 80914"/>
                <a:gd name="T18" fmla="*/ 30251 w 57913"/>
                <a:gd name="T19" fmla="*/ 39513 h 80914"/>
                <a:gd name="T20" fmla="*/ 42068 w 57913"/>
                <a:gd name="T21" fmla="*/ 27237 h 80914"/>
                <a:gd name="T22" fmla="*/ 30251 w 57913"/>
                <a:gd name="T23" fmla="*/ 14956 h 80914"/>
                <a:gd name="T24" fmla="*/ 15999 w 57913"/>
                <a:gd name="T25" fmla="*/ 14956 h 80914"/>
                <a:gd name="T26" fmla="*/ 15999 w 57913"/>
                <a:gd name="T27" fmla="*/ 39513 h 809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lnTo>
                    <a:pt x="30247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lnTo>
                    <a:pt x="30247" y="39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5" name="Forma Livre: Forma 30">
              <a:extLst>
                <a:ext uri="{FF2B5EF4-FFF2-40B4-BE49-F238E27FC236}">
                  <a16:creationId xmlns:a16="http://schemas.microsoft.com/office/drawing/2014/main" id="{B395DD3D-EDEE-45AC-B19B-8A7D0F4A9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1932" y="6541515"/>
              <a:ext cx="14786" cy="80093"/>
            </a:xfrm>
            <a:custGeom>
              <a:avLst/>
              <a:gdLst>
                <a:gd name="T0" fmla="*/ 13 w 14786"/>
                <a:gd name="T1" fmla="*/ 80353 h 80093"/>
                <a:gd name="T2" fmla="*/ 13 w 14786"/>
                <a:gd name="T3" fmla="*/ 13 h 80093"/>
                <a:gd name="T4" fmla="*/ 14956 w 14786"/>
                <a:gd name="T5" fmla="*/ 13 h 80093"/>
                <a:gd name="T6" fmla="*/ 14956 w 14786"/>
                <a:gd name="T7" fmla="*/ 80353 h 800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lnTo>
                    <a:pt x="13" y="80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6" name="Forma Livre: Forma 31">
              <a:extLst>
                <a:ext uri="{FF2B5EF4-FFF2-40B4-BE49-F238E27FC236}">
                  <a16:creationId xmlns:a16="http://schemas.microsoft.com/office/drawing/2014/main" id="{9A3C8062-4C29-4C94-B0B8-182A5B7B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849" y="6562319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89 w 61610"/>
                <a:gd name="T3" fmla="*/ 1627 h 60788"/>
                <a:gd name="T4" fmla="*/ 61989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7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lnTo>
                    <a:pt x="30946" y="46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7" name="Forma Livre: Forma 32">
              <a:extLst>
                <a:ext uri="{FF2B5EF4-FFF2-40B4-BE49-F238E27FC236}">
                  <a16:creationId xmlns:a16="http://schemas.microsoft.com/office/drawing/2014/main" id="{601672B5-BF27-4B67-9904-9F2C79199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4693" y="6562331"/>
              <a:ext cx="56681" cy="60789"/>
            </a:xfrm>
            <a:custGeom>
              <a:avLst/>
              <a:gdLst>
                <a:gd name="T0" fmla="*/ 8700 w 56681"/>
                <a:gd name="T1" fmla="*/ 52361 h 60788"/>
                <a:gd name="T2" fmla="*/ 13 w 56681"/>
                <a:gd name="T3" fmla="*/ 30592 h 60788"/>
                <a:gd name="T4" fmla="*/ 8700 w 56681"/>
                <a:gd name="T5" fmla="*/ 8819 h 60788"/>
                <a:gd name="T6" fmla="*/ 30592 w 56681"/>
                <a:gd name="T7" fmla="*/ 13 h 60788"/>
                <a:gd name="T8" fmla="*/ 56542 w 56681"/>
                <a:gd name="T9" fmla="*/ 14956 h 60788"/>
                <a:gd name="T10" fmla="*/ 43686 w 56681"/>
                <a:gd name="T11" fmla="*/ 22484 h 60788"/>
                <a:gd name="T12" fmla="*/ 30477 w 56681"/>
                <a:gd name="T13" fmla="*/ 14726 h 60788"/>
                <a:gd name="T14" fmla="*/ 14956 w 56681"/>
                <a:gd name="T15" fmla="*/ 30600 h 60788"/>
                <a:gd name="T16" fmla="*/ 19359 w 56681"/>
                <a:gd name="T17" fmla="*/ 41953 h 60788"/>
                <a:gd name="T18" fmla="*/ 30477 w 56681"/>
                <a:gd name="T19" fmla="*/ 46356 h 60788"/>
                <a:gd name="T20" fmla="*/ 43802 w 56681"/>
                <a:gd name="T21" fmla="*/ 38712 h 60788"/>
                <a:gd name="T22" fmla="*/ 56777 w 56681"/>
                <a:gd name="T23" fmla="*/ 46126 h 60788"/>
                <a:gd name="T24" fmla="*/ 30596 w 56681"/>
                <a:gd name="T25" fmla="*/ 61184 h 60788"/>
                <a:gd name="T26" fmla="*/ 8700 w 56681"/>
                <a:gd name="T27" fmla="*/ 52361 h 60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8" name="Forma Livre: Forma 33">
              <a:extLst>
                <a:ext uri="{FF2B5EF4-FFF2-40B4-BE49-F238E27FC236}">
                  <a16:creationId xmlns:a16="http://schemas.microsoft.com/office/drawing/2014/main" id="{CCB3DC57-9ACC-49B6-8692-7515590E7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684" y="6562319"/>
              <a:ext cx="59556" cy="60789"/>
            </a:xfrm>
            <a:custGeom>
              <a:avLst/>
              <a:gdLst>
                <a:gd name="T0" fmla="*/ 15654 w 59556"/>
                <a:gd name="T1" fmla="*/ 36733 h 60788"/>
                <a:gd name="T2" fmla="*/ 31989 w 59556"/>
                <a:gd name="T3" fmla="*/ 47621 h 60788"/>
                <a:gd name="T4" fmla="*/ 44964 w 59556"/>
                <a:gd name="T5" fmla="*/ 41830 h 60788"/>
                <a:gd name="T6" fmla="*/ 57011 w 59556"/>
                <a:gd name="T7" fmla="*/ 48779 h 60788"/>
                <a:gd name="T8" fmla="*/ 31755 w 59556"/>
                <a:gd name="T9" fmla="*/ 61175 h 60788"/>
                <a:gd name="T10" fmla="*/ 8700 w 59556"/>
                <a:gd name="T11" fmla="*/ 52488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6 h 60788"/>
                <a:gd name="T26" fmla="*/ 30584 w 59556"/>
                <a:gd name="T27" fmla="*/ 13444 h 60788"/>
                <a:gd name="T28" fmla="*/ 15407 w 59556"/>
                <a:gd name="T29" fmla="*/ 25146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9"/>
                  </a:ln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lnTo>
                    <a:pt x="44960" y="25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9" name="Forma Livre: Forma 34">
              <a:extLst>
                <a:ext uri="{FF2B5EF4-FFF2-40B4-BE49-F238E27FC236}">
                  <a16:creationId xmlns:a16="http://schemas.microsoft.com/office/drawing/2014/main" id="{D4B653B5-24A4-4A13-AC17-BB41F68AE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67" y="6646667"/>
              <a:ext cx="59556" cy="76807"/>
            </a:xfrm>
            <a:custGeom>
              <a:avLst/>
              <a:gdLst>
                <a:gd name="T0" fmla="*/ 59664 w 59556"/>
                <a:gd name="T1" fmla="*/ 13 h 76807"/>
                <a:gd name="T2" fmla="*/ 59664 w 59556"/>
                <a:gd name="T3" fmla="*/ 14541 h 76807"/>
                <a:gd name="T4" fmla="*/ 37772 w 59556"/>
                <a:gd name="T5" fmla="*/ 14541 h 76807"/>
                <a:gd name="T6" fmla="*/ 37772 w 59556"/>
                <a:gd name="T7" fmla="*/ 77050 h 76807"/>
                <a:gd name="T8" fmla="*/ 21782 w 59556"/>
                <a:gd name="T9" fmla="*/ 77050 h 76807"/>
                <a:gd name="T10" fmla="*/ 21782 w 59556"/>
                <a:gd name="T11" fmla="*/ 14541 h 76807"/>
                <a:gd name="T12" fmla="*/ 13 w 59556"/>
                <a:gd name="T13" fmla="*/ 14541 h 76807"/>
                <a:gd name="T14" fmla="*/ 13 w 59556"/>
                <a:gd name="T15" fmla="*/ 13 h 76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lnTo>
                    <a:pt x="5966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0" name="Forma Livre: Forma 35">
              <a:extLst>
                <a:ext uri="{FF2B5EF4-FFF2-40B4-BE49-F238E27FC236}">
                  <a16:creationId xmlns:a16="http://schemas.microsoft.com/office/drawing/2014/main" id="{43035A5D-99B3-409B-879C-1593346ED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433" y="6664160"/>
              <a:ext cx="61199" cy="60789"/>
            </a:xfrm>
            <a:custGeom>
              <a:avLst/>
              <a:gdLst>
                <a:gd name="T0" fmla="*/ 30601 w 61199"/>
                <a:gd name="T1" fmla="*/ 61175 h 60788"/>
                <a:gd name="T2" fmla="*/ 8832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78 w 61199"/>
                <a:gd name="T13" fmla="*/ 30600 h 60788"/>
                <a:gd name="T14" fmla="*/ 52357 w 61199"/>
                <a:gd name="T15" fmla="*/ 52369 h 60788"/>
                <a:gd name="T16" fmla="*/ 30601 w 61199"/>
                <a:gd name="T17" fmla="*/ 61175 h 60788"/>
                <a:gd name="T18" fmla="*/ 30601 w 61199"/>
                <a:gd name="T19" fmla="*/ 46578 h 60788"/>
                <a:gd name="T20" fmla="*/ 41838 w 61199"/>
                <a:gd name="T21" fmla="*/ 42060 h 60788"/>
                <a:gd name="T22" fmla="*/ 46356 w 61199"/>
                <a:gd name="T23" fmla="*/ 30592 h 60788"/>
                <a:gd name="T24" fmla="*/ 41838 w 61199"/>
                <a:gd name="T25" fmla="*/ 19120 h 60788"/>
                <a:gd name="T26" fmla="*/ 30601 w 61199"/>
                <a:gd name="T27" fmla="*/ 14602 h 60788"/>
                <a:gd name="T28" fmla="*/ 19363 w 61199"/>
                <a:gd name="T29" fmla="*/ 19120 h 60788"/>
                <a:gd name="T30" fmla="*/ 14960 w 61199"/>
                <a:gd name="T31" fmla="*/ 30592 h 60788"/>
                <a:gd name="T32" fmla="*/ 19363 w 61199"/>
                <a:gd name="T33" fmla="*/ 42060 h 60788"/>
                <a:gd name="T34" fmla="*/ 30601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lnTo>
                    <a:pt x="30601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1" name="Forma Livre: Forma 36">
              <a:extLst>
                <a:ext uri="{FF2B5EF4-FFF2-40B4-BE49-F238E27FC236}">
                  <a16:creationId xmlns:a16="http://schemas.microsoft.com/office/drawing/2014/main" id="{3579EF06-E279-42C9-A528-D50D667BE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648" y="6749199"/>
              <a:ext cx="112130" cy="80915"/>
            </a:xfrm>
            <a:custGeom>
              <a:avLst/>
              <a:gdLst>
                <a:gd name="T0" fmla="*/ 22719 w 112130"/>
                <a:gd name="T1" fmla="*/ 81108 h 80914"/>
                <a:gd name="T2" fmla="*/ 13 w 112130"/>
                <a:gd name="T3" fmla="*/ 13 h 80914"/>
                <a:gd name="T4" fmla="*/ 16812 w 112130"/>
                <a:gd name="T5" fmla="*/ 13 h 80914"/>
                <a:gd name="T6" fmla="*/ 32334 w 112130"/>
                <a:gd name="T7" fmla="*/ 60140 h 80914"/>
                <a:gd name="T8" fmla="*/ 49248 w 112130"/>
                <a:gd name="T9" fmla="*/ 13 h 80914"/>
                <a:gd name="T10" fmla="*/ 62917 w 112130"/>
                <a:gd name="T11" fmla="*/ 13 h 80914"/>
                <a:gd name="T12" fmla="*/ 79946 w 112130"/>
                <a:gd name="T13" fmla="*/ 60140 h 80914"/>
                <a:gd name="T14" fmla="*/ 95468 w 112130"/>
                <a:gd name="T15" fmla="*/ 13 h 80914"/>
                <a:gd name="T16" fmla="*/ 112267 w 112130"/>
                <a:gd name="T17" fmla="*/ 13 h 80914"/>
                <a:gd name="T18" fmla="*/ 89561 w 112130"/>
                <a:gd name="T19" fmla="*/ 81104 h 80914"/>
                <a:gd name="T20" fmla="*/ 71370 w 112130"/>
                <a:gd name="T21" fmla="*/ 81104 h 80914"/>
                <a:gd name="T22" fmla="*/ 56078 w 112130"/>
                <a:gd name="T23" fmla="*/ 27582 h 80914"/>
                <a:gd name="T24" fmla="*/ 40902 w 112130"/>
                <a:gd name="T25" fmla="*/ 81104 h 80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lnTo>
                    <a:pt x="22719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2" name="Forma Livre: Forma 37">
              <a:extLst>
                <a:ext uri="{FF2B5EF4-FFF2-40B4-BE49-F238E27FC236}">
                  <a16:creationId xmlns:a16="http://schemas.microsoft.com/office/drawing/2014/main" id="{C51F67DA-374B-47A2-AB0F-79BBBCAC5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526" y="6770754"/>
              <a:ext cx="61199" cy="60789"/>
            </a:xfrm>
            <a:custGeom>
              <a:avLst/>
              <a:gdLst>
                <a:gd name="T0" fmla="*/ 30588 w 61199"/>
                <a:gd name="T1" fmla="*/ 61175 h 60788"/>
                <a:gd name="T2" fmla="*/ 8819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66 w 61199"/>
                <a:gd name="T13" fmla="*/ 30592 h 60788"/>
                <a:gd name="T14" fmla="*/ 52345 w 61199"/>
                <a:gd name="T15" fmla="*/ 52361 h 60788"/>
                <a:gd name="T16" fmla="*/ 30588 w 61199"/>
                <a:gd name="T17" fmla="*/ 61175 h 60788"/>
                <a:gd name="T18" fmla="*/ 30588 w 61199"/>
                <a:gd name="T19" fmla="*/ 46578 h 60788"/>
                <a:gd name="T20" fmla="*/ 41826 w 61199"/>
                <a:gd name="T21" fmla="*/ 42060 h 60788"/>
                <a:gd name="T22" fmla="*/ 46344 w 61199"/>
                <a:gd name="T23" fmla="*/ 30592 h 60788"/>
                <a:gd name="T24" fmla="*/ 41826 w 61199"/>
                <a:gd name="T25" fmla="*/ 19120 h 60788"/>
                <a:gd name="T26" fmla="*/ 30588 w 61199"/>
                <a:gd name="T27" fmla="*/ 14602 h 60788"/>
                <a:gd name="T28" fmla="*/ 19350 w 61199"/>
                <a:gd name="T29" fmla="*/ 19120 h 60788"/>
                <a:gd name="T30" fmla="*/ 14947 w 61199"/>
                <a:gd name="T31" fmla="*/ 30592 h 60788"/>
                <a:gd name="T32" fmla="*/ 19371 w 61199"/>
                <a:gd name="T33" fmla="*/ 42068 h 60788"/>
                <a:gd name="T34" fmla="*/ 30588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lnTo>
                    <a:pt x="30588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3" name="Forma Livre: Forma 38">
              <a:extLst>
                <a:ext uri="{FF2B5EF4-FFF2-40B4-BE49-F238E27FC236}">
                  <a16:creationId xmlns:a16="http://schemas.microsoft.com/office/drawing/2014/main" id="{0BDD1ECD-64F1-4158-AD60-455F9DBE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347" y="6771210"/>
              <a:ext cx="32448" cy="58735"/>
            </a:xfrm>
            <a:custGeom>
              <a:avLst/>
              <a:gdLst>
                <a:gd name="T0" fmla="*/ 14956 w 32448"/>
                <a:gd name="T1" fmla="*/ 11136 h 58734"/>
                <a:gd name="T2" fmla="*/ 32564 w 32448"/>
                <a:gd name="T3" fmla="*/ 13 h 58734"/>
                <a:gd name="T4" fmla="*/ 32564 w 32448"/>
                <a:gd name="T5" fmla="*/ 16693 h 58734"/>
                <a:gd name="T6" fmla="*/ 20283 w 32448"/>
                <a:gd name="T7" fmla="*/ 19474 h 58734"/>
                <a:gd name="T8" fmla="*/ 14943 w 32448"/>
                <a:gd name="T9" fmla="*/ 31389 h 58734"/>
                <a:gd name="T10" fmla="*/ 14943 w 32448"/>
                <a:gd name="T11" fmla="*/ 59077 h 58734"/>
                <a:gd name="T12" fmla="*/ 13 w 32448"/>
                <a:gd name="T13" fmla="*/ 59077 h 58734"/>
                <a:gd name="T14" fmla="*/ 13 w 32448"/>
                <a:gd name="T15" fmla="*/ 1159 h 58734"/>
                <a:gd name="T16" fmla="*/ 14956 w 32448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lnTo>
                    <a:pt x="14956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4" name="Forma Livre: Forma 39">
              <a:extLst>
                <a:ext uri="{FF2B5EF4-FFF2-40B4-BE49-F238E27FC236}">
                  <a16:creationId xmlns:a16="http://schemas.microsoft.com/office/drawing/2014/main" id="{E48C72A6-1C25-4D10-917C-95C0DD203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905" y="6749199"/>
              <a:ext cx="53395" cy="80915"/>
            </a:xfrm>
            <a:custGeom>
              <a:avLst/>
              <a:gdLst>
                <a:gd name="T0" fmla="*/ 53417 w 53395"/>
                <a:gd name="T1" fmla="*/ 81108 h 80914"/>
                <a:gd name="T2" fmla="*/ 36043 w 53395"/>
                <a:gd name="T3" fmla="*/ 81108 h 80914"/>
                <a:gd name="T4" fmla="*/ 14960 w 53395"/>
                <a:gd name="T5" fmla="*/ 54821 h 80914"/>
                <a:gd name="T6" fmla="*/ 14960 w 53395"/>
                <a:gd name="T7" fmla="*/ 81108 h 80914"/>
                <a:gd name="T8" fmla="*/ 13 w 53395"/>
                <a:gd name="T9" fmla="*/ 81108 h 80914"/>
                <a:gd name="T10" fmla="*/ 13 w 53395"/>
                <a:gd name="T11" fmla="*/ 13 h 80914"/>
                <a:gd name="T12" fmla="*/ 14956 w 53395"/>
                <a:gd name="T13" fmla="*/ 13 h 80914"/>
                <a:gd name="T14" fmla="*/ 14956 w 53395"/>
                <a:gd name="T15" fmla="*/ 48673 h 80914"/>
                <a:gd name="T16" fmla="*/ 34880 w 53395"/>
                <a:gd name="T17" fmla="*/ 23203 h 80914"/>
                <a:gd name="T18" fmla="*/ 52723 w 53395"/>
                <a:gd name="T19" fmla="*/ 23203 h 80914"/>
                <a:gd name="T20" fmla="*/ 29438 w 53395"/>
                <a:gd name="T21" fmla="*/ 51819 h 809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lnTo>
                    <a:pt x="53417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5" name="Forma Livre: Forma 40">
              <a:extLst>
                <a:ext uri="{FF2B5EF4-FFF2-40B4-BE49-F238E27FC236}">
                  <a16:creationId xmlns:a16="http://schemas.microsoft.com/office/drawing/2014/main" id="{2F4C6450-8893-4467-A234-3A482D078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9763" y="6806632"/>
              <a:ext cx="25876" cy="25876"/>
            </a:xfrm>
            <a:custGeom>
              <a:avLst/>
              <a:gdLst>
                <a:gd name="T0" fmla="*/ 14 w 25876"/>
                <a:gd name="T1" fmla="*/ 13231 h 25876"/>
                <a:gd name="T2" fmla="*/ 12992 w 25876"/>
                <a:gd name="T3" fmla="*/ 14 h 25876"/>
                <a:gd name="T4" fmla="*/ 26209 w 25876"/>
                <a:gd name="T5" fmla="*/ 12992 h 25876"/>
                <a:gd name="T6" fmla="*/ 13231 w 25876"/>
                <a:gd name="T7" fmla="*/ 26209 h 25876"/>
                <a:gd name="T8" fmla="*/ 13112 w 25876"/>
                <a:gd name="T9" fmla="*/ 26210 h 25876"/>
                <a:gd name="T10" fmla="*/ 14 w 25876"/>
                <a:gd name="T11" fmla="*/ 13231 h 25876"/>
                <a:gd name="T12" fmla="*/ 23836 w 25876"/>
                <a:gd name="T13" fmla="*/ 13173 h 25876"/>
                <a:gd name="T14" fmla="*/ 13100 w 25876"/>
                <a:gd name="T15" fmla="*/ 2260 h 25876"/>
                <a:gd name="T16" fmla="*/ 2359 w 25876"/>
                <a:gd name="T17" fmla="*/ 13235 h 25876"/>
                <a:gd name="T18" fmla="*/ 13100 w 25876"/>
                <a:gd name="T19" fmla="*/ 24090 h 25876"/>
                <a:gd name="T20" fmla="*/ 23849 w 25876"/>
                <a:gd name="T21" fmla="*/ 13169 h 25876"/>
                <a:gd name="T22" fmla="*/ 8614 w 25876"/>
                <a:gd name="T23" fmla="*/ 6564 h 25876"/>
                <a:gd name="T24" fmla="*/ 13157 w 25876"/>
                <a:gd name="T25" fmla="*/ 6564 h 25876"/>
                <a:gd name="T26" fmla="*/ 18111 w 25876"/>
                <a:gd name="T27" fmla="*/ 10458 h 25876"/>
                <a:gd name="T28" fmla="*/ 18111 w 25876"/>
                <a:gd name="T29" fmla="*/ 10520 h 25876"/>
                <a:gd name="T30" fmla="*/ 15457 w 25876"/>
                <a:gd name="T31" fmla="*/ 13999 h 25876"/>
                <a:gd name="T32" fmla="*/ 18879 w 25876"/>
                <a:gd name="T33" fmla="*/ 19486 h 25876"/>
                <a:gd name="T34" fmla="*/ 15930 w 25876"/>
                <a:gd name="T35" fmla="*/ 19486 h 25876"/>
                <a:gd name="T36" fmla="*/ 12804 w 25876"/>
                <a:gd name="T37" fmla="*/ 14471 h 25876"/>
                <a:gd name="T38" fmla="*/ 11449 w 25876"/>
                <a:gd name="T39" fmla="*/ 14471 h 25876"/>
                <a:gd name="T40" fmla="*/ 11449 w 25876"/>
                <a:gd name="T41" fmla="*/ 19486 h 25876"/>
                <a:gd name="T42" fmla="*/ 8614 w 25876"/>
                <a:gd name="T43" fmla="*/ 19486 h 25876"/>
                <a:gd name="T44" fmla="*/ 13124 w 25876"/>
                <a:gd name="T45" fmla="*/ 12524 h 25876"/>
                <a:gd name="T46" fmla="*/ 15367 w 25876"/>
                <a:gd name="T47" fmla="*/ 10635 h 25876"/>
                <a:gd name="T48" fmla="*/ 15367 w 25876"/>
                <a:gd name="T49" fmla="*/ 10577 h 25876"/>
                <a:gd name="T50" fmla="*/ 13124 w 25876"/>
                <a:gd name="T51" fmla="*/ 8749 h 25876"/>
                <a:gd name="T52" fmla="*/ 11481 w 25876"/>
                <a:gd name="T53" fmla="*/ 8749 h 25876"/>
                <a:gd name="T54" fmla="*/ 11481 w 25876"/>
                <a:gd name="T55" fmla="*/ 12524 h 258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lnTo>
                    <a:pt x="23836" y="13173"/>
                  </a:ln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lnTo>
                    <a:pt x="8614" y="6564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lnTo>
                    <a:pt x="13124" y="12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145629" y="423250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945670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Blue">
    <p:bg>
      <p:bgPr>
        <a:solidFill>
          <a:srgbClr val="174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92BF9C1-D9DD-4AB5-A612-918053C418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145629" y="423250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869904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v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2ADE78FC-2FBA-478C-925A-4F09AE5CAE1B}"/>
              </a:ext>
            </a:extLst>
          </p:cNvPr>
          <p:cNvSpPr/>
          <p:nvPr userDrawn="1"/>
        </p:nvSpPr>
        <p:spPr>
          <a:xfrm>
            <a:off x="160338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>
                    <a:lumMod val="85000"/>
                  </a:schemeClr>
                </a:solidFill>
                <a:latin typeface="+mn-lt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grpSp>
        <p:nvGrpSpPr>
          <p:cNvPr id="7" name="Gráfico 1">
            <a:extLst>
              <a:ext uri="{FF2B5EF4-FFF2-40B4-BE49-F238E27FC236}">
                <a16:creationId xmlns:a16="http://schemas.microsoft.com/office/drawing/2014/main" id="{EB19F3DF-BED0-474A-BAE4-DA05EC0588C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49088" y="6415088"/>
            <a:ext cx="442912" cy="442912"/>
            <a:chOff x="11748407" y="6414406"/>
            <a:chExt cx="443593" cy="443593"/>
          </a:xfrm>
        </p:grpSpPr>
        <p:sp>
          <p:nvSpPr>
            <p:cNvPr id="8" name="Forma Livre: Forma 3">
              <a:extLst>
                <a:ext uri="{FF2B5EF4-FFF2-40B4-BE49-F238E27FC236}">
                  <a16:creationId xmlns:a16="http://schemas.microsoft.com/office/drawing/2014/main" id="{12865321-011C-40B2-B5EB-218A20542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8394" y="6414393"/>
              <a:ext cx="443593" cy="443593"/>
            </a:xfrm>
            <a:custGeom>
              <a:avLst/>
              <a:gdLst>
                <a:gd name="T0" fmla="*/ 13 w 443593"/>
                <a:gd name="T1" fmla="*/ 13 h 443593"/>
                <a:gd name="T2" fmla="*/ 13 w 443593"/>
                <a:gd name="T3" fmla="*/ 295742 h 443593"/>
                <a:gd name="T4" fmla="*/ 13 w 443593"/>
                <a:gd name="T5" fmla="*/ 443606 h 443593"/>
                <a:gd name="T6" fmla="*/ 443606 w 443593"/>
                <a:gd name="T7" fmla="*/ 443606 h 443593"/>
                <a:gd name="T8" fmla="*/ 443606 w 443593"/>
                <a:gd name="T9" fmla="*/ 295742 h 443593"/>
                <a:gd name="T10" fmla="*/ 443606 w 443593"/>
                <a:gd name="T11" fmla="*/ 13 h 443593"/>
                <a:gd name="T12" fmla="*/ 13 w 443593"/>
                <a:gd name="T13" fmla="*/ 13 h 443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9" name="Forma Livre: Forma 4">
              <a:extLst>
                <a:ext uri="{FF2B5EF4-FFF2-40B4-BE49-F238E27FC236}">
                  <a16:creationId xmlns:a16="http://schemas.microsoft.com/office/drawing/2014/main" id="{3F60E91D-1C05-43EA-A65F-5B25B82B1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59" y="6437312"/>
              <a:ext cx="82968" cy="84201"/>
            </a:xfrm>
            <a:custGeom>
              <a:avLst/>
              <a:gdLst>
                <a:gd name="T0" fmla="*/ 83302 w 82968"/>
                <a:gd name="T1" fmla="*/ 39152 h 84200"/>
                <a:gd name="T2" fmla="*/ 83302 w 82968"/>
                <a:gd name="T3" fmla="*/ 45411 h 84200"/>
                <a:gd name="T4" fmla="*/ 72183 w 82968"/>
                <a:gd name="T5" fmla="*/ 73559 h 84200"/>
                <a:gd name="T6" fmla="*/ 43456 w 82968"/>
                <a:gd name="T7" fmla="*/ 84333 h 84200"/>
                <a:gd name="T8" fmla="*/ 12294 w 82968"/>
                <a:gd name="T9" fmla="*/ 72171 h 84200"/>
                <a:gd name="T10" fmla="*/ 13 w 82968"/>
                <a:gd name="T11" fmla="*/ 42282 h 84200"/>
                <a:gd name="T12" fmla="*/ 12179 w 82968"/>
                <a:gd name="T13" fmla="*/ 12294 h 84200"/>
                <a:gd name="T14" fmla="*/ 42528 w 82968"/>
                <a:gd name="T15" fmla="*/ 13 h 84200"/>
                <a:gd name="T16" fmla="*/ 77851 w 82968"/>
                <a:gd name="T17" fmla="*/ 18907 h 84200"/>
                <a:gd name="T18" fmla="*/ 64182 w 82968"/>
                <a:gd name="T19" fmla="*/ 26785 h 84200"/>
                <a:gd name="T20" fmla="*/ 42413 w 82968"/>
                <a:gd name="T21" fmla="*/ 15547 h 84200"/>
                <a:gd name="T22" fmla="*/ 23298 w 82968"/>
                <a:gd name="T23" fmla="*/ 23191 h 84200"/>
                <a:gd name="T24" fmla="*/ 15884 w 82968"/>
                <a:gd name="T25" fmla="*/ 42310 h 84200"/>
                <a:gd name="T26" fmla="*/ 23413 w 82968"/>
                <a:gd name="T27" fmla="*/ 61307 h 84200"/>
                <a:gd name="T28" fmla="*/ 43571 w 82968"/>
                <a:gd name="T29" fmla="*/ 68692 h 84200"/>
                <a:gd name="T30" fmla="*/ 67201 w 82968"/>
                <a:gd name="T31" fmla="*/ 53285 h 84200"/>
                <a:gd name="T32" fmla="*/ 42643 w 82968"/>
                <a:gd name="T33" fmla="*/ 53285 h 84200"/>
                <a:gd name="T34" fmla="*/ 42643 w 82968"/>
                <a:gd name="T35" fmla="*/ 39152 h 8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lnTo>
                    <a:pt x="83302" y="39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0" name="Forma Livre: Forma 5">
              <a:extLst>
                <a:ext uri="{FF2B5EF4-FFF2-40B4-BE49-F238E27FC236}">
                  <a16:creationId xmlns:a16="http://schemas.microsoft.com/office/drawing/2014/main" id="{01F99763-7308-4903-BDFB-9CA54E36B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490" y="6460925"/>
              <a:ext cx="30805" cy="58735"/>
            </a:xfrm>
            <a:custGeom>
              <a:avLst/>
              <a:gdLst>
                <a:gd name="T0" fmla="*/ 14212 w 30805"/>
                <a:gd name="T1" fmla="*/ 11136 h 58734"/>
                <a:gd name="T2" fmla="*/ 30941 w 30805"/>
                <a:gd name="T3" fmla="*/ 13 h 58734"/>
                <a:gd name="T4" fmla="*/ 30941 w 30805"/>
                <a:gd name="T5" fmla="*/ 16693 h 58734"/>
                <a:gd name="T6" fmla="*/ 19277 w 30805"/>
                <a:gd name="T7" fmla="*/ 19474 h 58734"/>
                <a:gd name="T8" fmla="*/ 14212 w 30805"/>
                <a:gd name="T9" fmla="*/ 31389 h 58734"/>
                <a:gd name="T10" fmla="*/ 14212 w 30805"/>
                <a:gd name="T11" fmla="*/ 59077 h 58734"/>
                <a:gd name="T12" fmla="*/ 13 w 30805"/>
                <a:gd name="T13" fmla="*/ 59077 h 58734"/>
                <a:gd name="T14" fmla="*/ 13 w 30805"/>
                <a:gd name="T15" fmla="*/ 1159 h 58734"/>
                <a:gd name="T16" fmla="*/ 14208 w 30805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lnTo>
                    <a:pt x="14212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1" name="Forma Livre: Forma 6">
              <a:extLst>
                <a:ext uri="{FF2B5EF4-FFF2-40B4-BE49-F238E27FC236}">
                  <a16:creationId xmlns:a16="http://schemas.microsoft.com/office/drawing/2014/main" id="{9EB626A7-2F5E-452C-B2F6-51B290B4D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52" y="6460473"/>
              <a:ext cx="59556" cy="60789"/>
            </a:xfrm>
            <a:custGeom>
              <a:avLst/>
              <a:gdLst>
                <a:gd name="T0" fmla="*/ 15654 w 59556"/>
                <a:gd name="T1" fmla="*/ 36729 h 60788"/>
                <a:gd name="T2" fmla="*/ 31989 w 59556"/>
                <a:gd name="T3" fmla="*/ 47617 h 60788"/>
                <a:gd name="T4" fmla="*/ 44964 w 59556"/>
                <a:gd name="T5" fmla="*/ 41826 h 60788"/>
                <a:gd name="T6" fmla="*/ 57011 w 59556"/>
                <a:gd name="T7" fmla="*/ 48775 h 60788"/>
                <a:gd name="T8" fmla="*/ 31755 w 59556"/>
                <a:gd name="T9" fmla="*/ 61171 h 60788"/>
                <a:gd name="T10" fmla="*/ 8700 w 59556"/>
                <a:gd name="T11" fmla="*/ 52484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2 h 60788"/>
                <a:gd name="T26" fmla="*/ 30584 w 59556"/>
                <a:gd name="T27" fmla="*/ 13440 h 60788"/>
                <a:gd name="T28" fmla="*/ 15407 w 59556"/>
                <a:gd name="T29" fmla="*/ 25142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5"/>
                  </a:ln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lnTo>
                    <a:pt x="44960" y="25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2" name="Forma Livre: Forma 7">
              <a:extLst>
                <a:ext uri="{FF2B5EF4-FFF2-40B4-BE49-F238E27FC236}">
                  <a16:creationId xmlns:a16="http://schemas.microsoft.com/office/drawing/2014/main" id="{C22CAB19-A138-486C-A48C-01A4142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480" y="6460473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76 w 61610"/>
                <a:gd name="T3" fmla="*/ 1627 h 60788"/>
                <a:gd name="T4" fmla="*/ 61976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3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3" name="Forma Livre: Forma 8">
              <a:extLst>
                <a:ext uri="{FF2B5EF4-FFF2-40B4-BE49-F238E27FC236}">
                  <a16:creationId xmlns:a16="http://schemas.microsoft.com/office/drawing/2014/main" id="{42BCE5BE-83CC-4C08-AEF9-3A8F0E45E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357" y="6445867"/>
              <a:ext cx="37788" cy="74343"/>
            </a:xfrm>
            <a:custGeom>
              <a:avLst/>
              <a:gdLst>
                <a:gd name="T0" fmla="*/ 38129 w 37787"/>
                <a:gd name="T1" fmla="*/ 30596 h 74342"/>
                <a:gd name="T2" fmla="*/ 25035 w 37787"/>
                <a:gd name="T3" fmla="*/ 30596 h 74342"/>
                <a:gd name="T4" fmla="*/ 25035 w 37787"/>
                <a:gd name="T5" fmla="*/ 54694 h 74342"/>
                <a:gd name="T6" fmla="*/ 38125 w 37787"/>
                <a:gd name="T7" fmla="*/ 60605 h 74342"/>
                <a:gd name="T8" fmla="*/ 38125 w 37787"/>
                <a:gd name="T9" fmla="*/ 74159 h 74342"/>
                <a:gd name="T10" fmla="*/ 10084 w 37787"/>
                <a:gd name="T11" fmla="*/ 54698 h 74342"/>
                <a:gd name="T12" fmla="*/ 10084 w 37787"/>
                <a:gd name="T13" fmla="*/ 30596 h 74342"/>
                <a:gd name="T14" fmla="*/ 13 w 37787"/>
                <a:gd name="T15" fmla="*/ 30596 h 74342"/>
                <a:gd name="T16" fmla="*/ 13 w 37787"/>
                <a:gd name="T17" fmla="*/ 16221 h 74342"/>
                <a:gd name="T18" fmla="*/ 10088 w 37787"/>
                <a:gd name="T19" fmla="*/ 16221 h 74342"/>
                <a:gd name="T20" fmla="*/ 10088 w 37787"/>
                <a:gd name="T21" fmla="*/ 4531 h 74342"/>
                <a:gd name="T22" fmla="*/ 25035 w 37787"/>
                <a:gd name="T23" fmla="*/ 13 h 74342"/>
                <a:gd name="T24" fmla="*/ 25035 w 37787"/>
                <a:gd name="T25" fmla="*/ 16233 h 74342"/>
                <a:gd name="T26" fmla="*/ 38125 w 37787"/>
                <a:gd name="T27" fmla="*/ 16233 h 74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lnTo>
                    <a:pt x="38125" y="30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4" name="Forma Livre: Forma 9">
              <a:extLst>
                <a:ext uri="{FF2B5EF4-FFF2-40B4-BE49-F238E27FC236}">
                  <a16:creationId xmlns:a16="http://schemas.microsoft.com/office/drawing/2014/main" id="{5F47A938-198A-46CB-A4B0-4F778ED9F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3117" y="6540768"/>
              <a:ext cx="57914" cy="80915"/>
            </a:xfrm>
            <a:custGeom>
              <a:avLst/>
              <a:gdLst>
                <a:gd name="T0" fmla="*/ 30251 w 57913"/>
                <a:gd name="T1" fmla="*/ 13 h 80914"/>
                <a:gd name="T2" fmla="*/ 49942 w 57913"/>
                <a:gd name="T3" fmla="*/ 7891 h 80914"/>
                <a:gd name="T4" fmla="*/ 57935 w 57913"/>
                <a:gd name="T5" fmla="*/ 27237 h 80914"/>
                <a:gd name="T6" fmla="*/ 49942 w 57913"/>
                <a:gd name="T7" fmla="*/ 46586 h 80914"/>
                <a:gd name="T8" fmla="*/ 30251 w 57913"/>
                <a:gd name="T9" fmla="*/ 54464 h 80914"/>
                <a:gd name="T10" fmla="*/ 15999 w 57913"/>
                <a:gd name="T11" fmla="*/ 54464 h 80914"/>
                <a:gd name="T12" fmla="*/ 15999 w 57913"/>
                <a:gd name="T13" fmla="*/ 81104 h 80914"/>
                <a:gd name="T14" fmla="*/ 13 w 57913"/>
                <a:gd name="T15" fmla="*/ 81104 h 80914"/>
                <a:gd name="T16" fmla="*/ 13 w 57913"/>
                <a:gd name="T17" fmla="*/ 13 h 80914"/>
                <a:gd name="T18" fmla="*/ 30251 w 57913"/>
                <a:gd name="T19" fmla="*/ 39513 h 80914"/>
                <a:gd name="T20" fmla="*/ 42068 w 57913"/>
                <a:gd name="T21" fmla="*/ 27237 h 80914"/>
                <a:gd name="T22" fmla="*/ 30251 w 57913"/>
                <a:gd name="T23" fmla="*/ 14956 h 80914"/>
                <a:gd name="T24" fmla="*/ 15999 w 57913"/>
                <a:gd name="T25" fmla="*/ 14956 h 80914"/>
                <a:gd name="T26" fmla="*/ 15999 w 57913"/>
                <a:gd name="T27" fmla="*/ 39513 h 809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lnTo>
                    <a:pt x="30247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lnTo>
                    <a:pt x="30247" y="39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5" name="Forma Livre: Forma 10">
              <a:extLst>
                <a:ext uri="{FF2B5EF4-FFF2-40B4-BE49-F238E27FC236}">
                  <a16:creationId xmlns:a16="http://schemas.microsoft.com/office/drawing/2014/main" id="{41069857-4B1B-4D52-A5FE-CAC00E78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1932" y="6541515"/>
              <a:ext cx="14786" cy="80093"/>
            </a:xfrm>
            <a:custGeom>
              <a:avLst/>
              <a:gdLst>
                <a:gd name="T0" fmla="*/ 13 w 14786"/>
                <a:gd name="T1" fmla="*/ 80353 h 80093"/>
                <a:gd name="T2" fmla="*/ 13 w 14786"/>
                <a:gd name="T3" fmla="*/ 13 h 80093"/>
                <a:gd name="T4" fmla="*/ 14956 w 14786"/>
                <a:gd name="T5" fmla="*/ 13 h 80093"/>
                <a:gd name="T6" fmla="*/ 14956 w 14786"/>
                <a:gd name="T7" fmla="*/ 80353 h 800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lnTo>
                    <a:pt x="13" y="80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6" name="Forma Livre: Forma 11">
              <a:extLst>
                <a:ext uri="{FF2B5EF4-FFF2-40B4-BE49-F238E27FC236}">
                  <a16:creationId xmlns:a16="http://schemas.microsoft.com/office/drawing/2014/main" id="{4C887E06-BF80-4DBD-A0BC-01EEFB5AD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849" y="6562319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89 w 61610"/>
                <a:gd name="T3" fmla="*/ 1627 h 60788"/>
                <a:gd name="T4" fmla="*/ 61989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7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lnTo>
                    <a:pt x="30946" y="46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7" name="Forma Livre: Forma 12">
              <a:extLst>
                <a:ext uri="{FF2B5EF4-FFF2-40B4-BE49-F238E27FC236}">
                  <a16:creationId xmlns:a16="http://schemas.microsoft.com/office/drawing/2014/main" id="{8B2C4700-E33D-4C46-A159-3B11789FE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4693" y="6562331"/>
              <a:ext cx="56681" cy="60789"/>
            </a:xfrm>
            <a:custGeom>
              <a:avLst/>
              <a:gdLst>
                <a:gd name="T0" fmla="*/ 8700 w 56681"/>
                <a:gd name="T1" fmla="*/ 52361 h 60788"/>
                <a:gd name="T2" fmla="*/ 13 w 56681"/>
                <a:gd name="T3" fmla="*/ 30592 h 60788"/>
                <a:gd name="T4" fmla="*/ 8700 w 56681"/>
                <a:gd name="T5" fmla="*/ 8819 h 60788"/>
                <a:gd name="T6" fmla="*/ 30592 w 56681"/>
                <a:gd name="T7" fmla="*/ 13 h 60788"/>
                <a:gd name="T8" fmla="*/ 56542 w 56681"/>
                <a:gd name="T9" fmla="*/ 14956 h 60788"/>
                <a:gd name="T10" fmla="*/ 43686 w 56681"/>
                <a:gd name="T11" fmla="*/ 22484 h 60788"/>
                <a:gd name="T12" fmla="*/ 30477 w 56681"/>
                <a:gd name="T13" fmla="*/ 14726 h 60788"/>
                <a:gd name="T14" fmla="*/ 14956 w 56681"/>
                <a:gd name="T15" fmla="*/ 30600 h 60788"/>
                <a:gd name="T16" fmla="*/ 19359 w 56681"/>
                <a:gd name="T17" fmla="*/ 41953 h 60788"/>
                <a:gd name="T18" fmla="*/ 30477 w 56681"/>
                <a:gd name="T19" fmla="*/ 46356 h 60788"/>
                <a:gd name="T20" fmla="*/ 43802 w 56681"/>
                <a:gd name="T21" fmla="*/ 38712 h 60788"/>
                <a:gd name="T22" fmla="*/ 56777 w 56681"/>
                <a:gd name="T23" fmla="*/ 46126 h 60788"/>
                <a:gd name="T24" fmla="*/ 30596 w 56681"/>
                <a:gd name="T25" fmla="*/ 61184 h 60788"/>
                <a:gd name="T26" fmla="*/ 8700 w 56681"/>
                <a:gd name="T27" fmla="*/ 52361 h 60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" name="Forma Livre: Forma 13">
              <a:extLst>
                <a:ext uri="{FF2B5EF4-FFF2-40B4-BE49-F238E27FC236}">
                  <a16:creationId xmlns:a16="http://schemas.microsoft.com/office/drawing/2014/main" id="{FEE97BF0-D2E0-407E-9B7B-E1F2ED878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684" y="6562319"/>
              <a:ext cx="59556" cy="60789"/>
            </a:xfrm>
            <a:custGeom>
              <a:avLst/>
              <a:gdLst>
                <a:gd name="T0" fmla="*/ 15654 w 59556"/>
                <a:gd name="T1" fmla="*/ 36733 h 60788"/>
                <a:gd name="T2" fmla="*/ 31989 w 59556"/>
                <a:gd name="T3" fmla="*/ 47621 h 60788"/>
                <a:gd name="T4" fmla="*/ 44964 w 59556"/>
                <a:gd name="T5" fmla="*/ 41830 h 60788"/>
                <a:gd name="T6" fmla="*/ 57011 w 59556"/>
                <a:gd name="T7" fmla="*/ 48779 h 60788"/>
                <a:gd name="T8" fmla="*/ 31755 w 59556"/>
                <a:gd name="T9" fmla="*/ 61175 h 60788"/>
                <a:gd name="T10" fmla="*/ 8700 w 59556"/>
                <a:gd name="T11" fmla="*/ 52488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6 h 60788"/>
                <a:gd name="T26" fmla="*/ 30584 w 59556"/>
                <a:gd name="T27" fmla="*/ 13444 h 60788"/>
                <a:gd name="T28" fmla="*/ 15407 w 59556"/>
                <a:gd name="T29" fmla="*/ 25146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9"/>
                  </a:ln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lnTo>
                    <a:pt x="44960" y="25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9" name="Forma Livre: Forma 14">
              <a:extLst>
                <a:ext uri="{FF2B5EF4-FFF2-40B4-BE49-F238E27FC236}">
                  <a16:creationId xmlns:a16="http://schemas.microsoft.com/office/drawing/2014/main" id="{34373F5A-A9E7-4942-92E8-3748E0AFE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67" y="6646667"/>
              <a:ext cx="59556" cy="76807"/>
            </a:xfrm>
            <a:custGeom>
              <a:avLst/>
              <a:gdLst>
                <a:gd name="T0" fmla="*/ 59664 w 59556"/>
                <a:gd name="T1" fmla="*/ 13 h 76807"/>
                <a:gd name="T2" fmla="*/ 59664 w 59556"/>
                <a:gd name="T3" fmla="*/ 14541 h 76807"/>
                <a:gd name="T4" fmla="*/ 37772 w 59556"/>
                <a:gd name="T5" fmla="*/ 14541 h 76807"/>
                <a:gd name="T6" fmla="*/ 37772 w 59556"/>
                <a:gd name="T7" fmla="*/ 77050 h 76807"/>
                <a:gd name="T8" fmla="*/ 21782 w 59556"/>
                <a:gd name="T9" fmla="*/ 77050 h 76807"/>
                <a:gd name="T10" fmla="*/ 21782 w 59556"/>
                <a:gd name="T11" fmla="*/ 14541 h 76807"/>
                <a:gd name="T12" fmla="*/ 13 w 59556"/>
                <a:gd name="T13" fmla="*/ 14541 h 76807"/>
                <a:gd name="T14" fmla="*/ 13 w 59556"/>
                <a:gd name="T15" fmla="*/ 13 h 76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lnTo>
                    <a:pt x="5966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0" name="Forma Livre: Forma 15">
              <a:extLst>
                <a:ext uri="{FF2B5EF4-FFF2-40B4-BE49-F238E27FC236}">
                  <a16:creationId xmlns:a16="http://schemas.microsoft.com/office/drawing/2014/main" id="{1126A3D8-CCA1-42F2-8852-D54AEA119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433" y="6664160"/>
              <a:ext cx="61199" cy="60789"/>
            </a:xfrm>
            <a:custGeom>
              <a:avLst/>
              <a:gdLst>
                <a:gd name="T0" fmla="*/ 30601 w 61199"/>
                <a:gd name="T1" fmla="*/ 61175 h 60788"/>
                <a:gd name="T2" fmla="*/ 8832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78 w 61199"/>
                <a:gd name="T13" fmla="*/ 30600 h 60788"/>
                <a:gd name="T14" fmla="*/ 52357 w 61199"/>
                <a:gd name="T15" fmla="*/ 52369 h 60788"/>
                <a:gd name="T16" fmla="*/ 30601 w 61199"/>
                <a:gd name="T17" fmla="*/ 61175 h 60788"/>
                <a:gd name="T18" fmla="*/ 30601 w 61199"/>
                <a:gd name="T19" fmla="*/ 46578 h 60788"/>
                <a:gd name="T20" fmla="*/ 41838 w 61199"/>
                <a:gd name="T21" fmla="*/ 42060 h 60788"/>
                <a:gd name="T22" fmla="*/ 46356 w 61199"/>
                <a:gd name="T23" fmla="*/ 30592 h 60788"/>
                <a:gd name="T24" fmla="*/ 41838 w 61199"/>
                <a:gd name="T25" fmla="*/ 19120 h 60788"/>
                <a:gd name="T26" fmla="*/ 30601 w 61199"/>
                <a:gd name="T27" fmla="*/ 14602 h 60788"/>
                <a:gd name="T28" fmla="*/ 19363 w 61199"/>
                <a:gd name="T29" fmla="*/ 19120 h 60788"/>
                <a:gd name="T30" fmla="*/ 14960 w 61199"/>
                <a:gd name="T31" fmla="*/ 30592 h 60788"/>
                <a:gd name="T32" fmla="*/ 19363 w 61199"/>
                <a:gd name="T33" fmla="*/ 42060 h 60788"/>
                <a:gd name="T34" fmla="*/ 30601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lnTo>
                    <a:pt x="30601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1" name="Forma Livre: Forma 16">
              <a:extLst>
                <a:ext uri="{FF2B5EF4-FFF2-40B4-BE49-F238E27FC236}">
                  <a16:creationId xmlns:a16="http://schemas.microsoft.com/office/drawing/2014/main" id="{D5045E43-16F1-4581-A685-511A9576E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648" y="6749199"/>
              <a:ext cx="112130" cy="80915"/>
            </a:xfrm>
            <a:custGeom>
              <a:avLst/>
              <a:gdLst>
                <a:gd name="T0" fmla="*/ 22719 w 112130"/>
                <a:gd name="T1" fmla="*/ 81108 h 80914"/>
                <a:gd name="T2" fmla="*/ 13 w 112130"/>
                <a:gd name="T3" fmla="*/ 13 h 80914"/>
                <a:gd name="T4" fmla="*/ 16812 w 112130"/>
                <a:gd name="T5" fmla="*/ 13 h 80914"/>
                <a:gd name="T6" fmla="*/ 32334 w 112130"/>
                <a:gd name="T7" fmla="*/ 60140 h 80914"/>
                <a:gd name="T8" fmla="*/ 49248 w 112130"/>
                <a:gd name="T9" fmla="*/ 13 h 80914"/>
                <a:gd name="T10" fmla="*/ 62917 w 112130"/>
                <a:gd name="T11" fmla="*/ 13 h 80914"/>
                <a:gd name="T12" fmla="*/ 79946 w 112130"/>
                <a:gd name="T13" fmla="*/ 60140 h 80914"/>
                <a:gd name="T14" fmla="*/ 95468 w 112130"/>
                <a:gd name="T15" fmla="*/ 13 h 80914"/>
                <a:gd name="T16" fmla="*/ 112267 w 112130"/>
                <a:gd name="T17" fmla="*/ 13 h 80914"/>
                <a:gd name="T18" fmla="*/ 89561 w 112130"/>
                <a:gd name="T19" fmla="*/ 81104 h 80914"/>
                <a:gd name="T20" fmla="*/ 71370 w 112130"/>
                <a:gd name="T21" fmla="*/ 81104 h 80914"/>
                <a:gd name="T22" fmla="*/ 56078 w 112130"/>
                <a:gd name="T23" fmla="*/ 27582 h 80914"/>
                <a:gd name="T24" fmla="*/ 40902 w 112130"/>
                <a:gd name="T25" fmla="*/ 81104 h 80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lnTo>
                    <a:pt x="22719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2" name="Forma Livre: Forma 17">
              <a:extLst>
                <a:ext uri="{FF2B5EF4-FFF2-40B4-BE49-F238E27FC236}">
                  <a16:creationId xmlns:a16="http://schemas.microsoft.com/office/drawing/2014/main" id="{9AC37672-C5FA-429B-9153-E7666311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526" y="6770754"/>
              <a:ext cx="61199" cy="60789"/>
            </a:xfrm>
            <a:custGeom>
              <a:avLst/>
              <a:gdLst>
                <a:gd name="T0" fmla="*/ 30588 w 61199"/>
                <a:gd name="T1" fmla="*/ 61175 h 60788"/>
                <a:gd name="T2" fmla="*/ 8819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66 w 61199"/>
                <a:gd name="T13" fmla="*/ 30592 h 60788"/>
                <a:gd name="T14" fmla="*/ 52345 w 61199"/>
                <a:gd name="T15" fmla="*/ 52361 h 60788"/>
                <a:gd name="T16" fmla="*/ 30588 w 61199"/>
                <a:gd name="T17" fmla="*/ 61175 h 60788"/>
                <a:gd name="T18" fmla="*/ 30588 w 61199"/>
                <a:gd name="T19" fmla="*/ 46578 h 60788"/>
                <a:gd name="T20" fmla="*/ 41826 w 61199"/>
                <a:gd name="T21" fmla="*/ 42060 h 60788"/>
                <a:gd name="T22" fmla="*/ 46344 w 61199"/>
                <a:gd name="T23" fmla="*/ 30592 h 60788"/>
                <a:gd name="T24" fmla="*/ 41826 w 61199"/>
                <a:gd name="T25" fmla="*/ 19120 h 60788"/>
                <a:gd name="T26" fmla="*/ 30588 w 61199"/>
                <a:gd name="T27" fmla="*/ 14602 h 60788"/>
                <a:gd name="T28" fmla="*/ 19350 w 61199"/>
                <a:gd name="T29" fmla="*/ 19120 h 60788"/>
                <a:gd name="T30" fmla="*/ 14947 w 61199"/>
                <a:gd name="T31" fmla="*/ 30592 h 60788"/>
                <a:gd name="T32" fmla="*/ 19371 w 61199"/>
                <a:gd name="T33" fmla="*/ 42068 h 60788"/>
                <a:gd name="T34" fmla="*/ 30588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lnTo>
                    <a:pt x="30588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3" name="Forma Livre: Forma 18">
              <a:extLst>
                <a:ext uri="{FF2B5EF4-FFF2-40B4-BE49-F238E27FC236}">
                  <a16:creationId xmlns:a16="http://schemas.microsoft.com/office/drawing/2014/main" id="{D2A3CD57-A3D0-4F56-8B57-C6691C43F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347" y="6771210"/>
              <a:ext cx="32448" cy="58735"/>
            </a:xfrm>
            <a:custGeom>
              <a:avLst/>
              <a:gdLst>
                <a:gd name="T0" fmla="*/ 14956 w 32448"/>
                <a:gd name="T1" fmla="*/ 11136 h 58734"/>
                <a:gd name="T2" fmla="*/ 32564 w 32448"/>
                <a:gd name="T3" fmla="*/ 13 h 58734"/>
                <a:gd name="T4" fmla="*/ 32564 w 32448"/>
                <a:gd name="T5" fmla="*/ 16693 h 58734"/>
                <a:gd name="T6" fmla="*/ 20283 w 32448"/>
                <a:gd name="T7" fmla="*/ 19474 h 58734"/>
                <a:gd name="T8" fmla="*/ 14943 w 32448"/>
                <a:gd name="T9" fmla="*/ 31389 h 58734"/>
                <a:gd name="T10" fmla="*/ 14943 w 32448"/>
                <a:gd name="T11" fmla="*/ 59077 h 58734"/>
                <a:gd name="T12" fmla="*/ 13 w 32448"/>
                <a:gd name="T13" fmla="*/ 59077 h 58734"/>
                <a:gd name="T14" fmla="*/ 13 w 32448"/>
                <a:gd name="T15" fmla="*/ 1159 h 58734"/>
                <a:gd name="T16" fmla="*/ 14956 w 32448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lnTo>
                    <a:pt x="14956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4" name="Forma Livre: Forma 19">
              <a:extLst>
                <a:ext uri="{FF2B5EF4-FFF2-40B4-BE49-F238E27FC236}">
                  <a16:creationId xmlns:a16="http://schemas.microsoft.com/office/drawing/2014/main" id="{879F4F25-D401-43F0-B755-6C6BF4359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905" y="6749199"/>
              <a:ext cx="53395" cy="80915"/>
            </a:xfrm>
            <a:custGeom>
              <a:avLst/>
              <a:gdLst>
                <a:gd name="T0" fmla="*/ 53417 w 53395"/>
                <a:gd name="T1" fmla="*/ 81108 h 80914"/>
                <a:gd name="T2" fmla="*/ 36043 w 53395"/>
                <a:gd name="T3" fmla="*/ 81108 h 80914"/>
                <a:gd name="T4" fmla="*/ 14960 w 53395"/>
                <a:gd name="T5" fmla="*/ 54821 h 80914"/>
                <a:gd name="T6" fmla="*/ 14960 w 53395"/>
                <a:gd name="T7" fmla="*/ 81108 h 80914"/>
                <a:gd name="T8" fmla="*/ 13 w 53395"/>
                <a:gd name="T9" fmla="*/ 81108 h 80914"/>
                <a:gd name="T10" fmla="*/ 13 w 53395"/>
                <a:gd name="T11" fmla="*/ 13 h 80914"/>
                <a:gd name="T12" fmla="*/ 14956 w 53395"/>
                <a:gd name="T13" fmla="*/ 13 h 80914"/>
                <a:gd name="T14" fmla="*/ 14956 w 53395"/>
                <a:gd name="T15" fmla="*/ 48673 h 80914"/>
                <a:gd name="T16" fmla="*/ 34880 w 53395"/>
                <a:gd name="T17" fmla="*/ 23203 h 80914"/>
                <a:gd name="T18" fmla="*/ 52723 w 53395"/>
                <a:gd name="T19" fmla="*/ 23203 h 80914"/>
                <a:gd name="T20" fmla="*/ 29438 w 53395"/>
                <a:gd name="T21" fmla="*/ 51819 h 809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lnTo>
                    <a:pt x="53417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5" name="Forma Livre: Forma 20">
              <a:extLst>
                <a:ext uri="{FF2B5EF4-FFF2-40B4-BE49-F238E27FC236}">
                  <a16:creationId xmlns:a16="http://schemas.microsoft.com/office/drawing/2014/main" id="{7EBFE30E-1BB2-477D-9D84-8F7F5CA89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9763" y="6806632"/>
              <a:ext cx="25876" cy="25876"/>
            </a:xfrm>
            <a:custGeom>
              <a:avLst/>
              <a:gdLst>
                <a:gd name="T0" fmla="*/ 14 w 25876"/>
                <a:gd name="T1" fmla="*/ 13231 h 25876"/>
                <a:gd name="T2" fmla="*/ 12992 w 25876"/>
                <a:gd name="T3" fmla="*/ 14 h 25876"/>
                <a:gd name="T4" fmla="*/ 26209 w 25876"/>
                <a:gd name="T5" fmla="*/ 12992 h 25876"/>
                <a:gd name="T6" fmla="*/ 13231 w 25876"/>
                <a:gd name="T7" fmla="*/ 26209 h 25876"/>
                <a:gd name="T8" fmla="*/ 13112 w 25876"/>
                <a:gd name="T9" fmla="*/ 26210 h 25876"/>
                <a:gd name="T10" fmla="*/ 14 w 25876"/>
                <a:gd name="T11" fmla="*/ 13231 h 25876"/>
                <a:gd name="T12" fmla="*/ 23836 w 25876"/>
                <a:gd name="T13" fmla="*/ 13173 h 25876"/>
                <a:gd name="T14" fmla="*/ 13100 w 25876"/>
                <a:gd name="T15" fmla="*/ 2260 h 25876"/>
                <a:gd name="T16" fmla="*/ 2359 w 25876"/>
                <a:gd name="T17" fmla="*/ 13235 h 25876"/>
                <a:gd name="T18" fmla="*/ 13100 w 25876"/>
                <a:gd name="T19" fmla="*/ 24090 h 25876"/>
                <a:gd name="T20" fmla="*/ 23849 w 25876"/>
                <a:gd name="T21" fmla="*/ 13169 h 25876"/>
                <a:gd name="T22" fmla="*/ 8614 w 25876"/>
                <a:gd name="T23" fmla="*/ 6564 h 25876"/>
                <a:gd name="T24" fmla="*/ 13157 w 25876"/>
                <a:gd name="T25" fmla="*/ 6564 h 25876"/>
                <a:gd name="T26" fmla="*/ 18111 w 25876"/>
                <a:gd name="T27" fmla="*/ 10458 h 25876"/>
                <a:gd name="T28" fmla="*/ 18111 w 25876"/>
                <a:gd name="T29" fmla="*/ 10520 h 25876"/>
                <a:gd name="T30" fmla="*/ 15457 w 25876"/>
                <a:gd name="T31" fmla="*/ 13999 h 25876"/>
                <a:gd name="T32" fmla="*/ 18879 w 25876"/>
                <a:gd name="T33" fmla="*/ 19486 h 25876"/>
                <a:gd name="T34" fmla="*/ 15930 w 25876"/>
                <a:gd name="T35" fmla="*/ 19486 h 25876"/>
                <a:gd name="T36" fmla="*/ 12804 w 25876"/>
                <a:gd name="T37" fmla="*/ 14471 h 25876"/>
                <a:gd name="T38" fmla="*/ 11449 w 25876"/>
                <a:gd name="T39" fmla="*/ 14471 h 25876"/>
                <a:gd name="T40" fmla="*/ 11449 w 25876"/>
                <a:gd name="T41" fmla="*/ 19486 h 25876"/>
                <a:gd name="T42" fmla="*/ 8614 w 25876"/>
                <a:gd name="T43" fmla="*/ 19486 h 25876"/>
                <a:gd name="T44" fmla="*/ 13124 w 25876"/>
                <a:gd name="T45" fmla="*/ 12524 h 25876"/>
                <a:gd name="T46" fmla="*/ 15367 w 25876"/>
                <a:gd name="T47" fmla="*/ 10635 h 25876"/>
                <a:gd name="T48" fmla="*/ 15367 w 25876"/>
                <a:gd name="T49" fmla="*/ 10577 h 25876"/>
                <a:gd name="T50" fmla="*/ 13124 w 25876"/>
                <a:gd name="T51" fmla="*/ 8749 h 25876"/>
                <a:gd name="T52" fmla="*/ 11481 w 25876"/>
                <a:gd name="T53" fmla="*/ 8749 h 25876"/>
                <a:gd name="T54" fmla="*/ 11481 w 25876"/>
                <a:gd name="T55" fmla="*/ 12524 h 258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lnTo>
                    <a:pt x="23836" y="13173"/>
                  </a:ln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lnTo>
                    <a:pt x="8614" y="6564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lnTo>
                    <a:pt x="13124" y="12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</p:grpSp>
      <p:sp>
        <p:nvSpPr>
          <p:cNvPr id="26" name="Rectangle 12">
            <a:extLst>
              <a:ext uri="{FF2B5EF4-FFF2-40B4-BE49-F238E27FC236}">
                <a16:creationId xmlns:a16="http://schemas.microsoft.com/office/drawing/2014/main" id="{62CD4F01-8E50-472B-9FF2-74B4A007AD03}"/>
              </a:ext>
            </a:extLst>
          </p:cNvPr>
          <p:cNvSpPr/>
          <p:nvPr userDrawn="1"/>
        </p:nvSpPr>
        <p:spPr>
          <a:xfrm>
            <a:off x="7804150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>
                    <a:lumMod val="85000"/>
                  </a:schemeClr>
                </a:solidFill>
                <a:latin typeface="+mn-lt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grpSp>
        <p:nvGrpSpPr>
          <p:cNvPr id="27" name="Gráfico 1">
            <a:extLst>
              <a:ext uri="{FF2B5EF4-FFF2-40B4-BE49-F238E27FC236}">
                <a16:creationId xmlns:a16="http://schemas.microsoft.com/office/drawing/2014/main" id="{BD86B83E-C162-4E82-BCF2-488C1F94B60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49088" y="6415088"/>
            <a:ext cx="442912" cy="442912"/>
            <a:chOff x="11748407" y="6414406"/>
            <a:chExt cx="443593" cy="443593"/>
          </a:xfrm>
        </p:grpSpPr>
        <p:sp>
          <p:nvSpPr>
            <p:cNvPr id="28" name="Forma Livre: Forma 23">
              <a:extLst>
                <a:ext uri="{FF2B5EF4-FFF2-40B4-BE49-F238E27FC236}">
                  <a16:creationId xmlns:a16="http://schemas.microsoft.com/office/drawing/2014/main" id="{B38D9D6F-6511-470B-B7F9-78906BC35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8394" y="6414393"/>
              <a:ext cx="443593" cy="443593"/>
            </a:xfrm>
            <a:custGeom>
              <a:avLst/>
              <a:gdLst>
                <a:gd name="T0" fmla="*/ 13 w 443593"/>
                <a:gd name="T1" fmla="*/ 13 h 443593"/>
                <a:gd name="T2" fmla="*/ 13 w 443593"/>
                <a:gd name="T3" fmla="*/ 295742 h 443593"/>
                <a:gd name="T4" fmla="*/ 13 w 443593"/>
                <a:gd name="T5" fmla="*/ 443606 h 443593"/>
                <a:gd name="T6" fmla="*/ 443606 w 443593"/>
                <a:gd name="T7" fmla="*/ 443606 h 443593"/>
                <a:gd name="T8" fmla="*/ 443606 w 443593"/>
                <a:gd name="T9" fmla="*/ 295742 h 443593"/>
                <a:gd name="T10" fmla="*/ 443606 w 443593"/>
                <a:gd name="T11" fmla="*/ 13 h 443593"/>
                <a:gd name="T12" fmla="*/ 13 w 443593"/>
                <a:gd name="T13" fmla="*/ 13 h 443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9" name="Forma Livre: Forma 24">
              <a:extLst>
                <a:ext uri="{FF2B5EF4-FFF2-40B4-BE49-F238E27FC236}">
                  <a16:creationId xmlns:a16="http://schemas.microsoft.com/office/drawing/2014/main" id="{718913C2-3A0F-4052-B180-2A54A1363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59" y="6437312"/>
              <a:ext cx="82968" cy="84201"/>
            </a:xfrm>
            <a:custGeom>
              <a:avLst/>
              <a:gdLst>
                <a:gd name="T0" fmla="*/ 83302 w 82968"/>
                <a:gd name="T1" fmla="*/ 39152 h 84200"/>
                <a:gd name="T2" fmla="*/ 83302 w 82968"/>
                <a:gd name="T3" fmla="*/ 45411 h 84200"/>
                <a:gd name="T4" fmla="*/ 72183 w 82968"/>
                <a:gd name="T5" fmla="*/ 73559 h 84200"/>
                <a:gd name="T6" fmla="*/ 43456 w 82968"/>
                <a:gd name="T7" fmla="*/ 84333 h 84200"/>
                <a:gd name="T8" fmla="*/ 12294 w 82968"/>
                <a:gd name="T9" fmla="*/ 72171 h 84200"/>
                <a:gd name="T10" fmla="*/ 13 w 82968"/>
                <a:gd name="T11" fmla="*/ 42282 h 84200"/>
                <a:gd name="T12" fmla="*/ 12179 w 82968"/>
                <a:gd name="T13" fmla="*/ 12294 h 84200"/>
                <a:gd name="T14" fmla="*/ 42528 w 82968"/>
                <a:gd name="T15" fmla="*/ 13 h 84200"/>
                <a:gd name="T16" fmla="*/ 77851 w 82968"/>
                <a:gd name="T17" fmla="*/ 18907 h 84200"/>
                <a:gd name="T18" fmla="*/ 64182 w 82968"/>
                <a:gd name="T19" fmla="*/ 26785 h 84200"/>
                <a:gd name="T20" fmla="*/ 42413 w 82968"/>
                <a:gd name="T21" fmla="*/ 15547 h 84200"/>
                <a:gd name="T22" fmla="*/ 23298 w 82968"/>
                <a:gd name="T23" fmla="*/ 23191 h 84200"/>
                <a:gd name="T24" fmla="*/ 15884 w 82968"/>
                <a:gd name="T25" fmla="*/ 42310 h 84200"/>
                <a:gd name="T26" fmla="*/ 23413 w 82968"/>
                <a:gd name="T27" fmla="*/ 61307 h 84200"/>
                <a:gd name="T28" fmla="*/ 43571 w 82968"/>
                <a:gd name="T29" fmla="*/ 68692 h 84200"/>
                <a:gd name="T30" fmla="*/ 67201 w 82968"/>
                <a:gd name="T31" fmla="*/ 53285 h 84200"/>
                <a:gd name="T32" fmla="*/ 42643 w 82968"/>
                <a:gd name="T33" fmla="*/ 53285 h 84200"/>
                <a:gd name="T34" fmla="*/ 42643 w 82968"/>
                <a:gd name="T35" fmla="*/ 39152 h 8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lnTo>
                    <a:pt x="83302" y="39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0" name="Forma Livre: Forma 25">
              <a:extLst>
                <a:ext uri="{FF2B5EF4-FFF2-40B4-BE49-F238E27FC236}">
                  <a16:creationId xmlns:a16="http://schemas.microsoft.com/office/drawing/2014/main" id="{B8F0F890-74B3-441A-B281-B001BF67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490" y="6460925"/>
              <a:ext cx="30805" cy="58735"/>
            </a:xfrm>
            <a:custGeom>
              <a:avLst/>
              <a:gdLst>
                <a:gd name="T0" fmla="*/ 14212 w 30805"/>
                <a:gd name="T1" fmla="*/ 11136 h 58734"/>
                <a:gd name="T2" fmla="*/ 30941 w 30805"/>
                <a:gd name="T3" fmla="*/ 13 h 58734"/>
                <a:gd name="T4" fmla="*/ 30941 w 30805"/>
                <a:gd name="T5" fmla="*/ 16693 h 58734"/>
                <a:gd name="T6" fmla="*/ 19277 w 30805"/>
                <a:gd name="T7" fmla="*/ 19474 h 58734"/>
                <a:gd name="T8" fmla="*/ 14212 w 30805"/>
                <a:gd name="T9" fmla="*/ 31389 h 58734"/>
                <a:gd name="T10" fmla="*/ 14212 w 30805"/>
                <a:gd name="T11" fmla="*/ 59077 h 58734"/>
                <a:gd name="T12" fmla="*/ 13 w 30805"/>
                <a:gd name="T13" fmla="*/ 59077 h 58734"/>
                <a:gd name="T14" fmla="*/ 13 w 30805"/>
                <a:gd name="T15" fmla="*/ 1159 h 58734"/>
                <a:gd name="T16" fmla="*/ 14208 w 30805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lnTo>
                    <a:pt x="14212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1" name="Forma Livre: Forma 26">
              <a:extLst>
                <a:ext uri="{FF2B5EF4-FFF2-40B4-BE49-F238E27FC236}">
                  <a16:creationId xmlns:a16="http://schemas.microsoft.com/office/drawing/2014/main" id="{C3305D78-8F04-418F-BDC6-877D013E2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52" y="6460473"/>
              <a:ext cx="59556" cy="60789"/>
            </a:xfrm>
            <a:custGeom>
              <a:avLst/>
              <a:gdLst>
                <a:gd name="T0" fmla="*/ 15654 w 59556"/>
                <a:gd name="T1" fmla="*/ 36729 h 60788"/>
                <a:gd name="T2" fmla="*/ 31989 w 59556"/>
                <a:gd name="T3" fmla="*/ 47617 h 60788"/>
                <a:gd name="T4" fmla="*/ 44964 w 59556"/>
                <a:gd name="T5" fmla="*/ 41826 h 60788"/>
                <a:gd name="T6" fmla="*/ 57011 w 59556"/>
                <a:gd name="T7" fmla="*/ 48775 h 60788"/>
                <a:gd name="T8" fmla="*/ 31755 w 59556"/>
                <a:gd name="T9" fmla="*/ 61171 h 60788"/>
                <a:gd name="T10" fmla="*/ 8700 w 59556"/>
                <a:gd name="T11" fmla="*/ 52484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2 h 60788"/>
                <a:gd name="T26" fmla="*/ 30584 w 59556"/>
                <a:gd name="T27" fmla="*/ 13440 h 60788"/>
                <a:gd name="T28" fmla="*/ 15407 w 59556"/>
                <a:gd name="T29" fmla="*/ 25142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5"/>
                  </a:ln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lnTo>
                    <a:pt x="44960" y="25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2" name="Forma Livre: Forma 27">
              <a:extLst>
                <a:ext uri="{FF2B5EF4-FFF2-40B4-BE49-F238E27FC236}">
                  <a16:creationId xmlns:a16="http://schemas.microsoft.com/office/drawing/2014/main" id="{6831A30B-10E8-4B66-9237-55B43C79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480" y="6460473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76 w 61610"/>
                <a:gd name="T3" fmla="*/ 1627 h 60788"/>
                <a:gd name="T4" fmla="*/ 61976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3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3" name="Forma Livre: Forma 28">
              <a:extLst>
                <a:ext uri="{FF2B5EF4-FFF2-40B4-BE49-F238E27FC236}">
                  <a16:creationId xmlns:a16="http://schemas.microsoft.com/office/drawing/2014/main" id="{D32227D5-C370-41C2-AB67-8BE0A1ED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357" y="6445867"/>
              <a:ext cx="37788" cy="74343"/>
            </a:xfrm>
            <a:custGeom>
              <a:avLst/>
              <a:gdLst>
                <a:gd name="T0" fmla="*/ 38129 w 37787"/>
                <a:gd name="T1" fmla="*/ 30596 h 74342"/>
                <a:gd name="T2" fmla="*/ 25035 w 37787"/>
                <a:gd name="T3" fmla="*/ 30596 h 74342"/>
                <a:gd name="T4" fmla="*/ 25035 w 37787"/>
                <a:gd name="T5" fmla="*/ 54694 h 74342"/>
                <a:gd name="T6" fmla="*/ 38125 w 37787"/>
                <a:gd name="T7" fmla="*/ 60605 h 74342"/>
                <a:gd name="T8" fmla="*/ 38125 w 37787"/>
                <a:gd name="T9" fmla="*/ 74159 h 74342"/>
                <a:gd name="T10" fmla="*/ 10084 w 37787"/>
                <a:gd name="T11" fmla="*/ 54698 h 74342"/>
                <a:gd name="T12" fmla="*/ 10084 w 37787"/>
                <a:gd name="T13" fmla="*/ 30596 h 74342"/>
                <a:gd name="T14" fmla="*/ 13 w 37787"/>
                <a:gd name="T15" fmla="*/ 30596 h 74342"/>
                <a:gd name="T16" fmla="*/ 13 w 37787"/>
                <a:gd name="T17" fmla="*/ 16221 h 74342"/>
                <a:gd name="T18" fmla="*/ 10088 w 37787"/>
                <a:gd name="T19" fmla="*/ 16221 h 74342"/>
                <a:gd name="T20" fmla="*/ 10088 w 37787"/>
                <a:gd name="T21" fmla="*/ 4531 h 74342"/>
                <a:gd name="T22" fmla="*/ 25035 w 37787"/>
                <a:gd name="T23" fmla="*/ 13 h 74342"/>
                <a:gd name="T24" fmla="*/ 25035 w 37787"/>
                <a:gd name="T25" fmla="*/ 16233 h 74342"/>
                <a:gd name="T26" fmla="*/ 38125 w 37787"/>
                <a:gd name="T27" fmla="*/ 16233 h 74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lnTo>
                    <a:pt x="38125" y="30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4" name="Forma Livre: Forma 29">
              <a:extLst>
                <a:ext uri="{FF2B5EF4-FFF2-40B4-BE49-F238E27FC236}">
                  <a16:creationId xmlns:a16="http://schemas.microsoft.com/office/drawing/2014/main" id="{10522EA7-4CC9-460C-82A8-6E0289DDC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3117" y="6540768"/>
              <a:ext cx="57914" cy="80915"/>
            </a:xfrm>
            <a:custGeom>
              <a:avLst/>
              <a:gdLst>
                <a:gd name="T0" fmla="*/ 30251 w 57913"/>
                <a:gd name="T1" fmla="*/ 13 h 80914"/>
                <a:gd name="T2" fmla="*/ 49942 w 57913"/>
                <a:gd name="T3" fmla="*/ 7891 h 80914"/>
                <a:gd name="T4" fmla="*/ 57935 w 57913"/>
                <a:gd name="T5" fmla="*/ 27237 h 80914"/>
                <a:gd name="T6" fmla="*/ 49942 w 57913"/>
                <a:gd name="T7" fmla="*/ 46586 h 80914"/>
                <a:gd name="T8" fmla="*/ 30251 w 57913"/>
                <a:gd name="T9" fmla="*/ 54464 h 80914"/>
                <a:gd name="T10" fmla="*/ 15999 w 57913"/>
                <a:gd name="T11" fmla="*/ 54464 h 80914"/>
                <a:gd name="T12" fmla="*/ 15999 w 57913"/>
                <a:gd name="T13" fmla="*/ 81104 h 80914"/>
                <a:gd name="T14" fmla="*/ 13 w 57913"/>
                <a:gd name="T15" fmla="*/ 81104 h 80914"/>
                <a:gd name="T16" fmla="*/ 13 w 57913"/>
                <a:gd name="T17" fmla="*/ 13 h 80914"/>
                <a:gd name="T18" fmla="*/ 30251 w 57913"/>
                <a:gd name="T19" fmla="*/ 39513 h 80914"/>
                <a:gd name="T20" fmla="*/ 42068 w 57913"/>
                <a:gd name="T21" fmla="*/ 27237 h 80914"/>
                <a:gd name="T22" fmla="*/ 30251 w 57913"/>
                <a:gd name="T23" fmla="*/ 14956 h 80914"/>
                <a:gd name="T24" fmla="*/ 15999 w 57913"/>
                <a:gd name="T25" fmla="*/ 14956 h 80914"/>
                <a:gd name="T26" fmla="*/ 15999 w 57913"/>
                <a:gd name="T27" fmla="*/ 39513 h 809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lnTo>
                    <a:pt x="30247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lnTo>
                    <a:pt x="30247" y="39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5" name="Forma Livre: Forma 30">
              <a:extLst>
                <a:ext uri="{FF2B5EF4-FFF2-40B4-BE49-F238E27FC236}">
                  <a16:creationId xmlns:a16="http://schemas.microsoft.com/office/drawing/2014/main" id="{A6EB94F4-0EE9-42BD-90C9-3000C7FC1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1932" y="6541515"/>
              <a:ext cx="14786" cy="80093"/>
            </a:xfrm>
            <a:custGeom>
              <a:avLst/>
              <a:gdLst>
                <a:gd name="T0" fmla="*/ 13 w 14786"/>
                <a:gd name="T1" fmla="*/ 80353 h 80093"/>
                <a:gd name="T2" fmla="*/ 13 w 14786"/>
                <a:gd name="T3" fmla="*/ 13 h 80093"/>
                <a:gd name="T4" fmla="*/ 14956 w 14786"/>
                <a:gd name="T5" fmla="*/ 13 h 80093"/>
                <a:gd name="T6" fmla="*/ 14956 w 14786"/>
                <a:gd name="T7" fmla="*/ 80353 h 800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lnTo>
                    <a:pt x="13" y="80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6" name="Forma Livre: Forma 31">
              <a:extLst>
                <a:ext uri="{FF2B5EF4-FFF2-40B4-BE49-F238E27FC236}">
                  <a16:creationId xmlns:a16="http://schemas.microsoft.com/office/drawing/2014/main" id="{D03EA160-5979-407E-8352-C34E12C3D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849" y="6562319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89 w 61610"/>
                <a:gd name="T3" fmla="*/ 1627 h 60788"/>
                <a:gd name="T4" fmla="*/ 61989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7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lnTo>
                    <a:pt x="30946" y="46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7" name="Forma Livre: Forma 32">
              <a:extLst>
                <a:ext uri="{FF2B5EF4-FFF2-40B4-BE49-F238E27FC236}">
                  <a16:creationId xmlns:a16="http://schemas.microsoft.com/office/drawing/2014/main" id="{839873BC-84BF-4BB9-9E85-B3FCEDFC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4693" y="6562331"/>
              <a:ext cx="56681" cy="60789"/>
            </a:xfrm>
            <a:custGeom>
              <a:avLst/>
              <a:gdLst>
                <a:gd name="T0" fmla="*/ 8700 w 56681"/>
                <a:gd name="T1" fmla="*/ 52361 h 60788"/>
                <a:gd name="T2" fmla="*/ 13 w 56681"/>
                <a:gd name="T3" fmla="*/ 30592 h 60788"/>
                <a:gd name="T4" fmla="*/ 8700 w 56681"/>
                <a:gd name="T5" fmla="*/ 8819 h 60788"/>
                <a:gd name="T6" fmla="*/ 30592 w 56681"/>
                <a:gd name="T7" fmla="*/ 13 h 60788"/>
                <a:gd name="T8" fmla="*/ 56542 w 56681"/>
                <a:gd name="T9" fmla="*/ 14956 h 60788"/>
                <a:gd name="T10" fmla="*/ 43686 w 56681"/>
                <a:gd name="T11" fmla="*/ 22484 h 60788"/>
                <a:gd name="T12" fmla="*/ 30477 w 56681"/>
                <a:gd name="T13" fmla="*/ 14726 h 60788"/>
                <a:gd name="T14" fmla="*/ 14956 w 56681"/>
                <a:gd name="T15" fmla="*/ 30600 h 60788"/>
                <a:gd name="T16" fmla="*/ 19359 w 56681"/>
                <a:gd name="T17" fmla="*/ 41953 h 60788"/>
                <a:gd name="T18" fmla="*/ 30477 w 56681"/>
                <a:gd name="T19" fmla="*/ 46356 h 60788"/>
                <a:gd name="T20" fmla="*/ 43802 w 56681"/>
                <a:gd name="T21" fmla="*/ 38712 h 60788"/>
                <a:gd name="T22" fmla="*/ 56777 w 56681"/>
                <a:gd name="T23" fmla="*/ 46126 h 60788"/>
                <a:gd name="T24" fmla="*/ 30596 w 56681"/>
                <a:gd name="T25" fmla="*/ 61184 h 60788"/>
                <a:gd name="T26" fmla="*/ 8700 w 56681"/>
                <a:gd name="T27" fmla="*/ 52361 h 60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8" name="Forma Livre: Forma 33">
              <a:extLst>
                <a:ext uri="{FF2B5EF4-FFF2-40B4-BE49-F238E27FC236}">
                  <a16:creationId xmlns:a16="http://schemas.microsoft.com/office/drawing/2014/main" id="{09E5C096-5E6A-4ED4-ADE3-50E965B3F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684" y="6562319"/>
              <a:ext cx="59556" cy="60789"/>
            </a:xfrm>
            <a:custGeom>
              <a:avLst/>
              <a:gdLst>
                <a:gd name="T0" fmla="*/ 15654 w 59556"/>
                <a:gd name="T1" fmla="*/ 36733 h 60788"/>
                <a:gd name="T2" fmla="*/ 31989 w 59556"/>
                <a:gd name="T3" fmla="*/ 47621 h 60788"/>
                <a:gd name="T4" fmla="*/ 44964 w 59556"/>
                <a:gd name="T5" fmla="*/ 41830 h 60788"/>
                <a:gd name="T6" fmla="*/ 57011 w 59556"/>
                <a:gd name="T7" fmla="*/ 48779 h 60788"/>
                <a:gd name="T8" fmla="*/ 31755 w 59556"/>
                <a:gd name="T9" fmla="*/ 61175 h 60788"/>
                <a:gd name="T10" fmla="*/ 8700 w 59556"/>
                <a:gd name="T11" fmla="*/ 52488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6 h 60788"/>
                <a:gd name="T26" fmla="*/ 30584 w 59556"/>
                <a:gd name="T27" fmla="*/ 13444 h 60788"/>
                <a:gd name="T28" fmla="*/ 15407 w 59556"/>
                <a:gd name="T29" fmla="*/ 25146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9"/>
                  </a:ln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lnTo>
                    <a:pt x="44960" y="25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9" name="Forma Livre: Forma 34">
              <a:extLst>
                <a:ext uri="{FF2B5EF4-FFF2-40B4-BE49-F238E27FC236}">
                  <a16:creationId xmlns:a16="http://schemas.microsoft.com/office/drawing/2014/main" id="{3E7AE97E-C1A4-404D-B609-DC5D8B608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67" y="6646667"/>
              <a:ext cx="59556" cy="76807"/>
            </a:xfrm>
            <a:custGeom>
              <a:avLst/>
              <a:gdLst>
                <a:gd name="T0" fmla="*/ 59664 w 59556"/>
                <a:gd name="T1" fmla="*/ 13 h 76807"/>
                <a:gd name="T2" fmla="*/ 59664 w 59556"/>
                <a:gd name="T3" fmla="*/ 14541 h 76807"/>
                <a:gd name="T4" fmla="*/ 37772 w 59556"/>
                <a:gd name="T5" fmla="*/ 14541 h 76807"/>
                <a:gd name="T6" fmla="*/ 37772 w 59556"/>
                <a:gd name="T7" fmla="*/ 77050 h 76807"/>
                <a:gd name="T8" fmla="*/ 21782 w 59556"/>
                <a:gd name="T9" fmla="*/ 77050 h 76807"/>
                <a:gd name="T10" fmla="*/ 21782 w 59556"/>
                <a:gd name="T11" fmla="*/ 14541 h 76807"/>
                <a:gd name="T12" fmla="*/ 13 w 59556"/>
                <a:gd name="T13" fmla="*/ 14541 h 76807"/>
                <a:gd name="T14" fmla="*/ 13 w 59556"/>
                <a:gd name="T15" fmla="*/ 13 h 76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lnTo>
                    <a:pt x="5966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0" name="Forma Livre: Forma 35">
              <a:extLst>
                <a:ext uri="{FF2B5EF4-FFF2-40B4-BE49-F238E27FC236}">
                  <a16:creationId xmlns:a16="http://schemas.microsoft.com/office/drawing/2014/main" id="{238CA527-3E2B-40DF-847D-4615E8CAB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433" y="6664160"/>
              <a:ext cx="61199" cy="60789"/>
            </a:xfrm>
            <a:custGeom>
              <a:avLst/>
              <a:gdLst>
                <a:gd name="T0" fmla="*/ 30601 w 61199"/>
                <a:gd name="T1" fmla="*/ 61175 h 60788"/>
                <a:gd name="T2" fmla="*/ 8832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78 w 61199"/>
                <a:gd name="T13" fmla="*/ 30600 h 60788"/>
                <a:gd name="T14" fmla="*/ 52357 w 61199"/>
                <a:gd name="T15" fmla="*/ 52369 h 60788"/>
                <a:gd name="T16" fmla="*/ 30601 w 61199"/>
                <a:gd name="T17" fmla="*/ 61175 h 60788"/>
                <a:gd name="T18" fmla="*/ 30601 w 61199"/>
                <a:gd name="T19" fmla="*/ 46578 h 60788"/>
                <a:gd name="T20" fmla="*/ 41838 w 61199"/>
                <a:gd name="T21" fmla="*/ 42060 h 60788"/>
                <a:gd name="T22" fmla="*/ 46356 w 61199"/>
                <a:gd name="T23" fmla="*/ 30592 h 60788"/>
                <a:gd name="T24" fmla="*/ 41838 w 61199"/>
                <a:gd name="T25" fmla="*/ 19120 h 60788"/>
                <a:gd name="T26" fmla="*/ 30601 w 61199"/>
                <a:gd name="T27" fmla="*/ 14602 h 60788"/>
                <a:gd name="T28" fmla="*/ 19363 w 61199"/>
                <a:gd name="T29" fmla="*/ 19120 h 60788"/>
                <a:gd name="T30" fmla="*/ 14960 w 61199"/>
                <a:gd name="T31" fmla="*/ 30592 h 60788"/>
                <a:gd name="T32" fmla="*/ 19363 w 61199"/>
                <a:gd name="T33" fmla="*/ 42060 h 60788"/>
                <a:gd name="T34" fmla="*/ 30601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lnTo>
                    <a:pt x="30601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1" name="Forma Livre: Forma 36">
              <a:extLst>
                <a:ext uri="{FF2B5EF4-FFF2-40B4-BE49-F238E27FC236}">
                  <a16:creationId xmlns:a16="http://schemas.microsoft.com/office/drawing/2014/main" id="{8C91E0B1-9769-493A-9DEB-DAFD0425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648" y="6749199"/>
              <a:ext cx="112130" cy="80915"/>
            </a:xfrm>
            <a:custGeom>
              <a:avLst/>
              <a:gdLst>
                <a:gd name="T0" fmla="*/ 22719 w 112130"/>
                <a:gd name="T1" fmla="*/ 81108 h 80914"/>
                <a:gd name="T2" fmla="*/ 13 w 112130"/>
                <a:gd name="T3" fmla="*/ 13 h 80914"/>
                <a:gd name="T4" fmla="*/ 16812 w 112130"/>
                <a:gd name="T5" fmla="*/ 13 h 80914"/>
                <a:gd name="T6" fmla="*/ 32334 w 112130"/>
                <a:gd name="T7" fmla="*/ 60140 h 80914"/>
                <a:gd name="T8" fmla="*/ 49248 w 112130"/>
                <a:gd name="T9" fmla="*/ 13 h 80914"/>
                <a:gd name="T10" fmla="*/ 62917 w 112130"/>
                <a:gd name="T11" fmla="*/ 13 h 80914"/>
                <a:gd name="T12" fmla="*/ 79946 w 112130"/>
                <a:gd name="T13" fmla="*/ 60140 h 80914"/>
                <a:gd name="T14" fmla="*/ 95468 w 112130"/>
                <a:gd name="T15" fmla="*/ 13 h 80914"/>
                <a:gd name="T16" fmla="*/ 112267 w 112130"/>
                <a:gd name="T17" fmla="*/ 13 h 80914"/>
                <a:gd name="T18" fmla="*/ 89561 w 112130"/>
                <a:gd name="T19" fmla="*/ 81104 h 80914"/>
                <a:gd name="T20" fmla="*/ 71370 w 112130"/>
                <a:gd name="T21" fmla="*/ 81104 h 80914"/>
                <a:gd name="T22" fmla="*/ 56078 w 112130"/>
                <a:gd name="T23" fmla="*/ 27582 h 80914"/>
                <a:gd name="T24" fmla="*/ 40902 w 112130"/>
                <a:gd name="T25" fmla="*/ 81104 h 80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lnTo>
                    <a:pt x="22719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2" name="Forma Livre: Forma 37">
              <a:extLst>
                <a:ext uri="{FF2B5EF4-FFF2-40B4-BE49-F238E27FC236}">
                  <a16:creationId xmlns:a16="http://schemas.microsoft.com/office/drawing/2014/main" id="{C359DA36-396B-4CA6-B124-EF91DDAE6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526" y="6770754"/>
              <a:ext cx="61199" cy="60789"/>
            </a:xfrm>
            <a:custGeom>
              <a:avLst/>
              <a:gdLst>
                <a:gd name="T0" fmla="*/ 30588 w 61199"/>
                <a:gd name="T1" fmla="*/ 61175 h 60788"/>
                <a:gd name="T2" fmla="*/ 8819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66 w 61199"/>
                <a:gd name="T13" fmla="*/ 30592 h 60788"/>
                <a:gd name="T14" fmla="*/ 52345 w 61199"/>
                <a:gd name="T15" fmla="*/ 52361 h 60788"/>
                <a:gd name="T16" fmla="*/ 30588 w 61199"/>
                <a:gd name="T17" fmla="*/ 61175 h 60788"/>
                <a:gd name="T18" fmla="*/ 30588 w 61199"/>
                <a:gd name="T19" fmla="*/ 46578 h 60788"/>
                <a:gd name="T20" fmla="*/ 41826 w 61199"/>
                <a:gd name="T21" fmla="*/ 42060 h 60788"/>
                <a:gd name="T22" fmla="*/ 46344 w 61199"/>
                <a:gd name="T23" fmla="*/ 30592 h 60788"/>
                <a:gd name="T24" fmla="*/ 41826 w 61199"/>
                <a:gd name="T25" fmla="*/ 19120 h 60788"/>
                <a:gd name="T26" fmla="*/ 30588 w 61199"/>
                <a:gd name="T27" fmla="*/ 14602 h 60788"/>
                <a:gd name="T28" fmla="*/ 19350 w 61199"/>
                <a:gd name="T29" fmla="*/ 19120 h 60788"/>
                <a:gd name="T30" fmla="*/ 14947 w 61199"/>
                <a:gd name="T31" fmla="*/ 30592 h 60788"/>
                <a:gd name="T32" fmla="*/ 19371 w 61199"/>
                <a:gd name="T33" fmla="*/ 42068 h 60788"/>
                <a:gd name="T34" fmla="*/ 30588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lnTo>
                    <a:pt x="30588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3" name="Forma Livre: Forma 38">
              <a:extLst>
                <a:ext uri="{FF2B5EF4-FFF2-40B4-BE49-F238E27FC236}">
                  <a16:creationId xmlns:a16="http://schemas.microsoft.com/office/drawing/2014/main" id="{479D3E64-C8D7-460A-9594-00CF1EC52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347" y="6771210"/>
              <a:ext cx="32448" cy="58735"/>
            </a:xfrm>
            <a:custGeom>
              <a:avLst/>
              <a:gdLst>
                <a:gd name="T0" fmla="*/ 14956 w 32448"/>
                <a:gd name="T1" fmla="*/ 11136 h 58734"/>
                <a:gd name="T2" fmla="*/ 32564 w 32448"/>
                <a:gd name="T3" fmla="*/ 13 h 58734"/>
                <a:gd name="T4" fmla="*/ 32564 w 32448"/>
                <a:gd name="T5" fmla="*/ 16693 h 58734"/>
                <a:gd name="T6" fmla="*/ 20283 w 32448"/>
                <a:gd name="T7" fmla="*/ 19474 h 58734"/>
                <a:gd name="T8" fmla="*/ 14943 w 32448"/>
                <a:gd name="T9" fmla="*/ 31389 h 58734"/>
                <a:gd name="T10" fmla="*/ 14943 w 32448"/>
                <a:gd name="T11" fmla="*/ 59077 h 58734"/>
                <a:gd name="T12" fmla="*/ 13 w 32448"/>
                <a:gd name="T13" fmla="*/ 59077 h 58734"/>
                <a:gd name="T14" fmla="*/ 13 w 32448"/>
                <a:gd name="T15" fmla="*/ 1159 h 58734"/>
                <a:gd name="T16" fmla="*/ 14956 w 32448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lnTo>
                    <a:pt x="14956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4" name="Forma Livre: Forma 39">
              <a:extLst>
                <a:ext uri="{FF2B5EF4-FFF2-40B4-BE49-F238E27FC236}">
                  <a16:creationId xmlns:a16="http://schemas.microsoft.com/office/drawing/2014/main" id="{3FAFF4C6-7625-49B1-926F-FFB0660B7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905" y="6749199"/>
              <a:ext cx="53395" cy="80915"/>
            </a:xfrm>
            <a:custGeom>
              <a:avLst/>
              <a:gdLst>
                <a:gd name="T0" fmla="*/ 53417 w 53395"/>
                <a:gd name="T1" fmla="*/ 81108 h 80914"/>
                <a:gd name="T2" fmla="*/ 36043 w 53395"/>
                <a:gd name="T3" fmla="*/ 81108 h 80914"/>
                <a:gd name="T4" fmla="*/ 14960 w 53395"/>
                <a:gd name="T5" fmla="*/ 54821 h 80914"/>
                <a:gd name="T6" fmla="*/ 14960 w 53395"/>
                <a:gd name="T7" fmla="*/ 81108 h 80914"/>
                <a:gd name="T8" fmla="*/ 13 w 53395"/>
                <a:gd name="T9" fmla="*/ 81108 h 80914"/>
                <a:gd name="T10" fmla="*/ 13 w 53395"/>
                <a:gd name="T11" fmla="*/ 13 h 80914"/>
                <a:gd name="T12" fmla="*/ 14956 w 53395"/>
                <a:gd name="T13" fmla="*/ 13 h 80914"/>
                <a:gd name="T14" fmla="*/ 14956 w 53395"/>
                <a:gd name="T15" fmla="*/ 48673 h 80914"/>
                <a:gd name="T16" fmla="*/ 34880 w 53395"/>
                <a:gd name="T17" fmla="*/ 23203 h 80914"/>
                <a:gd name="T18" fmla="*/ 52723 w 53395"/>
                <a:gd name="T19" fmla="*/ 23203 h 80914"/>
                <a:gd name="T20" fmla="*/ 29438 w 53395"/>
                <a:gd name="T21" fmla="*/ 51819 h 809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lnTo>
                    <a:pt x="53417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5" name="Forma Livre: Forma 40">
              <a:extLst>
                <a:ext uri="{FF2B5EF4-FFF2-40B4-BE49-F238E27FC236}">
                  <a16:creationId xmlns:a16="http://schemas.microsoft.com/office/drawing/2014/main" id="{C86810B3-7B03-451B-96D9-857C12475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9763" y="6806632"/>
              <a:ext cx="25876" cy="25876"/>
            </a:xfrm>
            <a:custGeom>
              <a:avLst/>
              <a:gdLst>
                <a:gd name="T0" fmla="*/ 14 w 25876"/>
                <a:gd name="T1" fmla="*/ 13231 h 25876"/>
                <a:gd name="T2" fmla="*/ 12992 w 25876"/>
                <a:gd name="T3" fmla="*/ 14 h 25876"/>
                <a:gd name="T4" fmla="*/ 26209 w 25876"/>
                <a:gd name="T5" fmla="*/ 12992 h 25876"/>
                <a:gd name="T6" fmla="*/ 13231 w 25876"/>
                <a:gd name="T7" fmla="*/ 26209 h 25876"/>
                <a:gd name="T8" fmla="*/ 13112 w 25876"/>
                <a:gd name="T9" fmla="*/ 26210 h 25876"/>
                <a:gd name="T10" fmla="*/ 14 w 25876"/>
                <a:gd name="T11" fmla="*/ 13231 h 25876"/>
                <a:gd name="T12" fmla="*/ 23836 w 25876"/>
                <a:gd name="T13" fmla="*/ 13173 h 25876"/>
                <a:gd name="T14" fmla="*/ 13100 w 25876"/>
                <a:gd name="T15" fmla="*/ 2260 h 25876"/>
                <a:gd name="T16" fmla="*/ 2359 w 25876"/>
                <a:gd name="T17" fmla="*/ 13235 h 25876"/>
                <a:gd name="T18" fmla="*/ 13100 w 25876"/>
                <a:gd name="T19" fmla="*/ 24090 h 25876"/>
                <a:gd name="T20" fmla="*/ 23849 w 25876"/>
                <a:gd name="T21" fmla="*/ 13169 h 25876"/>
                <a:gd name="T22" fmla="*/ 8614 w 25876"/>
                <a:gd name="T23" fmla="*/ 6564 h 25876"/>
                <a:gd name="T24" fmla="*/ 13157 w 25876"/>
                <a:gd name="T25" fmla="*/ 6564 h 25876"/>
                <a:gd name="T26" fmla="*/ 18111 w 25876"/>
                <a:gd name="T27" fmla="*/ 10458 h 25876"/>
                <a:gd name="T28" fmla="*/ 18111 w 25876"/>
                <a:gd name="T29" fmla="*/ 10520 h 25876"/>
                <a:gd name="T30" fmla="*/ 15457 w 25876"/>
                <a:gd name="T31" fmla="*/ 13999 h 25876"/>
                <a:gd name="T32" fmla="*/ 18879 w 25876"/>
                <a:gd name="T33" fmla="*/ 19486 h 25876"/>
                <a:gd name="T34" fmla="*/ 15930 w 25876"/>
                <a:gd name="T35" fmla="*/ 19486 h 25876"/>
                <a:gd name="T36" fmla="*/ 12804 w 25876"/>
                <a:gd name="T37" fmla="*/ 14471 h 25876"/>
                <a:gd name="T38" fmla="*/ 11449 w 25876"/>
                <a:gd name="T39" fmla="*/ 14471 h 25876"/>
                <a:gd name="T40" fmla="*/ 11449 w 25876"/>
                <a:gd name="T41" fmla="*/ 19486 h 25876"/>
                <a:gd name="T42" fmla="*/ 8614 w 25876"/>
                <a:gd name="T43" fmla="*/ 19486 h 25876"/>
                <a:gd name="T44" fmla="*/ 13124 w 25876"/>
                <a:gd name="T45" fmla="*/ 12524 h 25876"/>
                <a:gd name="T46" fmla="*/ 15367 w 25876"/>
                <a:gd name="T47" fmla="*/ 10635 h 25876"/>
                <a:gd name="T48" fmla="*/ 15367 w 25876"/>
                <a:gd name="T49" fmla="*/ 10577 h 25876"/>
                <a:gd name="T50" fmla="*/ 13124 w 25876"/>
                <a:gd name="T51" fmla="*/ 8749 h 25876"/>
                <a:gd name="T52" fmla="*/ 11481 w 25876"/>
                <a:gd name="T53" fmla="*/ 8749 h 25876"/>
                <a:gd name="T54" fmla="*/ 11481 w 25876"/>
                <a:gd name="T55" fmla="*/ 12524 h 258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lnTo>
                    <a:pt x="23836" y="13173"/>
                  </a:ln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lnTo>
                    <a:pt x="8614" y="6564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lnTo>
                    <a:pt x="13124" y="12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</p:grp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145629" y="423250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1323208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Lime">
    <p:bg>
      <p:bgPr>
        <a:solidFill>
          <a:srgbClr val="5E2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CC95B884-7F5E-470C-AB01-F85D96989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145629" y="423250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10769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Cover - Li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A19B2D68-E22B-4C12-9DFB-71195776ABD0}"/>
              </a:ext>
            </a:extLst>
          </p:cNvPr>
          <p:cNvSpPr/>
          <p:nvPr userDrawn="1"/>
        </p:nvSpPr>
        <p:spPr>
          <a:xfrm>
            <a:off x="160338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>
                    <a:lumMod val="85000"/>
                  </a:schemeClr>
                </a:solidFill>
                <a:latin typeface="+mn-lt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grpSp>
        <p:nvGrpSpPr>
          <p:cNvPr id="7" name="Gráfico 1">
            <a:extLst>
              <a:ext uri="{FF2B5EF4-FFF2-40B4-BE49-F238E27FC236}">
                <a16:creationId xmlns:a16="http://schemas.microsoft.com/office/drawing/2014/main" id="{0F31448D-15C0-4DEE-850D-DE452D766D7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49088" y="6415088"/>
            <a:ext cx="442912" cy="442912"/>
            <a:chOff x="11748407" y="6414406"/>
            <a:chExt cx="443593" cy="443593"/>
          </a:xfrm>
        </p:grpSpPr>
        <p:sp>
          <p:nvSpPr>
            <p:cNvPr id="8" name="Forma Livre: Forma 3">
              <a:extLst>
                <a:ext uri="{FF2B5EF4-FFF2-40B4-BE49-F238E27FC236}">
                  <a16:creationId xmlns:a16="http://schemas.microsoft.com/office/drawing/2014/main" id="{AC0B11D4-FDC0-4000-80BC-0C85595A4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8394" y="6414393"/>
              <a:ext cx="443593" cy="443593"/>
            </a:xfrm>
            <a:custGeom>
              <a:avLst/>
              <a:gdLst>
                <a:gd name="T0" fmla="*/ 13 w 443593"/>
                <a:gd name="T1" fmla="*/ 13 h 443593"/>
                <a:gd name="T2" fmla="*/ 13 w 443593"/>
                <a:gd name="T3" fmla="*/ 295742 h 443593"/>
                <a:gd name="T4" fmla="*/ 13 w 443593"/>
                <a:gd name="T5" fmla="*/ 443606 h 443593"/>
                <a:gd name="T6" fmla="*/ 443606 w 443593"/>
                <a:gd name="T7" fmla="*/ 443606 h 443593"/>
                <a:gd name="T8" fmla="*/ 443606 w 443593"/>
                <a:gd name="T9" fmla="*/ 295742 h 443593"/>
                <a:gd name="T10" fmla="*/ 443606 w 443593"/>
                <a:gd name="T11" fmla="*/ 13 h 443593"/>
                <a:gd name="T12" fmla="*/ 13 w 443593"/>
                <a:gd name="T13" fmla="*/ 13 h 443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9" name="Forma Livre: Forma 4">
              <a:extLst>
                <a:ext uri="{FF2B5EF4-FFF2-40B4-BE49-F238E27FC236}">
                  <a16:creationId xmlns:a16="http://schemas.microsoft.com/office/drawing/2014/main" id="{B4D6B4F4-F5EE-4F58-B6BF-92389FD54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59" y="6437312"/>
              <a:ext cx="82968" cy="84201"/>
            </a:xfrm>
            <a:custGeom>
              <a:avLst/>
              <a:gdLst>
                <a:gd name="T0" fmla="*/ 83302 w 82968"/>
                <a:gd name="T1" fmla="*/ 39152 h 84200"/>
                <a:gd name="T2" fmla="*/ 83302 w 82968"/>
                <a:gd name="T3" fmla="*/ 45411 h 84200"/>
                <a:gd name="T4" fmla="*/ 72183 w 82968"/>
                <a:gd name="T5" fmla="*/ 73559 h 84200"/>
                <a:gd name="T6" fmla="*/ 43456 w 82968"/>
                <a:gd name="T7" fmla="*/ 84333 h 84200"/>
                <a:gd name="T8" fmla="*/ 12294 w 82968"/>
                <a:gd name="T9" fmla="*/ 72171 h 84200"/>
                <a:gd name="T10" fmla="*/ 13 w 82968"/>
                <a:gd name="T11" fmla="*/ 42282 h 84200"/>
                <a:gd name="T12" fmla="*/ 12179 w 82968"/>
                <a:gd name="T13" fmla="*/ 12294 h 84200"/>
                <a:gd name="T14" fmla="*/ 42528 w 82968"/>
                <a:gd name="T15" fmla="*/ 13 h 84200"/>
                <a:gd name="T16" fmla="*/ 77851 w 82968"/>
                <a:gd name="T17" fmla="*/ 18907 h 84200"/>
                <a:gd name="T18" fmla="*/ 64182 w 82968"/>
                <a:gd name="T19" fmla="*/ 26785 h 84200"/>
                <a:gd name="T20" fmla="*/ 42413 w 82968"/>
                <a:gd name="T21" fmla="*/ 15547 h 84200"/>
                <a:gd name="T22" fmla="*/ 23298 w 82968"/>
                <a:gd name="T23" fmla="*/ 23191 h 84200"/>
                <a:gd name="T24" fmla="*/ 15884 w 82968"/>
                <a:gd name="T25" fmla="*/ 42310 h 84200"/>
                <a:gd name="T26" fmla="*/ 23413 w 82968"/>
                <a:gd name="T27" fmla="*/ 61307 h 84200"/>
                <a:gd name="T28" fmla="*/ 43571 w 82968"/>
                <a:gd name="T29" fmla="*/ 68692 h 84200"/>
                <a:gd name="T30" fmla="*/ 67201 w 82968"/>
                <a:gd name="T31" fmla="*/ 53285 h 84200"/>
                <a:gd name="T32" fmla="*/ 42643 w 82968"/>
                <a:gd name="T33" fmla="*/ 53285 h 84200"/>
                <a:gd name="T34" fmla="*/ 42643 w 82968"/>
                <a:gd name="T35" fmla="*/ 39152 h 8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lnTo>
                    <a:pt x="83302" y="39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0" name="Forma Livre: Forma 5">
              <a:extLst>
                <a:ext uri="{FF2B5EF4-FFF2-40B4-BE49-F238E27FC236}">
                  <a16:creationId xmlns:a16="http://schemas.microsoft.com/office/drawing/2014/main" id="{4B4A2152-D961-4BA9-A2C5-15175514C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490" y="6460925"/>
              <a:ext cx="30805" cy="58735"/>
            </a:xfrm>
            <a:custGeom>
              <a:avLst/>
              <a:gdLst>
                <a:gd name="T0" fmla="*/ 14212 w 30805"/>
                <a:gd name="T1" fmla="*/ 11136 h 58734"/>
                <a:gd name="T2" fmla="*/ 30941 w 30805"/>
                <a:gd name="T3" fmla="*/ 13 h 58734"/>
                <a:gd name="T4" fmla="*/ 30941 w 30805"/>
                <a:gd name="T5" fmla="*/ 16693 h 58734"/>
                <a:gd name="T6" fmla="*/ 19277 w 30805"/>
                <a:gd name="T7" fmla="*/ 19474 h 58734"/>
                <a:gd name="T8" fmla="*/ 14212 w 30805"/>
                <a:gd name="T9" fmla="*/ 31389 h 58734"/>
                <a:gd name="T10" fmla="*/ 14212 w 30805"/>
                <a:gd name="T11" fmla="*/ 59077 h 58734"/>
                <a:gd name="T12" fmla="*/ 13 w 30805"/>
                <a:gd name="T13" fmla="*/ 59077 h 58734"/>
                <a:gd name="T14" fmla="*/ 13 w 30805"/>
                <a:gd name="T15" fmla="*/ 1159 h 58734"/>
                <a:gd name="T16" fmla="*/ 14208 w 30805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lnTo>
                    <a:pt x="14212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1" name="Forma Livre: Forma 6">
              <a:extLst>
                <a:ext uri="{FF2B5EF4-FFF2-40B4-BE49-F238E27FC236}">
                  <a16:creationId xmlns:a16="http://schemas.microsoft.com/office/drawing/2014/main" id="{086EA5F4-3538-40CF-9FE7-4A94F003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52" y="6460473"/>
              <a:ext cx="59556" cy="60789"/>
            </a:xfrm>
            <a:custGeom>
              <a:avLst/>
              <a:gdLst>
                <a:gd name="T0" fmla="*/ 15654 w 59556"/>
                <a:gd name="T1" fmla="*/ 36729 h 60788"/>
                <a:gd name="T2" fmla="*/ 31989 w 59556"/>
                <a:gd name="T3" fmla="*/ 47617 h 60788"/>
                <a:gd name="T4" fmla="*/ 44964 w 59556"/>
                <a:gd name="T5" fmla="*/ 41826 h 60788"/>
                <a:gd name="T6" fmla="*/ 57011 w 59556"/>
                <a:gd name="T7" fmla="*/ 48775 h 60788"/>
                <a:gd name="T8" fmla="*/ 31755 w 59556"/>
                <a:gd name="T9" fmla="*/ 61171 h 60788"/>
                <a:gd name="T10" fmla="*/ 8700 w 59556"/>
                <a:gd name="T11" fmla="*/ 52484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2 h 60788"/>
                <a:gd name="T26" fmla="*/ 30584 w 59556"/>
                <a:gd name="T27" fmla="*/ 13440 h 60788"/>
                <a:gd name="T28" fmla="*/ 15407 w 59556"/>
                <a:gd name="T29" fmla="*/ 25142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5"/>
                  </a:ln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lnTo>
                    <a:pt x="44960" y="25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2" name="Forma Livre: Forma 7">
              <a:extLst>
                <a:ext uri="{FF2B5EF4-FFF2-40B4-BE49-F238E27FC236}">
                  <a16:creationId xmlns:a16="http://schemas.microsoft.com/office/drawing/2014/main" id="{94730777-7CEA-4940-A8CA-A72217D26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480" y="6460473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76 w 61610"/>
                <a:gd name="T3" fmla="*/ 1627 h 60788"/>
                <a:gd name="T4" fmla="*/ 61976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3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3" name="Forma Livre: Forma 8">
              <a:extLst>
                <a:ext uri="{FF2B5EF4-FFF2-40B4-BE49-F238E27FC236}">
                  <a16:creationId xmlns:a16="http://schemas.microsoft.com/office/drawing/2014/main" id="{99170350-B141-4070-B0E7-4A5414CA1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357" y="6445867"/>
              <a:ext cx="37788" cy="74343"/>
            </a:xfrm>
            <a:custGeom>
              <a:avLst/>
              <a:gdLst>
                <a:gd name="T0" fmla="*/ 38129 w 37787"/>
                <a:gd name="T1" fmla="*/ 30596 h 74342"/>
                <a:gd name="T2" fmla="*/ 25035 w 37787"/>
                <a:gd name="T3" fmla="*/ 30596 h 74342"/>
                <a:gd name="T4" fmla="*/ 25035 w 37787"/>
                <a:gd name="T5" fmla="*/ 54694 h 74342"/>
                <a:gd name="T6" fmla="*/ 38125 w 37787"/>
                <a:gd name="T7" fmla="*/ 60605 h 74342"/>
                <a:gd name="T8" fmla="*/ 38125 w 37787"/>
                <a:gd name="T9" fmla="*/ 74159 h 74342"/>
                <a:gd name="T10" fmla="*/ 10084 w 37787"/>
                <a:gd name="T11" fmla="*/ 54698 h 74342"/>
                <a:gd name="T12" fmla="*/ 10084 w 37787"/>
                <a:gd name="T13" fmla="*/ 30596 h 74342"/>
                <a:gd name="T14" fmla="*/ 13 w 37787"/>
                <a:gd name="T15" fmla="*/ 30596 h 74342"/>
                <a:gd name="T16" fmla="*/ 13 w 37787"/>
                <a:gd name="T17" fmla="*/ 16221 h 74342"/>
                <a:gd name="T18" fmla="*/ 10088 w 37787"/>
                <a:gd name="T19" fmla="*/ 16221 h 74342"/>
                <a:gd name="T20" fmla="*/ 10088 w 37787"/>
                <a:gd name="T21" fmla="*/ 4531 h 74342"/>
                <a:gd name="T22" fmla="*/ 25035 w 37787"/>
                <a:gd name="T23" fmla="*/ 13 h 74342"/>
                <a:gd name="T24" fmla="*/ 25035 w 37787"/>
                <a:gd name="T25" fmla="*/ 16233 h 74342"/>
                <a:gd name="T26" fmla="*/ 38125 w 37787"/>
                <a:gd name="T27" fmla="*/ 16233 h 74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lnTo>
                    <a:pt x="38125" y="30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4" name="Forma Livre: Forma 9">
              <a:extLst>
                <a:ext uri="{FF2B5EF4-FFF2-40B4-BE49-F238E27FC236}">
                  <a16:creationId xmlns:a16="http://schemas.microsoft.com/office/drawing/2014/main" id="{0AEA7885-5854-44EE-B7EE-B4BAC6F2B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3117" y="6540768"/>
              <a:ext cx="57914" cy="80915"/>
            </a:xfrm>
            <a:custGeom>
              <a:avLst/>
              <a:gdLst>
                <a:gd name="T0" fmla="*/ 30251 w 57913"/>
                <a:gd name="T1" fmla="*/ 13 h 80914"/>
                <a:gd name="T2" fmla="*/ 49942 w 57913"/>
                <a:gd name="T3" fmla="*/ 7891 h 80914"/>
                <a:gd name="T4" fmla="*/ 57935 w 57913"/>
                <a:gd name="T5" fmla="*/ 27237 h 80914"/>
                <a:gd name="T6" fmla="*/ 49942 w 57913"/>
                <a:gd name="T7" fmla="*/ 46586 h 80914"/>
                <a:gd name="T8" fmla="*/ 30251 w 57913"/>
                <a:gd name="T9" fmla="*/ 54464 h 80914"/>
                <a:gd name="T10" fmla="*/ 15999 w 57913"/>
                <a:gd name="T11" fmla="*/ 54464 h 80914"/>
                <a:gd name="T12" fmla="*/ 15999 w 57913"/>
                <a:gd name="T13" fmla="*/ 81104 h 80914"/>
                <a:gd name="T14" fmla="*/ 13 w 57913"/>
                <a:gd name="T15" fmla="*/ 81104 h 80914"/>
                <a:gd name="T16" fmla="*/ 13 w 57913"/>
                <a:gd name="T17" fmla="*/ 13 h 80914"/>
                <a:gd name="T18" fmla="*/ 30251 w 57913"/>
                <a:gd name="T19" fmla="*/ 39513 h 80914"/>
                <a:gd name="T20" fmla="*/ 42068 w 57913"/>
                <a:gd name="T21" fmla="*/ 27237 h 80914"/>
                <a:gd name="T22" fmla="*/ 30251 w 57913"/>
                <a:gd name="T23" fmla="*/ 14956 h 80914"/>
                <a:gd name="T24" fmla="*/ 15999 w 57913"/>
                <a:gd name="T25" fmla="*/ 14956 h 80914"/>
                <a:gd name="T26" fmla="*/ 15999 w 57913"/>
                <a:gd name="T27" fmla="*/ 39513 h 809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lnTo>
                    <a:pt x="30247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lnTo>
                    <a:pt x="30247" y="39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5" name="Forma Livre: Forma 10">
              <a:extLst>
                <a:ext uri="{FF2B5EF4-FFF2-40B4-BE49-F238E27FC236}">
                  <a16:creationId xmlns:a16="http://schemas.microsoft.com/office/drawing/2014/main" id="{674BEC4C-D430-42D9-9656-B7805D2C7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1932" y="6541515"/>
              <a:ext cx="14786" cy="80093"/>
            </a:xfrm>
            <a:custGeom>
              <a:avLst/>
              <a:gdLst>
                <a:gd name="T0" fmla="*/ 13 w 14786"/>
                <a:gd name="T1" fmla="*/ 80353 h 80093"/>
                <a:gd name="T2" fmla="*/ 13 w 14786"/>
                <a:gd name="T3" fmla="*/ 13 h 80093"/>
                <a:gd name="T4" fmla="*/ 14956 w 14786"/>
                <a:gd name="T5" fmla="*/ 13 h 80093"/>
                <a:gd name="T6" fmla="*/ 14956 w 14786"/>
                <a:gd name="T7" fmla="*/ 80353 h 800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lnTo>
                    <a:pt x="13" y="80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6" name="Forma Livre: Forma 11">
              <a:extLst>
                <a:ext uri="{FF2B5EF4-FFF2-40B4-BE49-F238E27FC236}">
                  <a16:creationId xmlns:a16="http://schemas.microsoft.com/office/drawing/2014/main" id="{F08B1E46-C0D0-4281-BCA3-AC41D14C9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849" y="6562319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89 w 61610"/>
                <a:gd name="T3" fmla="*/ 1627 h 60788"/>
                <a:gd name="T4" fmla="*/ 61989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7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lnTo>
                    <a:pt x="30946" y="46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7" name="Forma Livre: Forma 12">
              <a:extLst>
                <a:ext uri="{FF2B5EF4-FFF2-40B4-BE49-F238E27FC236}">
                  <a16:creationId xmlns:a16="http://schemas.microsoft.com/office/drawing/2014/main" id="{6E3A571B-7BEB-4251-A75B-494023D8A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4693" y="6562331"/>
              <a:ext cx="56681" cy="60789"/>
            </a:xfrm>
            <a:custGeom>
              <a:avLst/>
              <a:gdLst>
                <a:gd name="T0" fmla="*/ 8700 w 56681"/>
                <a:gd name="T1" fmla="*/ 52361 h 60788"/>
                <a:gd name="T2" fmla="*/ 13 w 56681"/>
                <a:gd name="T3" fmla="*/ 30592 h 60788"/>
                <a:gd name="T4" fmla="*/ 8700 w 56681"/>
                <a:gd name="T5" fmla="*/ 8819 h 60788"/>
                <a:gd name="T6" fmla="*/ 30592 w 56681"/>
                <a:gd name="T7" fmla="*/ 13 h 60788"/>
                <a:gd name="T8" fmla="*/ 56542 w 56681"/>
                <a:gd name="T9" fmla="*/ 14956 h 60788"/>
                <a:gd name="T10" fmla="*/ 43686 w 56681"/>
                <a:gd name="T11" fmla="*/ 22484 h 60788"/>
                <a:gd name="T12" fmla="*/ 30477 w 56681"/>
                <a:gd name="T13" fmla="*/ 14726 h 60788"/>
                <a:gd name="T14" fmla="*/ 14956 w 56681"/>
                <a:gd name="T15" fmla="*/ 30600 h 60788"/>
                <a:gd name="T16" fmla="*/ 19359 w 56681"/>
                <a:gd name="T17" fmla="*/ 41953 h 60788"/>
                <a:gd name="T18" fmla="*/ 30477 w 56681"/>
                <a:gd name="T19" fmla="*/ 46356 h 60788"/>
                <a:gd name="T20" fmla="*/ 43802 w 56681"/>
                <a:gd name="T21" fmla="*/ 38712 h 60788"/>
                <a:gd name="T22" fmla="*/ 56777 w 56681"/>
                <a:gd name="T23" fmla="*/ 46126 h 60788"/>
                <a:gd name="T24" fmla="*/ 30596 w 56681"/>
                <a:gd name="T25" fmla="*/ 61184 h 60788"/>
                <a:gd name="T26" fmla="*/ 8700 w 56681"/>
                <a:gd name="T27" fmla="*/ 52361 h 60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" name="Forma Livre: Forma 13">
              <a:extLst>
                <a:ext uri="{FF2B5EF4-FFF2-40B4-BE49-F238E27FC236}">
                  <a16:creationId xmlns:a16="http://schemas.microsoft.com/office/drawing/2014/main" id="{B1EAA79F-763C-44C1-BC49-E191B17A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684" y="6562319"/>
              <a:ext cx="59556" cy="60789"/>
            </a:xfrm>
            <a:custGeom>
              <a:avLst/>
              <a:gdLst>
                <a:gd name="T0" fmla="*/ 15654 w 59556"/>
                <a:gd name="T1" fmla="*/ 36733 h 60788"/>
                <a:gd name="T2" fmla="*/ 31989 w 59556"/>
                <a:gd name="T3" fmla="*/ 47621 h 60788"/>
                <a:gd name="T4" fmla="*/ 44964 w 59556"/>
                <a:gd name="T5" fmla="*/ 41830 h 60788"/>
                <a:gd name="T6" fmla="*/ 57011 w 59556"/>
                <a:gd name="T7" fmla="*/ 48779 h 60788"/>
                <a:gd name="T8" fmla="*/ 31755 w 59556"/>
                <a:gd name="T9" fmla="*/ 61175 h 60788"/>
                <a:gd name="T10" fmla="*/ 8700 w 59556"/>
                <a:gd name="T11" fmla="*/ 52488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6 h 60788"/>
                <a:gd name="T26" fmla="*/ 30584 w 59556"/>
                <a:gd name="T27" fmla="*/ 13444 h 60788"/>
                <a:gd name="T28" fmla="*/ 15407 w 59556"/>
                <a:gd name="T29" fmla="*/ 25146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9"/>
                  </a:ln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lnTo>
                    <a:pt x="44960" y="25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9" name="Forma Livre: Forma 14">
              <a:extLst>
                <a:ext uri="{FF2B5EF4-FFF2-40B4-BE49-F238E27FC236}">
                  <a16:creationId xmlns:a16="http://schemas.microsoft.com/office/drawing/2014/main" id="{55AD6C53-BCC4-48BF-9403-BE4E27FCE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67" y="6646667"/>
              <a:ext cx="59556" cy="76807"/>
            </a:xfrm>
            <a:custGeom>
              <a:avLst/>
              <a:gdLst>
                <a:gd name="T0" fmla="*/ 59664 w 59556"/>
                <a:gd name="T1" fmla="*/ 13 h 76807"/>
                <a:gd name="T2" fmla="*/ 59664 w 59556"/>
                <a:gd name="T3" fmla="*/ 14541 h 76807"/>
                <a:gd name="T4" fmla="*/ 37772 w 59556"/>
                <a:gd name="T5" fmla="*/ 14541 h 76807"/>
                <a:gd name="T6" fmla="*/ 37772 w 59556"/>
                <a:gd name="T7" fmla="*/ 77050 h 76807"/>
                <a:gd name="T8" fmla="*/ 21782 w 59556"/>
                <a:gd name="T9" fmla="*/ 77050 h 76807"/>
                <a:gd name="T10" fmla="*/ 21782 w 59556"/>
                <a:gd name="T11" fmla="*/ 14541 h 76807"/>
                <a:gd name="T12" fmla="*/ 13 w 59556"/>
                <a:gd name="T13" fmla="*/ 14541 h 76807"/>
                <a:gd name="T14" fmla="*/ 13 w 59556"/>
                <a:gd name="T15" fmla="*/ 13 h 76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lnTo>
                    <a:pt x="5966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0" name="Forma Livre: Forma 15">
              <a:extLst>
                <a:ext uri="{FF2B5EF4-FFF2-40B4-BE49-F238E27FC236}">
                  <a16:creationId xmlns:a16="http://schemas.microsoft.com/office/drawing/2014/main" id="{5C9F5FF2-5A0F-43E7-8539-BDC46667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433" y="6664160"/>
              <a:ext cx="61199" cy="60789"/>
            </a:xfrm>
            <a:custGeom>
              <a:avLst/>
              <a:gdLst>
                <a:gd name="T0" fmla="*/ 30601 w 61199"/>
                <a:gd name="T1" fmla="*/ 61175 h 60788"/>
                <a:gd name="T2" fmla="*/ 8832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78 w 61199"/>
                <a:gd name="T13" fmla="*/ 30600 h 60788"/>
                <a:gd name="T14" fmla="*/ 52357 w 61199"/>
                <a:gd name="T15" fmla="*/ 52369 h 60788"/>
                <a:gd name="T16" fmla="*/ 30601 w 61199"/>
                <a:gd name="T17" fmla="*/ 61175 h 60788"/>
                <a:gd name="T18" fmla="*/ 30601 w 61199"/>
                <a:gd name="T19" fmla="*/ 46578 h 60788"/>
                <a:gd name="T20" fmla="*/ 41838 w 61199"/>
                <a:gd name="T21" fmla="*/ 42060 h 60788"/>
                <a:gd name="T22" fmla="*/ 46356 w 61199"/>
                <a:gd name="T23" fmla="*/ 30592 h 60788"/>
                <a:gd name="T24" fmla="*/ 41838 w 61199"/>
                <a:gd name="T25" fmla="*/ 19120 h 60788"/>
                <a:gd name="T26" fmla="*/ 30601 w 61199"/>
                <a:gd name="T27" fmla="*/ 14602 h 60788"/>
                <a:gd name="T28" fmla="*/ 19363 w 61199"/>
                <a:gd name="T29" fmla="*/ 19120 h 60788"/>
                <a:gd name="T30" fmla="*/ 14960 w 61199"/>
                <a:gd name="T31" fmla="*/ 30592 h 60788"/>
                <a:gd name="T32" fmla="*/ 19363 w 61199"/>
                <a:gd name="T33" fmla="*/ 42060 h 60788"/>
                <a:gd name="T34" fmla="*/ 30601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lnTo>
                    <a:pt x="30601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1" name="Forma Livre: Forma 16">
              <a:extLst>
                <a:ext uri="{FF2B5EF4-FFF2-40B4-BE49-F238E27FC236}">
                  <a16:creationId xmlns:a16="http://schemas.microsoft.com/office/drawing/2014/main" id="{66DB3E3D-1A78-4890-94B0-38740561C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648" y="6749199"/>
              <a:ext cx="112130" cy="80915"/>
            </a:xfrm>
            <a:custGeom>
              <a:avLst/>
              <a:gdLst>
                <a:gd name="T0" fmla="*/ 22719 w 112130"/>
                <a:gd name="T1" fmla="*/ 81108 h 80914"/>
                <a:gd name="T2" fmla="*/ 13 w 112130"/>
                <a:gd name="T3" fmla="*/ 13 h 80914"/>
                <a:gd name="T4" fmla="*/ 16812 w 112130"/>
                <a:gd name="T5" fmla="*/ 13 h 80914"/>
                <a:gd name="T6" fmla="*/ 32334 w 112130"/>
                <a:gd name="T7" fmla="*/ 60140 h 80914"/>
                <a:gd name="T8" fmla="*/ 49248 w 112130"/>
                <a:gd name="T9" fmla="*/ 13 h 80914"/>
                <a:gd name="T10" fmla="*/ 62917 w 112130"/>
                <a:gd name="T11" fmla="*/ 13 h 80914"/>
                <a:gd name="T12" fmla="*/ 79946 w 112130"/>
                <a:gd name="T13" fmla="*/ 60140 h 80914"/>
                <a:gd name="T14" fmla="*/ 95468 w 112130"/>
                <a:gd name="T15" fmla="*/ 13 h 80914"/>
                <a:gd name="T16" fmla="*/ 112267 w 112130"/>
                <a:gd name="T17" fmla="*/ 13 h 80914"/>
                <a:gd name="T18" fmla="*/ 89561 w 112130"/>
                <a:gd name="T19" fmla="*/ 81104 h 80914"/>
                <a:gd name="T20" fmla="*/ 71370 w 112130"/>
                <a:gd name="T21" fmla="*/ 81104 h 80914"/>
                <a:gd name="T22" fmla="*/ 56078 w 112130"/>
                <a:gd name="T23" fmla="*/ 27582 h 80914"/>
                <a:gd name="T24" fmla="*/ 40902 w 112130"/>
                <a:gd name="T25" fmla="*/ 81104 h 80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lnTo>
                    <a:pt x="22719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2" name="Forma Livre: Forma 17">
              <a:extLst>
                <a:ext uri="{FF2B5EF4-FFF2-40B4-BE49-F238E27FC236}">
                  <a16:creationId xmlns:a16="http://schemas.microsoft.com/office/drawing/2014/main" id="{798E3948-D419-4EC1-B4C8-015ABF89E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526" y="6770754"/>
              <a:ext cx="61199" cy="60789"/>
            </a:xfrm>
            <a:custGeom>
              <a:avLst/>
              <a:gdLst>
                <a:gd name="T0" fmla="*/ 30588 w 61199"/>
                <a:gd name="T1" fmla="*/ 61175 h 60788"/>
                <a:gd name="T2" fmla="*/ 8819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66 w 61199"/>
                <a:gd name="T13" fmla="*/ 30592 h 60788"/>
                <a:gd name="T14" fmla="*/ 52345 w 61199"/>
                <a:gd name="T15" fmla="*/ 52361 h 60788"/>
                <a:gd name="T16" fmla="*/ 30588 w 61199"/>
                <a:gd name="T17" fmla="*/ 61175 h 60788"/>
                <a:gd name="T18" fmla="*/ 30588 w 61199"/>
                <a:gd name="T19" fmla="*/ 46578 h 60788"/>
                <a:gd name="T20" fmla="*/ 41826 w 61199"/>
                <a:gd name="T21" fmla="*/ 42060 h 60788"/>
                <a:gd name="T22" fmla="*/ 46344 w 61199"/>
                <a:gd name="T23" fmla="*/ 30592 h 60788"/>
                <a:gd name="T24" fmla="*/ 41826 w 61199"/>
                <a:gd name="T25" fmla="*/ 19120 h 60788"/>
                <a:gd name="T26" fmla="*/ 30588 w 61199"/>
                <a:gd name="T27" fmla="*/ 14602 h 60788"/>
                <a:gd name="T28" fmla="*/ 19350 w 61199"/>
                <a:gd name="T29" fmla="*/ 19120 h 60788"/>
                <a:gd name="T30" fmla="*/ 14947 w 61199"/>
                <a:gd name="T31" fmla="*/ 30592 h 60788"/>
                <a:gd name="T32" fmla="*/ 19371 w 61199"/>
                <a:gd name="T33" fmla="*/ 42068 h 60788"/>
                <a:gd name="T34" fmla="*/ 30588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lnTo>
                    <a:pt x="30588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3" name="Forma Livre: Forma 18">
              <a:extLst>
                <a:ext uri="{FF2B5EF4-FFF2-40B4-BE49-F238E27FC236}">
                  <a16:creationId xmlns:a16="http://schemas.microsoft.com/office/drawing/2014/main" id="{0DC8AA3A-0DEF-48B6-B564-5A0CD986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347" y="6771210"/>
              <a:ext cx="32448" cy="58735"/>
            </a:xfrm>
            <a:custGeom>
              <a:avLst/>
              <a:gdLst>
                <a:gd name="T0" fmla="*/ 14956 w 32448"/>
                <a:gd name="T1" fmla="*/ 11136 h 58734"/>
                <a:gd name="T2" fmla="*/ 32564 w 32448"/>
                <a:gd name="T3" fmla="*/ 13 h 58734"/>
                <a:gd name="T4" fmla="*/ 32564 w 32448"/>
                <a:gd name="T5" fmla="*/ 16693 h 58734"/>
                <a:gd name="T6" fmla="*/ 20283 w 32448"/>
                <a:gd name="T7" fmla="*/ 19474 h 58734"/>
                <a:gd name="T8" fmla="*/ 14943 w 32448"/>
                <a:gd name="T9" fmla="*/ 31389 h 58734"/>
                <a:gd name="T10" fmla="*/ 14943 w 32448"/>
                <a:gd name="T11" fmla="*/ 59077 h 58734"/>
                <a:gd name="T12" fmla="*/ 13 w 32448"/>
                <a:gd name="T13" fmla="*/ 59077 h 58734"/>
                <a:gd name="T14" fmla="*/ 13 w 32448"/>
                <a:gd name="T15" fmla="*/ 1159 h 58734"/>
                <a:gd name="T16" fmla="*/ 14956 w 32448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lnTo>
                    <a:pt x="14956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4" name="Forma Livre: Forma 19">
              <a:extLst>
                <a:ext uri="{FF2B5EF4-FFF2-40B4-BE49-F238E27FC236}">
                  <a16:creationId xmlns:a16="http://schemas.microsoft.com/office/drawing/2014/main" id="{64317FE7-905D-485B-B908-BC14DD902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905" y="6749199"/>
              <a:ext cx="53395" cy="80915"/>
            </a:xfrm>
            <a:custGeom>
              <a:avLst/>
              <a:gdLst>
                <a:gd name="T0" fmla="*/ 53417 w 53395"/>
                <a:gd name="T1" fmla="*/ 81108 h 80914"/>
                <a:gd name="T2" fmla="*/ 36043 w 53395"/>
                <a:gd name="T3" fmla="*/ 81108 h 80914"/>
                <a:gd name="T4" fmla="*/ 14960 w 53395"/>
                <a:gd name="T5" fmla="*/ 54821 h 80914"/>
                <a:gd name="T6" fmla="*/ 14960 w 53395"/>
                <a:gd name="T7" fmla="*/ 81108 h 80914"/>
                <a:gd name="T8" fmla="*/ 13 w 53395"/>
                <a:gd name="T9" fmla="*/ 81108 h 80914"/>
                <a:gd name="T10" fmla="*/ 13 w 53395"/>
                <a:gd name="T11" fmla="*/ 13 h 80914"/>
                <a:gd name="T12" fmla="*/ 14956 w 53395"/>
                <a:gd name="T13" fmla="*/ 13 h 80914"/>
                <a:gd name="T14" fmla="*/ 14956 w 53395"/>
                <a:gd name="T15" fmla="*/ 48673 h 80914"/>
                <a:gd name="T16" fmla="*/ 34880 w 53395"/>
                <a:gd name="T17" fmla="*/ 23203 h 80914"/>
                <a:gd name="T18" fmla="*/ 52723 w 53395"/>
                <a:gd name="T19" fmla="*/ 23203 h 80914"/>
                <a:gd name="T20" fmla="*/ 29438 w 53395"/>
                <a:gd name="T21" fmla="*/ 51819 h 809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lnTo>
                    <a:pt x="53417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5" name="Forma Livre: Forma 20">
              <a:extLst>
                <a:ext uri="{FF2B5EF4-FFF2-40B4-BE49-F238E27FC236}">
                  <a16:creationId xmlns:a16="http://schemas.microsoft.com/office/drawing/2014/main" id="{C2D81321-99E7-49C4-8D8F-3E93F5E6D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9763" y="6806632"/>
              <a:ext cx="25876" cy="25876"/>
            </a:xfrm>
            <a:custGeom>
              <a:avLst/>
              <a:gdLst>
                <a:gd name="T0" fmla="*/ 14 w 25876"/>
                <a:gd name="T1" fmla="*/ 13231 h 25876"/>
                <a:gd name="T2" fmla="*/ 12992 w 25876"/>
                <a:gd name="T3" fmla="*/ 14 h 25876"/>
                <a:gd name="T4" fmla="*/ 26209 w 25876"/>
                <a:gd name="T5" fmla="*/ 12992 h 25876"/>
                <a:gd name="T6" fmla="*/ 13231 w 25876"/>
                <a:gd name="T7" fmla="*/ 26209 h 25876"/>
                <a:gd name="T8" fmla="*/ 13112 w 25876"/>
                <a:gd name="T9" fmla="*/ 26210 h 25876"/>
                <a:gd name="T10" fmla="*/ 14 w 25876"/>
                <a:gd name="T11" fmla="*/ 13231 h 25876"/>
                <a:gd name="T12" fmla="*/ 23836 w 25876"/>
                <a:gd name="T13" fmla="*/ 13173 h 25876"/>
                <a:gd name="T14" fmla="*/ 13100 w 25876"/>
                <a:gd name="T15" fmla="*/ 2260 h 25876"/>
                <a:gd name="T16" fmla="*/ 2359 w 25876"/>
                <a:gd name="T17" fmla="*/ 13235 h 25876"/>
                <a:gd name="T18" fmla="*/ 13100 w 25876"/>
                <a:gd name="T19" fmla="*/ 24090 h 25876"/>
                <a:gd name="T20" fmla="*/ 23849 w 25876"/>
                <a:gd name="T21" fmla="*/ 13169 h 25876"/>
                <a:gd name="T22" fmla="*/ 8614 w 25876"/>
                <a:gd name="T23" fmla="*/ 6564 h 25876"/>
                <a:gd name="T24" fmla="*/ 13157 w 25876"/>
                <a:gd name="T25" fmla="*/ 6564 h 25876"/>
                <a:gd name="T26" fmla="*/ 18111 w 25876"/>
                <a:gd name="T27" fmla="*/ 10458 h 25876"/>
                <a:gd name="T28" fmla="*/ 18111 w 25876"/>
                <a:gd name="T29" fmla="*/ 10520 h 25876"/>
                <a:gd name="T30" fmla="*/ 15457 w 25876"/>
                <a:gd name="T31" fmla="*/ 13999 h 25876"/>
                <a:gd name="T32" fmla="*/ 18879 w 25876"/>
                <a:gd name="T33" fmla="*/ 19486 h 25876"/>
                <a:gd name="T34" fmla="*/ 15930 w 25876"/>
                <a:gd name="T35" fmla="*/ 19486 h 25876"/>
                <a:gd name="T36" fmla="*/ 12804 w 25876"/>
                <a:gd name="T37" fmla="*/ 14471 h 25876"/>
                <a:gd name="T38" fmla="*/ 11449 w 25876"/>
                <a:gd name="T39" fmla="*/ 14471 h 25876"/>
                <a:gd name="T40" fmla="*/ 11449 w 25876"/>
                <a:gd name="T41" fmla="*/ 19486 h 25876"/>
                <a:gd name="T42" fmla="*/ 8614 w 25876"/>
                <a:gd name="T43" fmla="*/ 19486 h 25876"/>
                <a:gd name="T44" fmla="*/ 13124 w 25876"/>
                <a:gd name="T45" fmla="*/ 12524 h 25876"/>
                <a:gd name="T46" fmla="*/ 15367 w 25876"/>
                <a:gd name="T47" fmla="*/ 10635 h 25876"/>
                <a:gd name="T48" fmla="*/ 15367 w 25876"/>
                <a:gd name="T49" fmla="*/ 10577 h 25876"/>
                <a:gd name="T50" fmla="*/ 13124 w 25876"/>
                <a:gd name="T51" fmla="*/ 8749 h 25876"/>
                <a:gd name="T52" fmla="*/ 11481 w 25876"/>
                <a:gd name="T53" fmla="*/ 8749 h 25876"/>
                <a:gd name="T54" fmla="*/ 11481 w 25876"/>
                <a:gd name="T55" fmla="*/ 12524 h 258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lnTo>
                    <a:pt x="23836" y="13173"/>
                  </a:ln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lnTo>
                    <a:pt x="8614" y="6564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lnTo>
                    <a:pt x="13124" y="12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</p:grpSp>
      <p:sp>
        <p:nvSpPr>
          <p:cNvPr id="26" name="Rectangle 12">
            <a:extLst>
              <a:ext uri="{FF2B5EF4-FFF2-40B4-BE49-F238E27FC236}">
                <a16:creationId xmlns:a16="http://schemas.microsoft.com/office/drawing/2014/main" id="{6C477F9D-F512-4788-BFE1-CA6C5A14DE24}"/>
              </a:ext>
            </a:extLst>
          </p:cNvPr>
          <p:cNvSpPr/>
          <p:nvPr userDrawn="1"/>
        </p:nvSpPr>
        <p:spPr>
          <a:xfrm>
            <a:off x="7804150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>
                    <a:lumMod val="85000"/>
                  </a:schemeClr>
                </a:solidFill>
                <a:latin typeface="+mn-lt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grpSp>
        <p:nvGrpSpPr>
          <p:cNvPr id="27" name="Gráfico 1">
            <a:extLst>
              <a:ext uri="{FF2B5EF4-FFF2-40B4-BE49-F238E27FC236}">
                <a16:creationId xmlns:a16="http://schemas.microsoft.com/office/drawing/2014/main" id="{496A7A39-FDF4-4755-8604-A083F17367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49088" y="6415088"/>
            <a:ext cx="442912" cy="442912"/>
            <a:chOff x="11748407" y="6414406"/>
            <a:chExt cx="443593" cy="443593"/>
          </a:xfrm>
        </p:grpSpPr>
        <p:sp>
          <p:nvSpPr>
            <p:cNvPr id="28" name="Forma Livre: Forma 23">
              <a:extLst>
                <a:ext uri="{FF2B5EF4-FFF2-40B4-BE49-F238E27FC236}">
                  <a16:creationId xmlns:a16="http://schemas.microsoft.com/office/drawing/2014/main" id="{BF90EB05-0BA1-4ED3-8BF5-EED8FF6D5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8394" y="6414393"/>
              <a:ext cx="443593" cy="443593"/>
            </a:xfrm>
            <a:custGeom>
              <a:avLst/>
              <a:gdLst>
                <a:gd name="T0" fmla="*/ 13 w 443593"/>
                <a:gd name="T1" fmla="*/ 13 h 443593"/>
                <a:gd name="T2" fmla="*/ 13 w 443593"/>
                <a:gd name="T3" fmla="*/ 295742 h 443593"/>
                <a:gd name="T4" fmla="*/ 13 w 443593"/>
                <a:gd name="T5" fmla="*/ 443606 h 443593"/>
                <a:gd name="T6" fmla="*/ 443606 w 443593"/>
                <a:gd name="T7" fmla="*/ 443606 h 443593"/>
                <a:gd name="T8" fmla="*/ 443606 w 443593"/>
                <a:gd name="T9" fmla="*/ 295742 h 443593"/>
                <a:gd name="T10" fmla="*/ 443606 w 443593"/>
                <a:gd name="T11" fmla="*/ 13 h 443593"/>
                <a:gd name="T12" fmla="*/ 13 w 443593"/>
                <a:gd name="T13" fmla="*/ 13 h 443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9" name="Forma Livre: Forma 24">
              <a:extLst>
                <a:ext uri="{FF2B5EF4-FFF2-40B4-BE49-F238E27FC236}">
                  <a16:creationId xmlns:a16="http://schemas.microsoft.com/office/drawing/2014/main" id="{D72395FA-3E85-4B93-BE47-853578068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59" y="6437312"/>
              <a:ext cx="82968" cy="84201"/>
            </a:xfrm>
            <a:custGeom>
              <a:avLst/>
              <a:gdLst>
                <a:gd name="T0" fmla="*/ 83302 w 82968"/>
                <a:gd name="T1" fmla="*/ 39152 h 84200"/>
                <a:gd name="T2" fmla="*/ 83302 w 82968"/>
                <a:gd name="T3" fmla="*/ 45411 h 84200"/>
                <a:gd name="T4" fmla="*/ 72183 w 82968"/>
                <a:gd name="T5" fmla="*/ 73559 h 84200"/>
                <a:gd name="T6" fmla="*/ 43456 w 82968"/>
                <a:gd name="T7" fmla="*/ 84333 h 84200"/>
                <a:gd name="T8" fmla="*/ 12294 w 82968"/>
                <a:gd name="T9" fmla="*/ 72171 h 84200"/>
                <a:gd name="T10" fmla="*/ 13 w 82968"/>
                <a:gd name="T11" fmla="*/ 42282 h 84200"/>
                <a:gd name="T12" fmla="*/ 12179 w 82968"/>
                <a:gd name="T13" fmla="*/ 12294 h 84200"/>
                <a:gd name="T14" fmla="*/ 42528 w 82968"/>
                <a:gd name="T15" fmla="*/ 13 h 84200"/>
                <a:gd name="T16" fmla="*/ 77851 w 82968"/>
                <a:gd name="T17" fmla="*/ 18907 h 84200"/>
                <a:gd name="T18" fmla="*/ 64182 w 82968"/>
                <a:gd name="T19" fmla="*/ 26785 h 84200"/>
                <a:gd name="T20" fmla="*/ 42413 w 82968"/>
                <a:gd name="T21" fmla="*/ 15547 h 84200"/>
                <a:gd name="T22" fmla="*/ 23298 w 82968"/>
                <a:gd name="T23" fmla="*/ 23191 h 84200"/>
                <a:gd name="T24" fmla="*/ 15884 w 82968"/>
                <a:gd name="T25" fmla="*/ 42310 h 84200"/>
                <a:gd name="T26" fmla="*/ 23413 w 82968"/>
                <a:gd name="T27" fmla="*/ 61307 h 84200"/>
                <a:gd name="T28" fmla="*/ 43571 w 82968"/>
                <a:gd name="T29" fmla="*/ 68692 h 84200"/>
                <a:gd name="T30" fmla="*/ 67201 w 82968"/>
                <a:gd name="T31" fmla="*/ 53285 h 84200"/>
                <a:gd name="T32" fmla="*/ 42643 w 82968"/>
                <a:gd name="T33" fmla="*/ 53285 h 84200"/>
                <a:gd name="T34" fmla="*/ 42643 w 82968"/>
                <a:gd name="T35" fmla="*/ 39152 h 8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lnTo>
                    <a:pt x="83302" y="39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0" name="Forma Livre: Forma 25">
              <a:extLst>
                <a:ext uri="{FF2B5EF4-FFF2-40B4-BE49-F238E27FC236}">
                  <a16:creationId xmlns:a16="http://schemas.microsoft.com/office/drawing/2014/main" id="{66AE3260-4F0B-4CD8-8BB9-BB0BF4A06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490" y="6460925"/>
              <a:ext cx="30805" cy="58735"/>
            </a:xfrm>
            <a:custGeom>
              <a:avLst/>
              <a:gdLst>
                <a:gd name="T0" fmla="*/ 14212 w 30805"/>
                <a:gd name="T1" fmla="*/ 11136 h 58734"/>
                <a:gd name="T2" fmla="*/ 30941 w 30805"/>
                <a:gd name="T3" fmla="*/ 13 h 58734"/>
                <a:gd name="T4" fmla="*/ 30941 w 30805"/>
                <a:gd name="T5" fmla="*/ 16693 h 58734"/>
                <a:gd name="T6" fmla="*/ 19277 w 30805"/>
                <a:gd name="T7" fmla="*/ 19474 h 58734"/>
                <a:gd name="T8" fmla="*/ 14212 w 30805"/>
                <a:gd name="T9" fmla="*/ 31389 h 58734"/>
                <a:gd name="T10" fmla="*/ 14212 w 30805"/>
                <a:gd name="T11" fmla="*/ 59077 h 58734"/>
                <a:gd name="T12" fmla="*/ 13 w 30805"/>
                <a:gd name="T13" fmla="*/ 59077 h 58734"/>
                <a:gd name="T14" fmla="*/ 13 w 30805"/>
                <a:gd name="T15" fmla="*/ 1159 h 58734"/>
                <a:gd name="T16" fmla="*/ 14208 w 30805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lnTo>
                    <a:pt x="14212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1" name="Forma Livre: Forma 26">
              <a:extLst>
                <a:ext uri="{FF2B5EF4-FFF2-40B4-BE49-F238E27FC236}">
                  <a16:creationId xmlns:a16="http://schemas.microsoft.com/office/drawing/2014/main" id="{6E476007-EADC-4AF6-8320-811015BE5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52" y="6460473"/>
              <a:ext cx="59556" cy="60789"/>
            </a:xfrm>
            <a:custGeom>
              <a:avLst/>
              <a:gdLst>
                <a:gd name="T0" fmla="*/ 15654 w 59556"/>
                <a:gd name="T1" fmla="*/ 36729 h 60788"/>
                <a:gd name="T2" fmla="*/ 31989 w 59556"/>
                <a:gd name="T3" fmla="*/ 47617 h 60788"/>
                <a:gd name="T4" fmla="*/ 44964 w 59556"/>
                <a:gd name="T5" fmla="*/ 41826 h 60788"/>
                <a:gd name="T6" fmla="*/ 57011 w 59556"/>
                <a:gd name="T7" fmla="*/ 48775 h 60788"/>
                <a:gd name="T8" fmla="*/ 31755 w 59556"/>
                <a:gd name="T9" fmla="*/ 61171 h 60788"/>
                <a:gd name="T10" fmla="*/ 8700 w 59556"/>
                <a:gd name="T11" fmla="*/ 52484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2 h 60788"/>
                <a:gd name="T26" fmla="*/ 30584 w 59556"/>
                <a:gd name="T27" fmla="*/ 13440 h 60788"/>
                <a:gd name="T28" fmla="*/ 15407 w 59556"/>
                <a:gd name="T29" fmla="*/ 25142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5"/>
                  </a:ln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lnTo>
                    <a:pt x="44960" y="25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2" name="Forma Livre: Forma 27">
              <a:extLst>
                <a:ext uri="{FF2B5EF4-FFF2-40B4-BE49-F238E27FC236}">
                  <a16:creationId xmlns:a16="http://schemas.microsoft.com/office/drawing/2014/main" id="{217C4C4A-88E7-484B-906C-74F3E2018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480" y="6460473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76 w 61610"/>
                <a:gd name="T3" fmla="*/ 1627 h 60788"/>
                <a:gd name="T4" fmla="*/ 61976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3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3" name="Forma Livre: Forma 28">
              <a:extLst>
                <a:ext uri="{FF2B5EF4-FFF2-40B4-BE49-F238E27FC236}">
                  <a16:creationId xmlns:a16="http://schemas.microsoft.com/office/drawing/2014/main" id="{615679BB-C838-413F-80D7-0909BC22F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357" y="6445867"/>
              <a:ext cx="37788" cy="74343"/>
            </a:xfrm>
            <a:custGeom>
              <a:avLst/>
              <a:gdLst>
                <a:gd name="T0" fmla="*/ 38129 w 37787"/>
                <a:gd name="T1" fmla="*/ 30596 h 74342"/>
                <a:gd name="T2" fmla="*/ 25035 w 37787"/>
                <a:gd name="T3" fmla="*/ 30596 h 74342"/>
                <a:gd name="T4" fmla="*/ 25035 w 37787"/>
                <a:gd name="T5" fmla="*/ 54694 h 74342"/>
                <a:gd name="T6" fmla="*/ 38125 w 37787"/>
                <a:gd name="T7" fmla="*/ 60605 h 74342"/>
                <a:gd name="T8" fmla="*/ 38125 w 37787"/>
                <a:gd name="T9" fmla="*/ 74159 h 74342"/>
                <a:gd name="T10" fmla="*/ 10084 w 37787"/>
                <a:gd name="T11" fmla="*/ 54698 h 74342"/>
                <a:gd name="T12" fmla="*/ 10084 w 37787"/>
                <a:gd name="T13" fmla="*/ 30596 h 74342"/>
                <a:gd name="T14" fmla="*/ 13 w 37787"/>
                <a:gd name="T15" fmla="*/ 30596 h 74342"/>
                <a:gd name="T16" fmla="*/ 13 w 37787"/>
                <a:gd name="T17" fmla="*/ 16221 h 74342"/>
                <a:gd name="T18" fmla="*/ 10088 w 37787"/>
                <a:gd name="T19" fmla="*/ 16221 h 74342"/>
                <a:gd name="T20" fmla="*/ 10088 w 37787"/>
                <a:gd name="T21" fmla="*/ 4531 h 74342"/>
                <a:gd name="T22" fmla="*/ 25035 w 37787"/>
                <a:gd name="T23" fmla="*/ 13 h 74342"/>
                <a:gd name="T24" fmla="*/ 25035 w 37787"/>
                <a:gd name="T25" fmla="*/ 16233 h 74342"/>
                <a:gd name="T26" fmla="*/ 38125 w 37787"/>
                <a:gd name="T27" fmla="*/ 16233 h 74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lnTo>
                    <a:pt x="38125" y="30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4" name="Forma Livre: Forma 29">
              <a:extLst>
                <a:ext uri="{FF2B5EF4-FFF2-40B4-BE49-F238E27FC236}">
                  <a16:creationId xmlns:a16="http://schemas.microsoft.com/office/drawing/2014/main" id="{6165564D-1ECB-4505-9186-04D448D7F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3117" y="6540768"/>
              <a:ext cx="57914" cy="80915"/>
            </a:xfrm>
            <a:custGeom>
              <a:avLst/>
              <a:gdLst>
                <a:gd name="T0" fmla="*/ 30251 w 57913"/>
                <a:gd name="T1" fmla="*/ 13 h 80914"/>
                <a:gd name="T2" fmla="*/ 49942 w 57913"/>
                <a:gd name="T3" fmla="*/ 7891 h 80914"/>
                <a:gd name="T4" fmla="*/ 57935 w 57913"/>
                <a:gd name="T5" fmla="*/ 27237 h 80914"/>
                <a:gd name="T6" fmla="*/ 49942 w 57913"/>
                <a:gd name="T7" fmla="*/ 46586 h 80914"/>
                <a:gd name="T8" fmla="*/ 30251 w 57913"/>
                <a:gd name="T9" fmla="*/ 54464 h 80914"/>
                <a:gd name="T10" fmla="*/ 15999 w 57913"/>
                <a:gd name="T11" fmla="*/ 54464 h 80914"/>
                <a:gd name="T12" fmla="*/ 15999 w 57913"/>
                <a:gd name="T13" fmla="*/ 81104 h 80914"/>
                <a:gd name="T14" fmla="*/ 13 w 57913"/>
                <a:gd name="T15" fmla="*/ 81104 h 80914"/>
                <a:gd name="T16" fmla="*/ 13 w 57913"/>
                <a:gd name="T17" fmla="*/ 13 h 80914"/>
                <a:gd name="T18" fmla="*/ 30251 w 57913"/>
                <a:gd name="T19" fmla="*/ 39513 h 80914"/>
                <a:gd name="T20" fmla="*/ 42068 w 57913"/>
                <a:gd name="T21" fmla="*/ 27237 h 80914"/>
                <a:gd name="T22" fmla="*/ 30251 w 57913"/>
                <a:gd name="T23" fmla="*/ 14956 h 80914"/>
                <a:gd name="T24" fmla="*/ 15999 w 57913"/>
                <a:gd name="T25" fmla="*/ 14956 h 80914"/>
                <a:gd name="T26" fmla="*/ 15999 w 57913"/>
                <a:gd name="T27" fmla="*/ 39513 h 809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lnTo>
                    <a:pt x="30247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lnTo>
                    <a:pt x="30247" y="39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5" name="Forma Livre: Forma 30">
              <a:extLst>
                <a:ext uri="{FF2B5EF4-FFF2-40B4-BE49-F238E27FC236}">
                  <a16:creationId xmlns:a16="http://schemas.microsoft.com/office/drawing/2014/main" id="{47212AE7-66AE-4E60-BA7A-84094ABBE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1932" y="6541515"/>
              <a:ext cx="14786" cy="80093"/>
            </a:xfrm>
            <a:custGeom>
              <a:avLst/>
              <a:gdLst>
                <a:gd name="T0" fmla="*/ 13 w 14786"/>
                <a:gd name="T1" fmla="*/ 80353 h 80093"/>
                <a:gd name="T2" fmla="*/ 13 w 14786"/>
                <a:gd name="T3" fmla="*/ 13 h 80093"/>
                <a:gd name="T4" fmla="*/ 14956 w 14786"/>
                <a:gd name="T5" fmla="*/ 13 h 80093"/>
                <a:gd name="T6" fmla="*/ 14956 w 14786"/>
                <a:gd name="T7" fmla="*/ 80353 h 800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lnTo>
                    <a:pt x="13" y="80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6" name="Forma Livre: Forma 31">
              <a:extLst>
                <a:ext uri="{FF2B5EF4-FFF2-40B4-BE49-F238E27FC236}">
                  <a16:creationId xmlns:a16="http://schemas.microsoft.com/office/drawing/2014/main" id="{72C24B87-95BB-4374-95E1-6BF4E3AAC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849" y="6562319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89 w 61610"/>
                <a:gd name="T3" fmla="*/ 1627 h 60788"/>
                <a:gd name="T4" fmla="*/ 61989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7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lnTo>
                    <a:pt x="30946" y="46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7" name="Forma Livre: Forma 32">
              <a:extLst>
                <a:ext uri="{FF2B5EF4-FFF2-40B4-BE49-F238E27FC236}">
                  <a16:creationId xmlns:a16="http://schemas.microsoft.com/office/drawing/2014/main" id="{E7988832-6CC6-4674-8059-47E8F58A2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4693" y="6562331"/>
              <a:ext cx="56681" cy="60789"/>
            </a:xfrm>
            <a:custGeom>
              <a:avLst/>
              <a:gdLst>
                <a:gd name="T0" fmla="*/ 8700 w 56681"/>
                <a:gd name="T1" fmla="*/ 52361 h 60788"/>
                <a:gd name="T2" fmla="*/ 13 w 56681"/>
                <a:gd name="T3" fmla="*/ 30592 h 60788"/>
                <a:gd name="T4" fmla="*/ 8700 w 56681"/>
                <a:gd name="T5" fmla="*/ 8819 h 60788"/>
                <a:gd name="T6" fmla="*/ 30592 w 56681"/>
                <a:gd name="T7" fmla="*/ 13 h 60788"/>
                <a:gd name="T8" fmla="*/ 56542 w 56681"/>
                <a:gd name="T9" fmla="*/ 14956 h 60788"/>
                <a:gd name="T10" fmla="*/ 43686 w 56681"/>
                <a:gd name="T11" fmla="*/ 22484 h 60788"/>
                <a:gd name="T12" fmla="*/ 30477 w 56681"/>
                <a:gd name="T13" fmla="*/ 14726 h 60788"/>
                <a:gd name="T14" fmla="*/ 14956 w 56681"/>
                <a:gd name="T15" fmla="*/ 30600 h 60788"/>
                <a:gd name="T16" fmla="*/ 19359 w 56681"/>
                <a:gd name="T17" fmla="*/ 41953 h 60788"/>
                <a:gd name="T18" fmla="*/ 30477 w 56681"/>
                <a:gd name="T19" fmla="*/ 46356 h 60788"/>
                <a:gd name="T20" fmla="*/ 43802 w 56681"/>
                <a:gd name="T21" fmla="*/ 38712 h 60788"/>
                <a:gd name="T22" fmla="*/ 56777 w 56681"/>
                <a:gd name="T23" fmla="*/ 46126 h 60788"/>
                <a:gd name="T24" fmla="*/ 30596 w 56681"/>
                <a:gd name="T25" fmla="*/ 61184 h 60788"/>
                <a:gd name="T26" fmla="*/ 8700 w 56681"/>
                <a:gd name="T27" fmla="*/ 52361 h 60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8" name="Forma Livre: Forma 33">
              <a:extLst>
                <a:ext uri="{FF2B5EF4-FFF2-40B4-BE49-F238E27FC236}">
                  <a16:creationId xmlns:a16="http://schemas.microsoft.com/office/drawing/2014/main" id="{B873545E-967A-487F-A570-2C0230D81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684" y="6562319"/>
              <a:ext cx="59556" cy="60789"/>
            </a:xfrm>
            <a:custGeom>
              <a:avLst/>
              <a:gdLst>
                <a:gd name="T0" fmla="*/ 15654 w 59556"/>
                <a:gd name="T1" fmla="*/ 36733 h 60788"/>
                <a:gd name="T2" fmla="*/ 31989 w 59556"/>
                <a:gd name="T3" fmla="*/ 47621 h 60788"/>
                <a:gd name="T4" fmla="*/ 44964 w 59556"/>
                <a:gd name="T5" fmla="*/ 41830 h 60788"/>
                <a:gd name="T6" fmla="*/ 57011 w 59556"/>
                <a:gd name="T7" fmla="*/ 48779 h 60788"/>
                <a:gd name="T8" fmla="*/ 31755 w 59556"/>
                <a:gd name="T9" fmla="*/ 61175 h 60788"/>
                <a:gd name="T10" fmla="*/ 8700 w 59556"/>
                <a:gd name="T11" fmla="*/ 52488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6 h 60788"/>
                <a:gd name="T26" fmla="*/ 30584 w 59556"/>
                <a:gd name="T27" fmla="*/ 13444 h 60788"/>
                <a:gd name="T28" fmla="*/ 15407 w 59556"/>
                <a:gd name="T29" fmla="*/ 25146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9"/>
                  </a:ln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lnTo>
                    <a:pt x="44960" y="25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9" name="Forma Livre: Forma 34">
              <a:extLst>
                <a:ext uri="{FF2B5EF4-FFF2-40B4-BE49-F238E27FC236}">
                  <a16:creationId xmlns:a16="http://schemas.microsoft.com/office/drawing/2014/main" id="{0872C6F1-2370-40FC-930A-6FF1B3805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67" y="6646667"/>
              <a:ext cx="59556" cy="76807"/>
            </a:xfrm>
            <a:custGeom>
              <a:avLst/>
              <a:gdLst>
                <a:gd name="T0" fmla="*/ 59664 w 59556"/>
                <a:gd name="T1" fmla="*/ 13 h 76807"/>
                <a:gd name="T2" fmla="*/ 59664 w 59556"/>
                <a:gd name="T3" fmla="*/ 14541 h 76807"/>
                <a:gd name="T4" fmla="*/ 37772 w 59556"/>
                <a:gd name="T5" fmla="*/ 14541 h 76807"/>
                <a:gd name="T6" fmla="*/ 37772 w 59556"/>
                <a:gd name="T7" fmla="*/ 77050 h 76807"/>
                <a:gd name="T8" fmla="*/ 21782 w 59556"/>
                <a:gd name="T9" fmla="*/ 77050 h 76807"/>
                <a:gd name="T10" fmla="*/ 21782 w 59556"/>
                <a:gd name="T11" fmla="*/ 14541 h 76807"/>
                <a:gd name="T12" fmla="*/ 13 w 59556"/>
                <a:gd name="T13" fmla="*/ 14541 h 76807"/>
                <a:gd name="T14" fmla="*/ 13 w 59556"/>
                <a:gd name="T15" fmla="*/ 13 h 76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lnTo>
                    <a:pt x="5966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0" name="Forma Livre: Forma 35">
              <a:extLst>
                <a:ext uri="{FF2B5EF4-FFF2-40B4-BE49-F238E27FC236}">
                  <a16:creationId xmlns:a16="http://schemas.microsoft.com/office/drawing/2014/main" id="{E66435C1-1EFE-4973-832D-E35A954A2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433" y="6664160"/>
              <a:ext cx="61199" cy="60789"/>
            </a:xfrm>
            <a:custGeom>
              <a:avLst/>
              <a:gdLst>
                <a:gd name="T0" fmla="*/ 30601 w 61199"/>
                <a:gd name="T1" fmla="*/ 61175 h 60788"/>
                <a:gd name="T2" fmla="*/ 8832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78 w 61199"/>
                <a:gd name="T13" fmla="*/ 30600 h 60788"/>
                <a:gd name="T14" fmla="*/ 52357 w 61199"/>
                <a:gd name="T15" fmla="*/ 52369 h 60788"/>
                <a:gd name="T16" fmla="*/ 30601 w 61199"/>
                <a:gd name="T17" fmla="*/ 61175 h 60788"/>
                <a:gd name="T18" fmla="*/ 30601 w 61199"/>
                <a:gd name="T19" fmla="*/ 46578 h 60788"/>
                <a:gd name="T20" fmla="*/ 41838 w 61199"/>
                <a:gd name="T21" fmla="*/ 42060 h 60788"/>
                <a:gd name="T22" fmla="*/ 46356 w 61199"/>
                <a:gd name="T23" fmla="*/ 30592 h 60788"/>
                <a:gd name="T24" fmla="*/ 41838 w 61199"/>
                <a:gd name="T25" fmla="*/ 19120 h 60788"/>
                <a:gd name="T26" fmla="*/ 30601 w 61199"/>
                <a:gd name="T27" fmla="*/ 14602 h 60788"/>
                <a:gd name="T28" fmla="*/ 19363 w 61199"/>
                <a:gd name="T29" fmla="*/ 19120 h 60788"/>
                <a:gd name="T30" fmla="*/ 14960 w 61199"/>
                <a:gd name="T31" fmla="*/ 30592 h 60788"/>
                <a:gd name="T32" fmla="*/ 19363 w 61199"/>
                <a:gd name="T33" fmla="*/ 42060 h 60788"/>
                <a:gd name="T34" fmla="*/ 30601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lnTo>
                    <a:pt x="30601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1" name="Forma Livre: Forma 36">
              <a:extLst>
                <a:ext uri="{FF2B5EF4-FFF2-40B4-BE49-F238E27FC236}">
                  <a16:creationId xmlns:a16="http://schemas.microsoft.com/office/drawing/2014/main" id="{99117CA7-DA0B-4F8C-B4E5-628C22B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648" y="6749199"/>
              <a:ext cx="112130" cy="80915"/>
            </a:xfrm>
            <a:custGeom>
              <a:avLst/>
              <a:gdLst>
                <a:gd name="T0" fmla="*/ 22719 w 112130"/>
                <a:gd name="T1" fmla="*/ 81108 h 80914"/>
                <a:gd name="T2" fmla="*/ 13 w 112130"/>
                <a:gd name="T3" fmla="*/ 13 h 80914"/>
                <a:gd name="T4" fmla="*/ 16812 w 112130"/>
                <a:gd name="T5" fmla="*/ 13 h 80914"/>
                <a:gd name="T6" fmla="*/ 32334 w 112130"/>
                <a:gd name="T7" fmla="*/ 60140 h 80914"/>
                <a:gd name="T8" fmla="*/ 49248 w 112130"/>
                <a:gd name="T9" fmla="*/ 13 h 80914"/>
                <a:gd name="T10" fmla="*/ 62917 w 112130"/>
                <a:gd name="T11" fmla="*/ 13 h 80914"/>
                <a:gd name="T12" fmla="*/ 79946 w 112130"/>
                <a:gd name="T13" fmla="*/ 60140 h 80914"/>
                <a:gd name="T14" fmla="*/ 95468 w 112130"/>
                <a:gd name="T15" fmla="*/ 13 h 80914"/>
                <a:gd name="T16" fmla="*/ 112267 w 112130"/>
                <a:gd name="T17" fmla="*/ 13 h 80914"/>
                <a:gd name="T18" fmla="*/ 89561 w 112130"/>
                <a:gd name="T19" fmla="*/ 81104 h 80914"/>
                <a:gd name="T20" fmla="*/ 71370 w 112130"/>
                <a:gd name="T21" fmla="*/ 81104 h 80914"/>
                <a:gd name="T22" fmla="*/ 56078 w 112130"/>
                <a:gd name="T23" fmla="*/ 27582 h 80914"/>
                <a:gd name="T24" fmla="*/ 40902 w 112130"/>
                <a:gd name="T25" fmla="*/ 81104 h 80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lnTo>
                    <a:pt x="22719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2" name="Forma Livre: Forma 37">
              <a:extLst>
                <a:ext uri="{FF2B5EF4-FFF2-40B4-BE49-F238E27FC236}">
                  <a16:creationId xmlns:a16="http://schemas.microsoft.com/office/drawing/2014/main" id="{628FF92A-1DF0-4545-9F89-502C83DDF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526" y="6770754"/>
              <a:ext cx="61199" cy="60789"/>
            </a:xfrm>
            <a:custGeom>
              <a:avLst/>
              <a:gdLst>
                <a:gd name="T0" fmla="*/ 30588 w 61199"/>
                <a:gd name="T1" fmla="*/ 61175 h 60788"/>
                <a:gd name="T2" fmla="*/ 8819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66 w 61199"/>
                <a:gd name="T13" fmla="*/ 30592 h 60788"/>
                <a:gd name="T14" fmla="*/ 52345 w 61199"/>
                <a:gd name="T15" fmla="*/ 52361 h 60788"/>
                <a:gd name="T16" fmla="*/ 30588 w 61199"/>
                <a:gd name="T17" fmla="*/ 61175 h 60788"/>
                <a:gd name="T18" fmla="*/ 30588 w 61199"/>
                <a:gd name="T19" fmla="*/ 46578 h 60788"/>
                <a:gd name="T20" fmla="*/ 41826 w 61199"/>
                <a:gd name="T21" fmla="*/ 42060 h 60788"/>
                <a:gd name="T22" fmla="*/ 46344 w 61199"/>
                <a:gd name="T23" fmla="*/ 30592 h 60788"/>
                <a:gd name="T24" fmla="*/ 41826 w 61199"/>
                <a:gd name="T25" fmla="*/ 19120 h 60788"/>
                <a:gd name="T26" fmla="*/ 30588 w 61199"/>
                <a:gd name="T27" fmla="*/ 14602 h 60788"/>
                <a:gd name="T28" fmla="*/ 19350 w 61199"/>
                <a:gd name="T29" fmla="*/ 19120 h 60788"/>
                <a:gd name="T30" fmla="*/ 14947 w 61199"/>
                <a:gd name="T31" fmla="*/ 30592 h 60788"/>
                <a:gd name="T32" fmla="*/ 19371 w 61199"/>
                <a:gd name="T33" fmla="*/ 42068 h 60788"/>
                <a:gd name="T34" fmla="*/ 30588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lnTo>
                    <a:pt x="30588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3" name="Forma Livre: Forma 38">
              <a:extLst>
                <a:ext uri="{FF2B5EF4-FFF2-40B4-BE49-F238E27FC236}">
                  <a16:creationId xmlns:a16="http://schemas.microsoft.com/office/drawing/2014/main" id="{3F1258F5-3493-4B61-8AB2-98859AD5C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347" y="6771210"/>
              <a:ext cx="32448" cy="58735"/>
            </a:xfrm>
            <a:custGeom>
              <a:avLst/>
              <a:gdLst>
                <a:gd name="T0" fmla="*/ 14956 w 32448"/>
                <a:gd name="T1" fmla="*/ 11136 h 58734"/>
                <a:gd name="T2" fmla="*/ 32564 w 32448"/>
                <a:gd name="T3" fmla="*/ 13 h 58734"/>
                <a:gd name="T4" fmla="*/ 32564 w 32448"/>
                <a:gd name="T5" fmla="*/ 16693 h 58734"/>
                <a:gd name="T6" fmla="*/ 20283 w 32448"/>
                <a:gd name="T7" fmla="*/ 19474 h 58734"/>
                <a:gd name="T8" fmla="*/ 14943 w 32448"/>
                <a:gd name="T9" fmla="*/ 31389 h 58734"/>
                <a:gd name="T10" fmla="*/ 14943 w 32448"/>
                <a:gd name="T11" fmla="*/ 59077 h 58734"/>
                <a:gd name="T12" fmla="*/ 13 w 32448"/>
                <a:gd name="T13" fmla="*/ 59077 h 58734"/>
                <a:gd name="T14" fmla="*/ 13 w 32448"/>
                <a:gd name="T15" fmla="*/ 1159 h 58734"/>
                <a:gd name="T16" fmla="*/ 14956 w 32448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lnTo>
                    <a:pt x="14956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4" name="Forma Livre: Forma 39">
              <a:extLst>
                <a:ext uri="{FF2B5EF4-FFF2-40B4-BE49-F238E27FC236}">
                  <a16:creationId xmlns:a16="http://schemas.microsoft.com/office/drawing/2014/main" id="{46F59DC6-6525-4AE5-903C-38D4C216C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905" y="6749199"/>
              <a:ext cx="53395" cy="80915"/>
            </a:xfrm>
            <a:custGeom>
              <a:avLst/>
              <a:gdLst>
                <a:gd name="T0" fmla="*/ 53417 w 53395"/>
                <a:gd name="T1" fmla="*/ 81108 h 80914"/>
                <a:gd name="T2" fmla="*/ 36043 w 53395"/>
                <a:gd name="T3" fmla="*/ 81108 h 80914"/>
                <a:gd name="T4" fmla="*/ 14960 w 53395"/>
                <a:gd name="T5" fmla="*/ 54821 h 80914"/>
                <a:gd name="T6" fmla="*/ 14960 w 53395"/>
                <a:gd name="T7" fmla="*/ 81108 h 80914"/>
                <a:gd name="T8" fmla="*/ 13 w 53395"/>
                <a:gd name="T9" fmla="*/ 81108 h 80914"/>
                <a:gd name="T10" fmla="*/ 13 w 53395"/>
                <a:gd name="T11" fmla="*/ 13 h 80914"/>
                <a:gd name="T12" fmla="*/ 14956 w 53395"/>
                <a:gd name="T13" fmla="*/ 13 h 80914"/>
                <a:gd name="T14" fmla="*/ 14956 w 53395"/>
                <a:gd name="T15" fmla="*/ 48673 h 80914"/>
                <a:gd name="T16" fmla="*/ 34880 w 53395"/>
                <a:gd name="T17" fmla="*/ 23203 h 80914"/>
                <a:gd name="T18" fmla="*/ 52723 w 53395"/>
                <a:gd name="T19" fmla="*/ 23203 h 80914"/>
                <a:gd name="T20" fmla="*/ 29438 w 53395"/>
                <a:gd name="T21" fmla="*/ 51819 h 809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lnTo>
                    <a:pt x="53417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5" name="Forma Livre: Forma 40">
              <a:extLst>
                <a:ext uri="{FF2B5EF4-FFF2-40B4-BE49-F238E27FC236}">
                  <a16:creationId xmlns:a16="http://schemas.microsoft.com/office/drawing/2014/main" id="{FB6FC49A-F6C6-41BE-BE36-2A0A5BDD0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9763" y="6806632"/>
              <a:ext cx="25876" cy="25876"/>
            </a:xfrm>
            <a:custGeom>
              <a:avLst/>
              <a:gdLst>
                <a:gd name="T0" fmla="*/ 14 w 25876"/>
                <a:gd name="T1" fmla="*/ 13231 h 25876"/>
                <a:gd name="T2" fmla="*/ 12992 w 25876"/>
                <a:gd name="T3" fmla="*/ 14 h 25876"/>
                <a:gd name="T4" fmla="*/ 26209 w 25876"/>
                <a:gd name="T5" fmla="*/ 12992 h 25876"/>
                <a:gd name="T6" fmla="*/ 13231 w 25876"/>
                <a:gd name="T7" fmla="*/ 26209 h 25876"/>
                <a:gd name="T8" fmla="*/ 13112 w 25876"/>
                <a:gd name="T9" fmla="*/ 26210 h 25876"/>
                <a:gd name="T10" fmla="*/ 14 w 25876"/>
                <a:gd name="T11" fmla="*/ 13231 h 25876"/>
                <a:gd name="T12" fmla="*/ 23836 w 25876"/>
                <a:gd name="T13" fmla="*/ 13173 h 25876"/>
                <a:gd name="T14" fmla="*/ 13100 w 25876"/>
                <a:gd name="T15" fmla="*/ 2260 h 25876"/>
                <a:gd name="T16" fmla="*/ 2359 w 25876"/>
                <a:gd name="T17" fmla="*/ 13235 h 25876"/>
                <a:gd name="T18" fmla="*/ 13100 w 25876"/>
                <a:gd name="T19" fmla="*/ 24090 h 25876"/>
                <a:gd name="T20" fmla="*/ 23849 w 25876"/>
                <a:gd name="T21" fmla="*/ 13169 h 25876"/>
                <a:gd name="T22" fmla="*/ 8614 w 25876"/>
                <a:gd name="T23" fmla="*/ 6564 h 25876"/>
                <a:gd name="T24" fmla="*/ 13157 w 25876"/>
                <a:gd name="T25" fmla="*/ 6564 h 25876"/>
                <a:gd name="T26" fmla="*/ 18111 w 25876"/>
                <a:gd name="T27" fmla="*/ 10458 h 25876"/>
                <a:gd name="T28" fmla="*/ 18111 w 25876"/>
                <a:gd name="T29" fmla="*/ 10520 h 25876"/>
                <a:gd name="T30" fmla="*/ 15457 w 25876"/>
                <a:gd name="T31" fmla="*/ 13999 h 25876"/>
                <a:gd name="T32" fmla="*/ 18879 w 25876"/>
                <a:gd name="T33" fmla="*/ 19486 h 25876"/>
                <a:gd name="T34" fmla="*/ 15930 w 25876"/>
                <a:gd name="T35" fmla="*/ 19486 h 25876"/>
                <a:gd name="T36" fmla="*/ 12804 w 25876"/>
                <a:gd name="T37" fmla="*/ 14471 h 25876"/>
                <a:gd name="T38" fmla="*/ 11449 w 25876"/>
                <a:gd name="T39" fmla="*/ 14471 h 25876"/>
                <a:gd name="T40" fmla="*/ 11449 w 25876"/>
                <a:gd name="T41" fmla="*/ 19486 h 25876"/>
                <a:gd name="T42" fmla="*/ 8614 w 25876"/>
                <a:gd name="T43" fmla="*/ 19486 h 25876"/>
                <a:gd name="T44" fmla="*/ 13124 w 25876"/>
                <a:gd name="T45" fmla="*/ 12524 h 25876"/>
                <a:gd name="T46" fmla="*/ 15367 w 25876"/>
                <a:gd name="T47" fmla="*/ 10635 h 25876"/>
                <a:gd name="T48" fmla="*/ 15367 w 25876"/>
                <a:gd name="T49" fmla="*/ 10577 h 25876"/>
                <a:gd name="T50" fmla="*/ 13124 w 25876"/>
                <a:gd name="T51" fmla="*/ 8749 h 25876"/>
                <a:gd name="T52" fmla="*/ 11481 w 25876"/>
                <a:gd name="T53" fmla="*/ 8749 h 25876"/>
                <a:gd name="T54" fmla="*/ 11481 w 25876"/>
                <a:gd name="T55" fmla="*/ 12524 h 258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lnTo>
                    <a:pt x="23836" y="13173"/>
                  </a:ln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lnTo>
                    <a:pt x="8614" y="6564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lnTo>
                    <a:pt x="13124" y="12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</p:grp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145629" y="423250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212888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ver -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 descr="Uma imagem contendo fio, interior, luz&#10;&#10;Descrição gerada com alta confiança">
            <a:extLst>
              <a:ext uri="{FF2B5EF4-FFF2-40B4-BE49-F238E27FC236}">
                <a16:creationId xmlns:a16="http://schemas.microsoft.com/office/drawing/2014/main" id="{FF6C0C2F-568F-4885-9BDF-0292D98357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68BCB2C1-0361-49EB-8288-BCD00F8F7318}"/>
              </a:ext>
            </a:extLst>
          </p:cNvPr>
          <p:cNvSpPr/>
          <p:nvPr userDrawn="1"/>
        </p:nvSpPr>
        <p:spPr>
          <a:xfrm>
            <a:off x="160338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latin typeface="+mn-lt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grpSp>
        <p:nvGrpSpPr>
          <p:cNvPr id="8" name="Gráfico 1">
            <a:extLst>
              <a:ext uri="{FF2B5EF4-FFF2-40B4-BE49-F238E27FC236}">
                <a16:creationId xmlns:a16="http://schemas.microsoft.com/office/drawing/2014/main" id="{F46E3BFE-52B8-4FBB-BE1F-E0A734DB2B3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49088" y="6415088"/>
            <a:ext cx="442912" cy="442912"/>
            <a:chOff x="11748407" y="6414406"/>
            <a:chExt cx="443593" cy="443593"/>
          </a:xfrm>
        </p:grpSpPr>
        <p:sp>
          <p:nvSpPr>
            <p:cNvPr id="9" name="Forma Livre: Forma 4">
              <a:extLst>
                <a:ext uri="{FF2B5EF4-FFF2-40B4-BE49-F238E27FC236}">
                  <a16:creationId xmlns:a16="http://schemas.microsoft.com/office/drawing/2014/main" id="{C7E6EACD-0152-4F54-AC8F-A0F30CAF6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8394" y="6414393"/>
              <a:ext cx="443593" cy="443593"/>
            </a:xfrm>
            <a:custGeom>
              <a:avLst/>
              <a:gdLst>
                <a:gd name="T0" fmla="*/ 13 w 443593"/>
                <a:gd name="T1" fmla="*/ 13 h 443593"/>
                <a:gd name="T2" fmla="*/ 13 w 443593"/>
                <a:gd name="T3" fmla="*/ 295742 h 443593"/>
                <a:gd name="T4" fmla="*/ 13 w 443593"/>
                <a:gd name="T5" fmla="*/ 443606 h 443593"/>
                <a:gd name="T6" fmla="*/ 443606 w 443593"/>
                <a:gd name="T7" fmla="*/ 443606 h 443593"/>
                <a:gd name="T8" fmla="*/ 443606 w 443593"/>
                <a:gd name="T9" fmla="*/ 295742 h 443593"/>
                <a:gd name="T10" fmla="*/ 443606 w 443593"/>
                <a:gd name="T11" fmla="*/ 13 h 443593"/>
                <a:gd name="T12" fmla="*/ 13 w 443593"/>
                <a:gd name="T13" fmla="*/ 13 h 443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0" name="Forma Livre: Forma 5">
              <a:extLst>
                <a:ext uri="{FF2B5EF4-FFF2-40B4-BE49-F238E27FC236}">
                  <a16:creationId xmlns:a16="http://schemas.microsoft.com/office/drawing/2014/main" id="{1C95FCD5-FA34-43D5-BD1A-9F40A3BE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59" y="6437312"/>
              <a:ext cx="82968" cy="84201"/>
            </a:xfrm>
            <a:custGeom>
              <a:avLst/>
              <a:gdLst>
                <a:gd name="T0" fmla="*/ 83302 w 82968"/>
                <a:gd name="T1" fmla="*/ 39152 h 84200"/>
                <a:gd name="T2" fmla="*/ 83302 w 82968"/>
                <a:gd name="T3" fmla="*/ 45411 h 84200"/>
                <a:gd name="T4" fmla="*/ 72183 w 82968"/>
                <a:gd name="T5" fmla="*/ 73559 h 84200"/>
                <a:gd name="T6" fmla="*/ 43456 w 82968"/>
                <a:gd name="T7" fmla="*/ 84333 h 84200"/>
                <a:gd name="T8" fmla="*/ 12294 w 82968"/>
                <a:gd name="T9" fmla="*/ 72171 h 84200"/>
                <a:gd name="T10" fmla="*/ 13 w 82968"/>
                <a:gd name="T11" fmla="*/ 42282 h 84200"/>
                <a:gd name="T12" fmla="*/ 12179 w 82968"/>
                <a:gd name="T13" fmla="*/ 12294 h 84200"/>
                <a:gd name="T14" fmla="*/ 42528 w 82968"/>
                <a:gd name="T15" fmla="*/ 13 h 84200"/>
                <a:gd name="T16" fmla="*/ 77851 w 82968"/>
                <a:gd name="T17" fmla="*/ 18907 h 84200"/>
                <a:gd name="T18" fmla="*/ 64182 w 82968"/>
                <a:gd name="T19" fmla="*/ 26785 h 84200"/>
                <a:gd name="T20" fmla="*/ 42413 w 82968"/>
                <a:gd name="T21" fmla="*/ 15547 h 84200"/>
                <a:gd name="T22" fmla="*/ 23298 w 82968"/>
                <a:gd name="T23" fmla="*/ 23191 h 84200"/>
                <a:gd name="T24" fmla="*/ 15884 w 82968"/>
                <a:gd name="T25" fmla="*/ 42310 h 84200"/>
                <a:gd name="T26" fmla="*/ 23413 w 82968"/>
                <a:gd name="T27" fmla="*/ 61307 h 84200"/>
                <a:gd name="T28" fmla="*/ 43571 w 82968"/>
                <a:gd name="T29" fmla="*/ 68692 h 84200"/>
                <a:gd name="T30" fmla="*/ 67201 w 82968"/>
                <a:gd name="T31" fmla="*/ 53285 h 84200"/>
                <a:gd name="T32" fmla="*/ 42643 w 82968"/>
                <a:gd name="T33" fmla="*/ 53285 h 84200"/>
                <a:gd name="T34" fmla="*/ 42643 w 82968"/>
                <a:gd name="T35" fmla="*/ 39152 h 8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lnTo>
                    <a:pt x="83302" y="39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1" name="Forma Livre: Forma 6">
              <a:extLst>
                <a:ext uri="{FF2B5EF4-FFF2-40B4-BE49-F238E27FC236}">
                  <a16:creationId xmlns:a16="http://schemas.microsoft.com/office/drawing/2014/main" id="{8D55BC95-0641-4F95-984F-AA4D705E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490" y="6460925"/>
              <a:ext cx="30805" cy="58735"/>
            </a:xfrm>
            <a:custGeom>
              <a:avLst/>
              <a:gdLst>
                <a:gd name="T0" fmla="*/ 14212 w 30805"/>
                <a:gd name="T1" fmla="*/ 11136 h 58734"/>
                <a:gd name="T2" fmla="*/ 30941 w 30805"/>
                <a:gd name="T3" fmla="*/ 13 h 58734"/>
                <a:gd name="T4" fmla="*/ 30941 w 30805"/>
                <a:gd name="T5" fmla="*/ 16693 h 58734"/>
                <a:gd name="T6" fmla="*/ 19277 w 30805"/>
                <a:gd name="T7" fmla="*/ 19474 h 58734"/>
                <a:gd name="T8" fmla="*/ 14212 w 30805"/>
                <a:gd name="T9" fmla="*/ 31389 h 58734"/>
                <a:gd name="T10" fmla="*/ 14212 w 30805"/>
                <a:gd name="T11" fmla="*/ 59077 h 58734"/>
                <a:gd name="T12" fmla="*/ 13 w 30805"/>
                <a:gd name="T13" fmla="*/ 59077 h 58734"/>
                <a:gd name="T14" fmla="*/ 13 w 30805"/>
                <a:gd name="T15" fmla="*/ 1159 h 58734"/>
                <a:gd name="T16" fmla="*/ 14208 w 30805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lnTo>
                    <a:pt x="14212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2" name="Forma Livre: Forma 7">
              <a:extLst>
                <a:ext uri="{FF2B5EF4-FFF2-40B4-BE49-F238E27FC236}">
                  <a16:creationId xmlns:a16="http://schemas.microsoft.com/office/drawing/2014/main" id="{1F2D2B4D-CCB4-4E94-848C-5FA99191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52" y="6460473"/>
              <a:ext cx="59556" cy="60789"/>
            </a:xfrm>
            <a:custGeom>
              <a:avLst/>
              <a:gdLst>
                <a:gd name="T0" fmla="*/ 15654 w 59556"/>
                <a:gd name="T1" fmla="*/ 36729 h 60788"/>
                <a:gd name="T2" fmla="*/ 31989 w 59556"/>
                <a:gd name="T3" fmla="*/ 47617 h 60788"/>
                <a:gd name="T4" fmla="*/ 44964 w 59556"/>
                <a:gd name="T5" fmla="*/ 41826 h 60788"/>
                <a:gd name="T6" fmla="*/ 57011 w 59556"/>
                <a:gd name="T7" fmla="*/ 48775 h 60788"/>
                <a:gd name="T8" fmla="*/ 31755 w 59556"/>
                <a:gd name="T9" fmla="*/ 61171 h 60788"/>
                <a:gd name="T10" fmla="*/ 8700 w 59556"/>
                <a:gd name="T11" fmla="*/ 52484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2 h 60788"/>
                <a:gd name="T26" fmla="*/ 30584 w 59556"/>
                <a:gd name="T27" fmla="*/ 13440 h 60788"/>
                <a:gd name="T28" fmla="*/ 15407 w 59556"/>
                <a:gd name="T29" fmla="*/ 25142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5"/>
                  </a:ln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lnTo>
                    <a:pt x="44960" y="25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3" name="Forma Livre: Forma 8">
              <a:extLst>
                <a:ext uri="{FF2B5EF4-FFF2-40B4-BE49-F238E27FC236}">
                  <a16:creationId xmlns:a16="http://schemas.microsoft.com/office/drawing/2014/main" id="{3956375A-74DD-434B-9A7B-1F75212FC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480" y="6460473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76 w 61610"/>
                <a:gd name="T3" fmla="*/ 1627 h 60788"/>
                <a:gd name="T4" fmla="*/ 61976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3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4" name="Forma Livre: Forma 9">
              <a:extLst>
                <a:ext uri="{FF2B5EF4-FFF2-40B4-BE49-F238E27FC236}">
                  <a16:creationId xmlns:a16="http://schemas.microsoft.com/office/drawing/2014/main" id="{EB0504CA-431E-448F-B1A6-19CC7DECF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357" y="6445867"/>
              <a:ext cx="37788" cy="74343"/>
            </a:xfrm>
            <a:custGeom>
              <a:avLst/>
              <a:gdLst>
                <a:gd name="T0" fmla="*/ 38129 w 37787"/>
                <a:gd name="T1" fmla="*/ 30596 h 74342"/>
                <a:gd name="T2" fmla="*/ 25035 w 37787"/>
                <a:gd name="T3" fmla="*/ 30596 h 74342"/>
                <a:gd name="T4" fmla="*/ 25035 w 37787"/>
                <a:gd name="T5" fmla="*/ 54694 h 74342"/>
                <a:gd name="T6" fmla="*/ 38125 w 37787"/>
                <a:gd name="T7" fmla="*/ 60605 h 74342"/>
                <a:gd name="T8" fmla="*/ 38125 w 37787"/>
                <a:gd name="T9" fmla="*/ 74159 h 74342"/>
                <a:gd name="T10" fmla="*/ 10084 w 37787"/>
                <a:gd name="T11" fmla="*/ 54698 h 74342"/>
                <a:gd name="T12" fmla="*/ 10084 w 37787"/>
                <a:gd name="T13" fmla="*/ 30596 h 74342"/>
                <a:gd name="T14" fmla="*/ 13 w 37787"/>
                <a:gd name="T15" fmla="*/ 30596 h 74342"/>
                <a:gd name="T16" fmla="*/ 13 w 37787"/>
                <a:gd name="T17" fmla="*/ 16221 h 74342"/>
                <a:gd name="T18" fmla="*/ 10088 w 37787"/>
                <a:gd name="T19" fmla="*/ 16221 h 74342"/>
                <a:gd name="T20" fmla="*/ 10088 w 37787"/>
                <a:gd name="T21" fmla="*/ 4531 h 74342"/>
                <a:gd name="T22" fmla="*/ 25035 w 37787"/>
                <a:gd name="T23" fmla="*/ 13 h 74342"/>
                <a:gd name="T24" fmla="*/ 25035 w 37787"/>
                <a:gd name="T25" fmla="*/ 16233 h 74342"/>
                <a:gd name="T26" fmla="*/ 38125 w 37787"/>
                <a:gd name="T27" fmla="*/ 16233 h 74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lnTo>
                    <a:pt x="38125" y="30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5" name="Forma Livre: Forma 10">
              <a:extLst>
                <a:ext uri="{FF2B5EF4-FFF2-40B4-BE49-F238E27FC236}">
                  <a16:creationId xmlns:a16="http://schemas.microsoft.com/office/drawing/2014/main" id="{930A17D5-1548-4A8D-B8CD-335735829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3117" y="6540768"/>
              <a:ext cx="57914" cy="80915"/>
            </a:xfrm>
            <a:custGeom>
              <a:avLst/>
              <a:gdLst>
                <a:gd name="T0" fmla="*/ 30251 w 57913"/>
                <a:gd name="T1" fmla="*/ 13 h 80914"/>
                <a:gd name="T2" fmla="*/ 49942 w 57913"/>
                <a:gd name="T3" fmla="*/ 7891 h 80914"/>
                <a:gd name="T4" fmla="*/ 57935 w 57913"/>
                <a:gd name="T5" fmla="*/ 27237 h 80914"/>
                <a:gd name="T6" fmla="*/ 49942 w 57913"/>
                <a:gd name="T7" fmla="*/ 46586 h 80914"/>
                <a:gd name="T8" fmla="*/ 30251 w 57913"/>
                <a:gd name="T9" fmla="*/ 54464 h 80914"/>
                <a:gd name="T10" fmla="*/ 15999 w 57913"/>
                <a:gd name="T11" fmla="*/ 54464 h 80914"/>
                <a:gd name="T12" fmla="*/ 15999 w 57913"/>
                <a:gd name="T13" fmla="*/ 81104 h 80914"/>
                <a:gd name="T14" fmla="*/ 13 w 57913"/>
                <a:gd name="T15" fmla="*/ 81104 h 80914"/>
                <a:gd name="T16" fmla="*/ 13 w 57913"/>
                <a:gd name="T17" fmla="*/ 13 h 80914"/>
                <a:gd name="T18" fmla="*/ 30251 w 57913"/>
                <a:gd name="T19" fmla="*/ 39513 h 80914"/>
                <a:gd name="T20" fmla="*/ 42068 w 57913"/>
                <a:gd name="T21" fmla="*/ 27237 h 80914"/>
                <a:gd name="T22" fmla="*/ 30251 w 57913"/>
                <a:gd name="T23" fmla="*/ 14956 h 80914"/>
                <a:gd name="T24" fmla="*/ 15999 w 57913"/>
                <a:gd name="T25" fmla="*/ 14956 h 80914"/>
                <a:gd name="T26" fmla="*/ 15999 w 57913"/>
                <a:gd name="T27" fmla="*/ 39513 h 809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lnTo>
                    <a:pt x="30247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lnTo>
                    <a:pt x="30247" y="39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6" name="Forma Livre: Forma 11">
              <a:extLst>
                <a:ext uri="{FF2B5EF4-FFF2-40B4-BE49-F238E27FC236}">
                  <a16:creationId xmlns:a16="http://schemas.microsoft.com/office/drawing/2014/main" id="{6221E197-955F-4D1D-97F3-94325DAC8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1932" y="6541515"/>
              <a:ext cx="14786" cy="80093"/>
            </a:xfrm>
            <a:custGeom>
              <a:avLst/>
              <a:gdLst>
                <a:gd name="T0" fmla="*/ 13 w 14786"/>
                <a:gd name="T1" fmla="*/ 80353 h 80093"/>
                <a:gd name="T2" fmla="*/ 13 w 14786"/>
                <a:gd name="T3" fmla="*/ 13 h 80093"/>
                <a:gd name="T4" fmla="*/ 14956 w 14786"/>
                <a:gd name="T5" fmla="*/ 13 h 80093"/>
                <a:gd name="T6" fmla="*/ 14956 w 14786"/>
                <a:gd name="T7" fmla="*/ 80353 h 800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lnTo>
                    <a:pt x="13" y="80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7" name="Forma Livre: Forma 12">
              <a:extLst>
                <a:ext uri="{FF2B5EF4-FFF2-40B4-BE49-F238E27FC236}">
                  <a16:creationId xmlns:a16="http://schemas.microsoft.com/office/drawing/2014/main" id="{000BC268-CD16-4977-AD6F-681DDB03D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849" y="6562319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89 w 61610"/>
                <a:gd name="T3" fmla="*/ 1627 h 60788"/>
                <a:gd name="T4" fmla="*/ 61989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7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lnTo>
                    <a:pt x="30946" y="46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" name="Forma Livre: Forma 13">
              <a:extLst>
                <a:ext uri="{FF2B5EF4-FFF2-40B4-BE49-F238E27FC236}">
                  <a16:creationId xmlns:a16="http://schemas.microsoft.com/office/drawing/2014/main" id="{40CB7109-02E7-4F98-8D4C-710C72E5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4693" y="6562331"/>
              <a:ext cx="56681" cy="60789"/>
            </a:xfrm>
            <a:custGeom>
              <a:avLst/>
              <a:gdLst>
                <a:gd name="T0" fmla="*/ 8700 w 56681"/>
                <a:gd name="T1" fmla="*/ 52361 h 60788"/>
                <a:gd name="T2" fmla="*/ 13 w 56681"/>
                <a:gd name="T3" fmla="*/ 30592 h 60788"/>
                <a:gd name="T4" fmla="*/ 8700 w 56681"/>
                <a:gd name="T5" fmla="*/ 8819 h 60788"/>
                <a:gd name="T6" fmla="*/ 30592 w 56681"/>
                <a:gd name="T7" fmla="*/ 13 h 60788"/>
                <a:gd name="T8" fmla="*/ 56542 w 56681"/>
                <a:gd name="T9" fmla="*/ 14956 h 60788"/>
                <a:gd name="T10" fmla="*/ 43686 w 56681"/>
                <a:gd name="T11" fmla="*/ 22484 h 60788"/>
                <a:gd name="T12" fmla="*/ 30477 w 56681"/>
                <a:gd name="T13" fmla="*/ 14726 h 60788"/>
                <a:gd name="T14" fmla="*/ 14956 w 56681"/>
                <a:gd name="T15" fmla="*/ 30600 h 60788"/>
                <a:gd name="T16" fmla="*/ 19359 w 56681"/>
                <a:gd name="T17" fmla="*/ 41953 h 60788"/>
                <a:gd name="T18" fmla="*/ 30477 w 56681"/>
                <a:gd name="T19" fmla="*/ 46356 h 60788"/>
                <a:gd name="T20" fmla="*/ 43802 w 56681"/>
                <a:gd name="T21" fmla="*/ 38712 h 60788"/>
                <a:gd name="T22" fmla="*/ 56777 w 56681"/>
                <a:gd name="T23" fmla="*/ 46126 h 60788"/>
                <a:gd name="T24" fmla="*/ 30596 w 56681"/>
                <a:gd name="T25" fmla="*/ 61184 h 60788"/>
                <a:gd name="T26" fmla="*/ 8700 w 56681"/>
                <a:gd name="T27" fmla="*/ 52361 h 60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9" name="Forma Livre: Forma 14">
              <a:extLst>
                <a:ext uri="{FF2B5EF4-FFF2-40B4-BE49-F238E27FC236}">
                  <a16:creationId xmlns:a16="http://schemas.microsoft.com/office/drawing/2014/main" id="{CC37C2B9-BB19-4BF4-99B7-10E3F1FD7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684" y="6562319"/>
              <a:ext cx="59556" cy="60789"/>
            </a:xfrm>
            <a:custGeom>
              <a:avLst/>
              <a:gdLst>
                <a:gd name="T0" fmla="*/ 15654 w 59556"/>
                <a:gd name="T1" fmla="*/ 36733 h 60788"/>
                <a:gd name="T2" fmla="*/ 31989 w 59556"/>
                <a:gd name="T3" fmla="*/ 47621 h 60788"/>
                <a:gd name="T4" fmla="*/ 44964 w 59556"/>
                <a:gd name="T5" fmla="*/ 41830 h 60788"/>
                <a:gd name="T6" fmla="*/ 57011 w 59556"/>
                <a:gd name="T7" fmla="*/ 48779 h 60788"/>
                <a:gd name="T8" fmla="*/ 31755 w 59556"/>
                <a:gd name="T9" fmla="*/ 61175 h 60788"/>
                <a:gd name="T10" fmla="*/ 8700 w 59556"/>
                <a:gd name="T11" fmla="*/ 52488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6 h 60788"/>
                <a:gd name="T26" fmla="*/ 30584 w 59556"/>
                <a:gd name="T27" fmla="*/ 13444 h 60788"/>
                <a:gd name="T28" fmla="*/ 15407 w 59556"/>
                <a:gd name="T29" fmla="*/ 25146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9"/>
                  </a:ln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lnTo>
                    <a:pt x="44960" y="25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0" name="Forma Livre: Forma 15">
              <a:extLst>
                <a:ext uri="{FF2B5EF4-FFF2-40B4-BE49-F238E27FC236}">
                  <a16:creationId xmlns:a16="http://schemas.microsoft.com/office/drawing/2014/main" id="{D798D0F2-6682-45A5-9ED2-B9D849DC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67" y="6646667"/>
              <a:ext cx="59556" cy="76807"/>
            </a:xfrm>
            <a:custGeom>
              <a:avLst/>
              <a:gdLst>
                <a:gd name="T0" fmla="*/ 59664 w 59556"/>
                <a:gd name="T1" fmla="*/ 13 h 76807"/>
                <a:gd name="T2" fmla="*/ 59664 w 59556"/>
                <a:gd name="T3" fmla="*/ 14541 h 76807"/>
                <a:gd name="T4" fmla="*/ 37772 w 59556"/>
                <a:gd name="T5" fmla="*/ 14541 h 76807"/>
                <a:gd name="T6" fmla="*/ 37772 w 59556"/>
                <a:gd name="T7" fmla="*/ 77050 h 76807"/>
                <a:gd name="T8" fmla="*/ 21782 w 59556"/>
                <a:gd name="T9" fmla="*/ 77050 h 76807"/>
                <a:gd name="T10" fmla="*/ 21782 w 59556"/>
                <a:gd name="T11" fmla="*/ 14541 h 76807"/>
                <a:gd name="T12" fmla="*/ 13 w 59556"/>
                <a:gd name="T13" fmla="*/ 14541 h 76807"/>
                <a:gd name="T14" fmla="*/ 13 w 59556"/>
                <a:gd name="T15" fmla="*/ 13 h 76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lnTo>
                    <a:pt x="5966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1" name="Forma Livre: Forma 16">
              <a:extLst>
                <a:ext uri="{FF2B5EF4-FFF2-40B4-BE49-F238E27FC236}">
                  <a16:creationId xmlns:a16="http://schemas.microsoft.com/office/drawing/2014/main" id="{472FE38D-1E46-4F02-BEB4-204F0AE5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433" y="6664160"/>
              <a:ext cx="61199" cy="60789"/>
            </a:xfrm>
            <a:custGeom>
              <a:avLst/>
              <a:gdLst>
                <a:gd name="T0" fmla="*/ 30601 w 61199"/>
                <a:gd name="T1" fmla="*/ 61175 h 60788"/>
                <a:gd name="T2" fmla="*/ 8832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78 w 61199"/>
                <a:gd name="T13" fmla="*/ 30600 h 60788"/>
                <a:gd name="T14" fmla="*/ 52357 w 61199"/>
                <a:gd name="T15" fmla="*/ 52369 h 60788"/>
                <a:gd name="T16" fmla="*/ 30601 w 61199"/>
                <a:gd name="T17" fmla="*/ 61175 h 60788"/>
                <a:gd name="T18" fmla="*/ 30601 w 61199"/>
                <a:gd name="T19" fmla="*/ 46578 h 60788"/>
                <a:gd name="T20" fmla="*/ 41838 w 61199"/>
                <a:gd name="T21" fmla="*/ 42060 h 60788"/>
                <a:gd name="T22" fmla="*/ 46356 w 61199"/>
                <a:gd name="T23" fmla="*/ 30592 h 60788"/>
                <a:gd name="T24" fmla="*/ 41838 w 61199"/>
                <a:gd name="T25" fmla="*/ 19120 h 60788"/>
                <a:gd name="T26" fmla="*/ 30601 w 61199"/>
                <a:gd name="T27" fmla="*/ 14602 h 60788"/>
                <a:gd name="T28" fmla="*/ 19363 w 61199"/>
                <a:gd name="T29" fmla="*/ 19120 h 60788"/>
                <a:gd name="T30" fmla="*/ 14960 w 61199"/>
                <a:gd name="T31" fmla="*/ 30592 h 60788"/>
                <a:gd name="T32" fmla="*/ 19363 w 61199"/>
                <a:gd name="T33" fmla="*/ 42060 h 60788"/>
                <a:gd name="T34" fmla="*/ 30601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lnTo>
                    <a:pt x="30601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2" name="Forma Livre: Forma 17">
              <a:extLst>
                <a:ext uri="{FF2B5EF4-FFF2-40B4-BE49-F238E27FC236}">
                  <a16:creationId xmlns:a16="http://schemas.microsoft.com/office/drawing/2014/main" id="{6F41420B-4E55-4E1A-BE4E-D9A638E0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648" y="6749199"/>
              <a:ext cx="112130" cy="80915"/>
            </a:xfrm>
            <a:custGeom>
              <a:avLst/>
              <a:gdLst>
                <a:gd name="T0" fmla="*/ 22719 w 112130"/>
                <a:gd name="T1" fmla="*/ 81108 h 80914"/>
                <a:gd name="T2" fmla="*/ 13 w 112130"/>
                <a:gd name="T3" fmla="*/ 13 h 80914"/>
                <a:gd name="T4" fmla="*/ 16812 w 112130"/>
                <a:gd name="T5" fmla="*/ 13 h 80914"/>
                <a:gd name="T6" fmla="*/ 32334 w 112130"/>
                <a:gd name="T7" fmla="*/ 60140 h 80914"/>
                <a:gd name="T8" fmla="*/ 49248 w 112130"/>
                <a:gd name="T9" fmla="*/ 13 h 80914"/>
                <a:gd name="T10" fmla="*/ 62917 w 112130"/>
                <a:gd name="T11" fmla="*/ 13 h 80914"/>
                <a:gd name="T12" fmla="*/ 79946 w 112130"/>
                <a:gd name="T13" fmla="*/ 60140 h 80914"/>
                <a:gd name="T14" fmla="*/ 95468 w 112130"/>
                <a:gd name="T15" fmla="*/ 13 h 80914"/>
                <a:gd name="T16" fmla="*/ 112267 w 112130"/>
                <a:gd name="T17" fmla="*/ 13 h 80914"/>
                <a:gd name="T18" fmla="*/ 89561 w 112130"/>
                <a:gd name="T19" fmla="*/ 81104 h 80914"/>
                <a:gd name="T20" fmla="*/ 71370 w 112130"/>
                <a:gd name="T21" fmla="*/ 81104 h 80914"/>
                <a:gd name="T22" fmla="*/ 56078 w 112130"/>
                <a:gd name="T23" fmla="*/ 27582 h 80914"/>
                <a:gd name="T24" fmla="*/ 40902 w 112130"/>
                <a:gd name="T25" fmla="*/ 81104 h 80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lnTo>
                    <a:pt x="22719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3" name="Forma Livre: Forma 18">
              <a:extLst>
                <a:ext uri="{FF2B5EF4-FFF2-40B4-BE49-F238E27FC236}">
                  <a16:creationId xmlns:a16="http://schemas.microsoft.com/office/drawing/2014/main" id="{5FCC469A-4D3B-4C13-99B2-BED6A5118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526" y="6770754"/>
              <a:ext cx="61199" cy="60789"/>
            </a:xfrm>
            <a:custGeom>
              <a:avLst/>
              <a:gdLst>
                <a:gd name="T0" fmla="*/ 30588 w 61199"/>
                <a:gd name="T1" fmla="*/ 61175 h 60788"/>
                <a:gd name="T2" fmla="*/ 8819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66 w 61199"/>
                <a:gd name="T13" fmla="*/ 30592 h 60788"/>
                <a:gd name="T14" fmla="*/ 52345 w 61199"/>
                <a:gd name="T15" fmla="*/ 52361 h 60788"/>
                <a:gd name="T16" fmla="*/ 30588 w 61199"/>
                <a:gd name="T17" fmla="*/ 61175 h 60788"/>
                <a:gd name="T18" fmla="*/ 30588 w 61199"/>
                <a:gd name="T19" fmla="*/ 46578 h 60788"/>
                <a:gd name="T20" fmla="*/ 41826 w 61199"/>
                <a:gd name="T21" fmla="*/ 42060 h 60788"/>
                <a:gd name="T22" fmla="*/ 46344 w 61199"/>
                <a:gd name="T23" fmla="*/ 30592 h 60788"/>
                <a:gd name="T24" fmla="*/ 41826 w 61199"/>
                <a:gd name="T25" fmla="*/ 19120 h 60788"/>
                <a:gd name="T26" fmla="*/ 30588 w 61199"/>
                <a:gd name="T27" fmla="*/ 14602 h 60788"/>
                <a:gd name="T28" fmla="*/ 19350 w 61199"/>
                <a:gd name="T29" fmla="*/ 19120 h 60788"/>
                <a:gd name="T30" fmla="*/ 14947 w 61199"/>
                <a:gd name="T31" fmla="*/ 30592 h 60788"/>
                <a:gd name="T32" fmla="*/ 19371 w 61199"/>
                <a:gd name="T33" fmla="*/ 42068 h 60788"/>
                <a:gd name="T34" fmla="*/ 30588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lnTo>
                    <a:pt x="30588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4" name="Forma Livre: Forma 19">
              <a:extLst>
                <a:ext uri="{FF2B5EF4-FFF2-40B4-BE49-F238E27FC236}">
                  <a16:creationId xmlns:a16="http://schemas.microsoft.com/office/drawing/2014/main" id="{CBA4F595-3F52-46A4-B966-6D9BFADA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347" y="6771210"/>
              <a:ext cx="32448" cy="58735"/>
            </a:xfrm>
            <a:custGeom>
              <a:avLst/>
              <a:gdLst>
                <a:gd name="T0" fmla="*/ 14956 w 32448"/>
                <a:gd name="T1" fmla="*/ 11136 h 58734"/>
                <a:gd name="T2" fmla="*/ 32564 w 32448"/>
                <a:gd name="T3" fmla="*/ 13 h 58734"/>
                <a:gd name="T4" fmla="*/ 32564 w 32448"/>
                <a:gd name="T5" fmla="*/ 16693 h 58734"/>
                <a:gd name="T6" fmla="*/ 20283 w 32448"/>
                <a:gd name="T7" fmla="*/ 19474 h 58734"/>
                <a:gd name="T8" fmla="*/ 14943 w 32448"/>
                <a:gd name="T9" fmla="*/ 31389 h 58734"/>
                <a:gd name="T10" fmla="*/ 14943 w 32448"/>
                <a:gd name="T11" fmla="*/ 59077 h 58734"/>
                <a:gd name="T12" fmla="*/ 13 w 32448"/>
                <a:gd name="T13" fmla="*/ 59077 h 58734"/>
                <a:gd name="T14" fmla="*/ 13 w 32448"/>
                <a:gd name="T15" fmla="*/ 1159 h 58734"/>
                <a:gd name="T16" fmla="*/ 14956 w 32448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lnTo>
                    <a:pt x="14956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5" name="Forma Livre: Forma 20">
              <a:extLst>
                <a:ext uri="{FF2B5EF4-FFF2-40B4-BE49-F238E27FC236}">
                  <a16:creationId xmlns:a16="http://schemas.microsoft.com/office/drawing/2014/main" id="{390D270A-42C7-450F-A6DE-246AC1D38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905" y="6749199"/>
              <a:ext cx="53395" cy="80915"/>
            </a:xfrm>
            <a:custGeom>
              <a:avLst/>
              <a:gdLst>
                <a:gd name="T0" fmla="*/ 53417 w 53395"/>
                <a:gd name="T1" fmla="*/ 81108 h 80914"/>
                <a:gd name="T2" fmla="*/ 36043 w 53395"/>
                <a:gd name="T3" fmla="*/ 81108 h 80914"/>
                <a:gd name="T4" fmla="*/ 14960 w 53395"/>
                <a:gd name="T5" fmla="*/ 54821 h 80914"/>
                <a:gd name="T6" fmla="*/ 14960 w 53395"/>
                <a:gd name="T7" fmla="*/ 81108 h 80914"/>
                <a:gd name="T8" fmla="*/ 13 w 53395"/>
                <a:gd name="T9" fmla="*/ 81108 h 80914"/>
                <a:gd name="T10" fmla="*/ 13 w 53395"/>
                <a:gd name="T11" fmla="*/ 13 h 80914"/>
                <a:gd name="T12" fmla="*/ 14956 w 53395"/>
                <a:gd name="T13" fmla="*/ 13 h 80914"/>
                <a:gd name="T14" fmla="*/ 14956 w 53395"/>
                <a:gd name="T15" fmla="*/ 48673 h 80914"/>
                <a:gd name="T16" fmla="*/ 34880 w 53395"/>
                <a:gd name="T17" fmla="*/ 23203 h 80914"/>
                <a:gd name="T18" fmla="*/ 52723 w 53395"/>
                <a:gd name="T19" fmla="*/ 23203 h 80914"/>
                <a:gd name="T20" fmla="*/ 29438 w 53395"/>
                <a:gd name="T21" fmla="*/ 51819 h 809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lnTo>
                    <a:pt x="53417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6" name="Forma Livre: Forma 21">
              <a:extLst>
                <a:ext uri="{FF2B5EF4-FFF2-40B4-BE49-F238E27FC236}">
                  <a16:creationId xmlns:a16="http://schemas.microsoft.com/office/drawing/2014/main" id="{AAC205C3-FF58-49B7-9D2B-25EE05434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9763" y="6806632"/>
              <a:ext cx="25876" cy="25876"/>
            </a:xfrm>
            <a:custGeom>
              <a:avLst/>
              <a:gdLst>
                <a:gd name="T0" fmla="*/ 14 w 25876"/>
                <a:gd name="T1" fmla="*/ 13231 h 25876"/>
                <a:gd name="T2" fmla="*/ 12992 w 25876"/>
                <a:gd name="T3" fmla="*/ 14 h 25876"/>
                <a:gd name="T4" fmla="*/ 26209 w 25876"/>
                <a:gd name="T5" fmla="*/ 12992 h 25876"/>
                <a:gd name="T6" fmla="*/ 13231 w 25876"/>
                <a:gd name="T7" fmla="*/ 26209 h 25876"/>
                <a:gd name="T8" fmla="*/ 13112 w 25876"/>
                <a:gd name="T9" fmla="*/ 26210 h 25876"/>
                <a:gd name="T10" fmla="*/ 14 w 25876"/>
                <a:gd name="T11" fmla="*/ 13231 h 25876"/>
                <a:gd name="T12" fmla="*/ 23836 w 25876"/>
                <a:gd name="T13" fmla="*/ 13173 h 25876"/>
                <a:gd name="T14" fmla="*/ 13100 w 25876"/>
                <a:gd name="T15" fmla="*/ 2260 h 25876"/>
                <a:gd name="T16" fmla="*/ 2359 w 25876"/>
                <a:gd name="T17" fmla="*/ 13235 h 25876"/>
                <a:gd name="T18" fmla="*/ 13100 w 25876"/>
                <a:gd name="T19" fmla="*/ 24090 h 25876"/>
                <a:gd name="T20" fmla="*/ 23849 w 25876"/>
                <a:gd name="T21" fmla="*/ 13169 h 25876"/>
                <a:gd name="T22" fmla="*/ 8614 w 25876"/>
                <a:gd name="T23" fmla="*/ 6564 h 25876"/>
                <a:gd name="T24" fmla="*/ 13157 w 25876"/>
                <a:gd name="T25" fmla="*/ 6564 h 25876"/>
                <a:gd name="T26" fmla="*/ 18111 w 25876"/>
                <a:gd name="T27" fmla="*/ 10458 h 25876"/>
                <a:gd name="T28" fmla="*/ 18111 w 25876"/>
                <a:gd name="T29" fmla="*/ 10520 h 25876"/>
                <a:gd name="T30" fmla="*/ 15457 w 25876"/>
                <a:gd name="T31" fmla="*/ 13999 h 25876"/>
                <a:gd name="T32" fmla="*/ 18879 w 25876"/>
                <a:gd name="T33" fmla="*/ 19486 h 25876"/>
                <a:gd name="T34" fmla="*/ 15930 w 25876"/>
                <a:gd name="T35" fmla="*/ 19486 h 25876"/>
                <a:gd name="T36" fmla="*/ 12804 w 25876"/>
                <a:gd name="T37" fmla="*/ 14471 h 25876"/>
                <a:gd name="T38" fmla="*/ 11449 w 25876"/>
                <a:gd name="T39" fmla="*/ 14471 h 25876"/>
                <a:gd name="T40" fmla="*/ 11449 w 25876"/>
                <a:gd name="T41" fmla="*/ 19486 h 25876"/>
                <a:gd name="T42" fmla="*/ 8614 w 25876"/>
                <a:gd name="T43" fmla="*/ 19486 h 25876"/>
                <a:gd name="T44" fmla="*/ 13124 w 25876"/>
                <a:gd name="T45" fmla="*/ 12524 h 25876"/>
                <a:gd name="T46" fmla="*/ 15367 w 25876"/>
                <a:gd name="T47" fmla="*/ 10635 h 25876"/>
                <a:gd name="T48" fmla="*/ 15367 w 25876"/>
                <a:gd name="T49" fmla="*/ 10577 h 25876"/>
                <a:gd name="T50" fmla="*/ 13124 w 25876"/>
                <a:gd name="T51" fmla="*/ 8749 h 25876"/>
                <a:gd name="T52" fmla="*/ 11481 w 25876"/>
                <a:gd name="T53" fmla="*/ 8749 h 25876"/>
                <a:gd name="T54" fmla="*/ 11481 w 25876"/>
                <a:gd name="T55" fmla="*/ 12524 h 258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lnTo>
                    <a:pt x="23836" y="13173"/>
                  </a:ln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lnTo>
                    <a:pt x="8614" y="6564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lnTo>
                    <a:pt x="13124" y="12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</p:grpSp>
      <p:sp>
        <p:nvSpPr>
          <p:cNvPr id="27" name="Rectangle 12">
            <a:extLst>
              <a:ext uri="{FF2B5EF4-FFF2-40B4-BE49-F238E27FC236}">
                <a16:creationId xmlns:a16="http://schemas.microsoft.com/office/drawing/2014/main" id="{A87874F4-39A8-4A28-858F-AE8C6E6CC940}"/>
              </a:ext>
            </a:extLst>
          </p:cNvPr>
          <p:cNvSpPr/>
          <p:nvPr userDrawn="1"/>
        </p:nvSpPr>
        <p:spPr>
          <a:xfrm>
            <a:off x="7804150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latin typeface="+mn-lt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grpSp>
        <p:nvGrpSpPr>
          <p:cNvPr id="28" name="Gráfico 1">
            <a:extLst>
              <a:ext uri="{FF2B5EF4-FFF2-40B4-BE49-F238E27FC236}">
                <a16:creationId xmlns:a16="http://schemas.microsoft.com/office/drawing/2014/main" id="{0B5B3130-F1F3-491B-A1C5-24FBAB8F55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49088" y="6415088"/>
            <a:ext cx="442912" cy="442912"/>
            <a:chOff x="11748407" y="6414406"/>
            <a:chExt cx="443593" cy="443593"/>
          </a:xfrm>
        </p:grpSpPr>
        <p:sp>
          <p:nvSpPr>
            <p:cNvPr id="29" name="Forma Livre: Forma 24">
              <a:extLst>
                <a:ext uri="{FF2B5EF4-FFF2-40B4-BE49-F238E27FC236}">
                  <a16:creationId xmlns:a16="http://schemas.microsoft.com/office/drawing/2014/main" id="{105B7FA0-1330-44D2-973D-24EE66B35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8394" y="6414393"/>
              <a:ext cx="443593" cy="443593"/>
            </a:xfrm>
            <a:custGeom>
              <a:avLst/>
              <a:gdLst>
                <a:gd name="T0" fmla="*/ 13 w 443593"/>
                <a:gd name="T1" fmla="*/ 13 h 443593"/>
                <a:gd name="T2" fmla="*/ 13 w 443593"/>
                <a:gd name="T3" fmla="*/ 295742 h 443593"/>
                <a:gd name="T4" fmla="*/ 13 w 443593"/>
                <a:gd name="T5" fmla="*/ 443606 h 443593"/>
                <a:gd name="T6" fmla="*/ 443606 w 443593"/>
                <a:gd name="T7" fmla="*/ 443606 h 443593"/>
                <a:gd name="T8" fmla="*/ 443606 w 443593"/>
                <a:gd name="T9" fmla="*/ 295742 h 443593"/>
                <a:gd name="T10" fmla="*/ 443606 w 443593"/>
                <a:gd name="T11" fmla="*/ 13 h 443593"/>
                <a:gd name="T12" fmla="*/ 13 w 443593"/>
                <a:gd name="T13" fmla="*/ 13 h 443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0" name="Forma Livre: Forma 25">
              <a:extLst>
                <a:ext uri="{FF2B5EF4-FFF2-40B4-BE49-F238E27FC236}">
                  <a16:creationId xmlns:a16="http://schemas.microsoft.com/office/drawing/2014/main" id="{D06E32E7-4F6C-44C9-95E4-8B1C0989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59" y="6437312"/>
              <a:ext cx="82968" cy="84201"/>
            </a:xfrm>
            <a:custGeom>
              <a:avLst/>
              <a:gdLst>
                <a:gd name="T0" fmla="*/ 83302 w 82968"/>
                <a:gd name="T1" fmla="*/ 39152 h 84200"/>
                <a:gd name="T2" fmla="*/ 83302 w 82968"/>
                <a:gd name="T3" fmla="*/ 45411 h 84200"/>
                <a:gd name="T4" fmla="*/ 72183 w 82968"/>
                <a:gd name="T5" fmla="*/ 73559 h 84200"/>
                <a:gd name="T6" fmla="*/ 43456 w 82968"/>
                <a:gd name="T7" fmla="*/ 84333 h 84200"/>
                <a:gd name="T8" fmla="*/ 12294 w 82968"/>
                <a:gd name="T9" fmla="*/ 72171 h 84200"/>
                <a:gd name="T10" fmla="*/ 13 w 82968"/>
                <a:gd name="T11" fmla="*/ 42282 h 84200"/>
                <a:gd name="T12" fmla="*/ 12179 w 82968"/>
                <a:gd name="T13" fmla="*/ 12294 h 84200"/>
                <a:gd name="T14" fmla="*/ 42528 w 82968"/>
                <a:gd name="T15" fmla="*/ 13 h 84200"/>
                <a:gd name="T16" fmla="*/ 77851 w 82968"/>
                <a:gd name="T17" fmla="*/ 18907 h 84200"/>
                <a:gd name="T18" fmla="*/ 64182 w 82968"/>
                <a:gd name="T19" fmla="*/ 26785 h 84200"/>
                <a:gd name="T20" fmla="*/ 42413 w 82968"/>
                <a:gd name="T21" fmla="*/ 15547 h 84200"/>
                <a:gd name="T22" fmla="*/ 23298 w 82968"/>
                <a:gd name="T23" fmla="*/ 23191 h 84200"/>
                <a:gd name="T24" fmla="*/ 15884 w 82968"/>
                <a:gd name="T25" fmla="*/ 42310 h 84200"/>
                <a:gd name="T26" fmla="*/ 23413 w 82968"/>
                <a:gd name="T27" fmla="*/ 61307 h 84200"/>
                <a:gd name="T28" fmla="*/ 43571 w 82968"/>
                <a:gd name="T29" fmla="*/ 68692 h 84200"/>
                <a:gd name="T30" fmla="*/ 67201 w 82968"/>
                <a:gd name="T31" fmla="*/ 53285 h 84200"/>
                <a:gd name="T32" fmla="*/ 42643 w 82968"/>
                <a:gd name="T33" fmla="*/ 53285 h 84200"/>
                <a:gd name="T34" fmla="*/ 42643 w 82968"/>
                <a:gd name="T35" fmla="*/ 39152 h 8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lnTo>
                    <a:pt x="83302" y="39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1" name="Forma Livre: Forma 26">
              <a:extLst>
                <a:ext uri="{FF2B5EF4-FFF2-40B4-BE49-F238E27FC236}">
                  <a16:creationId xmlns:a16="http://schemas.microsoft.com/office/drawing/2014/main" id="{DC0BA111-3E13-47F0-875E-20C8923AC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490" y="6460925"/>
              <a:ext cx="30805" cy="58735"/>
            </a:xfrm>
            <a:custGeom>
              <a:avLst/>
              <a:gdLst>
                <a:gd name="T0" fmla="*/ 14212 w 30805"/>
                <a:gd name="T1" fmla="*/ 11136 h 58734"/>
                <a:gd name="T2" fmla="*/ 30941 w 30805"/>
                <a:gd name="T3" fmla="*/ 13 h 58734"/>
                <a:gd name="T4" fmla="*/ 30941 w 30805"/>
                <a:gd name="T5" fmla="*/ 16693 h 58734"/>
                <a:gd name="T6" fmla="*/ 19277 w 30805"/>
                <a:gd name="T7" fmla="*/ 19474 h 58734"/>
                <a:gd name="T8" fmla="*/ 14212 w 30805"/>
                <a:gd name="T9" fmla="*/ 31389 h 58734"/>
                <a:gd name="T10" fmla="*/ 14212 w 30805"/>
                <a:gd name="T11" fmla="*/ 59077 h 58734"/>
                <a:gd name="T12" fmla="*/ 13 w 30805"/>
                <a:gd name="T13" fmla="*/ 59077 h 58734"/>
                <a:gd name="T14" fmla="*/ 13 w 30805"/>
                <a:gd name="T15" fmla="*/ 1159 h 58734"/>
                <a:gd name="T16" fmla="*/ 14208 w 30805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lnTo>
                    <a:pt x="14212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2" name="Forma Livre: Forma 27">
              <a:extLst>
                <a:ext uri="{FF2B5EF4-FFF2-40B4-BE49-F238E27FC236}">
                  <a16:creationId xmlns:a16="http://schemas.microsoft.com/office/drawing/2014/main" id="{8B1024EA-2DEF-4F21-977C-812C9772E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52" y="6460473"/>
              <a:ext cx="59556" cy="60789"/>
            </a:xfrm>
            <a:custGeom>
              <a:avLst/>
              <a:gdLst>
                <a:gd name="T0" fmla="*/ 15654 w 59556"/>
                <a:gd name="T1" fmla="*/ 36729 h 60788"/>
                <a:gd name="T2" fmla="*/ 31989 w 59556"/>
                <a:gd name="T3" fmla="*/ 47617 h 60788"/>
                <a:gd name="T4" fmla="*/ 44964 w 59556"/>
                <a:gd name="T5" fmla="*/ 41826 h 60788"/>
                <a:gd name="T6" fmla="*/ 57011 w 59556"/>
                <a:gd name="T7" fmla="*/ 48775 h 60788"/>
                <a:gd name="T8" fmla="*/ 31755 w 59556"/>
                <a:gd name="T9" fmla="*/ 61171 h 60788"/>
                <a:gd name="T10" fmla="*/ 8700 w 59556"/>
                <a:gd name="T11" fmla="*/ 52484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2 h 60788"/>
                <a:gd name="T26" fmla="*/ 30584 w 59556"/>
                <a:gd name="T27" fmla="*/ 13440 h 60788"/>
                <a:gd name="T28" fmla="*/ 15407 w 59556"/>
                <a:gd name="T29" fmla="*/ 25142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5"/>
                  </a:ln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lnTo>
                    <a:pt x="44960" y="25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3" name="Forma Livre: Forma 28">
              <a:extLst>
                <a:ext uri="{FF2B5EF4-FFF2-40B4-BE49-F238E27FC236}">
                  <a16:creationId xmlns:a16="http://schemas.microsoft.com/office/drawing/2014/main" id="{73C56EE8-D5FF-45DA-AF65-700B7F782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480" y="6460473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76 w 61610"/>
                <a:gd name="T3" fmla="*/ 1627 h 60788"/>
                <a:gd name="T4" fmla="*/ 61976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3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4" name="Forma Livre: Forma 29">
              <a:extLst>
                <a:ext uri="{FF2B5EF4-FFF2-40B4-BE49-F238E27FC236}">
                  <a16:creationId xmlns:a16="http://schemas.microsoft.com/office/drawing/2014/main" id="{A70D998E-3214-4250-8647-7C60C8AD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357" y="6445867"/>
              <a:ext cx="37788" cy="74343"/>
            </a:xfrm>
            <a:custGeom>
              <a:avLst/>
              <a:gdLst>
                <a:gd name="T0" fmla="*/ 38129 w 37787"/>
                <a:gd name="T1" fmla="*/ 30596 h 74342"/>
                <a:gd name="T2" fmla="*/ 25035 w 37787"/>
                <a:gd name="T3" fmla="*/ 30596 h 74342"/>
                <a:gd name="T4" fmla="*/ 25035 w 37787"/>
                <a:gd name="T5" fmla="*/ 54694 h 74342"/>
                <a:gd name="T6" fmla="*/ 38125 w 37787"/>
                <a:gd name="T7" fmla="*/ 60605 h 74342"/>
                <a:gd name="T8" fmla="*/ 38125 w 37787"/>
                <a:gd name="T9" fmla="*/ 74159 h 74342"/>
                <a:gd name="T10" fmla="*/ 10084 w 37787"/>
                <a:gd name="T11" fmla="*/ 54698 h 74342"/>
                <a:gd name="T12" fmla="*/ 10084 w 37787"/>
                <a:gd name="T13" fmla="*/ 30596 h 74342"/>
                <a:gd name="T14" fmla="*/ 13 w 37787"/>
                <a:gd name="T15" fmla="*/ 30596 h 74342"/>
                <a:gd name="T16" fmla="*/ 13 w 37787"/>
                <a:gd name="T17" fmla="*/ 16221 h 74342"/>
                <a:gd name="T18" fmla="*/ 10088 w 37787"/>
                <a:gd name="T19" fmla="*/ 16221 h 74342"/>
                <a:gd name="T20" fmla="*/ 10088 w 37787"/>
                <a:gd name="T21" fmla="*/ 4531 h 74342"/>
                <a:gd name="T22" fmla="*/ 25035 w 37787"/>
                <a:gd name="T23" fmla="*/ 13 h 74342"/>
                <a:gd name="T24" fmla="*/ 25035 w 37787"/>
                <a:gd name="T25" fmla="*/ 16233 h 74342"/>
                <a:gd name="T26" fmla="*/ 38125 w 37787"/>
                <a:gd name="T27" fmla="*/ 16233 h 74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lnTo>
                    <a:pt x="38125" y="30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5" name="Forma Livre: Forma 30">
              <a:extLst>
                <a:ext uri="{FF2B5EF4-FFF2-40B4-BE49-F238E27FC236}">
                  <a16:creationId xmlns:a16="http://schemas.microsoft.com/office/drawing/2014/main" id="{5B081B6A-E76B-4C25-8EEC-D64E709F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3117" y="6540768"/>
              <a:ext cx="57914" cy="80915"/>
            </a:xfrm>
            <a:custGeom>
              <a:avLst/>
              <a:gdLst>
                <a:gd name="T0" fmla="*/ 30251 w 57913"/>
                <a:gd name="T1" fmla="*/ 13 h 80914"/>
                <a:gd name="T2" fmla="*/ 49942 w 57913"/>
                <a:gd name="T3" fmla="*/ 7891 h 80914"/>
                <a:gd name="T4" fmla="*/ 57935 w 57913"/>
                <a:gd name="T5" fmla="*/ 27237 h 80914"/>
                <a:gd name="T6" fmla="*/ 49942 w 57913"/>
                <a:gd name="T7" fmla="*/ 46586 h 80914"/>
                <a:gd name="T8" fmla="*/ 30251 w 57913"/>
                <a:gd name="T9" fmla="*/ 54464 h 80914"/>
                <a:gd name="T10" fmla="*/ 15999 w 57913"/>
                <a:gd name="T11" fmla="*/ 54464 h 80914"/>
                <a:gd name="T12" fmla="*/ 15999 w 57913"/>
                <a:gd name="T13" fmla="*/ 81104 h 80914"/>
                <a:gd name="T14" fmla="*/ 13 w 57913"/>
                <a:gd name="T15" fmla="*/ 81104 h 80914"/>
                <a:gd name="T16" fmla="*/ 13 w 57913"/>
                <a:gd name="T17" fmla="*/ 13 h 80914"/>
                <a:gd name="T18" fmla="*/ 30251 w 57913"/>
                <a:gd name="T19" fmla="*/ 39513 h 80914"/>
                <a:gd name="T20" fmla="*/ 42068 w 57913"/>
                <a:gd name="T21" fmla="*/ 27237 h 80914"/>
                <a:gd name="T22" fmla="*/ 30251 w 57913"/>
                <a:gd name="T23" fmla="*/ 14956 h 80914"/>
                <a:gd name="T24" fmla="*/ 15999 w 57913"/>
                <a:gd name="T25" fmla="*/ 14956 h 80914"/>
                <a:gd name="T26" fmla="*/ 15999 w 57913"/>
                <a:gd name="T27" fmla="*/ 39513 h 809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lnTo>
                    <a:pt x="30247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lnTo>
                    <a:pt x="30247" y="39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6" name="Forma Livre: Forma 31">
              <a:extLst>
                <a:ext uri="{FF2B5EF4-FFF2-40B4-BE49-F238E27FC236}">
                  <a16:creationId xmlns:a16="http://schemas.microsoft.com/office/drawing/2014/main" id="{25AF71B0-83DF-4847-A6F5-1FD8B3D71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1932" y="6541515"/>
              <a:ext cx="14786" cy="80093"/>
            </a:xfrm>
            <a:custGeom>
              <a:avLst/>
              <a:gdLst>
                <a:gd name="T0" fmla="*/ 13 w 14786"/>
                <a:gd name="T1" fmla="*/ 80353 h 80093"/>
                <a:gd name="T2" fmla="*/ 13 w 14786"/>
                <a:gd name="T3" fmla="*/ 13 h 80093"/>
                <a:gd name="T4" fmla="*/ 14956 w 14786"/>
                <a:gd name="T5" fmla="*/ 13 h 80093"/>
                <a:gd name="T6" fmla="*/ 14956 w 14786"/>
                <a:gd name="T7" fmla="*/ 80353 h 800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lnTo>
                    <a:pt x="13" y="80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7" name="Forma Livre: Forma 32">
              <a:extLst>
                <a:ext uri="{FF2B5EF4-FFF2-40B4-BE49-F238E27FC236}">
                  <a16:creationId xmlns:a16="http://schemas.microsoft.com/office/drawing/2014/main" id="{72EF2CFB-DDA0-4258-A2AA-88A942DD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849" y="6562319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89 w 61610"/>
                <a:gd name="T3" fmla="*/ 1627 h 60788"/>
                <a:gd name="T4" fmla="*/ 61989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7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lnTo>
                    <a:pt x="30946" y="46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8" name="Forma Livre: Forma 33">
              <a:extLst>
                <a:ext uri="{FF2B5EF4-FFF2-40B4-BE49-F238E27FC236}">
                  <a16:creationId xmlns:a16="http://schemas.microsoft.com/office/drawing/2014/main" id="{DA818D36-F6AA-4529-BE29-9706487C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4693" y="6562331"/>
              <a:ext cx="56681" cy="60789"/>
            </a:xfrm>
            <a:custGeom>
              <a:avLst/>
              <a:gdLst>
                <a:gd name="T0" fmla="*/ 8700 w 56681"/>
                <a:gd name="T1" fmla="*/ 52361 h 60788"/>
                <a:gd name="T2" fmla="*/ 13 w 56681"/>
                <a:gd name="T3" fmla="*/ 30592 h 60788"/>
                <a:gd name="T4" fmla="*/ 8700 w 56681"/>
                <a:gd name="T5" fmla="*/ 8819 h 60788"/>
                <a:gd name="T6" fmla="*/ 30592 w 56681"/>
                <a:gd name="T7" fmla="*/ 13 h 60788"/>
                <a:gd name="T8" fmla="*/ 56542 w 56681"/>
                <a:gd name="T9" fmla="*/ 14956 h 60788"/>
                <a:gd name="T10" fmla="*/ 43686 w 56681"/>
                <a:gd name="T11" fmla="*/ 22484 h 60788"/>
                <a:gd name="T12" fmla="*/ 30477 w 56681"/>
                <a:gd name="T13" fmla="*/ 14726 h 60788"/>
                <a:gd name="T14" fmla="*/ 14956 w 56681"/>
                <a:gd name="T15" fmla="*/ 30600 h 60788"/>
                <a:gd name="T16" fmla="*/ 19359 w 56681"/>
                <a:gd name="T17" fmla="*/ 41953 h 60788"/>
                <a:gd name="T18" fmla="*/ 30477 w 56681"/>
                <a:gd name="T19" fmla="*/ 46356 h 60788"/>
                <a:gd name="T20" fmla="*/ 43802 w 56681"/>
                <a:gd name="T21" fmla="*/ 38712 h 60788"/>
                <a:gd name="T22" fmla="*/ 56777 w 56681"/>
                <a:gd name="T23" fmla="*/ 46126 h 60788"/>
                <a:gd name="T24" fmla="*/ 30596 w 56681"/>
                <a:gd name="T25" fmla="*/ 61184 h 60788"/>
                <a:gd name="T26" fmla="*/ 8700 w 56681"/>
                <a:gd name="T27" fmla="*/ 52361 h 60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39" name="Forma Livre: Forma 34">
              <a:extLst>
                <a:ext uri="{FF2B5EF4-FFF2-40B4-BE49-F238E27FC236}">
                  <a16:creationId xmlns:a16="http://schemas.microsoft.com/office/drawing/2014/main" id="{7A5CA722-9B62-4EFE-9F16-6752C0819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684" y="6562319"/>
              <a:ext cx="59556" cy="60789"/>
            </a:xfrm>
            <a:custGeom>
              <a:avLst/>
              <a:gdLst>
                <a:gd name="T0" fmla="*/ 15654 w 59556"/>
                <a:gd name="T1" fmla="*/ 36733 h 60788"/>
                <a:gd name="T2" fmla="*/ 31989 w 59556"/>
                <a:gd name="T3" fmla="*/ 47621 h 60788"/>
                <a:gd name="T4" fmla="*/ 44964 w 59556"/>
                <a:gd name="T5" fmla="*/ 41830 h 60788"/>
                <a:gd name="T6" fmla="*/ 57011 w 59556"/>
                <a:gd name="T7" fmla="*/ 48779 h 60788"/>
                <a:gd name="T8" fmla="*/ 31755 w 59556"/>
                <a:gd name="T9" fmla="*/ 61175 h 60788"/>
                <a:gd name="T10" fmla="*/ 8700 w 59556"/>
                <a:gd name="T11" fmla="*/ 52488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6 h 60788"/>
                <a:gd name="T26" fmla="*/ 30584 w 59556"/>
                <a:gd name="T27" fmla="*/ 13444 h 60788"/>
                <a:gd name="T28" fmla="*/ 15407 w 59556"/>
                <a:gd name="T29" fmla="*/ 25146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9"/>
                  </a:ln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lnTo>
                    <a:pt x="44960" y="25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0" name="Forma Livre: Forma 35">
              <a:extLst>
                <a:ext uri="{FF2B5EF4-FFF2-40B4-BE49-F238E27FC236}">
                  <a16:creationId xmlns:a16="http://schemas.microsoft.com/office/drawing/2014/main" id="{BC844218-6502-4BB9-902E-86B15D45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67" y="6646667"/>
              <a:ext cx="59556" cy="76807"/>
            </a:xfrm>
            <a:custGeom>
              <a:avLst/>
              <a:gdLst>
                <a:gd name="T0" fmla="*/ 59664 w 59556"/>
                <a:gd name="T1" fmla="*/ 13 h 76807"/>
                <a:gd name="T2" fmla="*/ 59664 w 59556"/>
                <a:gd name="T3" fmla="*/ 14541 h 76807"/>
                <a:gd name="T4" fmla="*/ 37772 w 59556"/>
                <a:gd name="T5" fmla="*/ 14541 h 76807"/>
                <a:gd name="T6" fmla="*/ 37772 w 59556"/>
                <a:gd name="T7" fmla="*/ 77050 h 76807"/>
                <a:gd name="T8" fmla="*/ 21782 w 59556"/>
                <a:gd name="T9" fmla="*/ 77050 h 76807"/>
                <a:gd name="T10" fmla="*/ 21782 w 59556"/>
                <a:gd name="T11" fmla="*/ 14541 h 76807"/>
                <a:gd name="T12" fmla="*/ 13 w 59556"/>
                <a:gd name="T13" fmla="*/ 14541 h 76807"/>
                <a:gd name="T14" fmla="*/ 13 w 59556"/>
                <a:gd name="T15" fmla="*/ 13 h 76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lnTo>
                    <a:pt x="5966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1" name="Forma Livre: Forma 36">
              <a:extLst>
                <a:ext uri="{FF2B5EF4-FFF2-40B4-BE49-F238E27FC236}">
                  <a16:creationId xmlns:a16="http://schemas.microsoft.com/office/drawing/2014/main" id="{37F755BD-0BBE-4F2D-A505-2FACA376E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433" y="6664160"/>
              <a:ext cx="61199" cy="60789"/>
            </a:xfrm>
            <a:custGeom>
              <a:avLst/>
              <a:gdLst>
                <a:gd name="T0" fmla="*/ 30601 w 61199"/>
                <a:gd name="T1" fmla="*/ 61175 h 60788"/>
                <a:gd name="T2" fmla="*/ 8832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78 w 61199"/>
                <a:gd name="T13" fmla="*/ 30600 h 60788"/>
                <a:gd name="T14" fmla="*/ 52357 w 61199"/>
                <a:gd name="T15" fmla="*/ 52369 h 60788"/>
                <a:gd name="T16" fmla="*/ 30601 w 61199"/>
                <a:gd name="T17" fmla="*/ 61175 h 60788"/>
                <a:gd name="T18" fmla="*/ 30601 w 61199"/>
                <a:gd name="T19" fmla="*/ 46578 h 60788"/>
                <a:gd name="T20" fmla="*/ 41838 w 61199"/>
                <a:gd name="T21" fmla="*/ 42060 h 60788"/>
                <a:gd name="T22" fmla="*/ 46356 w 61199"/>
                <a:gd name="T23" fmla="*/ 30592 h 60788"/>
                <a:gd name="T24" fmla="*/ 41838 w 61199"/>
                <a:gd name="T25" fmla="*/ 19120 h 60788"/>
                <a:gd name="T26" fmla="*/ 30601 w 61199"/>
                <a:gd name="T27" fmla="*/ 14602 h 60788"/>
                <a:gd name="T28" fmla="*/ 19363 w 61199"/>
                <a:gd name="T29" fmla="*/ 19120 h 60788"/>
                <a:gd name="T30" fmla="*/ 14960 w 61199"/>
                <a:gd name="T31" fmla="*/ 30592 h 60788"/>
                <a:gd name="T32" fmla="*/ 19363 w 61199"/>
                <a:gd name="T33" fmla="*/ 42060 h 60788"/>
                <a:gd name="T34" fmla="*/ 30601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lnTo>
                    <a:pt x="30601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2" name="Forma Livre: Forma 37">
              <a:extLst>
                <a:ext uri="{FF2B5EF4-FFF2-40B4-BE49-F238E27FC236}">
                  <a16:creationId xmlns:a16="http://schemas.microsoft.com/office/drawing/2014/main" id="{826E36B9-ABB0-4CD5-B025-5CE31D943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648" y="6749199"/>
              <a:ext cx="112130" cy="80915"/>
            </a:xfrm>
            <a:custGeom>
              <a:avLst/>
              <a:gdLst>
                <a:gd name="T0" fmla="*/ 22719 w 112130"/>
                <a:gd name="T1" fmla="*/ 81108 h 80914"/>
                <a:gd name="T2" fmla="*/ 13 w 112130"/>
                <a:gd name="T3" fmla="*/ 13 h 80914"/>
                <a:gd name="T4" fmla="*/ 16812 w 112130"/>
                <a:gd name="T5" fmla="*/ 13 h 80914"/>
                <a:gd name="T6" fmla="*/ 32334 w 112130"/>
                <a:gd name="T7" fmla="*/ 60140 h 80914"/>
                <a:gd name="T8" fmla="*/ 49248 w 112130"/>
                <a:gd name="T9" fmla="*/ 13 h 80914"/>
                <a:gd name="T10" fmla="*/ 62917 w 112130"/>
                <a:gd name="T11" fmla="*/ 13 h 80914"/>
                <a:gd name="T12" fmla="*/ 79946 w 112130"/>
                <a:gd name="T13" fmla="*/ 60140 h 80914"/>
                <a:gd name="T14" fmla="*/ 95468 w 112130"/>
                <a:gd name="T15" fmla="*/ 13 h 80914"/>
                <a:gd name="T16" fmla="*/ 112267 w 112130"/>
                <a:gd name="T17" fmla="*/ 13 h 80914"/>
                <a:gd name="T18" fmla="*/ 89561 w 112130"/>
                <a:gd name="T19" fmla="*/ 81104 h 80914"/>
                <a:gd name="T20" fmla="*/ 71370 w 112130"/>
                <a:gd name="T21" fmla="*/ 81104 h 80914"/>
                <a:gd name="T22" fmla="*/ 56078 w 112130"/>
                <a:gd name="T23" fmla="*/ 27582 h 80914"/>
                <a:gd name="T24" fmla="*/ 40902 w 112130"/>
                <a:gd name="T25" fmla="*/ 81104 h 80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lnTo>
                    <a:pt x="22719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3" name="Forma Livre: Forma 38">
              <a:extLst>
                <a:ext uri="{FF2B5EF4-FFF2-40B4-BE49-F238E27FC236}">
                  <a16:creationId xmlns:a16="http://schemas.microsoft.com/office/drawing/2014/main" id="{0D69FCCA-65AF-44FC-A9FD-07387018A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526" y="6770754"/>
              <a:ext cx="61199" cy="60789"/>
            </a:xfrm>
            <a:custGeom>
              <a:avLst/>
              <a:gdLst>
                <a:gd name="T0" fmla="*/ 30588 w 61199"/>
                <a:gd name="T1" fmla="*/ 61175 h 60788"/>
                <a:gd name="T2" fmla="*/ 8819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66 w 61199"/>
                <a:gd name="T13" fmla="*/ 30592 h 60788"/>
                <a:gd name="T14" fmla="*/ 52345 w 61199"/>
                <a:gd name="T15" fmla="*/ 52361 h 60788"/>
                <a:gd name="T16" fmla="*/ 30588 w 61199"/>
                <a:gd name="T17" fmla="*/ 61175 h 60788"/>
                <a:gd name="T18" fmla="*/ 30588 w 61199"/>
                <a:gd name="T19" fmla="*/ 46578 h 60788"/>
                <a:gd name="T20" fmla="*/ 41826 w 61199"/>
                <a:gd name="T21" fmla="*/ 42060 h 60788"/>
                <a:gd name="T22" fmla="*/ 46344 w 61199"/>
                <a:gd name="T23" fmla="*/ 30592 h 60788"/>
                <a:gd name="T24" fmla="*/ 41826 w 61199"/>
                <a:gd name="T25" fmla="*/ 19120 h 60788"/>
                <a:gd name="T26" fmla="*/ 30588 w 61199"/>
                <a:gd name="T27" fmla="*/ 14602 h 60788"/>
                <a:gd name="T28" fmla="*/ 19350 w 61199"/>
                <a:gd name="T29" fmla="*/ 19120 h 60788"/>
                <a:gd name="T30" fmla="*/ 14947 w 61199"/>
                <a:gd name="T31" fmla="*/ 30592 h 60788"/>
                <a:gd name="T32" fmla="*/ 19371 w 61199"/>
                <a:gd name="T33" fmla="*/ 42068 h 60788"/>
                <a:gd name="T34" fmla="*/ 30588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lnTo>
                    <a:pt x="30588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4" name="Forma Livre: Forma 39">
              <a:extLst>
                <a:ext uri="{FF2B5EF4-FFF2-40B4-BE49-F238E27FC236}">
                  <a16:creationId xmlns:a16="http://schemas.microsoft.com/office/drawing/2014/main" id="{F908D82A-0A99-4759-9AF1-987B390CA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347" y="6771210"/>
              <a:ext cx="32448" cy="58735"/>
            </a:xfrm>
            <a:custGeom>
              <a:avLst/>
              <a:gdLst>
                <a:gd name="T0" fmla="*/ 14956 w 32448"/>
                <a:gd name="T1" fmla="*/ 11136 h 58734"/>
                <a:gd name="T2" fmla="*/ 32564 w 32448"/>
                <a:gd name="T3" fmla="*/ 13 h 58734"/>
                <a:gd name="T4" fmla="*/ 32564 w 32448"/>
                <a:gd name="T5" fmla="*/ 16693 h 58734"/>
                <a:gd name="T6" fmla="*/ 20283 w 32448"/>
                <a:gd name="T7" fmla="*/ 19474 h 58734"/>
                <a:gd name="T8" fmla="*/ 14943 w 32448"/>
                <a:gd name="T9" fmla="*/ 31389 h 58734"/>
                <a:gd name="T10" fmla="*/ 14943 w 32448"/>
                <a:gd name="T11" fmla="*/ 59077 h 58734"/>
                <a:gd name="T12" fmla="*/ 13 w 32448"/>
                <a:gd name="T13" fmla="*/ 59077 h 58734"/>
                <a:gd name="T14" fmla="*/ 13 w 32448"/>
                <a:gd name="T15" fmla="*/ 1159 h 58734"/>
                <a:gd name="T16" fmla="*/ 14956 w 32448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lnTo>
                    <a:pt x="14956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5" name="Forma Livre: Forma 40">
              <a:extLst>
                <a:ext uri="{FF2B5EF4-FFF2-40B4-BE49-F238E27FC236}">
                  <a16:creationId xmlns:a16="http://schemas.microsoft.com/office/drawing/2014/main" id="{EF812A54-3DC4-413B-92FF-7E8E6A19A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905" y="6749199"/>
              <a:ext cx="53395" cy="80915"/>
            </a:xfrm>
            <a:custGeom>
              <a:avLst/>
              <a:gdLst>
                <a:gd name="T0" fmla="*/ 53417 w 53395"/>
                <a:gd name="T1" fmla="*/ 81108 h 80914"/>
                <a:gd name="T2" fmla="*/ 36043 w 53395"/>
                <a:gd name="T3" fmla="*/ 81108 h 80914"/>
                <a:gd name="T4" fmla="*/ 14960 w 53395"/>
                <a:gd name="T5" fmla="*/ 54821 h 80914"/>
                <a:gd name="T6" fmla="*/ 14960 w 53395"/>
                <a:gd name="T7" fmla="*/ 81108 h 80914"/>
                <a:gd name="T8" fmla="*/ 13 w 53395"/>
                <a:gd name="T9" fmla="*/ 81108 h 80914"/>
                <a:gd name="T10" fmla="*/ 13 w 53395"/>
                <a:gd name="T11" fmla="*/ 13 h 80914"/>
                <a:gd name="T12" fmla="*/ 14956 w 53395"/>
                <a:gd name="T13" fmla="*/ 13 h 80914"/>
                <a:gd name="T14" fmla="*/ 14956 w 53395"/>
                <a:gd name="T15" fmla="*/ 48673 h 80914"/>
                <a:gd name="T16" fmla="*/ 34880 w 53395"/>
                <a:gd name="T17" fmla="*/ 23203 h 80914"/>
                <a:gd name="T18" fmla="*/ 52723 w 53395"/>
                <a:gd name="T19" fmla="*/ 23203 h 80914"/>
                <a:gd name="T20" fmla="*/ 29438 w 53395"/>
                <a:gd name="T21" fmla="*/ 51819 h 809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lnTo>
                    <a:pt x="53417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46" name="Forma Livre: Forma 41">
              <a:extLst>
                <a:ext uri="{FF2B5EF4-FFF2-40B4-BE49-F238E27FC236}">
                  <a16:creationId xmlns:a16="http://schemas.microsoft.com/office/drawing/2014/main" id="{D1CA94E0-4F46-4DEE-A570-641B3B4D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9763" y="6806632"/>
              <a:ext cx="25876" cy="25876"/>
            </a:xfrm>
            <a:custGeom>
              <a:avLst/>
              <a:gdLst>
                <a:gd name="T0" fmla="*/ 14 w 25876"/>
                <a:gd name="T1" fmla="*/ 13231 h 25876"/>
                <a:gd name="T2" fmla="*/ 12992 w 25876"/>
                <a:gd name="T3" fmla="*/ 14 h 25876"/>
                <a:gd name="T4" fmla="*/ 26209 w 25876"/>
                <a:gd name="T5" fmla="*/ 12992 h 25876"/>
                <a:gd name="T6" fmla="*/ 13231 w 25876"/>
                <a:gd name="T7" fmla="*/ 26209 h 25876"/>
                <a:gd name="T8" fmla="*/ 13112 w 25876"/>
                <a:gd name="T9" fmla="*/ 26210 h 25876"/>
                <a:gd name="T10" fmla="*/ 14 w 25876"/>
                <a:gd name="T11" fmla="*/ 13231 h 25876"/>
                <a:gd name="T12" fmla="*/ 23836 w 25876"/>
                <a:gd name="T13" fmla="*/ 13173 h 25876"/>
                <a:gd name="T14" fmla="*/ 13100 w 25876"/>
                <a:gd name="T15" fmla="*/ 2260 h 25876"/>
                <a:gd name="T16" fmla="*/ 2359 w 25876"/>
                <a:gd name="T17" fmla="*/ 13235 h 25876"/>
                <a:gd name="T18" fmla="*/ 13100 w 25876"/>
                <a:gd name="T19" fmla="*/ 24090 h 25876"/>
                <a:gd name="T20" fmla="*/ 23849 w 25876"/>
                <a:gd name="T21" fmla="*/ 13169 h 25876"/>
                <a:gd name="T22" fmla="*/ 8614 w 25876"/>
                <a:gd name="T23" fmla="*/ 6564 h 25876"/>
                <a:gd name="T24" fmla="*/ 13157 w 25876"/>
                <a:gd name="T25" fmla="*/ 6564 h 25876"/>
                <a:gd name="T26" fmla="*/ 18111 w 25876"/>
                <a:gd name="T27" fmla="*/ 10458 h 25876"/>
                <a:gd name="T28" fmla="*/ 18111 w 25876"/>
                <a:gd name="T29" fmla="*/ 10520 h 25876"/>
                <a:gd name="T30" fmla="*/ 15457 w 25876"/>
                <a:gd name="T31" fmla="*/ 13999 h 25876"/>
                <a:gd name="T32" fmla="*/ 18879 w 25876"/>
                <a:gd name="T33" fmla="*/ 19486 h 25876"/>
                <a:gd name="T34" fmla="*/ 15930 w 25876"/>
                <a:gd name="T35" fmla="*/ 19486 h 25876"/>
                <a:gd name="T36" fmla="*/ 12804 w 25876"/>
                <a:gd name="T37" fmla="*/ 14471 h 25876"/>
                <a:gd name="T38" fmla="*/ 11449 w 25876"/>
                <a:gd name="T39" fmla="*/ 14471 h 25876"/>
                <a:gd name="T40" fmla="*/ 11449 w 25876"/>
                <a:gd name="T41" fmla="*/ 19486 h 25876"/>
                <a:gd name="T42" fmla="*/ 8614 w 25876"/>
                <a:gd name="T43" fmla="*/ 19486 h 25876"/>
                <a:gd name="T44" fmla="*/ 13124 w 25876"/>
                <a:gd name="T45" fmla="*/ 12524 h 25876"/>
                <a:gd name="T46" fmla="*/ 15367 w 25876"/>
                <a:gd name="T47" fmla="*/ 10635 h 25876"/>
                <a:gd name="T48" fmla="*/ 15367 w 25876"/>
                <a:gd name="T49" fmla="*/ 10577 h 25876"/>
                <a:gd name="T50" fmla="*/ 13124 w 25876"/>
                <a:gd name="T51" fmla="*/ 8749 h 25876"/>
                <a:gd name="T52" fmla="*/ 11481 w 25876"/>
                <a:gd name="T53" fmla="*/ 8749 h 25876"/>
                <a:gd name="T54" fmla="*/ 11481 w 25876"/>
                <a:gd name="T55" fmla="*/ 12524 h 258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lnTo>
                    <a:pt x="23836" y="13173"/>
                  </a:ln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lnTo>
                    <a:pt x="8614" y="6564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lnTo>
                    <a:pt x="13124" y="12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</p:grp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145629" y="423250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293163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C0387B9-4555-42E0-A639-6FE8C4BACD09}"/>
              </a:ext>
            </a:extLst>
          </p:cNvPr>
          <p:cNvSpPr/>
          <p:nvPr userDrawn="1"/>
        </p:nvSpPr>
        <p:spPr>
          <a:xfrm>
            <a:off x="0" y="268288"/>
            <a:ext cx="436563" cy="43815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78687" y="234444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4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/>
            </a:lvl1pPr>
            <a:lvl2pPr marL="8001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540125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FB27D63-A597-403C-9D38-CFEACAC60638}"/>
              </a:ext>
            </a:extLst>
          </p:cNvPr>
          <p:cNvSpPr/>
          <p:nvPr userDrawn="1"/>
        </p:nvSpPr>
        <p:spPr>
          <a:xfrm>
            <a:off x="0" y="268288"/>
            <a:ext cx="436563" cy="43815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78687" y="234444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+mj-lt"/>
              <a:buAutoNum type="arabicPeriod"/>
              <a:tabLst/>
              <a:defRPr sz="20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55067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ranco c/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9448C64-912E-430B-8563-7470224609A2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F84CED7-90BD-4491-AE0E-F86CC15DCB6D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011FEB3B-996B-4EA3-8315-ACBEA79141F1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DED00B80-68F0-454C-AF80-1E99AC780CA3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3BCE4877-953E-4A48-B0CE-1E438E3EB54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8B57128-4BD6-4656-9C22-43AD1DA90131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5968EC94-AC92-4DA1-9326-30837711006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57F28BE5-6F46-499C-B8AD-251E7BAD894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F6CB10B-C252-49D5-AD13-858B7D6F9081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41186B8-9B82-4573-A31E-ABAF8A0121B7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9E49F22D-2789-448C-BD6B-2E1111534155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C2DC6A29-ADCD-4A54-8199-FBB90E0DA0A2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DB0AF8F3-1AAB-4158-875C-06306ABE759C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E0BF47A-1C64-45EA-812D-51497E1B0963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3814D601-2755-4850-A413-A5C367A003AF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187D314E-16FD-4116-87B9-36C5A366E15E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F3A59992-77F6-4C8E-B3B9-276FF434BBA4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EE5A542-052D-41F4-A76A-88373325A903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DF9B7BB5-115E-449E-BB51-2578FE008615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D69D6204-6D7C-4B08-91BD-C4166BF1E9F1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C3AC7C7B-782A-4C53-A3C8-9633D4489E2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F144541-1C20-4C66-84A2-6C0A84C0B060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2DEB6A8E-7CD8-4440-9F19-43670CBEA37B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D4887C49-223A-4B51-BA43-549736D49F9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B929B50C-D608-4430-B12B-BAF67DA44AFB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43C59168-CAF9-48A4-8507-85C414760193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167058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6815F61-DE2D-4519-ABCC-5CEBABC1AFD6}"/>
              </a:ext>
            </a:extLst>
          </p:cNvPr>
          <p:cNvSpPr/>
          <p:nvPr userDrawn="1"/>
        </p:nvSpPr>
        <p:spPr>
          <a:xfrm rot="16200000">
            <a:off x="5326063" y="-7938"/>
            <a:ext cx="6858000" cy="6873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D1BBDA6-FF50-4390-99BF-CE17EB413BD9}"/>
              </a:ext>
            </a:extLst>
          </p:cNvPr>
          <p:cNvSpPr/>
          <p:nvPr userDrawn="1"/>
        </p:nvSpPr>
        <p:spPr>
          <a:xfrm>
            <a:off x="0" y="268288"/>
            <a:ext cx="436563" cy="43815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F5AF96F-69C8-4513-ABDC-36FFA83CEFF5}"/>
              </a:ext>
            </a:extLst>
          </p:cNvPr>
          <p:cNvSpPr/>
          <p:nvPr userDrawn="1"/>
        </p:nvSpPr>
        <p:spPr>
          <a:xfrm>
            <a:off x="0" y="6415088"/>
            <a:ext cx="12192000" cy="442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8AB3B20-E383-4B56-83FD-2021D3582238}"/>
              </a:ext>
            </a:extLst>
          </p:cNvPr>
          <p:cNvSpPr/>
          <p:nvPr userDrawn="1"/>
        </p:nvSpPr>
        <p:spPr>
          <a:xfrm>
            <a:off x="160338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>
                    <a:lumMod val="85000"/>
                  </a:schemeClr>
                </a:solidFill>
                <a:latin typeface="+mn-lt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grpSp>
        <p:nvGrpSpPr>
          <p:cNvPr id="10" name="Gráfico 1">
            <a:extLst>
              <a:ext uri="{FF2B5EF4-FFF2-40B4-BE49-F238E27FC236}">
                <a16:creationId xmlns:a16="http://schemas.microsoft.com/office/drawing/2014/main" id="{259B9296-DE5F-480C-98EF-95799A56549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49088" y="6415088"/>
            <a:ext cx="442912" cy="442912"/>
            <a:chOff x="11748407" y="6414406"/>
            <a:chExt cx="443593" cy="443593"/>
          </a:xfrm>
        </p:grpSpPr>
        <p:sp>
          <p:nvSpPr>
            <p:cNvPr id="11" name="Forma Livre: Forma 6">
              <a:extLst>
                <a:ext uri="{FF2B5EF4-FFF2-40B4-BE49-F238E27FC236}">
                  <a16:creationId xmlns:a16="http://schemas.microsoft.com/office/drawing/2014/main" id="{263AD83B-A43B-4176-B587-E39A4446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8394" y="6414393"/>
              <a:ext cx="443593" cy="443593"/>
            </a:xfrm>
            <a:custGeom>
              <a:avLst/>
              <a:gdLst>
                <a:gd name="T0" fmla="*/ 13 w 443593"/>
                <a:gd name="T1" fmla="*/ 13 h 443593"/>
                <a:gd name="T2" fmla="*/ 13 w 443593"/>
                <a:gd name="T3" fmla="*/ 295742 h 443593"/>
                <a:gd name="T4" fmla="*/ 13 w 443593"/>
                <a:gd name="T5" fmla="*/ 443606 h 443593"/>
                <a:gd name="T6" fmla="*/ 443606 w 443593"/>
                <a:gd name="T7" fmla="*/ 443606 h 443593"/>
                <a:gd name="T8" fmla="*/ 443606 w 443593"/>
                <a:gd name="T9" fmla="*/ 295742 h 443593"/>
                <a:gd name="T10" fmla="*/ 443606 w 443593"/>
                <a:gd name="T11" fmla="*/ 13 h 443593"/>
                <a:gd name="T12" fmla="*/ 13 w 443593"/>
                <a:gd name="T13" fmla="*/ 13 h 443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2" name="Forma Livre: Forma 7">
              <a:extLst>
                <a:ext uri="{FF2B5EF4-FFF2-40B4-BE49-F238E27FC236}">
                  <a16:creationId xmlns:a16="http://schemas.microsoft.com/office/drawing/2014/main" id="{8D801509-4FE1-4F35-A6BC-3182172AA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59" y="6437312"/>
              <a:ext cx="82968" cy="84201"/>
            </a:xfrm>
            <a:custGeom>
              <a:avLst/>
              <a:gdLst>
                <a:gd name="T0" fmla="*/ 83302 w 82968"/>
                <a:gd name="T1" fmla="*/ 39152 h 84200"/>
                <a:gd name="T2" fmla="*/ 83302 w 82968"/>
                <a:gd name="T3" fmla="*/ 45411 h 84200"/>
                <a:gd name="T4" fmla="*/ 72183 w 82968"/>
                <a:gd name="T5" fmla="*/ 73559 h 84200"/>
                <a:gd name="T6" fmla="*/ 43456 w 82968"/>
                <a:gd name="T7" fmla="*/ 84333 h 84200"/>
                <a:gd name="T8" fmla="*/ 12294 w 82968"/>
                <a:gd name="T9" fmla="*/ 72171 h 84200"/>
                <a:gd name="T10" fmla="*/ 13 w 82968"/>
                <a:gd name="T11" fmla="*/ 42282 h 84200"/>
                <a:gd name="T12" fmla="*/ 12179 w 82968"/>
                <a:gd name="T13" fmla="*/ 12294 h 84200"/>
                <a:gd name="T14" fmla="*/ 42528 w 82968"/>
                <a:gd name="T15" fmla="*/ 13 h 84200"/>
                <a:gd name="T16" fmla="*/ 77851 w 82968"/>
                <a:gd name="T17" fmla="*/ 18907 h 84200"/>
                <a:gd name="T18" fmla="*/ 64182 w 82968"/>
                <a:gd name="T19" fmla="*/ 26785 h 84200"/>
                <a:gd name="T20" fmla="*/ 42413 w 82968"/>
                <a:gd name="T21" fmla="*/ 15547 h 84200"/>
                <a:gd name="T22" fmla="*/ 23298 w 82968"/>
                <a:gd name="T23" fmla="*/ 23191 h 84200"/>
                <a:gd name="T24" fmla="*/ 15884 w 82968"/>
                <a:gd name="T25" fmla="*/ 42310 h 84200"/>
                <a:gd name="T26" fmla="*/ 23413 w 82968"/>
                <a:gd name="T27" fmla="*/ 61307 h 84200"/>
                <a:gd name="T28" fmla="*/ 43571 w 82968"/>
                <a:gd name="T29" fmla="*/ 68692 h 84200"/>
                <a:gd name="T30" fmla="*/ 67201 w 82968"/>
                <a:gd name="T31" fmla="*/ 53285 h 84200"/>
                <a:gd name="T32" fmla="*/ 42643 w 82968"/>
                <a:gd name="T33" fmla="*/ 53285 h 84200"/>
                <a:gd name="T34" fmla="*/ 42643 w 82968"/>
                <a:gd name="T35" fmla="*/ 39152 h 8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lnTo>
                    <a:pt x="83302" y="39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3" name="Forma Livre: Forma 8">
              <a:extLst>
                <a:ext uri="{FF2B5EF4-FFF2-40B4-BE49-F238E27FC236}">
                  <a16:creationId xmlns:a16="http://schemas.microsoft.com/office/drawing/2014/main" id="{BB084B40-0ED0-4BE1-B138-8369F3849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490" y="6460925"/>
              <a:ext cx="30805" cy="58735"/>
            </a:xfrm>
            <a:custGeom>
              <a:avLst/>
              <a:gdLst>
                <a:gd name="T0" fmla="*/ 14212 w 30805"/>
                <a:gd name="T1" fmla="*/ 11136 h 58734"/>
                <a:gd name="T2" fmla="*/ 30941 w 30805"/>
                <a:gd name="T3" fmla="*/ 13 h 58734"/>
                <a:gd name="T4" fmla="*/ 30941 w 30805"/>
                <a:gd name="T5" fmla="*/ 16693 h 58734"/>
                <a:gd name="T6" fmla="*/ 19277 w 30805"/>
                <a:gd name="T7" fmla="*/ 19474 h 58734"/>
                <a:gd name="T8" fmla="*/ 14212 w 30805"/>
                <a:gd name="T9" fmla="*/ 31389 h 58734"/>
                <a:gd name="T10" fmla="*/ 14212 w 30805"/>
                <a:gd name="T11" fmla="*/ 59077 h 58734"/>
                <a:gd name="T12" fmla="*/ 13 w 30805"/>
                <a:gd name="T13" fmla="*/ 59077 h 58734"/>
                <a:gd name="T14" fmla="*/ 13 w 30805"/>
                <a:gd name="T15" fmla="*/ 1159 h 58734"/>
                <a:gd name="T16" fmla="*/ 14208 w 30805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lnTo>
                    <a:pt x="14212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4" name="Forma Livre: Forma 9">
              <a:extLst>
                <a:ext uri="{FF2B5EF4-FFF2-40B4-BE49-F238E27FC236}">
                  <a16:creationId xmlns:a16="http://schemas.microsoft.com/office/drawing/2014/main" id="{3D9E61AF-679F-483C-AA7B-9ADA7347E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52" y="6460473"/>
              <a:ext cx="59556" cy="60789"/>
            </a:xfrm>
            <a:custGeom>
              <a:avLst/>
              <a:gdLst>
                <a:gd name="T0" fmla="*/ 15654 w 59556"/>
                <a:gd name="T1" fmla="*/ 36729 h 60788"/>
                <a:gd name="T2" fmla="*/ 31989 w 59556"/>
                <a:gd name="T3" fmla="*/ 47617 h 60788"/>
                <a:gd name="T4" fmla="*/ 44964 w 59556"/>
                <a:gd name="T5" fmla="*/ 41826 h 60788"/>
                <a:gd name="T6" fmla="*/ 57011 w 59556"/>
                <a:gd name="T7" fmla="*/ 48775 h 60788"/>
                <a:gd name="T8" fmla="*/ 31755 w 59556"/>
                <a:gd name="T9" fmla="*/ 61171 h 60788"/>
                <a:gd name="T10" fmla="*/ 8700 w 59556"/>
                <a:gd name="T11" fmla="*/ 52484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2 h 60788"/>
                <a:gd name="T26" fmla="*/ 30584 w 59556"/>
                <a:gd name="T27" fmla="*/ 13440 h 60788"/>
                <a:gd name="T28" fmla="*/ 15407 w 59556"/>
                <a:gd name="T29" fmla="*/ 25142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5"/>
                  </a:ln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lnTo>
                    <a:pt x="44960" y="25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5" name="Forma Livre: Forma 10">
              <a:extLst>
                <a:ext uri="{FF2B5EF4-FFF2-40B4-BE49-F238E27FC236}">
                  <a16:creationId xmlns:a16="http://schemas.microsoft.com/office/drawing/2014/main" id="{C277594A-BFE8-46F4-B700-8354AF436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480" y="6460473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76 w 61610"/>
                <a:gd name="T3" fmla="*/ 1627 h 60788"/>
                <a:gd name="T4" fmla="*/ 61976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3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6" name="Forma Livre: Forma 11">
              <a:extLst>
                <a:ext uri="{FF2B5EF4-FFF2-40B4-BE49-F238E27FC236}">
                  <a16:creationId xmlns:a16="http://schemas.microsoft.com/office/drawing/2014/main" id="{E45B9133-865F-4C5F-AA36-A3694A979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357" y="6445867"/>
              <a:ext cx="37788" cy="74343"/>
            </a:xfrm>
            <a:custGeom>
              <a:avLst/>
              <a:gdLst>
                <a:gd name="T0" fmla="*/ 38129 w 37787"/>
                <a:gd name="T1" fmla="*/ 30596 h 74342"/>
                <a:gd name="T2" fmla="*/ 25035 w 37787"/>
                <a:gd name="T3" fmla="*/ 30596 h 74342"/>
                <a:gd name="T4" fmla="*/ 25035 w 37787"/>
                <a:gd name="T5" fmla="*/ 54694 h 74342"/>
                <a:gd name="T6" fmla="*/ 38125 w 37787"/>
                <a:gd name="T7" fmla="*/ 60605 h 74342"/>
                <a:gd name="T8" fmla="*/ 38125 w 37787"/>
                <a:gd name="T9" fmla="*/ 74159 h 74342"/>
                <a:gd name="T10" fmla="*/ 10084 w 37787"/>
                <a:gd name="T11" fmla="*/ 54698 h 74342"/>
                <a:gd name="T12" fmla="*/ 10084 w 37787"/>
                <a:gd name="T13" fmla="*/ 30596 h 74342"/>
                <a:gd name="T14" fmla="*/ 13 w 37787"/>
                <a:gd name="T15" fmla="*/ 30596 h 74342"/>
                <a:gd name="T16" fmla="*/ 13 w 37787"/>
                <a:gd name="T17" fmla="*/ 16221 h 74342"/>
                <a:gd name="T18" fmla="*/ 10088 w 37787"/>
                <a:gd name="T19" fmla="*/ 16221 h 74342"/>
                <a:gd name="T20" fmla="*/ 10088 w 37787"/>
                <a:gd name="T21" fmla="*/ 4531 h 74342"/>
                <a:gd name="T22" fmla="*/ 25035 w 37787"/>
                <a:gd name="T23" fmla="*/ 13 h 74342"/>
                <a:gd name="T24" fmla="*/ 25035 w 37787"/>
                <a:gd name="T25" fmla="*/ 16233 h 74342"/>
                <a:gd name="T26" fmla="*/ 38125 w 37787"/>
                <a:gd name="T27" fmla="*/ 16233 h 74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lnTo>
                    <a:pt x="38125" y="30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7" name="Forma Livre: Forma 12">
              <a:extLst>
                <a:ext uri="{FF2B5EF4-FFF2-40B4-BE49-F238E27FC236}">
                  <a16:creationId xmlns:a16="http://schemas.microsoft.com/office/drawing/2014/main" id="{8E69AD9F-9AE8-4903-A20C-C67CD381A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3117" y="6540768"/>
              <a:ext cx="57914" cy="80915"/>
            </a:xfrm>
            <a:custGeom>
              <a:avLst/>
              <a:gdLst>
                <a:gd name="T0" fmla="*/ 30251 w 57913"/>
                <a:gd name="T1" fmla="*/ 13 h 80914"/>
                <a:gd name="T2" fmla="*/ 49942 w 57913"/>
                <a:gd name="T3" fmla="*/ 7891 h 80914"/>
                <a:gd name="T4" fmla="*/ 57935 w 57913"/>
                <a:gd name="T5" fmla="*/ 27237 h 80914"/>
                <a:gd name="T6" fmla="*/ 49942 w 57913"/>
                <a:gd name="T7" fmla="*/ 46586 h 80914"/>
                <a:gd name="T8" fmla="*/ 30251 w 57913"/>
                <a:gd name="T9" fmla="*/ 54464 h 80914"/>
                <a:gd name="T10" fmla="*/ 15999 w 57913"/>
                <a:gd name="T11" fmla="*/ 54464 h 80914"/>
                <a:gd name="T12" fmla="*/ 15999 w 57913"/>
                <a:gd name="T13" fmla="*/ 81104 h 80914"/>
                <a:gd name="T14" fmla="*/ 13 w 57913"/>
                <a:gd name="T15" fmla="*/ 81104 h 80914"/>
                <a:gd name="T16" fmla="*/ 13 w 57913"/>
                <a:gd name="T17" fmla="*/ 13 h 80914"/>
                <a:gd name="T18" fmla="*/ 30251 w 57913"/>
                <a:gd name="T19" fmla="*/ 39513 h 80914"/>
                <a:gd name="T20" fmla="*/ 42068 w 57913"/>
                <a:gd name="T21" fmla="*/ 27237 h 80914"/>
                <a:gd name="T22" fmla="*/ 30251 w 57913"/>
                <a:gd name="T23" fmla="*/ 14956 h 80914"/>
                <a:gd name="T24" fmla="*/ 15999 w 57913"/>
                <a:gd name="T25" fmla="*/ 14956 h 80914"/>
                <a:gd name="T26" fmla="*/ 15999 w 57913"/>
                <a:gd name="T27" fmla="*/ 39513 h 809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lnTo>
                    <a:pt x="30247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lnTo>
                    <a:pt x="30247" y="39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" name="Forma Livre: Forma 13">
              <a:extLst>
                <a:ext uri="{FF2B5EF4-FFF2-40B4-BE49-F238E27FC236}">
                  <a16:creationId xmlns:a16="http://schemas.microsoft.com/office/drawing/2014/main" id="{B0563493-83C8-401D-9331-9886BEA3D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1932" y="6541515"/>
              <a:ext cx="14786" cy="80093"/>
            </a:xfrm>
            <a:custGeom>
              <a:avLst/>
              <a:gdLst>
                <a:gd name="T0" fmla="*/ 13 w 14786"/>
                <a:gd name="T1" fmla="*/ 80353 h 80093"/>
                <a:gd name="T2" fmla="*/ 13 w 14786"/>
                <a:gd name="T3" fmla="*/ 13 h 80093"/>
                <a:gd name="T4" fmla="*/ 14956 w 14786"/>
                <a:gd name="T5" fmla="*/ 13 h 80093"/>
                <a:gd name="T6" fmla="*/ 14956 w 14786"/>
                <a:gd name="T7" fmla="*/ 80353 h 800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lnTo>
                    <a:pt x="13" y="80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9" name="Forma Livre: Forma 14">
              <a:extLst>
                <a:ext uri="{FF2B5EF4-FFF2-40B4-BE49-F238E27FC236}">
                  <a16:creationId xmlns:a16="http://schemas.microsoft.com/office/drawing/2014/main" id="{363712ED-5333-49B8-B2E9-284DA9283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849" y="6562319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89 w 61610"/>
                <a:gd name="T3" fmla="*/ 1627 h 60788"/>
                <a:gd name="T4" fmla="*/ 61989 w 61610"/>
                <a:gd name="T5" fmla="*/ 59545 h 60788"/>
                <a:gd name="T6" fmla="*/ 47046 w 61610"/>
                <a:gd name="T7" fmla="*/ 59545 h 60788"/>
                <a:gd name="T8" fmla="*/ 47046 w 61610"/>
                <a:gd name="T9" fmla="*/ 52718 h 60788"/>
                <a:gd name="T10" fmla="*/ 28153 w 61610"/>
                <a:gd name="T11" fmla="*/ 61175 h 60788"/>
                <a:gd name="T12" fmla="*/ 8228 w 61610"/>
                <a:gd name="T13" fmla="*/ 52369 h 60788"/>
                <a:gd name="T14" fmla="*/ 13 w 61610"/>
                <a:gd name="T15" fmla="*/ 30600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3 h 60788"/>
                <a:gd name="T24" fmla="*/ 42413 w 61610"/>
                <a:gd name="T25" fmla="*/ 42405 h 60788"/>
                <a:gd name="T26" fmla="*/ 47046 w 61610"/>
                <a:gd name="T27" fmla="*/ 30588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8 h 60788"/>
                <a:gd name="T36" fmla="*/ 19478 w 61610"/>
                <a:gd name="T37" fmla="*/ 42405 h 60788"/>
                <a:gd name="T38" fmla="*/ 30946 w 61610"/>
                <a:gd name="T39" fmla="*/ 46927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lnTo>
                    <a:pt x="30946" y="46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0" name="Forma Livre: Forma 15">
              <a:extLst>
                <a:ext uri="{FF2B5EF4-FFF2-40B4-BE49-F238E27FC236}">
                  <a16:creationId xmlns:a16="http://schemas.microsoft.com/office/drawing/2014/main" id="{179AB15E-E187-4324-BAD4-5A93A2BDB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4693" y="6562331"/>
              <a:ext cx="56681" cy="60789"/>
            </a:xfrm>
            <a:custGeom>
              <a:avLst/>
              <a:gdLst>
                <a:gd name="T0" fmla="*/ 8700 w 56681"/>
                <a:gd name="T1" fmla="*/ 52361 h 60788"/>
                <a:gd name="T2" fmla="*/ 13 w 56681"/>
                <a:gd name="T3" fmla="*/ 30592 h 60788"/>
                <a:gd name="T4" fmla="*/ 8700 w 56681"/>
                <a:gd name="T5" fmla="*/ 8819 h 60788"/>
                <a:gd name="T6" fmla="*/ 30592 w 56681"/>
                <a:gd name="T7" fmla="*/ 13 h 60788"/>
                <a:gd name="T8" fmla="*/ 56542 w 56681"/>
                <a:gd name="T9" fmla="*/ 14956 h 60788"/>
                <a:gd name="T10" fmla="*/ 43686 w 56681"/>
                <a:gd name="T11" fmla="*/ 22484 h 60788"/>
                <a:gd name="T12" fmla="*/ 30477 w 56681"/>
                <a:gd name="T13" fmla="*/ 14726 h 60788"/>
                <a:gd name="T14" fmla="*/ 14956 w 56681"/>
                <a:gd name="T15" fmla="*/ 30600 h 60788"/>
                <a:gd name="T16" fmla="*/ 19359 w 56681"/>
                <a:gd name="T17" fmla="*/ 41953 h 60788"/>
                <a:gd name="T18" fmla="*/ 30477 w 56681"/>
                <a:gd name="T19" fmla="*/ 46356 h 60788"/>
                <a:gd name="T20" fmla="*/ 43802 w 56681"/>
                <a:gd name="T21" fmla="*/ 38712 h 60788"/>
                <a:gd name="T22" fmla="*/ 56777 w 56681"/>
                <a:gd name="T23" fmla="*/ 46126 h 60788"/>
                <a:gd name="T24" fmla="*/ 30596 w 56681"/>
                <a:gd name="T25" fmla="*/ 61184 h 60788"/>
                <a:gd name="T26" fmla="*/ 8700 w 56681"/>
                <a:gd name="T27" fmla="*/ 52361 h 60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1" name="Forma Livre: Forma 16">
              <a:extLst>
                <a:ext uri="{FF2B5EF4-FFF2-40B4-BE49-F238E27FC236}">
                  <a16:creationId xmlns:a16="http://schemas.microsoft.com/office/drawing/2014/main" id="{CA276166-3FC2-4082-B8F3-A94254C49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684" y="6562319"/>
              <a:ext cx="59556" cy="60789"/>
            </a:xfrm>
            <a:custGeom>
              <a:avLst/>
              <a:gdLst>
                <a:gd name="T0" fmla="*/ 15654 w 59556"/>
                <a:gd name="T1" fmla="*/ 36733 h 60788"/>
                <a:gd name="T2" fmla="*/ 31989 w 59556"/>
                <a:gd name="T3" fmla="*/ 47621 h 60788"/>
                <a:gd name="T4" fmla="*/ 44964 w 59556"/>
                <a:gd name="T5" fmla="*/ 41830 h 60788"/>
                <a:gd name="T6" fmla="*/ 57011 w 59556"/>
                <a:gd name="T7" fmla="*/ 48779 h 60788"/>
                <a:gd name="T8" fmla="*/ 31755 w 59556"/>
                <a:gd name="T9" fmla="*/ 61175 h 60788"/>
                <a:gd name="T10" fmla="*/ 8700 w 59556"/>
                <a:gd name="T11" fmla="*/ 52488 h 60788"/>
                <a:gd name="T12" fmla="*/ 13 w 59556"/>
                <a:gd name="T13" fmla="*/ 30592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92 h 60788"/>
                <a:gd name="T22" fmla="*/ 59323 w 59556"/>
                <a:gd name="T23" fmla="*/ 36733 h 60788"/>
                <a:gd name="T24" fmla="*/ 44960 w 59556"/>
                <a:gd name="T25" fmla="*/ 25146 h 60788"/>
                <a:gd name="T26" fmla="*/ 30584 w 59556"/>
                <a:gd name="T27" fmla="*/ 13444 h 60788"/>
                <a:gd name="T28" fmla="*/ 15407 w 59556"/>
                <a:gd name="T29" fmla="*/ 25146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9"/>
                  </a:ln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lnTo>
                    <a:pt x="44960" y="25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2" name="Forma Livre: Forma 17">
              <a:extLst>
                <a:ext uri="{FF2B5EF4-FFF2-40B4-BE49-F238E27FC236}">
                  <a16:creationId xmlns:a16="http://schemas.microsoft.com/office/drawing/2014/main" id="{95140850-D95A-494E-998B-66A15278D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67" y="6646667"/>
              <a:ext cx="59556" cy="76807"/>
            </a:xfrm>
            <a:custGeom>
              <a:avLst/>
              <a:gdLst>
                <a:gd name="T0" fmla="*/ 59664 w 59556"/>
                <a:gd name="T1" fmla="*/ 13 h 76807"/>
                <a:gd name="T2" fmla="*/ 59664 w 59556"/>
                <a:gd name="T3" fmla="*/ 14541 h 76807"/>
                <a:gd name="T4" fmla="*/ 37772 w 59556"/>
                <a:gd name="T5" fmla="*/ 14541 h 76807"/>
                <a:gd name="T6" fmla="*/ 37772 w 59556"/>
                <a:gd name="T7" fmla="*/ 77050 h 76807"/>
                <a:gd name="T8" fmla="*/ 21782 w 59556"/>
                <a:gd name="T9" fmla="*/ 77050 h 76807"/>
                <a:gd name="T10" fmla="*/ 21782 w 59556"/>
                <a:gd name="T11" fmla="*/ 14541 h 76807"/>
                <a:gd name="T12" fmla="*/ 13 w 59556"/>
                <a:gd name="T13" fmla="*/ 14541 h 76807"/>
                <a:gd name="T14" fmla="*/ 13 w 59556"/>
                <a:gd name="T15" fmla="*/ 13 h 76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lnTo>
                    <a:pt x="5966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3" name="Forma Livre: Forma 18">
              <a:extLst>
                <a:ext uri="{FF2B5EF4-FFF2-40B4-BE49-F238E27FC236}">
                  <a16:creationId xmlns:a16="http://schemas.microsoft.com/office/drawing/2014/main" id="{4E53F8A7-FAEB-4493-BFA4-97C63C1E0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433" y="6664160"/>
              <a:ext cx="61199" cy="60789"/>
            </a:xfrm>
            <a:custGeom>
              <a:avLst/>
              <a:gdLst>
                <a:gd name="T0" fmla="*/ 30601 w 61199"/>
                <a:gd name="T1" fmla="*/ 61175 h 60788"/>
                <a:gd name="T2" fmla="*/ 8832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78 w 61199"/>
                <a:gd name="T13" fmla="*/ 30600 h 60788"/>
                <a:gd name="T14" fmla="*/ 52357 w 61199"/>
                <a:gd name="T15" fmla="*/ 52369 h 60788"/>
                <a:gd name="T16" fmla="*/ 30601 w 61199"/>
                <a:gd name="T17" fmla="*/ 61175 h 60788"/>
                <a:gd name="T18" fmla="*/ 30601 w 61199"/>
                <a:gd name="T19" fmla="*/ 46578 h 60788"/>
                <a:gd name="T20" fmla="*/ 41838 w 61199"/>
                <a:gd name="T21" fmla="*/ 42060 h 60788"/>
                <a:gd name="T22" fmla="*/ 46356 w 61199"/>
                <a:gd name="T23" fmla="*/ 30592 h 60788"/>
                <a:gd name="T24" fmla="*/ 41838 w 61199"/>
                <a:gd name="T25" fmla="*/ 19120 h 60788"/>
                <a:gd name="T26" fmla="*/ 30601 w 61199"/>
                <a:gd name="T27" fmla="*/ 14602 h 60788"/>
                <a:gd name="T28" fmla="*/ 19363 w 61199"/>
                <a:gd name="T29" fmla="*/ 19120 h 60788"/>
                <a:gd name="T30" fmla="*/ 14960 w 61199"/>
                <a:gd name="T31" fmla="*/ 30592 h 60788"/>
                <a:gd name="T32" fmla="*/ 19363 w 61199"/>
                <a:gd name="T33" fmla="*/ 42060 h 60788"/>
                <a:gd name="T34" fmla="*/ 30601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lnTo>
                    <a:pt x="30601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4" name="Forma Livre: Forma 19">
              <a:extLst>
                <a:ext uri="{FF2B5EF4-FFF2-40B4-BE49-F238E27FC236}">
                  <a16:creationId xmlns:a16="http://schemas.microsoft.com/office/drawing/2014/main" id="{B95B7154-6A3B-45AC-AB4C-364703973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648" y="6749199"/>
              <a:ext cx="112130" cy="80915"/>
            </a:xfrm>
            <a:custGeom>
              <a:avLst/>
              <a:gdLst>
                <a:gd name="T0" fmla="*/ 22719 w 112130"/>
                <a:gd name="T1" fmla="*/ 81108 h 80914"/>
                <a:gd name="T2" fmla="*/ 13 w 112130"/>
                <a:gd name="T3" fmla="*/ 13 h 80914"/>
                <a:gd name="T4" fmla="*/ 16812 w 112130"/>
                <a:gd name="T5" fmla="*/ 13 h 80914"/>
                <a:gd name="T6" fmla="*/ 32334 w 112130"/>
                <a:gd name="T7" fmla="*/ 60140 h 80914"/>
                <a:gd name="T8" fmla="*/ 49248 w 112130"/>
                <a:gd name="T9" fmla="*/ 13 h 80914"/>
                <a:gd name="T10" fmla="*/ 62917 w 112130"/>
                <a:gd name="T11" fmla="*/ 13 h 80914"/>
                <a:gd name="T12" fmla="*/ 79946 w 112130"/>
                <a:gd name="T13" fmla="*/ 60140 h 80914"/>
                <a:gd name="T14" fmla="*/ 95468 w 112130"/>
                <a:gd name="T15" fmla="*/ 13 h 80914"/>
                <a:gd name="T16" fmla="*/ 112267 w 112130"/>
                <a:gd name="T17" fmla="*/ 13 h 80914"/>
                <a:gd name="T18" fmla="*/ 89561 w 112130"/>
                <a:gd name="T19" fmla="*/ 81104 h 80914"/>
                <a:gd name="T20" fmla="*/ 71370 w 112130"/>
                <a:gd name="T21" fmla="*/ 81104 h 80914"/>
                <a:gd name="T22" fmla="*/ 56078 w 112130"/>
                <a:gd name="T23" fmla="*/ 27582 h 80914"/>
                <a:gd name="T24" fmla="*/ 40902 w 112130"/>
                <a:gd name="T25" fmla="*/ 81104 h 80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lnTo>
                    <a:pt x="22719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5" name="Forma Livre: Forma 20">
              <a:extLst>
                <a:ext uri="{FF2B5EF4-FFF2-40B4-BE49-F238E27FC236}">
                  <a16:creationId xmlns:a16="http://schemas.microsoft.com/office/drawing/2014/main" id="{D993629F-0E5F-4164-8C12-B362522E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526" y="6770754"/>
              <a:ext cx="61199" cy="60789"/>
            </a:xfrm>
            <a:custGeom>
              <a:avLst/>
              <a:gdLst>
                <a:gd name="T0" fmla="*/ 30588 w 61199"/>
                <a:gd name="T1" fmla="*/ 61175 h 60788"/>
                <a:gd name="T2" fmla="*/ 8819 w 61199"/>
                <a:gd name="T3" fmla="*/ 52369 h 60788"/>
                <a:gd name="T4" fmla="*/ 13 w 61199"/>
                <a:gd name="T5" fmla="*/ 30600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66 w 61199"/>
                <a:gd name="T13" fmla="*/ 30592 h 60788"/>
                <a:gd name="T14" fmla="*/ 52345 w 61199"/>
                <a:gd name="T15" fmla="*/ 52361 h 60788"/>
                <a:gd name="T16" fmla="*/ 30588 w 61199"/>
                <a:gd name="T17" fmla="*/ 61175 h 60788"/>
                <a:gd name="T18" fmla="*/ 30588 w 61199"/>
                <a:gd name="T19" fmla="*/ 46578 h 60788"/>
                <a:gd name="T20" fmla="*/ 41826 w 61199"/>
                <a:gd name="T21" fmla="*/ 42060 h 60788"/>
                <a:gd name="T22" fmla="*/ 46344 w 61199"/>
                <a:gd name="T23" fmla="*/ 30592 h 60788"/>
                <a:gd name="T24" fmla="*/ 41826 w 61199"/>
                <a:gd name="T25" fmla="*/ 19120 h 60788"/>
                <a:gd name="T26" fmla="*/ 30588 w 61199"/>
                <a:gd name="T27" fmla="*/ 14602 h 60788"/>
                <a:gd name="T28" fmla="*/ 19350 w 61199"/>
                <a:gd name="T29" fmla="*/ 19120 h 60788"/>
                <a:gd name="T30" fmla="*/ 14947 w 61199"/>
                <a:gd name="T31" fmla="*/ 30592 h 60788"/>
                <a:gd name="T32" fmla="*/ 19371 w 61199"/>
                <a:gd name="T33" fmla="*/ 42068 h 60788"/>
                <a:gd name="T34" fmla="*/ 30588 w 61199"/>
                <a:gd name="T35" fmla="*/ 46586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lnTo>
                    <a:pt x="30588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6" name="Forma Livre: Forma 21">
              <a:extLst>
                <a:ext uri="{FF2B5EF4-FFF2-40B4-BE49-F238E27FC236}">
                  <a16:creationId xmlns:a16="http://schemas.microsoft.com/office/drawing/2014/main" id="{95D20A0E-6E37-4AF4-BDFB-49A1E93E9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347" y="6771210"/>
              <a:ext cx="32448" cy="58735"/>
            </a:xfrm>
            <a:custGeom>
              <a:avLst/>
              <a:gdLst>
                <a:gd name="T0" fmla="*/ 14956 w 32448"/>
                <a:gd name="T1" fmla="*/ 11136 h 58734"/>
                <a:gd name="T2" fmla="*/ 32564 w 32448"/>
                <a:gd name="T3" fmla="*/ 13 h 58734"/>
                <a:gd name="T4" fmla="*/ 32564 w 32448"/>
                <a:gd name="T5" fmla="*/ 16693 h 58734"/>
                <a:gd name="T6" fmla="*/ 20283 w 32448"/>
                <a:gd name="T7" fmla="*/ 19474 h 58734"/>
                <a:gd name="T8" fmla="*/ 14943 w 32448"/>
                <a:gd name="T9" fmla="*/ 31389 h 58734"/>
                <a:gd name="T10" fmla="*/ 14943 w 32448"/>
                <a:gd name="T11" fmla="*/ 59077 h 58734"/>
                <a:gd name="T12" fmla="*/ 13 w 32448"/>
                <a:gd name="T13" fmla="*/ 59077 h 58734"/>
                <a:gd name="T14" fmla="*/ 13 w 32448"/>
                <a:gd name="T15" fmla="*/ 1159 h 58734"/>
                <a:gd name="T16" fmla="*/ 14956 w 32448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lnTo>
                    <a:pt x="14956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7" name="Forma Livre: Forma 22">
              <a:extLst>
                <a:ext uri="{FF2B5EF4-FFF2-40B4-BE49-F238E27FC236}">
                  <a16:creationId xmlns:a16="http://schemas.microsoft.com/office/drawing/2014/main" id="{D52462B9-0C47-4C2B-AF34-573BF6416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905" y="6749199"/>
              <a:ext cx="53395" cy="80915"/>
            </a:xfrm>
            <a:custGeom>
              <a:avLst/>
              <a:gdLst>
                <a:gd name="T0" fmla="*/ 53417 w 53395"/>
                <a:gd name="T1" fmla="*/ 81108 h 80914"/>
                <a:gd name="T2" fmla="*/ 36043 w 53395"/>
                <a:gd name="T3" fmla="*/ 81108 h 80914"/>
                <a:gd name="T4" fmla="*/ 14960 w 53395"/>
                <a:gd name="T5" fmla="*/ 54821 h 80914"/>
                <a:gd name="T6" fmla="*/ 14960 w 53395"/>
                <a:gd name="T7" fmla="*/ 81108 h 80914"/>
                <a:gd name="T8" fmla="*/ 13 w 53395"/>
                <a:gd name="T9" fmla="*/ 81108 h 80914"/>
                <a:gd name="T10" fmla="*/ 13 w 53395"/>
                <a:gd name="T11" fmla="*/ 13 h 80914"/>
                <a:gd name="T12" fmla="*/ 14956 w 53395"/>
                <a:gd name="T13" fmla="*/ 13 h 80914"/>
                <a:gd name="T14" fmla="*/ 14956 w 53395"/>
                <a:gd name="T15" fmla="*/ 48673 h 80914"/>
                <a:gd name="T16" fmla="*/ 34880 w 53395"/>
                <a:gd name="T17" fmla="*/ 23203 h 80914"/>
                <a:gd name="T18" fmla="*/ 52723 w 53395"/>
                <a:gd name="T19" fmla="*/ 23203 h 80914"/>
                <a:gd name="T20" fmla="*/ 29438 w 53395"/>
                <a:gd name="T21" fmla="*/ 51819 h 809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lnTo>
                    <a:pt x="53417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8" name="Forma Livre: Forma 23">
              <a:extLst>
                <a:ext uri="{FF2B5EF4-FFF2-40B4-BE49-F238E27FC236}">
                  <a16:creationId xmlns:a16="http://schemas.microsoft.com/office/drawing/2014/main" id="{7F65085D-30F7-45C6-9254-935A758D2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9763" y="6806632"/>
              <a:ext cx="25876" cy="25876"/>
            </a:xfrm>
            <a:custGeom>
              <a:avLst/>
              <a:gdLst>
                <a:gd name="T0" fmla="*/ 14 w 25876"/>
                <a:gd name="T1" fmla="*/ 13231 h 25876"/>
                <a:gd name="T2" fmla="*/ 12992 w 25876"/>
                <a:gd name="T3" fmla="*/ 14 h 25876"/>
                <a:gd name="T4" fmla="*/ 26209 w 25876"/>
                <a:gd name="T5" fmla="*/ 12992 h 25876"/>
                <a:gd name="T6" fmla="*/ 13231 w 25876"/>
                <a:gd name="T7" fmla="*/ 26209 h 25876"/>
                <a:gd name="T8" fmla="*/ 13112 w 25876"/>
                <a:gd name="T9" fmla="*/ 26210 h 25876"/>
                <a:gd name="T10" fmla="*/ 14 w 25876"/>
                <a:gd name="T11" fmla="*/ 13231 h 25876"/>
                <a:gd name="T12" fmla="*/ 23836 w 25876"/>
                <a:gd name="T13" fmla="*/ 13173 h 25876"/>
                <a:gd name="T14" fmla="*/ 13100 w 25876"/>
                <a:gd name="T15" fmla="*/ 2260 h 25876"/>
                <a:gd name="T16" fmla="*/ 2359 w 25876"/>
                <a:gd name="T17" fmla="*/ 13235 h 25876"/>
                <a:gd name="T18" fmla="*/ 13100 w 25876"/>
                <a:gd name="T19" fmla="*/ 24090 h 25876"/>
                <a:gd name="T20" fmla="*/ 23849 w 25876"/>
                <a:gd name="T21" fmla="*/ 13169 h 25876"/>
                <a:gd name="T22" fmla="*/ 8614 w 25876"/>
                <a:gd name="T23" fmla="*/ 6564 h 25876"/>
                <a:gd name="T24" fmla="*/ 13157 w 25876"/>
                <a:gd name="T25" fmla="*/ 6564 h 25876"/>
                <a:gd name="T26" fmla="*/ 18111 w 25876"/>
                <a:gd name="T27" fmla="*/ 10458 h 25876"/>
                <a:gd name="T28" fmla="*/ 18111 w 25876"/>
                <a:gd name="T29" fmla="*/ 10520 h 25876"/>
                <a:gd name="T30" fmla="*/ 15457 w 25876"/>
                <a:gd name="T31" fmla="*/ 13999 h 25876"/>
                <a:gd name="T32" fmla="*/ 18879 w 25876"/>
                <a:gd name="T33" fmla="*/ 19486 h 25876"/>
                <a:gd name="T34" fmla="*/ 15930 w 25876"/>
                <a:gd name="T35" fmla="*/ 19486 h 25876"/>
                <a:gd name="T36" fmla="*/ 12804 w 25876"/>
                <a:gd name="T37" fmla="*/ 14471 h 25876"/>
                <a:gd name="T38" fmla="*/ 11449 w 25876"/>
                <a:gd name="T39" fmla="*/ 14471 h 25876"/>
                <a:gd name="T40" fmla="*/ 11449 w 25876"/>
                <a:gd name="T41" fmla="*/ 19486 h 25876"/>
                <a:gd name="T42" fmla="*/ 8614 w 25876"/>
                <a:gd name="T43" fmla="*/ 19486 h 25876"/>
                <a:gd name="T44" fmla="*/ 13124 w 25876"/>
                <a:gd name="T45" fmla="*/ 12524 h 25876"/>
                <a:gd name="T46" fmla="*/ 15367 w 25876"/>
                <a:gd name="T47" fmla="*/ 10635 h 25876"/>
                <a:gd name="T48" fmla="*/ 15367 w 25876"/>
                <a:gd name="T49" fmla="*/ 10577 h 25876"/>
                <a:gd name="T50" fmla="*/ 13124 w 25876"/>
                <a:gd name="T51" fmla="*/ 8749 h 25876"/>
                <a:gd name="T52" fmla="*/ 11481 w 25876"/>
                <a:gd name="T53" fmla="*/ 8749 h 25876"/>
                <a:gd name="T54" fmla="*/ 11481 w 25876"/>
                <a:gd name="T55" fmla="*/ 12524 h 258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lnTo>
                    <a:pt x="23836" y="13173"/>
                  </a:ln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lnTo>
                    <a:pt x="8614" y="6564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lnTo>
                    <a:pt x="13124" y="12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</p:grpSp>
      <p:sp>
        <p:nvSpPr>
          <p:cNvPr id="29" name="Rectangle 12">
            <a:extLst>
              <a:ext uri="{FF2B5EF4-FFF2-40B4-BE49-F238E27FC236}">
                <a16:creationId xmlns:a16="http://schemas.microsoft.com/office/drawing/2014/main" id="{B42D3865-2C63-41FC-A72F-CAF5F60ABB27}"/>
              </a:ext>
            </a:extLst>
          </p:cNvPr>
          <p:cNvSpPr/>
          <p:nvPr userDrawn="1"/>
        </p:nvSpPr>
        <p:spPr>
          <a:xfrm>
            <a:off x="7804150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>
                    <a:lumMod val="85000"/>
                  </a:schemeClr>
                </a:solidFill>
                <a:latin typeface="+mn-lt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6007100" y="889000"/>
            <a:ext cx="5524500" cy="46863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4"/>
          <p:cNvSpPr>
            <a:spLocks noGrp="1"/>
          </p:cNvSpPr>
          <p:nvPr>
            <p:ph type="title"/>
          </p:nvPr>
        </p:nvSpPr>
        <p:spPr>
          <a:xfrm>
            <a:off x="478687" y="234444"/>
            <a:ext cx="4345561" cy="6096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3925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8707F-C510-41C3-951A-448FAD11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1150A2-299C-48AA-A14E-3017EE1C240F}" type="datetimeFigureOut">
              <a:rPr lang="nl-BE"/>
              <a:pPr>
                <a:defRPr/>
              </a:pPr>
              <a:t>30/06/2023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EB78B-D845-4668-8F0F-73A3F63D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E69A4-2E8B-49F1-BD49-2F63C393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41E8F79-39C9-4FDA-B998-B49FA77C2DF5}" type="slidenum">
              <a:rPr lang="nl-BE" altLang="pt-BR"/>
              <a:pPr>
                <a:defRPr/>
              </a:pPr>
              <a:t>‹#›</a:t>
            </a:fld>
            <a:endParaRPr lang="nl-BE" altLang="pt-BR"/>
          </a:p>
        </p:txBody>
      </p:sp>
    </p:spTree>
    <p:extLst>
      <p:ext uri="{BB962C8B-B14F-4D97-AF65-F5344CB8AC3E}">
        <p14:creationId xmlns:p14="http://schemas.microsoft.com/office/powerpoint/2010/main" val="32813179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B90DB7-3BB5-424C-A0B3-98BAC2C1AE07}"/>
              </a:ext>
            </a:extLst>
          </p:cNvPr>
          <p:cNvSpPr/>
          <p:nvPr userDrawn="1"/>
        </p:nvSpPr>
        <p:spPr>
          <a:xfrm>
            <a:off x="0" y="268288"/>
            <a:ext cx="436563" cy="43815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6DAA76F-3CC8-415A-A10A-FA04A8399CA7}"/>
              </a:ext>
            </a:extLst>
          </p:cNvPr>
          <p:cNvSpPr/>
          <p:nvPr userDrawn="1"/>
        </p:nvSpPr>
        <p:spPr>
          <a:xfrm>
            <a:off x="160338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© 2020 Great Place To </a:t>
            </a:r>
            <a:r>
              <a:rPr lang="pt-BR" sz="800" spc="30" dirty="0" err="1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Work</a:t>
            </a:r>
            <a:r>
              <a:rPr lang="pt-BR" sz="800" spc="3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®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82E60B1-A7F1-454D-BEF6-5E805B8934AD}"/>
              </a:ext>
            </a:extLst>
          </p:cNvPr>
          <p:cNvSpPr/>
          <p:nvPr userDrawn="1"/>
        </p:nvSpPr>
        <p:spPr>
          <a:xfrm>
            <a:off x="8281988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91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78688" y="234446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77980" y="1304779"/>
            <a:ext cx="11180591" cy="4638822"/>
          </a:xfrm>
          <a:prstGeom prst="rect">
            <a:avLst/>
          </a:prstGeom>
        </p:spPr>
        <p:txBody>
          <a:bodyPr/>
          <a:lstStyle>
            <a:lvl1pPr marL="457154" marR="0" indent="-457154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 sz="2400">
                <a:solidFill>
                  <a:schemeClr val="bg1"/>
                </a:solidFill>
              </a:defRPr>
            </a:lvl1pPr>
            <a:lvl2pPr marL="800020" indent="-342866">
              <a:buFont typeface="+mj-lt"/>
              <a:buAutoNum type="arabicPeriod"/>
              <a:defRPr sz="1800"/>
            </a:lvl2pPr>
            <a:lvl3pPr marL="1257174" indent="-342866">
              <a:buFont typeface="+mj-lt"/>
              <a:buAutoNum type="arabicPeriod"/>
              <a:defRPr sz="1600"/>
            </a:lvl3pPr>
            <a:lvl4pPr marL="1714329" indent="-342866">
              <a:buFont typeface="+mj-lt"/>
              <a:buAutoNum type="arabicPeriod"/>
              <a:defRPr sz="1400"/>
            </a:lvl4pPr>
            <a:lvl5pPr marL="2171483" indent="-342866">
              <a:buFont typeface="+mj-lt"/>
              <a:buAutoNum type="arabicPeriod"/>
              <a:defRPr sz="14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4260058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2C63D50-5CED-405A-84C8-655A2B240C56}"/>
              </a:ext>
            </a:extLst>
          </p:cNvPr>
          <p:cNvSpPr/>
          <p:nvPr userDrawn="1"/>
        </p:nvSpPr>
        <p:spPr>
          <a:xfrm>
            <a:off x="0" y="268288"/>
            <a:ext cx="436563" cy="43815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78687" y="234444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+mj-lt"/>
              <a:buAutoNum type="arabicPeriod"/>
              <a:tabLst/>
              <a:defRPr sz="20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6164332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6498690-3B60-4A30-AC46-24F53E94458B}"/>
              </a:ext>
            </a:extLst>
          </p:cNvPr>
          <p:cNvSpPr/>
          <p:nvPr userDrawn="1"/>
        </p:nvSpPr>
        <p:spPr>
          <a:xfrm rot="16200000">
            <a:off x="-769937" y="769937"/>
            <a:ext cx="6858000" cy="5318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4961BF-8AF2-4202-B450-CABF5709D77C}"/>
              </a:ext>
            </a:extLst>
          </p:cNvPr>
          <p:cNvSpPr/>
          <p:nvPr userDrawn="1"/>
        </p:nvSpPr>
        <p:spPr>
          <a:xfrm>
            <a:off x="0" y="6415088"/>
            <a:ext cx="12192000" cy="442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60EBF1-C4E8-47AB-A500-1DFAB4173944}"/>
              </a:ext>
            </a:extLst>
          </p:cNvPr>
          <p:cNvSpPr/>
          <p:nvPr userDrawn="1"/>
        </p:nvSpPr>
        <p:spPr>
          <a:xfrm>
            <a:off x="160338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>
                    <a:lumMod val="85000"/>
                  </a:schemeClr>
                </a:solidFill>
                <a:latin typeface="+mn-lt"/>
                <a:cs typeface="Segoe UI" panose="020B0502040204020203" pitchFamily="34" charset="0"/>
              </a:rPr>
              <a:t>© 2020 Great Place To Work® Institute Inc. Todos os Direitos Reservados</a:t>
            </a:r>
          </a:p>
        </p:txBody>
      </p:sp>
      <p:grpSp>
        <p:nvGrpSpPr>
          <p:cNvPr id="6" name="Gráfico 1">
            <a:extLst>
              <a:ext uri="{FF2B5EF4-FFF2-40B4-BE49-F238E27FC236}">
                <a16:creationId xmlns:a16="http://schemas.microsoft.com/office/drawing/2014/main" id="{861333B1-05FE-4C89-A6E6-50827C35F3F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49088" y="6415088"/>
            <a:ext cx="442912" cy="442912"/>
            <a:chOff x="11748407" y="6414406"/>
            <a:chExt cx="443593" cy="443593"/>
          </a:xfrm>
        </p:grpSpPr>
        <p:sp>
          <p:nvSpPr>
            <p:cNvPr id="7" name="Forma Livre: Forma 5">
              <a:extLst>
                <a:ext uri="{FF2B5EF4-FFF2-40B4-BE49-F238E27FC236}">
                  <a16:creationId xmlns:a16="http://schemas.microsoft.com/office/drawing/2014/main" id="{79B7D196-B15B-408E-B541-194EA2037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8394" y="6414393"/>
              <a:ext cx="443593" cy="443593"/>
            </a:xfrm>
            <a:custGeom>
              <a:avLst/>
              <a:gdLst>
                <a:gd name="T0" fmla="*/ 13 w 443593"/>
                <a:gd name="T1" fmla="*/ 13 h 443593"/>
                <a:gd name="T2" fmla="*/ 13 w 443593"/>
                <a:gd name="T3" fmla="*/ 295742 h 443593"/>
                <a:gd name="T4" fmla="*/ 13 w 443593"/>
                <a:gd name="T5" fmla="*/ 443606 h 443593"/>
                <a:gd name="T6" fmla="*/ 443606 w 443593"/>
                <a:gd name="T7" fmla="*/ 443606 h 443593"/>
                <a:gd name="T8" fmla="*/ 443606 w 443593"/>
                <a:gd name="T9" fmla="*/ 295742 h 443593"/>
                <a:gd name="T10" fmla="*/ 443606 w 443593"/>
                <a:gd name="T11" fmla="*/ 13 h 443593"/>
                <a:gd name="T12" fmla="*/ 13 w 443593"/>
                <a:gd name="T13" fmla="*/ 13 h 443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8" name="Forma Livre: Forma 6">
              <a:extLst>
                <a:ext uri="{FF2B5EF4-FFF2-40B4-BE49-F238E27FC236}">
                  <a16:creationId xmlns:a16="http://schemas.microsoft.com/office/drawing/2014/main" id="{2973567F-3ED3-43FE-91C9-20EFF4A08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59" y="6437312"/>
              <a:ext cx="82968" cy="84201"/>
            </a:xfrm>
            <a:custGeom>
              <a:avLst/>
              <a:gdLst>
                <a:gd name="T0" fmla="*/ 83302 w 82968"/>
                <a:gd name="T1" fmla="*/ 39152 h 84200"/>
                <a:gd name="T2" fmla="*/ 83302 w 82968"/>
                <a:gd name="T3" fmla="*/ 45408 h 84200"/>
                <a:gd name="T4" fmla="*/ 72183 w 82968"/>
                <a:gd name="T5" fmla="*/ 73556 h 84200"/>
                <a:gd name="T6" fmla="*/ 43456 w 82968"/>
                <a:gd name="T7" fmla="*/ 84330 h 84200"/>
                <a:gd name="T8" fmla="*/ 12294 w 82968"/>
                <a:gd name="T9" fmla="*/ 72168 h 84200"/>
                <a:gd name="T10" fmla="*/ 13 w 82968"/>
                <a:gd name="T11" fmla="*/ 42279 h 84200"/>
                <a:gd name="T12" fmla="*/ 12179 w 82968"/>
                <a:gd name="T13" fmla="*/ 12294 h 84200"/>
                <a:gd name="T14" fmla="*/ 42528 w 82968"/>
                <a:gd name="T15" fmla="*/ 13 h 84200"/>
                <a:gd name="T16" fmla="*/ 77851 w 82968"/>
                <a:gd name="T17" fmla="*/ 18907 h 84200"/>
                <a:gd name="T18" fmla="*/ 64182 w 82968"/>
                <a:gd name="T19" fmla="*/ 26785 h 84200"/>
                <a:gd name="T20" fmla="*/ 42413 w 82968"/>
                <a:gd name="T21" fmla="*/ 15547 h 84200"/>
                <a:gd name="T22" fmla="*/ 23298 w 82968"/>
                <a:gd name="T23" fmla="*/ 23191 h 84200"/>
                <a:gd name="T24" fmla="*/ 15884 w 82968"/>
                <a:gd name="T25" fmla="*/ 42307 h 84200"/>
                <a:gd name="T26" fmla="*/ 23413 w 82968"/>
                <a:gd name="T27" fmla="*/ 61304 h 84200"/>
                <a:gd name="T28" fmla="*/ 43571 w 82968"/>
                <a:gd name="T29" fmla="*/ 68689 h 84200"/>
                <a:gd name="T30" fmla="*/ 67201 w 82968"/>
                <a:gd name="T31" fmla="*/ 53282 h 84200"/>
                <a:gd name="T32" fmla="*/ 42643 w 82968"/>
                <a:gd name="T33" fmla="*/ 53282 h 84200"/>
                <a:gd name="T34" fmla="*/ 42643 w 82968"/>
                <a:gd name="T35" fmla="*/ 39152 h 84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lnTo>
                    <a:pt x="83302" y="39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9" name="Forma Livre: Forma 7">
              <a:extLst>
                <a:ext uri="{FF2B5EF4-FFF2-40B4-BE49-F238E27FC236}">
                  <a16:creationId xmlns:a16="http://schemas.microsoft.com/office/drawing/2014/main" id="{EE5D163B-F433-4735-80EC-94FA44E7F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490" y="6460925"/>
              <a:ext cx="30805" cy="58735"/>
            </a:xfrm>
            <a:custGeom>
              <a:avLst/>
              <a:gdLst>
                <a:gd name="T0" fmla="*/ 14212 w 30805"/>
                <a:gd name="T1" fmla="*/ 11136 h 58734"/>
                <a:gd name="T2" fmla="*/ 30941 w 30805"/>
                <a:gd name="T3" fmla="*/ 13 h 58734"/>
                <a:gd name="T4" fmla="*/ 30941 w 30805"/>
                <a:gd name="T5" fmla="*/ 16693 h 58734"/>
                <a:gd name="T6" fmla="*/ 19277 w 30805"/>
                <a:gd name="T7" fmla="*/ 19474 h 58734"/>
                <a:gd name="T8" fmla="*/ 14212 w 30805"/>
                <a:gd name="T9" fmla="*/ 31386 h 58734"/>
                <a:gd name="T10" fmla="*/ 14212 w 30805"/>
                <a:gd name="T11" fmla="*/ 59074 h 58734"/>
                <a:gd name="T12" fmla="*/ 13 w 30805"/>
                <a:gd name="T13" fmla="*/ 59074 h 58734"/>
                <a:gd name="T14" fmla="*/ 13 w 30805"/>
                <a:gd name="T15" fmla="*/ 1159 h 58734"/>
                <a:gd name="T16" fmla="*/ 14208 w 30805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lnTo>
                    <a:pt x="14212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0" name="Forma Livre: Forma 8">
              <a:extLst>
                <a:ext uri="{FF2B5EF4-FFF2-40B4-BE49-F238E27FC236}">
                  <a16:creationId xmlns:a16="http://schemas.microsoft.com/office/drawing/2014/main" id="{D0A6E6CF-FFDD-4608-A72A-B971159C3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52" y="6460473"/>
              <a:ext cx="59556" cy="60789"/>
            </a:xfrm>
            <a:custGeom>
              <a:avLst/>
              <a:gdLst>
                <a:gd name="T0" fmla="*/ 15654 w 59556"/>
                <a:gd name="T1" fmla="*/ 36726 h 60788"/>
                <a:gd name="T2" fmla="*/ 31989 w 59556"/>
                <a:gd name="T3" fmla="*/ 47614 h 60788"/>
                <a:gd name="T4" fmla="*/ 44964 w 59556"/>
                <a:gd name="T5" fmla="*/ 41823 h 60788"/>
                <a:gd name="T6" fmla="*/ 57011 w 59556"/>
                <a:gd name="T7" fmla="*/ 48772 h 60788"/>
                <a:gd name="T8" fmla="*/ 31755 w 59556"/>
                <a:gd name="T9" fmla="*/ 61168 h 60788"/>
                <a:gd name="T10" fmla="*/ 8700 w 59556"/>
                <a:gd name="T11" fmla="*/ 52481 h 60788"/>
                <a:gd name="T12" fmla="*/ 13 w 59556"/>
                <a:gd name="T13" fmla="*/ 30589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89 h 60788"/>
                <a:gd name="T22" fmla="*/ 59323 w 59556"/>
                <a:gd name="T23" fmla="*/ 36730 h 60788"/>
                <a:gd name="T24" fmla="*/ 44960 w 59556"/>
                <a:gd name="T25" fmla="*/ 25142 h 60788"/>
                <a:gd name="T26" fmla="*/ 30584 w 59556"/>
                <a:gd name="T27" fmla="*/ 13440 h 60788"/>
                <a:gd name="T28" fmla="*/ 15407 w 59556"/>
                <a:gd name="T29" fmla="*/ 25142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5"/>
                  </a:ln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lnTo>
                    <a:pt x="44960" y="25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1" name="Forma Livre: Forma 9">
              <a:extLst>
                <a:ext uri="{FF2B5EF4-FFF2-40B4-BE49-F238E27FC236}">
                  <a16:creationId xmlns:a16="http://schemas.microsoft.com/office/drawing/2014/main" id="{BCD579CF-47EB-4FD0-A569-7981BEDD1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480" y="6460473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76 w 61610"/>
                <a:gd name="T3" fmla="*/ 1627 h 60788"/>
                <a:gd name="T4" fmla="*/ 61976 w 61610"/>
                <a:gd name="T5" fmla="*/ 59542 h 60788"/>
                <a:gd name="T6" fmla="*/ 47046 w 61610"/>
                <a:gd name="T7" fmla="*/ 59542 h 60788"/>
                <a:gd name="T8" fmla="*/ 47046 w 61610"/>
                <a:gd name="T9" fmla="*/ 52715 h 60788"/>
                <a:gd name="T10" fmla="*/ 28153 w 61610"/>
                <a:gd name="T11" fmla="*/ 61172 h 60788"/>
                <a:gd name="T12" fmla="*/ 8228 w 61610"/>
                <a:gd name="T13" fmla="*/ 52366 h 60788"/>
                <a:gd name="T14" fmla="*/ 13 w 61610"/>
                <a:gd name="T15" fmla="*/ 30597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0 h 60788"/>
                <a:gd name="T24" fmla="*/ 42413 w 61610"/>
                <a:gd name="T25" fmla="*/ 42402 h 60788"/>
                <a:gd name="T26" fmla="*/ 47046 w 61610"/>
                <a:gd name="T27" fmla="*/ 30585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5 h 60788"/>
                <a:gd name="T36" fmla="*/ 19478 w 61610"/>
                <a:gd name="T37" fmla="*/ 42402 h 60788"/>
                <a:gd name="T38" fmla="*/ 30946 w 61610"/>
                <a:gd name="T39" fmla="*/ 46920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2" name="Forma Livre: Forma 10">
              <a:extLst>
                <a:ext uri="{FF2B5EF4-FFF2-40B4-BE49-F238E27FC236}">
                  <a16:creationId xmlns:a16="http://schemas.microsoft.com/office/drawing/2014/main" id="{E90A79BC-B039-48CF-8518-1840379FF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357" y="6445867"/>
              <a:ext cx="37788" cy="74343"/>
            </a:xfrm>
            <a:custGeom>
              <a:avLst/>
              <a:gdLst>
                <a:gd name="T0" fmla="*/ 38126 w 37787"/>
                <a:gd name="T1" fmla="*/ 30596 h 74342"/>
                <a:gd name="T2" fmla="*/ 25032 w 37787"/>
                <a:gd name="T3" fmla="*/ 30596 h 74342"/>
                <a:gd name="T4" fmla="*/ 25032 w 37787"/>
                <a:gd name="T5" fmla="*/ 54691 h 74342"/>
                <a:gd name="T6" fmla="*/ 38122 w 37787"/>
                <a:gd name="T7" fmla="*/ 60602 h 74342"/>
                <a:gd name="T8" fmla="*/ 38122 w 37787"/>
                <a:gd name="T9" fmla="*/ 74156 h 74342"/>
                <a:gd name="T10" fmla="*/ 10084 w 37787"/>
                <a:gd name="T11" fmla="*/ 54695 h 74342"/>
                <a:gd name="T12" fmla="*/ 10084 w 37787"/>
                <a:gd name="T13" fmla="*/ 30596 h 74342"/>
                <a:gd name="T14" fmla="*/ 13 w 37787"/>
                <a:gd name="T15" fmla="*/ 30596 h 74342"/>
                <a:gd name="T16" fmla="*/ 13 w 37787"/>
                <a:gd name="T17" fmla="*/ 16221 h 74342"/>
                <a:gd name="T18" fmla="*/ 10088 w 37787"/>
                <a:gd name="T19" fmla="*/ 16221 h 74342"/>
                <a:gd name="T20" fmla="*/ 10088 w 37787"/>
                <a:gd name="T21" fmla="*/ 4531 h 74342"/>
                <a:gd name="T22" fmla="*/ 25032 w 37787"/>
                <a:gd name="T23" fmla="*/ 13 h 74342"/>
                <a:gd name="T24" fmla="*/ 25032 w 37787"/>
                <a:gd name="T25" fmla="*/ 16233 h 74342"/>
                <a:gd name="T26" fmla="*/ 38122 w 37787"/>
                <a:gd name="T27" fmla="*/ 16233 h 74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lnTo>
                    <a:pt x="38125" y="30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3" name="Forma Livre: Forma 11">
              <a:extLst>
                <a:ext uri="{FF2B5EF4-FFF2-40B4-BE49-F238E27FC236}">
                  <a16:creationId xmlns:a16="http://schemas.microsoft.com/office/drawing/2014/main" id="{1B0CFB37-9258-4D17-B502-22F4AAE8A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3117" y="6540768"/>
              <a:ext cx="57914" cy="80915"/>
            </a:xfrm>
            <a:custGeom>
              <a:avLst/>
              <a:gdLst>
                <a:gd name="T0" fmla="*/ 30248 w 57913"/>
                <a:gd name="T1" fmla="*/ 13 h 80914"/>
                <a:gd name="T2" fmla="*/ 49939 w 57913"/>
                <a:gd name="T3" fmla="*/ 7891 h 80914"/>
                <a:gd name="T4" fmla="*/ 57932 w 57913"/>
                <a:gd name="T5" fmla="*/ 27237 h 80914"/>
                <a:gd name="T6" fmla="*/ 49939 w 57913"/>
                <a:gd name="T7" fmla="*/ 46583 h 80914"/>
                <a:gd name="T8" fmla="*/ 30248 w 57913"/>
                <a:gd name="T9" fmla="*/ 54461 h 80914"/>
                <a:gd name="T10" fmla="*/ 15999 w 57913"/>
                <a:gd name="T11" fmla="*/ 54461 h 80914"/>
                <a:gd name="T12" fmla="*/ 15999 w 57913"/>
                <a:gd name="T13" fmla="*/ 81101 h 80914"/>
                <a:gd name="T14" fmla="*/ 13 w 57913"/>
                <a:gd name="T15" fmla="*/ 81101 h 80914"/>
                <a:gd name="T16" fmla="*/ 13 w 57913"/>
                <a:gd name="T17" fmla="*/ 13 h 80914"/>
                <a:gd name="T18" fmla="*/ 30248 w 57913"/>
                <a:gd name="T19" fmla="*/ 39513 h 80914"/>
                <a:gd name="T20" fmla="*/ 42065 w 57913"/>
                <a:gd name="T21" fmla="*/ 27237 h 80914"/>
                <a:gd name="T22" fmla="*/ 30248 w 57913"/>
                <a:gd name="T23" fmla="*/ 14956 h 80914"/>
                <a:gd name="T24" fmla="*/ 15999 w 57913"/>
                <a:gd name="T25" fmla="*/ 14956 h 80914"/>
                <a:gd name="T26" fmla="*/ 15999 w 57913"/>
                <a:gd name="T27" fmla="*/ 39513 h 809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lnTo>
                    <a:pt x="30247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lnTo>
                    <a:pt x="30247" y="39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4" name="Forma Livre: Forma 12">
              <a:extLst>
                <a:ext uri="{FF2B5EF4-FFF2-40B4-BE49-F238E27FC236}">
                  <a16:creationId xmlns:a16="http://schemas.microsoft.com/office/drawing/2014/main" id="{659BBF15-86FA-46CA-B3A2-325F9C729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1932" y="6541515"/>
              <a:ext cx="14786" cy="80093"/>
            </a:xfrm>
            <a:custGeom>
              <a:avLst/>
              <a:gdLst>
                <a:gd name="T0" fmla="*/ 13 w 14786"/>
                <a:gd name="T1" fmla="*/ 80353 h 80093"/>
                <a:gd name="T2" fmla="*/ 13 w 14786"/>
                <a:gd name="T3" fmla="*/ 13 h 80093"/>
                <a:gd name="T4" fmla="*/ 14956 w 14786"/>
                <a:gd name="T5" fmla="*/ 13 h 80093"/>
                <a:gd name="T6" fmla="*/ 14956 w 14786"/>
                <a:gd name="T7" fmla="*/ 80353 h 800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lnTo>
                    <a:pt x="13" y="80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5" name="Forma Livre: Forma 13">
              <a:extLst>
                <a:ext uri="{FF2B5EF4-FFF2-40B4-BE49-F238E27FC236}">
                  <a16:creationId xmlns:a16="http://schemas.microsoft.com/office/drawing/2014/main" id="{0BB0580A-549E-4B2E-9D6C-25A5F96C5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849" y="6562319"/>
              <a:ext cx="61610" cy="60789"/>
            </a:xfrm>
            <a:custGeom>
              <a:avLst/>
              <a:gdLst>
                <a:gd name="T0" fmla="*/ 47046 w 61610"/>
                <a:gd name="T1" fmla="*/ 1627 h 60788"/>
                <a:gd name="T2" fmla="*/ 61989 w 61610"/>
                <a:gd name="T3" fmla="*/ 1627 h 60788"/>
                <a:gd name="T4" fmla="*/ 61989 w 61610"/>
                <a:gd name="T5" fmla="*/ 59542 h 60788"/>
                <a:gd name="T6" fmla="*/ 47046 w 61610"/>
                <a:gd name="T7" fmla="*/ 59542 h 60788"/>
                <a:gd name="T8" fmla="*/ 47046 w 61610"/>
                <a:gd name="T9" fmla="*/ 52715 h 60788"/>
                <a:gd name="T10" fmla="*/ 28153 w 61610"/>
                <a:gd name="T11" fmla="*/ 61172 h 60788"/>
                <a:gd name="T12" fmla="*/ 8228 w 61610"/>
                <a:gd name="T13" fmla="*/ 52366 h 60788"/>
                <a:gd name="T14" fmla="*/ 13 w 61610"/>
                <a:gd name="T15" fmla="*/ 30597 h 60788"/>
                <a:gd name="T16" fmla="*/ 8228 w 61610"/>
                <a:gd name="T17" fmla="*/ 8934 h 60788"/>
                <a:gd name="T18" fmla="*/ 28153 w 61610"/>
                <a:gd name="T19" fmla="*/ 13 h 60788"/>
                <a:gd name="T20" fmla="*/ 47046 w 61610"/>
                <a:gd name="T21" fmla="*/ 8470 h 60788"/>
                <a:gd name="T22" fmla="*/ 30946 w 61610"/>
                <a:gd name="T23" fmla="*/ 46920 h 60788"/>
                <a:gd name="T24" fmla="*/ 42413 w 61610"/>
                <a:gd name="T25" fmla="*/ 42402 h 60788"/>
                <a:gd name="T26" fmla="*/ 47046 w 61610"/>
                <a:gd name="T27" fmla="*/ 30585 h 60788"/>
                <a:gd name="T28" fmla="*/ 42413 w 61610"/>
                <a:gd name="T29" fmla="*/ 18882 h 60788"/>
                <a:gd name="T30" fmla="*/ 30946 w 61610"/>
                <a:gd name="T31" fmla="*/ 14249 h 60788"/>
                <a:gd name="T32" fmla="*/ 19478 w 61610"/>
                <a:gd name="T33" fmla="*/ 18882 h 60788"/>
                <a:gd name="T34" fmla="*/ 14960 w 61610"/>
                <a:gd name="T35" fmla="*/ 30585 h 60788"/>
                <a:gd name="T36" fmla="*/ 19478 w 61610"/>
                <a:gd name="T37" fmla="*/ 42402 h 60788"/>
                <a:gd name="T38" fmla="*/ 30946 w 61610"/>
                <a:gd name="T39" fmla="*/ 46924 h 607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lnTo>
                    <a:pt x="47046" y="1627"/>
                  </a:ln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lnTo>
                    <a:pt x="30946" y="46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7" name="Forma Livre: Forma 14">
              <a:extLst>
                <a:ext uri="{FF2B5EF4-FFF2-40B4-BE49-F238E27FC236}">
                  <a16:creationId xmlns:a16="http://schemas.microsoft.com/office/drawing/2014/main" id="{83859580-4E11-4B15-8141-11F86D802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4693" y="6562331"/>
              <a:ext cx="56681" cy="60789"/>
            </a:xfrm>
            <a:custGeom>
              <a:avLst/>
              <a:gdLst>
                <a:gd name="T0" fmla="*/ 8700 w 56681"/>
                <a:gd name="T1" fmla="*/ 52358 h 60788"/>
                <a:gd name="T2" fmla="*/ 13 w 56681"/>
                <a:gd name="T3" fmla="*/ 30589 h 60788"/>
                <a:gd name="T4" fmla="*/ 8700 w 56681"/>
                <a:gd name="T5" fmla="*/ 8819 h 60788"/>
                <a:gd name="T6" fmla="*/ 30592 w 56681"/>
                <a:gd name="T7" fmla="*/ 13 h 60788"/>
                <a:gd name="T8" fmla="*/ 56542 w 56681"/>
                <a:gd name="T9" fmla="*/ 14956 h 60788"/>
                <a:gd name="T10" fmla="*/ 43686 w 56681"/>
                <a:gd name="T11" fmla="*/ 22484 h 60788"/>
                <a:gd name="T12" fmla="*/ 30477 w 56681"/>
                <a:gd name="T13" fmla="*/ 14726 h 60788"/>
                <a:gd name="T14" fmla="*/ 14956 w 56681"/>
                <a:gd name="T15" fmla="*/ 30597 h 60788"/>
                <a:gd name="T16" fmla="*/ 19359 w 56681"/>
                <a:gd name="T17" fmla="*/ 41950 h 60788"/>
                <a:gd name="T18" fmla="*/ 30477 w 56681"/>
                <a:gd name="T19" fmla="*/ 46353 h 60788"/>
                <a:gd name="T20" fmla="*/ 43802 w 56681"/>
                <a:gd name="T21" fmla="*/ 38709 h 60788"/>
                <a:gd name="T22" fmla="*/ 56777 w 56681"/>
                <a:gd name="T23" fmla="*/ 46123 h 60788"/>
                <a:gd name="T24" fmla="*/ 30596 w 56681"/>
                <a:gd name="T25" fmla="*/ 61181 h 60788"/>
                <a:gd name="T26" fmla="*/ 8700 w 56681"/>
                <a:gd name="T27" fmla="*/ 52358 h 60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" name="Forma Livre: Forma 15">
              <a:extLst>
                <a:ext uri="{FF2B5EF4-FFF2-40B4-BE49-F238E27FC236}">
                  <a16:creationId xmlns:a16="http://schemas.microsoft.com/office/drawing/2014/main" id="{DF65CBA3-B196-4ED2-A1F4-12F2BD348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684" y="6562319"/>
              <a:ext cx="59556" cy="60789"/>
            </a:xfrm>
            <a:custGeom>
              <a:avLst/>
              <a:gdLst>
                <a:gd name="T0" fmla="*/ 15654 w 59556"/>
                <a:gd name="T1" fmla="*/ 36730 h 60788"/>
                <a:gd name="T2" fmla="*/ 31989 w 59556"/>
                <a:gd name="T3" fmla="*/ 47618 h 60788"/>
                <a:gd name="T4" fmla="*/ 44964 w 59556"/>
                <a:gd name="T5" fmla="*/ 41827 h 60788"/>
                <a:gd name="T6" fmla="*/ 57011 w 59556"/>
                <a:gd name="T7" fmla="*/ 48776 h 60788"/>
                <a:gd name="T8" fmla="*/ 31755 w 59556"/>
                <a:gd name="T9" fmla="*/ 61172 h 60788"/>
                <a:gd name="T10" fmla="*/ 8700 w 59556"/>
                <a:gd name="T11" fmla="*/ 52485 h 60788"/>
                <a:gd name="T12" fmla="*/ 13 w 59556"/>
                <a:gd name="T13" fmla="*/ 30589 h 60788"/>
                <a:gd name="T14" fmla="*/ 8585 w 59556"/>
                <a:gd name="T15" fmla="*/ 8819 h 60788"/>
                <a:gd name="T16" fmla="*/ 30596 w 59556"/>
                <a:gd name="T17" fmla="*/ 13 h 60788"/>
                <a:gd name="T18" fmla="*/ 51564 w 59556"/>
                <a:gd name="T19" fmla="*/ 8819 h 60788"/>
                <a:gd name="T20" fmla="*/ 59902 w 59556"/>
                <a:gd name="T21" fmla="*/ 30589 h 60788"/>
                <a:gd name="T22" fmla="*/ 59323 w 59556"/>
                <a:gd name="T23" fmla="*/ 36730 h 60788"/>
                <a:gd name="T24" fmla="*/ 44960 w 59556"/>
                <a:gd name="T25" fmla="*/ 25146 h 60788"/>
                <a:gd name="T26" fmla="*/ 30584 w 59556"/>
                <a:gd name="T27" fmla="*/ 13444 h 60788"/>
                <a:gd name="T28" fmla="*/ 15407 w 59556"/>
                <a:gd name="T29" fmla="*/ 25146 h 607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lnTo>
                    <a:pt x="15654" y="36729"/>
                  </a:ln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lnTo>
                    <a:pt x="44960" y="25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9" name="Forma Livre: Forma 16">
              <a:extLst>
                <a:ext uri="{FF2B5EF4-FFF2-40B4-BE49-F238E27FC236}">
                  <a16:creationId xmlns:a16="http://schemas.microsoft.com/office/drawing/2014/main" id="{96B98DAD-C5C3-48B4-9B68-86B1E77F7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2467" y="6646667"/>
              <a:ext cx="59556" cy="76807"/>
            </a:xfrm>
            <a:custGeom>
              <a:avLst/>
              <a:gdLst>
                <a:gd name="T0" fmla="*/ 59664 w 59556"/>
                <a:gd name="T1" fmla="*/ 13 h 76807"/>
                <a:gd name="T2" fmla="*/ 59664 w 59556"/>
                <a:gd name="T3" fmla="*/ 14541 h 76807"/>
                <a:gd name="T4" fmla="*/ 37772 w 59556"/>
                <a:gd name="T5" fmla="*/ 14541 h 76807"/>
                <a:gd name="T6" fmla="*/ 37772 w 59556"/>
                <a:gd name="T7" fmla="*/ 77050 h 76807"/>
                <a:gd name="T8" fmla="*/ 21782 w 59556"/>
                <a:gd name="T9" fmla="*/ 77050 h 76807"/>
                <a:gd name="T10" fmla="*/ 21782 w 59556"/>
                <a:gd name="T11" fmla="*/ 14541 h 76807"/>
                <a:gd name="T12" fmla="*/ 13 w 59556"/>
                <a:gd name="T13" fmla="*/ 14541 h 76807"/>
                <a:gd name="T14" fmla="*/ 13 w 59556"/>
                <a:gd name="T15" fmla="*/ 13 h 76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lnTo>
                    <a:pt x="5966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0" name="Forma Livre: Forma 17">
              <a:extLst>
                <a:ext uri="{FF2B5EF4-FFF2-40B4-BE49-F238E27FC236}">
                  <a16:creationId xmlns:a16="http://schemas.microsoft.com/office/drawing/2014/main" id="{861B9635-12F6-424A-AEDB-7D938BEFD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433" y="6664160"/>
              <a:ext cx="61199" cy="60789"/>
            </a:xfrm>
            <a:custGeom>
              <a:avLst/>
              <a:gdLst>
                <a:gd name="T0" fmla="*/ 30601 w 61199"/>
                <a:gd name="T1" fmla="*/ 61172 h 60788"/>
                <a:gd name="T2" fmla="*/ 8832 w 61199"/>
                <a:gd name="T3" fmla="*/ 52366 h 60788"/>
                <a:gd name="T4" fmla="*/ 13 w 61199"/>
                <a:gd name="T5" fmla="*/ 30597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78 w 61199"/>
                <a:gd name="T13" fmla="*/ 30597 h 60788"/>
                <a:gd name="T14" fmla="*/ 52357 w 61199"/>
                <a:gd name="T15" fmla="*/ 52366 h 60788"/>
                <a:gd name="T16" fmla="*/ 30601 w 61199"/>
                <a:gd name="T17" fmla="*/ 61172 h 60788"/>
                <a:gd name="T18" fmla="*/ 30601 w 61199"/>
                <a:gd name="T19" fmla="*/ 46575 h 60788"/>
                <a:gd name="T20" fmla="*/ 41838 w 61199"/>
                <a:gd name="T21" fmla="*/ 42057 h 60788"/>
                <a:gd name="T22" fmla="*/ 46356 w 61199"/>
                <a:gd name="T23" fmla="*/ 30589 h 60788"/>
                <a:gd name="T24" fmla="*/ 41838 w 61199"/>
                <a:gd name="T25" fmla="*/ 19120 h 60788"/>
                <a:gd name="T26" fmla="*/ 30601 w 61199"/>
                <a:gd name="T27" fmla="*/ 14602 h 60788"/>
                <a:gd name="T28" fmla="*/ 19363 w 61199"/>
                <a:gd name="T29" fmla="*/ 19120 h 60788"/>
                <a:gd name="T30" fmla="*/ 14960 w 61199"/>
                <a:gd name="T31" fmla="*/ 30589 h 60788"/>
                <a:gd name="T32" fmla="*/ 19363 w 61199"/>
                <a:gd name="T33" fmla="*/ 42057 h 60788"/>
                <a:gd name="T34" fmla="*/ 30601 w 61199"/>
                <a:gd name="T35" fmla="*/ 46583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lnTo>
                    <a:pt x="30601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1" name="Forma Livre: Forma 18">
              <a:extLst>
                <a:ext uri="{FF2B5EF4-FFF2-40B4-BE49-F238E27FC236}">
                  <a16:creationId xmlns:a16="http://schemas.microsoft.com/office/drawing/2014/main" id="{F2A96D41-FBE1-40E3-B85B-522F43265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648" y="6749199"/>
              <a:ext cx="112130" cy="80915"/>
            </a:xfrm>
            <a:custGeom>
              <a:avLst/>
              <a:gdLst>
                <a:gd name="T0" fmla="*/ 22719 w 112130"/>
                <a:gd name="T1" fmla="*/ 81105 h 80914"/>
                <a:gd name="T2" fmla="*/ 13 w 112130"/>
                <a:gd name="T3" fmla="*/ 13 h 80914"/>
                <a:gd name="T4" fmla="*/ 16812 w 112130"/>
                <a:gd name="T5" fmla="*/ 13 h 80914"/>
                <a:gd name="T6" fmla="*/ 32334 w 112130"/>
                <a:gd name="T7" fmla="*/ 60137 h 80914"/>
                <a:gd name="T8" fmla="*/ 49248 w 112130"/>
                <a:gd name="T9" fmla="*/ 13 h 80914"/>
                <a:gd name="T10" fmla="*/ 62917 w 112130"/>
                <a:gd name="T11" fmla="*/ 13 h 80914"/>
                <a:gd name="T12" fmla="*/ 79946 w 112130"/>
                <a:gd name="T13" fmla="*/ 60137 h 80914"/>
                <a:gd name="T14" fmla="*/ 95468 w 112130"/>
                <a:gd name="T15" fmla="*/ 13 h 80914"/>
                <a:gd name="T16" fmla="*/ 112267 w 112130"/>
                <a:gd name="T17" fmla="*/ 13 h 80914"/>
                <a:gd name="T18" fmla="*/ 89561 w 112130"/>
                <a:gd name="T19" fmla="*/ 81101 h 80914"/>
                <a:gd name="T20" fmla="*/ 71370 w 112130"/>
                <a:gd name="T21" fmla="*/ 81101 h 80914"/>
                <a:gd name="T22" fmla="*/ 56078 w 112130"/>
                <a:gd name="T23" fmla="*/ 27582 h 80914"/>
                <a:gd name="T24" fmla="*/ 40902 w 112130"/>
                <a:gd name="T25" fmla="*/ 81101 h 80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lnTo>
                    <a:pt x="22719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2" name="Forma Livre: Forma 19">
              <a:extLst>
                <a:ext uri="{FF2B5EF4-FFF2-40B4-BE49-F238E27FC236}">
                  <a16:creationId xmlns:a16="http://schemas.microsoft.com/office/drawing/2014/main" id="{211A4F7C-1B03-45E3-B976-1D2F2D39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526" y="6770754"/>
              <a:ext cx="61199" cy="60789"/>
            </a:xfrm>
            <a:custGeom>
              <a:avLst/>
              <a:gdLst>
                <a:gd name="T0" fmla="*/ 30588 w 61199"/>
                <a:gd name="T1" fmla="*/ 61172 h 60788"/>
                <a:gd name="T2" fmla="*/ 8819 w 61199"/>
                <a:gd name="T3" fmla="*/ 52366 h 60788"/>
                <a:gd name="T4" fmla="*/ 13 w 61199"/>
                <a:gd name="T5" fmla="*/ 30597 h 60788"/>
                <a:gd name="T6" fmla="*/ 8819 w 61199"/>
                <a:gd name="T7" fmla="*/ 8934 h 60788"/>
                <a:gd name="T8" fmla="*/ 30588 w 61199"/>
                <a:gd name="T9" fmla="*/ 13 h 60788"/>
                <a:gd name="T10" fmla="*/ 52357 w 61199"/>
                <a:gd name="T11" fmla="*/ 8934 h 60788"/>
                <a:gd name="T12" fmla="*/ 61266 w 61199"/>
                <a:gd name="T13" fmla="*/ 30589 h 60788"/>
                <a:gd name="T14" fmla="*/ 52345 w 61199"/>
                <a:gd name="T15" fmla="*/ 52358 h 60788"/>
                <a:gd name="T16" fmla="*/ 30588 w 61199"/>
                <a:gd name="T17" fmla="*/ 61172 h 60788"/>
                <a:gd name="T18" fmla="*/ 30588 w 61199"/>
                <a:gd name="T19" fmla="*/ 46575 h 60788"/>
                <a:gd name="T20" fmla="*/ 41826 w 61199"/>
                <a:gd name="T21" fmla="*/ 42057 h 60788"/>
                <a:gd name="T22" fmla="*/ 46344 w 61199"/>
                <a:gd name="T23" fmla="*/ 30589 h 60788"/>
                <a:gd name="T24" fmla="*/ 41826 w 61199"/>
                <a:gd name="T25" fmla="*/ 19120 h 60788"/>
                <a:gd name="T26" fmla="*/ 30588 w 61199"/>
                <a:gd name="T27" fmla="*/ 14602 h 60788"/>
                <a:gd name="T28" fmla="*/ 19350 w 61199"/>
                <a:gd name="T29" fmla="*/ 19120 h 60788"/>
                <a:gd name="T30" fmla="*/ 14947 w 61199"/>
                <a:gd name="T31" fmla="*/ 30589 h 60788"/>
                <a:gd name="T32" fmla="*/ 19371 w 61199"/>
                <a:gd name="T33" fmla="*/ 42065 h 60788"/>
                <a:gd name="T34" fmla="*/ 30588 w 61199"/>
                <a:gd name="T35" fmla="*/ 46583 h 60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lnTo>
                    <a:pt x="30588" y="46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3" name="Forma Livre: Forma 20">
              <a:extLst>
                <a:ext uri="{FF2B5EF4-FFF2-40B4-BE49-F238E27FC236}">
                  <a16:creationId xmlns:a16="http://schemas.microsoft.com/office/drawing/2014/main" id="{2EC94AA7-1827-4B45-A5E7-E8CA0E777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347" y="6771210"/>
              <a:ext cx="32448" cy="58735"/>
            </a:xfrm>
            <a:custGeom>
              <a:avLst/>
              <a:gdLst>
                <a:gd name="T0" fmla="*/ 14956 w 32448"/>
                <a:gd name="T1" fmla="*/ 11136 h 58734"/>
                <a:gd name="T2" fmla="*/ 32564 w 32448"/>
                <a:gd name="T3" fmla="*/ 13 h 58734"/>
                <a:gd name="T4" fmla="*/ 32564 w 32448"/>
                <a:gd name="T5" fmla="*/ 16693 h 58734"/>
                <a:gd name="T6" fmla="*/ 20283 w 32448"/>
                <a:gd name="T7" fmla="*/ 19474 h 58734"/>
                <a:gd name="T8" fmla="*/ 14943 w 32448"/>
                <a:gd name="T9" fmla="*/ 31386 h 58734"/>
                <a:gd name="T10" fmla="*/ 14943 w 32448"/>
                <a:gd name="T11" fmla="*/ 59074 h 58734"/>
                <a:gd name="T12" fmla="*/ 13 w 32448"/>
                <a:gd name="T13" fmla="*/ 59074 h 58734"/>
                <a:gd name="T14" fmla="*/ 13 w 32448"/>
                <a:gd name="T15" fmla="*/ 1159 h 58734"/>
                <a:gd name="T16" fmla="*/ 14956 w 32448"/>
                <a:gd name="T17" fmla="*/ 1159 h 58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lnTo>
                    <a:pt x="14956" y="11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4" name="Forma Livre: Forma 21">
              <a:extLst>
                <a:ext uri="{FF2B5EF4-FFF2-40B4-BE49-F238E27FC236}">
                  <a16:creationId xmlns:a16="http://schemas.microsoft.com/office/drawing/2014/main" id="{23205B23-601D-490B-931F-A4558C31C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0905" y="6749199"/>
              <a:ext cx="53395" cy="80915"/>
            </a:xfrm>
            <a:custGeom>
              <a:avLst/>
              <a:gdLst>
                <a:gd name="T0" fmla="*/ 53417 w 53395"/>
                <a:gd name="T1" fmla="*/ 81105 h 80914"/>
                <a:gd name="T2" fmla="*/ 36043 w 53395"/>
                <a:gd name="T3" fmla="*/ 81105 h 80914"/>
                <a:gd name="T4" fmla="*/ 14960 w 53395"/>
                <a:gd name="T5" fmla="*/ 54818 h 80914"/>
                <a:gd name="T6" fmla="*/ 14960 w 53395"/>
                <a:gd name="T7" fmla="*/ 81105 h 80914"/>
                <a:gd name="T8" fmla="*/ 13 w 53395"/>
                <a:gd name="T9" fmla="*/ 81105 h 80914"/>
                <a:gd name="T10" fmla="*/ 13 w 53395"/>
                <a:gd name="T11" fmla="*/ 13 h 80914"/>
                <a:gd name="T12" fmla="*/ 14956 w 53395"/>
                <a:gd name="T13" fmla="*/ 13 h 80914"/>
                <a:gd name="T14" fmla="*/ 14956 w 53395"/>
                <a:gd name="T15" fmla="*/ 48670 h 80914"/>
                <a:gd name="T16" fmla="*/ 34880 w 53395"/>
                <a:gd name="T17" fmla="*/ 23203 h 80914"/>
                <a:gd name="T18" fmla="*/ 52723 w 53395"/>
                <a:gd name="T19" fmla="*/ 23203 h 80914"/>
                <a:gd name="T20" fmla="*/ 29438 w 53395"/>
                <a:gd name="T21" fmla="*/ 51816 h 809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lnTo>
                    <a:pt x="53417" y="81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25" name="Forma Livre: Forma 22">
              <a:extLst>
                <a:ext uri="{FF2B5EF4-FFF2-40B4-BE49-F238E27FC236}">
                  <a16:creationId xmlns:a16="http://schemas.microsoft.com/office/drawing/2014/main" id="{23CA78B2-6D10-4DE8-87DB-B364A923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9763" y="6806632"/>
              <a:ext cx="25876" cy="25876"/>
            </a:xfrm>
            <a:custGeom>
              <a:avLst/>
              <a:gdLst>
                <a:gd name="T0" fmla="*/ 14 w 25876"/>
                <a:gd name="T1" fmla="*/ 13231 h 25876"/>
                <a:gd name="T2" fmla="*/ 12992 w 25876"/>
                <a:gd name="T3" fmla="*/ 14 h 25876"/>
                <a:gd name="T4" fmla="*/ 26209 w 25876"/>
                <a:gd name="T5" fmla="*/ 12992 h 25876"/>
                <a:gd name="T6" fmla="*/ 13231 w 25876"/>
                <a:gd name="T7" fmla="*/ 26209 h 25876"/>
                <a:gd name="T8" fmla="*/ 13112 w 25876"/>
                <a:gd name="T9" fmla="*/ 26210 h 25876"/>
                <a:gd name="T10" fmla="*/ 14 w 25876"/>
                <a:gd name="T11" fmla="*/ 13231 h 25876"/>
                <a:gd name="T12" fmla="*/ 23836 w 25876"/>
                <a:gd name="T13" fmla="*/ 13173 h 25876"/>
                <a:gd name="T14" fmla="*/ 13100 w 25876"/>
                <a:gd name="T15" fmla="*/ 2260 h 25876"/>
                <a:gd name="T16" fmla="*/ 2359 w 25876"/>
                <a:gd name="T17" fmla="*/ 13235 h 25876"/>
                <a:gd name="T18" fmla="*/ 13100 w 25876"/>
                <a:gd name="T19" fmla="*/ 24090 h 25876"/>
                <a:gd name="T20" fmla="*/ 23849 w 25876"/>
                <a:gd name="T21" fmla="*/ 13169 h 25876"/>
                <a:gd name="T22" fmla="*/ 8614 w 25876"/>
                <a:gd name="T23" fmla="*/ 6564 h 25876"/>
                <a:gd name="T24" fmla="*/ 13157 w 25876"/>
                <a:gd name="T25" fmla="*/ 6564 h 25876"/>
                <a:gd name="T26" fmla="*/ 18111 w 25876"/>
                <a:gd name="T27" fmla="*/ 10458 h 25876"/>
                <a:gd name="T28" fmla="*/ 18111 w 25876"/>
                <a:gd name="T29" fmla="*/ 10520 h 25876"/>
                <a:gd name="T30" fmla="*/ 15457 w 25876"/>
                <a:gd name="T31" fmla="*/ 13999 h 25876"/>
                <a:gd name="T32" fmla="*/ 18879 w 25876"/>
                <a:gd name="T33" fmla="*/ 19486 h 25876"/>
                <a:gd name="T34" fmla="*/ 15930 w 25876"/>
                <a:gd name="T35" fmla="*/ 19486 h 25876"/>
                <a:gd name="T36" fmla="*/ 12804 w 25876"/>
                <a:gd name="T37" fmla="*/ 14471 h 25876"/>
                <a:gd name="T38" fmla="*/ 11449 w 25876"/>
                <a:gd name="T39" fmla="*/ 14471 h 25876"/>
                <a:gd name="T40" fmla="*/ 11449 w 25876"/>
                <a:gd name="T41" fmla="*/ 19486 h 25876"/>
                <a:gd name="T42" fmla="*/ 8614 w 25876"/>
                <a:gd name="T43" fmla="*/ 19486 h 25876"/>
                <a:gd name="T44" fmla="*/ 13124 w 25876"/>
                <a:gd name="T45" fmla="*/ 12524 h 25876"/>
                <a:gd name="T46" fmla="*/ 15367 w 25876"/>
                <a:gd name="T47" fmla="*/ 10635 h 25876"/>
                <a:gd name="T48" fmla="*/ 15367 w 25876"/>
                <a:gd name="T49" fmla="*/ 10577 h 25876"/>
                <a:gd name="T50" fmla="*/ 13124 w 25876"/>
                <a:gd name="T51" fmla="*/ 8749 h 25876"/>
                <a:gd name="T52" fmla="*/ 11481 w 25876"/>
                <a:gd name="T53" fmla="*/ 8749 h 25876"/>
                <a:gd name="T54" fmla="*/ 11481 w 25876"/>
                <a:gd name="T55" fmla="*/ 12524 h 258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lnTo>
                    <a:pt x="23836" y="13173"/>
                  </a:ln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lnTo>
                    <a:pt x="8614" y="6564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lnTo>
                    <a:pt x="13124" y="12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0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t-BR"/>
            </a:p>
          </p:txBody>
        </p:sp>
      </p:grpSp>
      <p:sp>
        <p:nvSpPr>
          <p:cNvPr id="26" name="Rectangle 12">
            <a:extLst>
              <a:ext uri="{FF2B5EF4-FFF2-40B4-BE49-F238E27FC236}">
                <a16:creationId xmlns:a16="http://schemas.microsoft.com/office/drawing/2014/main" id="{C43CFD6A-7FAB-4391-9D01-9B77D88C1149}"/>
              </a:ext>
            </a:extLst>
          </p:cNvPr>
          <p:cNvSpPr/>
          <p:nvPr userDrawn="1"/>
        </p:nvSpPr>
        <p:spPr>
          <a:xfrm>
            <a:off x="7804150" y="6589713"/>
            <a:ext cx="3749675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spc="30" dirty="0">
                <a:solidFill>
                  <a:schemeClr val="bg1">
                    <a:lumMod val="85000"/>
                  </a:schemeClr>
                </a:solidFill>
                <a:latin typeface="+mn-lt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0"/>
          </p:nvPr>
        </p:nvSpPr>
        <p:spPr>
          <a:xfrm>
            <a:off x="6007100" y="965200"/>
            <a:ext cx="5549900" cy="45854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7716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0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933" r:id="rId2"/>
    <p:sldLayoutId id="2147483761" r:id="rId3"/>
    <p:sldLayoutId id="2147483895" r:id="rId4"/>
    <p:sldLayoutId id="2147483897" r:id="rId5"/>
    <p:sldLayoutId id="2147483951" r:id="rId6"/>
    <p:sldLayoutId id="2147483952" r:id="rId7"/>
    <p:sldLayoutId id="2147483970" r:id="rId8"/>
    <p:sldLayoutId id="2147484015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F461EAB4-048D-4B2F-BCF2-B86679E920E7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78A1499-FBBA-4F8A-8E89-DF4D195ED1D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1564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72" r:id="rId2"/>
    <p:sldLayoutId id="21474838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1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</p:sldLayoutIdLst>
  <p:txStyles>
    <p:titleStyle>
      <a:lvl1pPr algn="l" defTabSz="457154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89" indent="-114289" algn="l" defTabSz="4571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indent="-114289" algn="l" defTabSz="457154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43" indent="-114289" algn="l" defTabSz="457154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20" indent="-114289" algn="l" defTabSz="457154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97" indent="-114289" algn="l" defTabSz="457154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174" indent="-114289" algn="l" defTabSz="457154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51" indent="-114289" algn="l" defTabSz="457154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29" indent="-114289" algn="l" defTabSz="457154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06" indent="-114289" algn="l" defTabSz="457154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77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54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31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09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86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63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40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17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96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4000" r:id="rId10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4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7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40" r:id="rId2"/>
    <p:sldLayoutId id="2147483939" r:id="rId3"/>
    <p:sldLayoutId id="2147483941" r:id="rId4"/>
    <p:sldLayoutId id="2147483942" r:id="rId5"/>
    <p:sldLayoutId id="2147483944" r:id="rId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A9E460C4-2F74-4B67-A448-27988E822888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B1C5A6F-94CC-40FF-A4CF-1AA3B4A9661E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89E455-841B-40FB-9FFE-33015EBB1DEF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rgbClr val="6C6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‹#›</a:t>
            </a:fld>
            <a:endParaRPr lang="pt-BR" sz="800" b="1" kern="1200" spc="30" baseline="0">
              <a:solidFill>
                <a:schemeClr val="accent3">
                  <a:lumMod val="50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5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959" r:id="rId2"/>
    <p:sldLayoutId id="2147483851" r:id="rId3"/>
    <p:sldLayoutId id="2147483822" r:id="rId4"/>
    <p:sldLayoutId id="2147483855" r:id="rId5"/>
    <p:sldLayoutId id="2147483893" r:id="rId6"/>
    <p:sldLayoutId id="2147483887" r:id="rId7"/>
    <p:sldLayoutId id="2147483928" r:id="rId8"/>
    <p:sldLayoutId id="214748394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7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75" r:id="rId2"/>
    <p:sldLayoutId id="2147483839" r:id="rId3"/>
    <p:sldLayoutId id="2147483696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60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7" r:id="rId2"/>
    <p:sldLayoutId id="2147483904" r:id="rId3"/>
    <p:sldLayoutId id="2147483906" r:id="rId4"/>
    <p:sldLayoutId id="214748390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46" r:id="rId11"/>
    <p:sldLayoutId id="2147483947" r:id="rId12"/>
    <p:sldLayoutId id="2147483948" r:id="rId13"/>
    <p:sldLayoutId id="2147483905" r:id="rId14"/>
    <p:sldLayoutId id="214748389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01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6" r:id="rId2"/>
    <p:sldLayoutId id="2147483927" r:id="rId3"/>
    <p:sldLayoutId id="2147483949" r:id="rId4"/>
    <p:sldLayoutId id="2147483923" r:id="rId5"/>
    <p:sldLayoutId id="2147483925" r:id="rId6"/>
    <p:sldLayoutId id="2147483960" r:id="rId7"/>
    <p:sldLayoutId id="21474839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0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50" r:id="rId2"/>
    <p:sldLayoutId id="2147483930" r:id="rId3"/>
    <p:sldLayoutId id="214748401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17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701" r:id="rId2"/>
    <p:sldLayoutId id="2147483912" r:id="rId3"/>
    <p:sldLayoutId id="2147483917" r:id="rId4"/>
    <p:sldLayoutId id="2147483913" r:id="rId5"/>
    <p:sldLayoutId id="2147483911" r:id="rId6"/>
    <p:sldLayoutId id="2147483910" r:id="rId7"/>
    <p:sldLayoutId id="21474839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96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youtu.be/HRi9HkvAZ4Q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aKU3qTIbSA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ptw.com.br/ranking/melhores-empresas/" TargetMode="External"/><Relationship Id="rId2" Type="http://schemas.openxmlformats.org/officeDocument/2006/relationships/hyperlink" Target="https://gptw.com.br/ranking/calendario-de-rankings/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ptw.com.br/wp-content/uploads/2023/02/Criterios-de-Ranking-2023-v2.pd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4639350-DAB5-4068-AA37-C2F02021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91" y="3129652"/>
            <a:ext cx="10580017" cy="1655746"/>
          </a:xfrm>
        </p:spPr>
        <p:txBody>
          <a:bodyPr/>
          <a:lstStyle/>
          <a:p>
            <a:r>
              <a:rPr lang="pt-BR" sz="6600" dirty="0"/>
              <a:t>Entendendo os Rankings GPTW</a:t>
            </a:r>
          </a:p>
        </p:txBody>
      </p:sp>
    </p:spTree>
    <p:extLst>
      <p:ext uri="{BB962C8B-B14F-4D97-AF65-F5344CB8AC3E}">
        <p14:creationId xmlns:p14="http://schemas.microsoft.com/office/powerpoint/2010/main" val="11843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68BD2-1826-FD7F-DE00-0EFB8921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30" y="279414"/>
            <a:ext cx="11280870" cy="609601"/>
          </a:xfrm>
        </p:spPr>
        <p:txBody>
          <a:bodyPr/>
          <a:lstStyle/>
          <a:p>
            <a:r>
              <a:rPr lang="pt-BR" sz="3200" dirty="0"/>
              <a:t>Regras para Fechamento do Rankings e Destaques</a:t>
            </a:r>
          </a:p>
        </p:txBody>
      </p:sp>
      <p:sp>
        <p:nvSpPr>
          <p:cNvPr id="4" name="Espaço Reservado para Texto 6">
            <a:extLst>
              <a:ext uri="{FF2B5EF4-FFF2-40B4-BE49-F238E27FC236}">
                <a16:creationId xmlns:a16="http://schemas.microsoft.com/office/drawing/2014/main" id="{1007362A-08DD-A3D5-71CC-89B8CD11A315}"/>
              </a:ext>
            </a:extLst>
          </p:cNvPr>
          <p:cNvSpPr txBox="1">
            <a:spLocks/>
          </p:cNvSpPr>
          <p:nvPr/>
        </p:nvSpPr>
        <p:spPr>
          <a:xfrm>
            <a:off x="773234" y="1630843"/>
            <a:ext cx="10645531" cy="430316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1628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O </a:t>
            </a:r>
            <a:r>
              <a:rPr lang="pt-BR" sz="2000" b="1" dirty="0">
                <a:solidFill>
                  <a:srgbClr val="FF0000"/>
                </a:solidFill>
              </a:rPr>
              <a:t>Ranking 150 Melhores Brasil </a:t>
            </a:r>
            <a:r>
              <a:rPr lang="pt-BR" sz="2000" dirty="0"/>
              <a:t>(Lista Nacional) é fechado pela matriz nos EUA utilizando  </a:t>
            </a:r>
            <a:r>
              <a:rPr lang="pt-BR" sz="2000" dirty="0" err="1"/>
              <a:t>algoritimo</a:t>
            </a:r>
            <a:r>
              <a:rPr lang="pt-BR" sz="2000" dirty="0"/>
              <a:t> que leva em consideração o TI (nota da pesquisa com os colaboradores) e  nota das Práticas For </a:t>
            </a:r>
            <a:r>
              <a:rPr lang="pt-BR" sz="2000" dirty="0" err="1"/>
              <a:t>All</a:t>
            </a:r>
            <a:r>
              <a:rPr lang="pt-BR" sz="2000" dirty="0"/>
              <a:t> (práticas culturais preenchidas na plataforma Connect pela empresa)</a:t>
            </a:r>
          </a:p>
          <a:p>
            <a:pPr algn="just">
              <a:lnSpc>
                <a:spcPct val="100000"/>
              </a:lnSpc>
              <a:buClr>
                <a:srgbClr val="FF1628"/>
              </a:buClr>
              <a:buFont typeface="Wingdings" panose="05000000000000000000" pitchFamily="2" charset="2"/>
              <a:buChar char="§"/>
            </a:pPr>
            <a:endParaRPr lang="pt-BR" sz="2000" dirty="0"/>
          </a:p>
          <a:p>
            <a:pPr algn="just">
              <a:lnSpc>
                <a:spcPct val="100000"/>
              </a:lnSpc>
              <a:buClr>
                <a:srgbClr val="FF1628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Os </a:t>
            </a:r>
            <a:r>
              <a:rPr lang="pt-BR" sz="2000" b="1" dirty="0">
                <a:solidFill>
                  <a:srgbClr val="FF0000"/>
                </a:solidFill>
              </a:rPr>
              <a:t>Rankings Regionais e Setoriais </a:t>
            </a:r>
            <a:r>
              <a:rPr lang="pt-BR" sz="2000" dirty="0"/>
              <a:t>são fechados utilizando o TI e as Práticas For </a:t>
            </a:r>
            <a:r>
              <a:rPr lang="pt-BR" sz="2000" dirty="0" err="1"/>
              <a:t>All</a:t>
            </a:r>
            <a:r>
              <a:rPr lang="pt-BR" sz="2000" dirty="0"/>
              <a:t>. Considerando 67% de peso para a nota da pesquisa com os colaboradores e 33% para nota das Práticas For </a:t>
            </a:r>
            <a:r>
              <a:rPr lang="pt-BR" sz="2000" dirty="0" err="1"/>
              <a:t>All</a:t>
            </a:r>
            <a:endParaRPr lang="pt-BR" sz="2000" dirty="0"/>
          </a:p>
          <a:p>
            <a:pPr algn="just">
              <a:lnSpc>
                <a:spcPct val="100000"/>
              </a:lnSpc>
              <a:buClr>
                <a:srgbClr val="FF1628"/>
              </a:buClr>
              <a:buFont typeface="Wingdings" panose="05000000000000000000" pitchFamily="2" charset="2"/>
              <a:buChar char="§"/>
            </a:pPr>
            <a:endParaRPr lang="pt-BR" sz="2000" dirty="0"/>
          </a:p>
          <a:p>
            <a:pPr algn="just">
              <a:lnSpc>
                <a:spcPct val="100000"/>
              </a:lnSpc>
              <a:buClr>
                <a:srgbClr val="FF1628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Para os </a:t>
            </a:r>
            <a:r>
              <a:rPr lang="pt-BR" sz="2000" b="1" dirty="0">
                <a:solidFill>
                  <a:srgbClr val="FF0000"/>
                </a:solidFill>
              </a:rPr>
              <a:t>Rankings Diversidade </a:t>
            </a:r>
            <a:r>
              <a:rPr lang="pt-BR" sz="2000" dirty="0"/>
              <a:t>é considerado a avaliação das Práticas descritas no </a:t>
            </a:r>
            <a:r>
              <a:rPr lang="pt-BR" sz="2000" u="sng" dirty="0"/>
              <a:t>Questionário de Diversidade</a:t>
            </a:r>
            <a:r>
              <a:rPr lang="pt-BR" sz="2000" dirty="0"/>
              <a:t>, que é específico para esses rankings</a:t>
            </a:r>
          </a:p>
          <a:p>
            <a:pPr algn="just">
              <a:lnSpc>
                <a:spcPct val="100000"/>
              </a:lnSpc>
              <a:buClr>
                <a:srgbClr val="FF1628"/>
              </a:buClr>
              <a:buFont typeface="Wingdings" panose="05000000000000000000" pitchFamily="2" charset="2"/>
              <a:buChar char="§"/>
            </a:pPr>
            <a:endParaRPr lang="pt-BR" sz="2000" dirty="0"/>
          </a:p>
          <a:p>
            <a:pPr algn="just">
              <a:lnSpc>
                <a:spcPct val="100000"/>
              </a:lnSpc>
              <a:buClr>
                <a:srgbClr val="FF1628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FF0000"/>
                </a:solidFill>
              </a:rPr>
              <a:t>Destaques</a:t>
            </a:r>
            <a:r>
              <a:rPr lang="pt-BR" sz="2000" dirty="0"/>
              <a:t> são fechados utilizando apenas o TI (nota da pesquisa com os colaboradores)</a:t>
            </a:r>
          </a:p>
        </p:txBody>
      </p:sp>
    </p:spTree>
    <p:extLst>
      <p:ext uri="{BB962C8B-B14F-4D97-AF65-F5344CB8AC3E}">
        <p14:creationId xmlns:p14="http://schemas.microsoft.com/office/powerpoint/2010/main" val="44818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EA55-2385-7AA8-2CC0-53CB895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59" y="294405"/>
            <a:ext cx="10631297" cy="609601"/>
          </a:xfrm>
        </p:spPr>
        <p:txBody>
          <a:bodyPr lIns="91440" tIns="45720" rIns="91440" bIns="45720" anchor="t"/>
          <a:lstStyle/>
          <a:p>
            <a:pPr algn="ctr"/>
            <a:r>
              <a:rPr lang="en-US" sz="3200" dirty="0" err="1"/>
              <a:t>Nossos</a:t>
            </a:r>
            <a:r>
              <a:rPr lang="en-US" sz="3200" dirty="0"/>
              <a:t> Rankings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reconhecem</a:t>
            </a:r>
            <a:r>
              <a:rPr lang="en-US" sz="3200" dirty="0"/>
              <a:t> as boas </a:t>
            </a:r>
            <a:r>
              <a:rPr lang="en-US" sz="3200" dirty="0" err="1"/>
              <a:t>empresas</a:t>
            </a:r>
            <a:r>
              <a:rPr lang="en-US" sz="3200" dirty="0"/>
              <a:t>, mas sim as EXCELENTES!</a:t>
            </a:r>
            <a:br>
              <a:rPr lang="en-US" sz="3200" dirty="0"/>
            </a:br>
            <a:br>
              <a:rPr lang="en-US" sz="3200" dirty="0"/>
            </a:br>
            <a:r>
              <a:rPr lang="en-US" sz="1800" b="0" dirty="0"/>
              <a:t>Clique </a:t>
            </a:r>
            <a:r>
              <a:rPr lang="en-US" sz="1800" b="0" dirty="0" err="1"/>
              <a:t>na</a:t>
            </a:r>
            <a:r>
              <a:rPr lang="en-US" sz="1800" b="0" dirty="0"/>
              <a:t> </a:t>
            </a:r>
            <a:r>
              <a:rPr lang="en-US" sz="1800" b="0" dirty="0" err="1"/>
              <a:t>imagem</a:t>
            </a:r>
            <a:r>
              <a:rPr lang="en-US" sz="1800" b="0" dirty="0"/>
              <a:t> </a:t>
            </a:r>
            <a:r>
              <a:rPr lang="en-US" sz="1800" b="0" dirty="0" err="1"/>
              <a:t>abaixo</a:t>
            </a:r>
            <a:r>
              <a:rPr lang="en-US" sz="1800" b="0" dirty="0"/>
              <a:t> e </a:t>
            </a:r>
            <a:r>
              <a:rPr lang="en-US" sz="1800" b="0" dirty="0" err="1"/>
              <a:t>veja</a:t>
            </a:r>
            <a:r>
              <a:rPr lang="en-US" sz="1800" b="0" dirty="0"/>
              <a:t> </a:t>
            </a:r>
            <a:r>
              <a:rPr lang="en-US" sz="1800" b="0" dirty="0" err="1"/>
              <a:t>alguns</a:t>
            </a:r>
            <a:r>
              <a:rPr lang="en-US" sz="1800" b="0" dirty="0"/>
              <a:t> </a:t>
            </a:r>
            <a:r>
              <a:rPr lang="en-US" sz="1800" b="0" dirty="0" err="1"/>
              <a:t>números</a:t>
            </a:r>
            <a:r>
              <a:rPr lang="en-US" sz="1800" b="0" dirty="0"/>
              <a:t> </a:t>
            </a:r>
            <a:r>
              <a:rPr lang="en-US" sz="1800" b="0" dirty="0" err="1"/>
              <a:t>sobre</a:t>
            </a:r>
            <a:r>
              <a:rPr lang="en-US" sz="1800" b="0" dirty="0"/>
              <a:t> o </a:t>
            </a:r>
            <a:r>
              <a:rPr lang="en-US" sz="1800" b="0" dirty="0" err="1"/>
              <a:t>nosso</a:t>
            </a:r>
            <a:r>
              <a:rPr lang="en-US" sz="1800" b="0" dirty="0"/>
              <a:t> </a:t>
            </a:r>
            <a:r>
              <a:rPr lang="en-US" sz="1800" b="0" dirty="0" err="1"/>
              <a:t>concorrido</a:t>
            </a:r>
            <a:r>
              <a:rPr lang="en-US" sz="1800" b="0" dirty="0"/>
              <a:t> Ranking Nacional 2022</a:t>
            </a:r>
            <a:endParaRPr lang="en-US" sz="3200" b="0" dirty="0"/>
          </a:p>
        </p:txBody>
      </p:sp>
      <p:pic>
        <p:nvPicPr>
          <p:cNvPr id="4" name="Picture 4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7B0AA3D-1E96-AE51-B557-4BD9625FC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89"/>
          <a:stretch/>
        </p:blipFill>
        <p:spPr>
          <a:xfrm>
            <a:off x="2484444" y="2323476"/>
            <a:ext cx="7716421" cy="3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6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B66A-E4EA-911A-3795-3A1BD10C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Divulgação e Celebração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257726-4E95-31DE-8BEF-31C8B8194C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89" y="1356490"/>
            <a:ext cx="11180591" cy="4638822"/>
          </a:xfrm>
        </p:spPr>
        <p:txBody>
          <a:bodyPr lIns="91440" tIns="45720" rIns="91440" bIns="45720" anchor="t"/>
          <a:lstStyle/>
          <a:p>
            <a:pPr marL="0" indent="0" algn="just">
              <a:buNone/>
            </a:pPr>
            <a:r>
              <a:rPr lang="pt-BR" dirty="0"/>
              <a:t>A principal diferença de uma empresa ser só Certificada ou também Premiada em um dos nossos rankings é a </a:t>
            </a:r>
            <a:r>
              <a:rPr lang="pt-BR" dirty="0">
                <a:solidFill>
                  <a:srgbClr val="FF1628"/>
                </a:solidFill>
              </a:rPr>
              <a:t>visibilidade que o ranking oferece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Todas as listas Melhores Empresas possuem um </a:t>
            </a:r>
            <a:r>
              <a:rPr lang="pt-BR" dirty="0">
                <a:latin typeface="+mj-lt"/>
              </a:rPr>
              <a:t>parceiro de mídia estratégico </a:t>
            </a:r>
            <a:r>
              <a:rPr lang="pt-BR" dirty="0"/>
              <a:t>que divulga as lista das premiadas e também realiza um evento de premiação para celebração e entrega de </a:t>
            </a:r>
            <a:r>
              <a:rPr lang="pt-BR" dirty="0" err="1"/>
              <a:t>trófeu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 Premiação é sempre um momento único e especial para as empresas, pois materializam essa importante conquista. 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Convidamos você a sentir um pouco da energia desse momento </a:t>
            </a:r>
            <a:r>
              <a:rPr lang="pt-BR" sz="3600" dirty="0">
                <a:solidFill>
                  <a:srgbClr val="006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r>
              <a:rPr lang="pt-BR" sz="3600" dirty="0">
                <a:solidFill>
                  <a:srgbClr val="0062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017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7FCDF13-EC04-573F-ACF8-35052062FE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Perguntas e Respostas Frequentes</a:t>
            </a:r>
          </a:p>
        </p:txBody>
      </p:sp>
    </p:spTree>
    <p:extLst>
      <p:ext uri="{BB962C8B-B14F-4D97-AF65-F5344CB8AC3E}">
        <p14:creationId xmlns:p14="http://schemas.microsoft.com/office/powerpoint/2010/main" val="348955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38141-250E-4917-99A2-95922A02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FAQ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DD9A57-95FE-4739-BE37-8F208DBFF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77" y="989668"/>
            <a:ext cx="11512446" cy="463882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+mj-lt"/>
              </a:rPr>
              <a:t>A participação no Ranking é paga?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Não. A empresa investe apenas para contratação da Jornada de Certificação, para os rankings não há nenhum custo adicional.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+mj-lt"/>
              </a:rPr>
              <a:t>O</a:t>
            </a:r>
            <a:r>
              <a:rPr lang="pt-BR" sz="1800" b="1" dirty="0"/>
              <a:t> </a:t>
            </a:r>
            <a:r>
              <a:rPr lang="pt-BR" sz="1800" b="1" dirty="0">
                <a:latin typeface="+mj-lt"/>
              </a:rPr>
              <a:t>que faz uma empresa ser premiada, mesmo tendo alguns colaboradores insatisfeitos?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O resultado que mais influencia para uma empresa ser premiada é a pesquisa com os colaboradores. Partimos do princípio que as pessoas são honestas ao responder a pesquisa e que consideram não apenas sua opinião própria, mas também a sua percepção sobre a  experiência dos colegas. De qualquer forma, mesmo as empresas GPTW tem muitos problemas, a diferença é com elas lidam com eles. Ser GPTW não é ser perfeita!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8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+mj-lt"/>
              </a:rPr>
              <a:t>É realizada alguma auditoria nas informações fornecidas pela empresa no questionário de Práticas For </a:t>
            </a:r>
            <a:r>
              <a:rPr lang="pt-BR" sz="1800" b="1" dirty="0" err="1">
                <a:latin typeface="+mj-lt"/>
              </a:rPr>
              <a:t>All</a:t>
            </a:r>
            <a:r>
              <a:rPr lang="pt-BR" sz="1800" b="1" dirty="0">
                <a:latin typeface="+mj-lt"/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As auditorias acontecem quando recebemos denúncias ou notamos alguma inconsistência nas informações fornecidas pela empresa.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800" b="1" dirty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+mj-lt"/>
              </a:rPr>
              <a:t>É possível uma empresa participar com apenas uma Unidade/planta?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Sim, caso ela seja premiada será destaca a informação que foi apenas a unidade específica. É válido a empresa considerar se isso seria positivo internamente ou não.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27984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38141-250E-4917-99A2-95922A02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Links Muito Úteis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30F0BDD6-F34B-AA5B-663C-214CCBC85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42163"/>
              </p:ext>
            </p:extLst>
          </p:nvPr>
        </p:nvGraphicFramePr>
        <p:xfrm>
          <a:off x="734315" y="2173712"/>
          <a:ext cx="10778131" cy="1484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68240">
                  <a:extLst>
                    <a:ext uri="{9D8B030D-6E8A-4147-A177-3AD203B41FA5}">
                      <a16:colId xmlns:a16="http://schemas.microsoft.com/office/drawing/2014/main" val="194401598"/>
                    </a:ext>
                  </a:extLst>
                </a:gridCol>
                <a:gridCol w="6609891">
                  <a:extLst>
                    <a:ext uri="{9D8B030D-6E8A-4147-A177-3AD203B41FA5}">
                      <a16:colId xmlns:a16="http://schemas.microsoft.com/office/drawing/2014/main" val="2951361285"/>
                    </a:ext>
                  </a:extLst>
                </a:gridCol>
              </a:tblGrid>
              <a:tr h="71939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Calendário de Rankings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62FF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https://gptw.com.br/ranking/calendario-de-rankings/</a:t>
                      </a:r>
                      <a:endParaRPr lang="pt-BR" dirty="0">
                        <a:solidFill>
                          <a:srgbClr val="0062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223266"/>
                  </a:ext>
                </a:extLst>
              </a:tr>
              <a:tr h="764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Para encontrar lista das empresas Premiadas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62FF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https://gptw.com.br/ranking/melhores-empresas/</a:t>
                      </a:r>
                      <a:endParaRPr lang="pt-BR" dirty="0">
                        <a:solidFill>
                          <a:srgbClr val="0062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85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91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38141-250E-4917-99A2-95922A02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são os Rankings GPTW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DD9A57-95FE-4739-BE37-8F208DBFF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148" y="1715518"/>
            <a:ext cx="10778132" cy="3042687"/>
          </a:xfrm>
        </p:spPr>
        <p:txBody>
          <a:bodyPr lIns="91440" tIns="45720" rIns="91440" bIns="4572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Os rankings Melhores Empresas do GPTW são processos seletivos que premiam as organizações destaques em Gestão de Pessoas.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Essa premiação considera principalmente as </a:t>
            </a:r>
            <a:r>
              <a:rPr lang="pt-BR" dirty="0">
                <a:highlight>
                  <a:srgbClr val="FFFF00"/>
                </a:highlight>
              </a:rPr>
              <a:t>opiniões dos próprios colaboradores das empresas participantes</a:t>
            </a:r>
            <a:r>
              <a:rPr lang="pt-BR" dirty="0"/>
              <a:t>, que são coletadas por meio de uma pesquisa com a metodologia </a:t>
            </a:r>
            <a:r>
              <a:rPr lang="pt-BR" dirty="0" err="1"/>
              <a:t>Great</a:t>
            </a:r>
            <a:r>
              <a:rPr lang="pt-BR" dirty="0"/>
              <a:t> </a:t>
            </a:r>
            <a:r>
              <a:rPr lang="pt-BR" dirty="0" err="1"/>
              <a:t>Place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Work</a:t>
            </a:r>
            <a:r>
              <a:rPr lang="pt-BR" dirty="0"/>
              <a:t>, realizada de forma </a:t>
            </a:r>
            <a:r>
              <a:rPr lang="pt-BR" dirty="0">
                <a:highlight>
                  <a:srgbClr val="FFFF00"/>
                </a:highlight>
              </a:rPr>
              <a:t>anônima.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1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38141-250E-4917-99A2-95922A02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realizamos esse trabalho?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DD9A57-95FE-4739-BE37-8F208DBFF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148" y="1544305"/>
            <a:ext cx="10778131" cy="463882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Nosso objetivo não é simplesmente dar prêmios para as empresas, mas sim chamar atenção para a importância das Pessoas nos ambientes de trabalho, estimulando uma concorrência saudável entre as organizações. Além disso, com os rankings destacamos e darmos visibilidade aos bons exemplos, para as empresas que fazem a diferença. </a:t>
            </a:r>
          </a:p>
        </p:txBody>
      </p:sp>
    </p:spTree>
    <p:extLst>
      <p:ext uri="{BB962C8B-B14F-4D97-AF65-F5344CB8AC3E}">
        <p14:creationId xmlns:p14="http://schemas.microsoft.com/office/powerpoint/2010/main" val="376618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B24E2-0469-FBCD-A7D6-CCC182D7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2" y="450104"/>
            <a:ext cx="10778131" cy="609601"/>
          </a:xfrm>
        </p:spPr>
        <p:txBody>
          <a:bodyPr lIns="91440" tIns="45720" rIns="91440" bIns="45720" anchor="t"/>
          <a:lstStyle/>
          <a:p>
            <a:pPr algn="ctr"/>
            <a:r>
              <a:rPr lang="pt-BR" sz="5400" dirty="0"/>
              <a:t>Você sabia?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FA8047-8D24-EBEB-9065-668F2B65FF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493" y="1909240"/>
            <a:ext cx="11227633" cy="463882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 mesma pesquisa, com a mesma metodologia e questões é usada nos 90 países que o GPTW atua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O primeiro ranking GPTW foi realizado no Brasil em 1997, o 2º nos EUA e aos poucos se espalhando para o mundo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Impactamos globalmente por ano mais de 10 mil empresas e aqui no Brasil mais de 4.500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O ranking Melhores Brasil (que também chamamos de lista Nacional) é gerado diretamente na nossa matriz nos EUA, com o uso de algoritmos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4718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5C10E7-6DFA-E04F-731D-4774F88BE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149" y="3279098"/>
            <a:ext cx="10381809" cy="1295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/>
              <a:t>Como já vimos em módulos anteriores, para estar apta para participar de qualquer Ranking, a empresa precisa </a:t>
            </a:r>
            <a:r>
              <a:rPr lang="pt-BR" sz="2800" u="sng" dirty="0"/>
              <a:t>primeiramente ser Certificada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D27BACA-08E8-5FA2-2AA5-DA98E60B14F7}"/>
              </a:ext>
            </a:extLst>
          </p:cNvPr>
          <p:cNvSpPr txBox="1">
            <a:spLocks/>
          </p:cNvSpPr>
          <p:nvPr/>
        </p:nvSpPr>
        <p:spPr>
          <a:xfrm>
            <a:off x="881149" y="624188"/>
            <a:ext cx="8337802" cy="609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Como funcionam os Rankings?</a:t>
            </a:r>
          </a:p>
        </p:txBody>
      </p:sp>
    </p:spTree>
    <p:extLst>
      <p:ext uri="{BB962C8B-B14F-4D97-AF65-F5344CB8AC3E}">
        <p14:creationId xmlns:p14="http://schemas.microsoft.com/office/powerpoint/2010/main" val="61939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áfico 54">
            <a:extLst>
              <a:ext uri="{FF2B5EF4-FFF2-40B4-BE49-F238E27FC236}">
                <a16:creationId xmlns:a16="http://schemas.microsoft.com/office/drawing/2014/main" id="{D78D4C2F-2C5C-4EA7-AE4B-0038295C5741}"/>
              </a:ext>
            </a:extLst>
          </p:cNvPr>
          <p:cNvGrpSpPr/>
          <p:nvPr/>
        </p:nvGrpSpPr>
        <p:grpSpPr>
          <a:xfrm>
            <a:off x="652923" y="2129833"/>
            <a:ext cx="964849" cy="964849"/>
            <a:chOff x="640424" y="2139423"/>
            <a:chExt cx="964849" cy="964849"/>
          </a:xfrm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69FCB70A-5DBE-4326-8F90-7407FAC520E2}"/>
                </a:ext>
              </a:extLst>
            </p:cNvPr>
            <p:cNvSpPr/>
            <p:nvPr/>
          </p:nvSpPr>
          <p:spPr>
            <a:xfrm>
              <a:off x="1102592" y="2424449"/>
              <a:ext cx="310938" cy="39574"/>
            </a:xfrm>
            <a:custGeom>
              <a:avLst/>
              <a:gdLst>
                <a:gd name="connsiteX0" fmla="*/ 291626 w 310937"/>
                <a:gd name="connsiteY0" fmla="*/ 1413 h 39573"/>
                <a:gd name="connsiteX1" fmla="*/ 20258 w 310937"/>
                <a:gd name="connsiteY1" fmla="*/ 1413 h 39573"/>
                <a:gd name="connsiteX2" fmla="*/ 1413 w 310937"/>
                <a:gd name="connsiteY2" fmla="*/ 20258 h 39573"/>
                <a:gd name="connsiteX3" fmla="*/ 20258 w 310937"/>
                <a:gd name="connsiteY3" fmla="*/ 39103 h 39573"/>
                <a:gd name="connsiteX4" fmla="*/ 291626 w 310937"/>
                <a:gd name="connsiteY4" fmla="*/ 39103 h 39573"/>
                <a:gd name="connsiteX5" fmla="*/ 310470 w 310937"/>
                <a:gd name="connsiteY5" fmla="*/ 20258 h 39573"/>
                <a:gd name="connsiteX6" fmla="*/ 291626 w 310937"/>
                <a:gd name="connsiteY6" fmla="*/ 1413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937" h="39573">
                  <a:moveTo>
                    <a:pt x="291626" y="1413"/>
                  </a:moveTo>
                  <a:lnTo>
                    <a:pt x="20258" y="1413"/>
                  </a:lnTo>
                  <a:cubicBezTo>
                    <a:pt x="9850" y="1413"/>
                    <a:pt x="1413" y="9850"/>
                    <a:pt x="1413" y="20258"/>
                  </a:cubicBezTo>
                  <a:cubicBezTo>
                    <a:pt x="1413" y="30666"/>
                    <a:pt x="9850" y="39103"/>
                    <a:pt x="20258" y="39103"/>
                  </a:cubicBezTo>
                  <a:lnTo>
                    <a:pt x="291626" y="39103"/>
                  </a:lnTo>
                  <a:cubicBezTo>
                    <a:pt x="302034" y="39103"/>
                    <a:pt x="310470" y="30666"/>
                    <a:pt x="310470" y="20258"/>
                  </a:cubicBezTo>
                  <a:cubicBezTo>
                    <a:pt x="310470" y="9850"/>
                    <a:pt x="302034" y="1413"/>
                    <a:pt x="291626" y="1413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9EF7A338-25BD-4B19-A990-C313303AEDB8}"/>
                </a:ext>
              </a:extLst>
            </p:cNvPr>
            <p:cNvSpPr/>
            <p:nvPr/>
          </p:nvSpPr>
          <p:spPr>
            <a:xfrm>
              <a:off x="1294695" y="2514906"/>
              <a:ext cx="39574" cy="39574"/>
            </a:xfrm>
            <a:custGeom>
              <a:avLst/>
              <a:gdLst>
                <a:gd name="connsiteX0" fmla="*/ 33581 w 39573"/>
                <a:gd name="connsiteY0" fmla="*/ 6935 h 39573"/>
                <a:gd name="connsiteX1" fmla="*/ 20258 w 39573"/>
                <a:gd name="connsiteY1" fmla="*/ 1413 h 39573"/>
                <a:gd name="connsiteX2" fmla="*/ 6935 w 39573"/>
                <a:gd name="connsiteY2" fmla="*/ 6935 h 39573"/>
                <a:gd name="connsiteX3" fmla="*/ 1413 w 39573"/>
                <a:gd name="connsiteY3" fmla="*/ 20258 h 39573"/>
                <a:gd name="connsiteX4" fmla="*/ 6935 w 39573"/>
                <a:gd name="connsiteY4" fmla="*/ 33581 h 39573"/>
                <a:gd name="connsiteX5" fmla="*/ 20258 w 39573"/>
                <a:gd name="connsiteY5" fmla="*/ 39103 h 39573"/>
                <a:gd name="connsiteX6" fmla="*/ 33581 w 39573"/>
                <a:gd name="connsiteY6" fmla="*/ 33581 h 39573"/>
                <a:gd name="connsiteX7" fmla="*/ 39103 w 39573"/>
                <a:gd name="connsiteY7" fmla="*/ 20258 h 39573"/>
                <a:gd name="connsiteX8" fmla="*/ 33581 w 39573"/>
                <a:gd name="connsiteY8" fmla="*/ 6935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3" h="39573">
                  <a:moveTo>
                    <a:pt x="33581" y="6935"/>
                  </a:moveTo>
                  <a:cubicBezTo>
                    <a:pt x="30076" y="3430"/>
                    <a:pt x="25214" y="1413"/>
                    <a:pt x="20258" y="1413"/>
                  </a:cubicBezTo>
                  <a:cubicBezTo>
                    <a:pt x="15302" y="1413"/>
                    <a:pt x="10440" y="3430"/>
                    <a:pt x="6935" y="6935"/>
                  </a:cubicBezTo>
                  <a:cubicBezTo>
                    <a:pt x="3430" y="10440"/>
                    <a:pt x="1413" y="15302"/>
                    <a:pt x="1413" y="20258"/>
                  </a:cubicBezTo>
                  <a:cubicBezTo>
                    <a:pt x="1413" y="25214"/>
                    <a:pt x="3430" y="30076"/>
                    <a:pt x="6935" y="33581"/>
                  </a:cubicBezTo>
                  <a:cubicBezTo>
                    <a:pt x="10440" y="37086"/>
                    <a:pt x="15302" y="39103"/>
                    <a:pt x="20258" y="39103"/>
                  </a:cubicBezTo>
                  <a:cubicBezTo>
                    <a:pt x="25214" y="39103"/>
                    <a:pt x="30076" y="37086"/>
                    <a:pt x="33581" y="33581"/>
                  </a:cubicBezTo>
                  <a:cubicBezTo>
                    <a:pt x="37086" y="30076"/>
                    <a:pt x="39103" y="25214"/>
                    <a:pt x="39103" y="20258"/>
                  </a:cubicBezTo>
                  <a:cubicBezTo>
                    <a:pt x="39103" y="15302"/>
                    <a:pt x="37086" y="10440"/>
                    <a:pt x="33581" y="693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FAF80B97-6FE8-421E-A807-C3689108EF80}"/>
                </a:ext>
              </a:extLst>
            </p:cNvPr>
            <p:cNvSpPr/>
            <p:nvPr/>
          </p:nvSpPr>
          <p:spPr>
            <a:xfrm>
              <a:off x="1102573" y="2219044"/>
              <a:ext cx="39574" cy="39574"/>
            </a:xfrm>
            <a:custGeom>
              <a:avLst/>
              <a:gdLst>
                <a:gd name="connsiteX0" fmla="*/ 33581 w 39573"/>
                <a:gd name="connsiteY0" fmla="*/ 6935 h 39573"/>
                <a:gd name="connsiteX1" fmla="*/ 20258 w 39573"/>
                <a:gd name="connsiteY1" fmla="*/ 1413 h 39573"/>
                <a:gd name="connsiteX2" fmla="*/ 6935 w 39573"/>
                <a:gd name="connsiteY2" fmla="*/ 6935 h 39573"/>
                <a:gd name="connsiteX3" fmla="*/ 1413 w 39573"/>
                <a:gd name="connsiteY3" fmla="*/ 20258 h 39573"/>
                <a:gd name="connsiteX4" fmla="*/ 6935 w 39573"/>
                <a:gd name="connsiteY4" fmla="*/ 33581 h 39573"/>
                <a:gd name="connsiteX5" fmla="*/ 20258 w 39573"/>
                <a:gd name="connsiteY5" fmla="*/ 39103 h 39573"/>
                <a:gd name="connsiteX6" fmla="*/ 33581 w 39573"/>
                <a:gd name="connsiteY6" fmla="*/ 33581 h 39573"/>
                <a:gd name="connsiteX7" fmla="*/ 39103 w 39573"/>
                <a:gd name="connsiteY7" fmla="*/ 20258 h 39573"/>
                <a:gd name="connsiteX8" fmla="*/ 33581 w 39573"/>
                <a:gd name="connsiteY8" fmla="*/ 6935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3" h="39573">
                  <a:moveTo>
                    <a:pt x="33581" y="6935"/>
                  </a:moveTo>
                  <a:cubicBezTo>
                    <a:pt x="30076" y="3430"/>
                    <a:pt x="25214" y="1413"/>
                    <a:pt x="20258" y="1413"/>
                  </a:cubicBezTo>
                  <a:cubicBezTo>
                    <a:pt x="15302" y="1413"/>
                    <a:pt x="10440" y="3430"/>
                    <a:pt x="6935" y="6935"/>
                  </a:cubicBezTo>
                  <a:cubicBezTo>
                    <a:pt x="3430" y="10440"/>
                    <a:pt x="1413" y="15302"/>
                    <a:pt x="1413" y="20258"/>
                  </a:cubicBezTo>
                  <a:cubicBezTo>
                    <a:pt x="1413" y="25214"/>
                    <a:pt x="3430" y="30076"/>
                    <a:pt x="6935" y="33581"/>
                  </a:cubicBezTo>
                  <a:cubicBezTo>
                    <a:pt x="10440" y="37086"/>
                    <a:pt x="15302" y="39103"/>
                    <a:pt x="20258" y="39103"/>
                  </a:cubicBezTo>
                  <a:cubicBezTo>
                    <a:pt x="25214" y="39103"/>
                    <a:pt x="30076" y="37086"/>
                    <a:pt x="33581" y="33581"/>
                  </a:cubicBezTo>
                  <a:cubicBezTo>
                    <a:pt x="37086" y="30076"/>
                    <a:pt x="39103" y="25214"/>
                    <a:pt x="39103" y="20258"/>
                  </a:cubicBezTo>
                  <a:cubicBezTo>
                    <a:pt x="39103" y="15302"/>
                    <a:pt x="37086" y="10440"/>
                    <a:pt x="33581" y="693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174AAC33-BEE6-4D11-A2AC-AA3DDA26448E}"/>
                </a:ext>
              </a:extLst>
            </p:cNvPr>
            <p:cNvSpPr/>
            <p:nvPr/>
          </p:nvSpPr>
          <p:spPr>
            <a:xfrm>
              <a:off x="1102592" y="2514904"/>
              <a:ext cx="152642" cy="39574"/>
            </a:xfrm>
            <a:custGeom>
              <a:avLst/>
              <a:gdLst>
                <a:gd name="connsiteX0" fmla="*/ 133094 w 152642"/>
                <a:gd name="connsiteY0" fmla="*/ 1413 h 39573"/>
                <a:gd name="connsiteX1" fmla="*/ 20258 w 152642"/>
                <a:gd name="connsiteY1" fmla="*/ 1413 h 39573"/>
                <a:gd name="connsiteX2" fmla="*/ 1413 w 152642"/>
                <a:gd name="connsiteY2" fmla="*/ 20258 h 39573"/>
                <a:gd name="connsiteX3" fmla="*/ 20258 w 152642"/>
                <a:gd name="connsiteY3" fmla="*/ 39103 h 39573"/>
                <a:gd name="connsiteX4" fmla="*/ 133094 w 152642"/>
                <a:gd name="connsiteY4" fmla="*/ 39103 h 39573"/>
                <a:gd name="connsiteX5" fmla="*/ 151939 w 152642"/>
                <a:gd name="connsiteY5" fmla="*/ 20258 h 39573"/>
                <a:gd name="connsiteX6" fmla="*/ 133094 w 152642"/>
                <a:gd name="connsiteY6" fmla="*/ 1413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642" h="39573">
                  <a:moveTo>
                    <a:pt x="133094" y="1413"/>
                  </a:moveTo>
                  <a:lnTo>
                    <a:pt x="20258" y="1413"/>
                  </a:lnTo>
                  <a:cubicBezTo>
                    <a:pt x="9850" y="1413"/>
                    <a:pt x="1413" y="9850"/>
                    <a:pt x="1413" y="20258"/>
                  </a:cubicBezTo>
                  <a:cubicBezTo>
                    <a:pt x="1413" y="30666"/>
                    <a:pt x="9850" y="39103"/>
                    <a:pt x="20258" y="39103"/>
                  </a:cubicBezTo>
                  <a:lnTo>
                    <a:pt x="133094" y="39103"/>
                  </a:lnTo>
                  <a:cubicBezTo>
                    <a:pt x="143502" y="39103"/>
                    <a:pt x="151939" y="30666"/>
                    <a:pt x="151939" y="20258"/>
                  </a:cubicBezTo>
                  <a:cubicBezTo>
                    <a:pt x="151939" y="9850"/>
                    <a:pt x="143502" y="1413"/>
                    <a:pt x="133094" y="1413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88B04342-CA76-467A-B913-5B672EC03E91}"/>
                </a:ext>
              </a:extLst>
            </p:cNvPr>
            <p:cNvSpPr/>
            <p:nvPr/>
          </p:nvSpPr>
          <p:spPr>
            <a:xfrm>
              <a:off x="1102592" y="2627972"/>
              <a:ext cx="310938" cy="39574"/>
            </a:xfrm>
            <a:custGeom>
              <a:avLst/>
              <a:gdLst>
                <a:gd name="connsiteX0" fmla="*/ 291626 w 310937"/>
                <a:gd name="connsiteY0" fmla="*/ 1413 h 39573"/>
                <a:gd name="connsiteX1" fmla="*/ 20258 w 310937"/>
                <a:gd name="connsiteY1" fmla="*/ 1413 h 39573"/>
                <a:gd name="connsiteX2" fmla="*/ 1413 w 310937"/>
                <a:gd name="connsiteY2" fmla="*/ 20258 h 39573"/>
                <a:gd name="connsiteX3" fmla="*/ 20258 w 310937"/>
                <a:gd name="connsiteY3" fmla="*/ 39103 h 39573"/>
                <a:gd name="connsiteX4" fmla="*/ 291626 w 310937"/>
                <a:gd name="connsiteY4" fmla="*/ 39103 h 39573"/>
                <a:gd name="connsiteX5" fmla="*/ 310470 w 310937"/>
                <a:gd name="connsiteY5" fmla="*/ 20258 h 39573"/>
                <a:gd name="connsiteX6" fmla="*/ 291626 w 310937"/>
                <a:gd name="connsiteY6" fmla="*/ 1413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937" h="39573">
                  <a:moveTo>
                    <a:pt x="291626" y="1413"/>
                  </a:moveTo>
                  <a:lnTo>
                    <a:pt x="20258" y="1413"/>
                  </a:lnTo>
                  <a:cubicBezTo>
                    <a:pt x="9850" y="1413"/>
                    <a:pt x="1413" y="9850"/>
                    <a:pt x="1413" y="20258"/>
                  </a:cubicBezTo>
                  <a:cubicBezTo>
                    <a:pt x="1413" y="30666"/>
                    <a:pt x="9850" y="39103"/>
                    <a:pt x="20258" y="39103"/>
                  </a:cubicBezTo>
                  <a:lnTo>
                    <a:pt x="291626" y="39103"/>
                  </a:lnTo>
                  <a:cubicBezTo>
                    <a:pt x="302034" y="39103"/>
                    <a:pt x="310470" y="30666"/>
                    <a:pt x="310470" y="20258"/>
                  </a:cubicBezTo>
                  <a:cubicBezTo>
                    <a:pt x="310470" y="9850"/>
                    <a:pt x="302034" y="1413"/>
                    <a:pt x="291626" y="1413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71A16580-A4B9-4062-BBCC-14D2CADFE282}"/>
                </a:ext>
              </a:extLst>
            </p:cNvPr>
            <p:cNvSpPr/>
            <p:nvPr/>
          </p:nvSpPr>
          <p:spPr>
            <a:xfrm>
              <a:off x="1294695" y="2718429"/>
              <a:ext cx="39574" cy="39574"/>
            </a:xfrm>
            <a:custGeom>
              <a:avLst/>
              <a:gdLst>
                <a:gd name="connsiteX0" fmla="*/ 33581 w 39573"/>
                <a:gd name="connsiteY0" fmla="*/ 6935 h 39573"/>
                <a:gd name="connsiteX1" fmla="*/ 20258 w 39573"/>
                <a:gd name="connsiteY1" fmla="*/ 1413 h 39573"/>
                <a:gd name="connsiteX2" fmla="*/ 6935 w 39573"/>
                <a:gd name="connsiteY2" fmla="*/ 6935 h 39573"/>
                <a:gd name="connsiteX3" fmla="*/ 1413 w 39573"/>
                <a:gd name="connsiteY3" fmla="*/ 20258 h 39573"/>
                <a:gd name="connsiteX4" fmla="*/ 6935 w 39573"/>
                <a:gd name="connsiteY4" fmla="*/ 33581 h 39573"/>
                <a:gd name="connsiteX5" fmla="*/ 20258 w 39573"/>
                <a:gd name="connsiteY5" fmla="*/ 39103 h 39573"/>
                <a:gd name="connsiteX6" fmla="*/ 33581 w 39573"/>
                <a:gd name="connsiteY6" fmla="*/ 33581 h 39573"/>
                <a:gd name="connsiteX7" fmla="*/ 39103 w 39573"/>
                <a:gd name="connsiteY7" fmla="*/ 20258 h 39573"/>
                <a:gd name="connsiteX8" fmla="*/ 33581 w 39573"/>
                <a:gd name="connsiteY8" fmla="*/ 6935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3" h="39573">
                  <a:moveTo>
                    <a:pt x="33581" y="6935"/>
                  </a:moveTo>
                  <a:cubicBezTo>
                    <a:pt x="30076" y="3430"/>
                    <a:pt x="25214" y="1413"/>
                    <a:pt x="20258" y="1413"/>
                  </a:cubicBezTo>
                  <a:cubicBezTo>
                    <a:pt x="15302" y="1413"/>
                    <a:pt x="10440" y="3430"/>
                    <a:pt x="6935" y="6935"/>
                  </a:cubicBezTo>
                  <a:cubicBezTo>
                    <a:pt x="3430" y="10440"/>
                    <a:pt x="1413" y="15302"/>
                    <a:pt x="1413" y="20258"/>
                  </a:cubicBezTo>
                  <a:cubicBezTo>
                    <a:pt x="1413" y="25214"/>
                    <a:pt x="3430" y="30076"/>
                    <a:pt x="6935" y="33581"/>
                  </a:cubicBezTo>
                  <a:cubicBezTo>
                    <a:pt x="10440" y="37086"/>
                    <a:pt x="15302" y="39103"/>
                    <a:pt x="20258" y="39103"/>
                  </a:cubicBezTo>
                  <a:cubicBezTo>
                    <a:pt x="25214" y="39103"/>
                    <a:pt x="30076" y="37086"/>
                    <a:pt x="33581" y="33581"/>
                  </a:cubicBezTo>
                  <a:cubicBezTo>
                    <a:pt x="37086" y="30076"/>
                    <a:pt x="39103" y="25214"/>
                    <a:pt x="39103" y="20258"/>
                  </a:cubicBezTo>
                  <a:cubicBezTo>
                    <a:pt x="39103" y="15302"/>
                    <a:pt x="37086" y="10440"/>
                    <a:pt x="33581" y="693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9E3B7CC0-685B-4E0D-AAFE-0595FD95CB03}"/>
                </a:ext>
              </a:extLst>
            </p:cNvPr>
            <p:cNvSpPr/>
            <p:nvPr/>
          </p:nvSpPr>
          <p:spPr>
            <a:xfrm>
              <a:off x="1102592" y="2718427"/>
              <a:ext cx="152642" cy="39574"/>
            </a:xfrm>
            <a:custGeom>
              <a:avLst/>
              <a:gdLst>
                <a:gd name="connsiteX0" fmla="*/ 133094 w 152642"/>
                <a:gd name="connsiteY0" fmla="*/ 1413 h 39573"/>
                <a:gd name="connsiteX1" fmla="*/ 20258 w 152642"/>
                <a:gd name="connsiteY1" fmla="*/ 1413 h 39573"/>
                <a:gd name="connsiteX2" fmla="*/ 1413 w 152642"/>
                <a:gd name="connsiteY2" fmla="*/ 20258 h 39573"/>
                <a:gd name="connsiteX3" fmla="*/ 20258 w 152642"/>
                <a:gd name="connsiteY3" fmla="*/ 39103 h 39573"/>
                <a:gd name="connsiteX4" fmla="*/ 133094 w 152642"/>
                <a:gd name="connsiteY4" fmla="*/ 39103 h 39573"/>
                <a:gd name="connsiteX5" fmla="*/ 151939 w 152642"/>
                <a:gd name="connsiteY5" fmla="*/ 20258 h 39573"/>
                <a:gd name="connsiteX6" fmla="*/ 133094 w 152642"/>
                <a:gd name="connsiteY6" fmla="*/ 1413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642" h="39573">
                  <a:moveTo>
                    <a:pt x="133094" y="1413"/>
                  </a:moveTo>
                  <a:lnTo>
                    <a:pt x="20258" y="1413"/>
                  </a:lnTo>
                  <a:cubicBezTo>
                    <a:pt x="9850" y="1413"/>
                    <a:pt x="1413" y="9850"/>
                    <a:pt x="1413" y="20258"/>
                  </a:cubicBezTo>
                  <a:cubicBezTo>
                    <a:pt x="1413" y="30666"/>
                    <a:pt x="9850" y="39103"/>
                    <a:pt x="20258" y="39103"/>
                  </a:cubicBezTo>
                  <a:lnTo>
                    <a:pt x="133094" y="39103"/>
                  </a:lnTo>
                  <a:cubicBezTo>
                    <a:pt x="143502" y="39103"/>
                    <a:pt x="151939" y="30666"/>
                    <a:pt x="151939" y="20258"/>
                  </a:cubicBezTo>
                  <a:cubicBezTo>
                    <a:pt x="151939" y="9850"/>
                    <a:pt x="143502" y="1413"/>
                    <a:pt x="133094" y="1413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82731F27-EA49-4980-8ED0-053E2EDECDAC}"/>
                </a:ext>
              </a:extLst>
            </p:cNvPr>
            <p:cNvSpPr/>
            <p:nvPr/>
          </p:nvSpPr>
          <p:spPr>
            <a:xfrm>
              <a:off x="1102592" y="2831495"/>
              <a:ext cx="310938" cy="39574"/>
            </a:xfrm>
            <a:custGeom>
              <a:avLst/>
              <a:gdLst>
                <a:gd name="connsiteX0" fmla="*/ 291626 w 310937"/>
                <a:gd name="connsiteY0" fmla="*/ 1413 h 39573"/>
                <a:gd name="connsiteX1" fmla="*/ 20258 w 310937"/>
                <a:gd name="connsiteY1" fmla="*/ 1413 h 39573"/>
                <a:gd name="connsiteX2" fmla="*/ 1413 w 310937"/>
                <a:gd name="connsiteY2" fmla="*/ 20258 h 39573"/>
                <a:gd name="connsiteX3" fmla="*/ 20258 w 310937"/>
                <a:gd name="connsiteY3" fmla="*/ 39103 h 39573"/>
                <a:gd name="connsiteX4" fmla="*/ 291626 w 310937"/>
                <a:gd name="connsiteY4" fmla="*/ 39103 h 39573"/>
                <a:gd name="connsiteX5" fmla="*/ 310470 w 310937"/>
                <a:gd name="connsiteY5" fmla="*/ 20258 h 39573"/>
                <a:gd name="connsiteX6" fmla="*/ 291626 w 310937"/>
                <a:gd name="connsiteY6" fmla="*/ 1413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937" h="39573">
                  <a:moveTo>
                    <a:pt x="291626" y="1413"/>
                  </a:moveTo>
                  <a:lnTo>
                    <a:pt x="20258" y="1413"/>
                  </a:lnTo>
                  <a:cubicBezTo>
                    <a:pt x="9850" y="1413"/>
                    <a:pt x="1413" y="9850"/>
                    <a:pt x="1413" y="20258"/>
                  </a:cubicBezTo>
                  <a:cubicBezTo>
                    <a:pt x="1413" y="30666"/>
                    <a:pt x="9850" y="39103"/>
                    <a:pt x="20258" y="39103"/>
                  </a:cubicBezTo>
                  <a:lnTo>
                    <a:pt x="291626" y="39103"/>
                  </a:lnTo>
                  <a:cubicBezTo>
                    <a:pt x="302034" y="39103"/>
                    <a:pt x="310470" y="30666"/>
                    <a:pt x="310470" y="20258"/>
                  </a:cubicBezTo>
                  <a:cubicBezTo>
                    <a:pt x="310470" y="9850"/>
                    <a:pt x="302034" y="1413"/>
                    <a:pt x="291626" y="1413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E46698DB-D97F-4A20-8A2A-89067A3E8A64}"/>
                </a:ext>
              </a:extLst>
            </p:cNvPr>
            <p:cNvSpPr/>
            <p:nvPr/>
          </p:nvSpPr>
          <p:spPr>
            <a:xfrm>
              <a:off x="1294695" y="2921951"/>
              <a:ext cx="39574" cy="39574"/>
            </a:xfrm>
            <a:custGeom>
              <a:avLst/>
              <a:gdLst>
                <a:gd name="connsiteX0" fmla="*/ 33581 w 39573"/>
                <a:gd name="connsiteY0" fmla="*/ 6935 h 39573"/>
                <a:gd name="connsiteX1" fmla="*/ 20258 w 39573"/>
                <a:gd name="connsiteY1" fmla="*/ 1413 h 39573"/>
                <a:gd name="connsiteX2" fmla="*/ 6935 w 39573"/>
                <a:gd name="connsiteY2" fmla="*/ 6935 h 39573"/>
                <a:gd name="connsiteX3" fmla="*/ 1413 w 39573"/>
                <a:gd name="connsiteY3" fmla="*/ 20258 h 39573"/>
                <a:gd name="connsiteX4" fmla="*/ 6935 w 39573"/>
                <a:gd name="connsiteY4" fmla="*/ 33581 h 39573"/>
                <a:gd name="connsiteX5" fmla="*/ 20258 w 39573"/>
                <a:gd name="connsiteY5" fmla="*/ 39103 h 39573"/>
                <a:gd name="connsiteX6" fmla="*/ 33581 w 39573"/>
                <a:gd name="connsiteY6" fmla="*/ 33581 h 39573"/>
                <a:gd name="connsiteX7" fmla="*/ 39103 w 39573"/>
                <a:gd name="connsiteY7" fmla="*/ 20258 h 39573"/>
                <a:gd name="connsiteX8" fmla="*/ 33581 w 39573"/>
                <a:gd name="connsiteY8" fmla="*/ 6935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73" h="39573">
                  <a:moveTo>
                    <a:pt x="33581" y="6935"/>
                  </a:moveTo>
                  <a:cubicBezTo>
                    <a:pt x="30076" y="3430"/>
                    <a:pt x="25214" y="1413"/>
                    <a:pt x="20258" y="1413"/>
                  </a:cubicBezTo>
                  <a:cubicBezTo>
                    <a:pt x="15302" y="1413"/>
                    <a:pt x="10440" y="3430"/>
                    <a:pt x="6935" y="6935"/>
                  </a:cubicBezTo>
                  <a:cubicBezTo>
                    <a:pt x="3430" y="10440"/>
                    <a:pt x="1413" y="15302"/>
                    <a:pt x="1413" y="20258"/>
                  </a:cubicBezTo>
                  <a:cubicBezTo>
                    <a:pt x="1413" y="25214"/>
                    <a:pt x="3430" y="30076"/>
                    <a:pt x="6935" y="33581"/>
                  </a:cubicBezTo>
                  <a:cubicBezTo>
                    <a:pt x="10440" y="37086"/>
                    <a:pt x="15302" y="39103"/>
                    <a:pt x="20258" y="39103"/>
                  </a:cubicBezTo>
                  <a:cubicBezTo>
                    <a:pt x="25214" y="39103"/>
                    <a:pt x="30076" y="37086"/>
                    <a:pt x="33581" y="33581"/>
                  </a:cubicBezTo>
                  <a:cubicBezTo>
                    <a:pt x="37086" y="30076"/>
                    <a:pt x="39103" y="25214"/>
                    <a:pt x="39103" y="20258"/>
                  </a:cubicBezTo>
                  <a:cubicBezTo>
                    <a:pt x="39103" y="15302"/>
                    <a:pt x="37086" y="10440"/>
                    <a:pt x="33581" y="693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324E2D88-188D-4523-81CF-E2D846F7DBF6}"/>
                </a:ext>
              </a:extLst>
            </p:cNvPr>
            <p:cNvSpPr/>
            <p:nvPr/>
          </p:nvSpPr>
          <p:spPr>
            <a:xfrm>
              <a:off x="1102592" y="2921949"/>
              <a:ext cx="152642" cy="39574"/>
            </a:xfrm>
            <a:custGeom>
              <a:avLst/>
              <a:gdLst>
                <a:gd name="connsiteX0" fmla="*/ 133094 w 152642"/>
                <a:gd name="connsiteY0" fmla="*/ 1413 h 39573"/>
                <a:gd name="connsiteX1" fmla="*/ 20258 w 152642"/>
                <a:gd name="connsiteY1" fmla="*/ 1413 h 39573"/>
                <a:gd name="connsiteX2" fmla="*/ 1413 w 152642"/>
                <a:gd name="connsiteY2" fmla="*/ 20258 h 39573"/>
                <a:gd name="connsiteX3" fmla="*/ 20258 w 152642"/>
                <a:gd name="connsiteY3" fmla="*/ 39103 h 39573"/>
                <a:gd name="connsiteX4" fmla="*/ 133094 w 152642"/>
                <a:gd name="connsiteY4" fmla="*/ 39103 h 39573"/>
                <a:gd name="connsiteX5" fmla="*/ 151939 w 152642"/>
                <a:gd name="connsiteY5" fmla="*/ 20258 h 39573"/>
                <a:gd name="connsiteX6" fmla="*/ 133094 w 152642"/>
                <a:gd name="connsiteY6" fmla="*/ 1413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642" h="39573">
                  <a:moveTo>
                    <a:pt x="133094" y="1413"/>
                  </a:moveTo>
                  <a:lnTo>
                    <a:pt x="20258" y="1413"/>
                  </a:lnTo>
                  <a:cubicBezTo>
                    <a:pt x="9850" y="1413"/>
                    <a:pt x="1413" y="9850"/>
                    <a:pt x="1413" y="20258"/>
                  </a:cubicBezTo>
                  <a:cubicBezTo>
                    <a:pt x="1413" y="30666"/>
                    <a:pt x="9850" y="39103"/>
                    <a:pt x="20258" y="39103"/>
                  </a:cubicBezTo>
                  <a:lnTo>
                    <a:pt x="133094" y="39103"/>
                  </a:lnTo>
                  <a:cubicBezTo>
                    <a:pt x="143502" y="39103"/>
                    <a:pt x="151939" y="30666"/>
                    <a:pt x="151939" y="20258"/>
                  </a:cubicBezTo>
                  <a:cubicBezTo>
                    <a:pt x="151939" y="9850"/>
                    <a:pt x="143502" y="1413"/>
                    <a:pt x="133094" y="1413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6D8DBDC-2ECD-411B-B3A5-C9595F2B7D50}"/>
                </a:ext>
              </a:extLst>
            </p:cNvPr>
            <p:cNvSpPr/>
            <p:nvPr/>
          </p:nvSpPr>
          <p:spPr>
            <a:xfrm>
              <a:off x="721929" y="2138010"/>
              <a:ext cx="800900" cy="966733"/>
            </a:xfrm>
            <a:custGeom>
              <a:avLst/>
              <a:gdLst>
                <a:gd name="connsiteX0" fmla="*/ 708546 w 800900"/>
                <a:gd name="connsiteY0" fmla="*/ 74910 h 966733"/>
                <a:gd name="connsiteX1" fmla="*/ 564612 w 800900"/>
                <a:gd name="connsiteY1" fmla="*/ 74910 h 966733"/>
                <a:gd name="connsiteX2" fmla="*/ 484739 w 800900"/>
                <a:gd name="connsiteY2" fmla="*/ 42872 h 966733"/>
                <a:gd name="connsiteX3" fmla="*/ 468231 w 800900"/>
                <a:gd name="connsiteY3" fmla="*/ 42872 h 966733"/>
                <a:gd name="connsiteX4" fmla="*/ 400919 w 800900"/>
                <a:gd name="connsiteY4" fmla="*/ 1413 h 966733"/>
                <a:gd name="connsiteX5" fmla="*/ 333608 w 800900"/>
                <a:gd name="connsiteY5" fmla="*/ 42872 h 966733"/>
                <a:gd name="connsiteX6" fmla="*/ 317060 w 800900"/>
                <a:gd name="connsiteY6" fmla="*/ 42872 h 966733"/>
                <a:gd name="connsiteX7" fmla="*/ 237189 w 800900"/>
                <a:gd name="connsiteY7" fmla="*/ 74910 h 966733"/>
                <a:gd name="connsiteX8" fmla="*/ 93296 w 800900"/>
                <a:gd name="connsiteY8" fmla="*/ 74910 h 966733"/>
                <a:gd name="connsiteX9" fmla="*/ 1413 w 800900"/>
                <a:gd name="connsiteY9" fmla="*/ 166793 h 966733"/>
                <a:gd name="connsiteX10" fmla="*/ 1413 w 800900"/>
                <a:gd name="connsiteY10" fmla="*/ 874381 h 966733"/>
                <a:gd name="connsiteX11" fmla="*/ 93296 w 800900"/>
                <a:gd name="connsiteY11" fmla="*/ 966264 h 966733"/>
                <a:gd name="connsiteX12" fmla="*/ 708544 w 800900"/>
                <a:gd name="connsiteY12" fmla="*/ 966264 h 966733"/>
                <a:gd name="connsiteX13" fmla="*/ 800427 w 800900"/>
                <a:gd name="connsiteY13" fmla="*/ 874381 h 966733"/>
                <a:gd name="connsiteX14" fmla="*/ 800427 w 800900"/>
                <a:gd name="connsiteY14" fmla="*/ 166793 h 966733"/>
                <a:gd name="connsiteX15" fmla="*/ 708546 w 800900"/>
                <a:gd name="connsiteY15" fmla="*/ 74910 h 966733"/>
                <a:gd name="connsiteX16" fmla="*/ 317062 w 800900"/>
                <a:gd name="connsiteY16" fmla="*/ 80561 h 966733"/>
                <a:gd name="connsiteX17" fmla="*/ 346434 w 800900"/>
                <a:gd name="connsiteY17" fmla="*/ 80561 h 966733"/>
                <a:gd name="connsiteX18" fmla="*/ 364598 w 800900"/>
                <a:gd name="connsiteY18" fmla="*/ 66733 h 966733"/>
                <a:gd name="connsiteX19" fmla="*/ 400921 w 800900"/>
                <a:gd name="connsiteY19" fmla="*/ 39103 h 966733"/>
                <a:gd name="connsiteX20" fmla="*/ 437242 w 800900"/>
                <a:gd name="connsiteY20" fmla="*/ 66733 h 966733"/>
                <a:gd name="connsiteX21" fmla="*/ 455407 w 800900"/>
                <a:gd name="connsiteY21" fmla="*/ 80561 h 966733"/>
                <a:gd name="connsiteX22" fmla="*/ 484739 w 800900"/>
                <a:gd name="connsiteY22" fmla="*/ 80561 h 966733"/>
                <a:gd name="connsiteX23" fmla="*/ 562669 w 800900"/>
                <a:gd name="connsiteY23" fmla="*/ 152173 h 966733"/>
                <a:gd name="connsiteX24" fmla="*/ 239132 w 800900"/>
                <a:gd name="connsiteY24" fmla="*/ 152173 h 966733"/>
                <a:gd name="connsiteX25" fmla="*/ 317062 w 800900"/>
                <a:gd name="connsiteY25" fmla="*/ 80561 h 966733"/>
                <a:gd name="connsiteX26" fmla="*/ 762740 w 800900"/>
                <a:gd name="connsiteY26" fmla="*/ 874383 h 966733"/>
                <a:gd name="connsiteX27" fmla="*/ 708546 w 800900"/>
                <a:gd name="connsiteY27" fmla="*/ 928577 h 966733"/>
                <a:gd name="connsiteX28" fmla="*/ 93296 w 800900"/>
                <a:gd name="connsiteY28" fmla="*/ 928577 h 966733"/>
                <a:gd name="connsiteX29" fmla="*/ 39103 w 800900"/>
                <a:gd name="connsiteY29" fmla="*/ 874383 h 966733"/>
                <a:gd name="connsiteX30" fmla="*/ 39103 w 800900"/>
                <a:gd name="connsiteY30" fmla="*/ 166793 h 966733"/>
                <a:gd name="connsiteX31" fmla="*/ 93296 w 800900"/>
                <a:gd name="connsiteY31" fmla="*/ 112599 h 966733"/>
                <a:gd name="connsiteX32" fmla="*/ 210787 w 800900"/>
                <a:gd name="connsiteY32" fmla="*/ 112599 h 966733"/>
                <a:gd name="connsiteX33" fmla="*/ 201167 w 800900"/>
                <a:gd name="connsiteY33" fmla="*/ 158769 h 966733"/>
                <a:gd name="connsiteX34" fmla="*/ 201167 w 800900"/>
                <a:gd name="connsiteY34" fmla="*/ 171018 h 966733"/>
                <a:gd name="connsiteX35" fmla="*/ 220012 w 800900"/>
                <a:gd name="connsiteY35" fmla="*/ 189862 h 966733"/>
                <a:gd name="connsiteX36" fmla="*/ 581791 w 800900"/>
                <a:gd name="connsiteY36" fmla="*/ 189862 h 966733"/>
                <a:gd name="connsiteX37" fmla="*/ 600636 w 800900"/>
                <a:gd name="connsiteY37" fmla="*/ 171018 h 966733"/>
                <a:gd name="connsiteX38" fmla="*/ 600636 w 800900"/>
                <a:gd name="connsiteY38" fmla="*/ 158769 h 966733"/>
                <a:gd name="connsiteX39" fmla="*/ 591015 w 800900"/>
                <a:gd name="connsiteY39" fmla="*/ 112599 h 966733"/>
                <a:gd name="connsiteX40" fmla="*/ 708546 w 800900"/>
                <a:gd name="connsiteY40" fmla="*/ 112599 h 966733"/>
                <a:gd name="connsiteX41" fmla="*/ 762740 w 800900"/>
                <a:gd name="connsiteY41" fmla="*/ 166793 h 966733"/>
                <a:gd name="connsiteX42" fmla="*/ 762740 w 800900"/>
                <a:gd name="connsiteY42" fmla="*/ 874383 h 9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0900" h="966733">
                  <a:moveTo>
                    <a:pt x="708546" y="74910"/>
                  </a:moveTo>
                  <a:lnTo>
                    <a:pt x="564612" y="74910"/>
                  </a:lnTo>
                  <a:cubicBezTo>
                    <a:pt x="543806" y="55083"/>
                    <a:pt x="515680" y="42872"/>
                    <a:pt x="484739" y="42872"/>
                  </a:cubicBezTo>
                  <a:lnTo>
                    <a:pt x="468231" y="42872"/>
                  </a:lnTo>
                  <a:cubicBezTo>
                    <a:pt x="455610" y="17887"/>
                    <a:pt x="429682" y="1413"/>
                    <a:pt x="400919" y="1413"/>
                  </a:cubicBezTo>
                  <a:cubicBezTo>
                    <a:pt x="372157" y="1413"/>
                    <a:pt x="346230" y="17887"/>
                    <a:pt x="333608" y="42872"/>
                  </a:cubicBezTo>
                  <a:lnTo>
                    <a:pt x="317060" y="42872"/>
                  </a:lnTo>
                  <a:cubicBezTo>
                    <a:pt x="286119" y="42872"/>
                    <a:pt x="257995" y="55083"/>
                    <a:pt x="237189" y="74910"/>
                  </a:cubicBezTo>
                  <a:lnTo>
                    <a:pt x="93296" y="74910"/>
                  </a:lnTo>
                  <a:cubicBezTo>
                    <a:pt x="42632" y="74910"/>
                    <a:pt x="1413" y="116129"/>
                    <a:pt x="1413" y="166793"/>
                  </a:cubicBezTo>
                  <a:lnTo>
                    <a:pt x="1413" y="874381"/>
                  </a:lnTo>
                  <a:cubicBezTo>
                    <a:pt x="1413" y="925045"/>
                    <a:pt x="42632" y="966264"/>
                    <a:pt x="93296" y="966264"/>
                  </a:cubicBezTo>
                  <a:lnTo>
                    <a:pt x="708544" y="966264"/>
                  </a:lnTo>
                  <a:cubicBezTo>
                    <a:pt x="759208" y="966264"/>
                    <a:pt x="800427" y="925045"/>
                    <a:pt x="800427" y="874381"/>
                  </a:cubicBezTo>
                  <a:lnTo>
                    <a:pt x="800427" y="166793"/>
                  </a:lnTo>
                  <a:cubicBezTo>
                    <a:pt x="800429" y="116129"/>
                    <a:pt x="759210" y="74910"/>
                    <a:pt x="708546" y="74910"/>
                  </a:cubicBezTo>
                  <a:close/>
                  <a:moveTo>
                    <a:pt x="317062" y="80561"/>
                  </a:moveTo>
                  <a:lnTo>
                    <a:pt x="346434" y="80561"/>
                  </a:lnTo>
                  <a:cubicBezTo>
                    <a:pt x="354910" y="80561"/>
                    <a:pt x="362342" y="74902"/>
                    <a:pt x="364598" y="66733"/>
                  </a:cubicBezTo>
                  <a:cubicBezTo>
                    <a:pt x="369092" y="50464"/>
                    <a:pt x="384029" y="39103"/>
                    <a:pt x="400921" y="39103"/>
                  </a:cubicBezTo>
                  <a:cubicBezTo>
                    <a:pt x="417814" y="39103"/>
                    <a:pt x="432750" y="50464"/>
                    <a:pt x="437242" y="66733"/>
                  </a:cubicBezTo>
                  <a:cubicBezTo>
                    <a:pt x="439498" y="74902"/>
                    <a:pt x="446932" y="80561"/>
                    <a:pt x="455407" y="80561"/>
                  </a:cubicBezTo>
                  <a:lnTo>
                    <a:pt x="484739" y="80561"/>
                  </a:lnTo>
                  <a:cubicBezTo>
                    <a:pt x="525641" y="80561"/>
                    <a:pt x="559309" y="112126"/>
                    <a:pt x="562669" y="152173"/>
                  </a:cubicBezTo>
                  <a:lnTo>
                    <a:pt x="239132" y="152173"/>
                  </a:lnTo>
                  <a:cubicBezTo>
                    <a:pt x="242492" y="112126"/>
                    <a:pt x="276162" y="80561"/>
                    <a:pt x="317062" y="80561"/>
                  </a:cubicBezTo>
                  <a:close/>
                  <a:moveTo>
                    <a:pt x="762740" y="874383"/>
                  </a:moveTo>
                  <a:cubicBezTo>
                    <a:pt x="762740" y="904265"/>
                    <a:pt x="738428" y="928577"/>
                    <a:pt x="708546" y="928577"/>
                  </a:cubicBezTo>
                  <a:lnTo>
                    <a:pt x="93296" y="928577"/>
                  </a:lnTo>
                  <a:cubicBezTo>
                    <a:pt x="63414" y="928577"/>
                    <a:pt x="39103" y="904265"/>
                    <a:pt x="39103" y="874383"/>
                  </a:cubicBezTo>
                  <a:lnTo>
                    <a:pt x="39103" y="166793"/>
                  </a:lnTo>
                  <a:cubicBezTo>
                    <a:pt x="39103" y="136911"/>
                    <a:pt x="63414" y="112599"/>
                    <a:pt x="93296" y="112599"/>
                  </a:cubicBezTo>
                  <a:lnTo>
                    <a:pt x="210787" y="112599"/>
                  </a:lnTo>
                  <a:cubicBezTo>
                    <a:pt x="204614" y="126755"/>
                    <a:pt x="201167" y="142362"/>
                    <a:pt x="201167" y="158769"/>
                  </a:cubicBezTo>
                  <a:lnTo>
                    <a:pt x="201167" y="171018"/>
                  </a:lnTo>
                  <a:cubicBezTo>
                    <a:pt x="201167" y="181426"/>
                    <a:pt x="209604" y="189862"/>
                    <a:pt x="220012" y="189862"/>
                  </a:cubicBezTo>
                  <a:lnTo>
                    <a:pt x="581791" y="189862"/>
                  </a:lnTo>
                  <a:cubicBezTo>
                    <a:pt x="592199" y="189862"/>
                    <a:pt x="600636" y="181426"/>
                    <a:pt x="600636" y="171018"/>
                  </a:cubicBezTo>
                  <a:lnTo>
                    <a:pt x="600636" y="158769"/>
                  </a:lnTo>
                  <a:cubicBezTo>
                    <a:pt x="600636" y="142364"/>
                    <a:pt x="597189" y="126755"/>
                    <a:pt x="591015" y="112599"/>
                  </a:cubicBezTo>
                  <a:lnTo>
                    <a:pt x="708546" y="112599"/>
                  </a:lnTo>
                  <a:cubicBezTo>
                    <a:pt x="738428" y="112599"/>
                    <a:pt x="762740" y="136911"/>
                    <a:pt x="762740" y="166793"/>
                  </a:cubicBezTo>
                  <a:lnTo>
                    <a:pt x="762740" y="874383"/>
                  </a:ln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95C61AA9-B634-4CD9-83B5-0FFE455BB3DD}"/>
                </a:ext>
              </a:extLst>
            </p:cNvPr>
            <p:cNvSpPr/>
            <p:nvPr/>
          </p:nvSpPr>
          <p:spPr>
            <a:xfrm>
              <a:off x="837372" y="2414400"/>
              <a:ext cx="171487" cy="133797"/>
            </a:xfrm>
            <a:custGeom>
              <a:avLst/>
              <a:gdLst>
                <a:gd name="connsiteX0" fmla="*/ 165643 w 171486"/>
                <a:gd name="connsiteY0" fmla="*/ 6933 h 133797"/>
                <a:gd name="connsiteX1" fmla="*/ 138992 w 171486"/>
                <a:gd name="connsiteY1" fmla="*/ 6931 h 133797"/>
                <a:gd name="connsiteX2" fmla="*/ 58409 w 171486"/>
                <a:gd name="connsiteY2" fmla="*/ 87516 h 133797"/>
                <a:gd name="connsiteX3" fmla="*/ 33585 w 171486"/>
                <a:gd name="connsiteY3" fmla="*/ 62690 h 133797"/>
                <a:gd name="connsiteX4" fmla="*/ 6932 w 171486"/>
                <a:gd name="connsiteY4" fmla="*/ 62690 h 133797"/>
                <a:gd name="connsiteX5" fmla="*/ 6932 w 171486"/>
                <a:gd name="connsiteY5" fmla="*/ 89343 h 133797"/>
                <a:gd name="connsiteX6" fmla="*/ 45084 w 171486"/>
                <a:gd name="connsiteY6" fmla="*/ 127494 h 133797"/>
                <a:gd name="connsiteX7" fmla="*/ 58409 w 171486"/>
                <a:gd name="connsiteY7" fmla="*/ 133013 h 133797"/>
                <a:gd name="connsiteX8" fmla="*/ 71734 w 171486"/>
                <a:gd name="connsiteY8" fmla="*/ 127494 h 133797"/>
                <a:gd name="connsiteX9" fmla="*/ 165643 w 171486"/>
                <a:gd name="connsiteY9" fmla="*/ 33585 h 133797"/>
                <a:gd name="connsiteX10" fmla="*/ 165643 w 171486"/>
                <a:gd name="connsiteY10" fmla="*/ 6933 h 13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86" h="133797">
                  <a:moveTo>
                    <a:pt x="165643" y="6933"/>
                  </a:moveTo>
                  <a:cubicBezTo>
                    <a:pt x="158284" y="-426"/>
                    <a:pt x="146351" y="-426"/>
                    <a:pt x="138992" y="6931"/>
                  </a:cubicBezTo>
                  <a:lnTo>
                    <a:pt x="58409" y="87516"/>
                  </a:lnTo>
                  <a:lnTo>
                    <a:pt x="33585" y="62690"/>
                  </a:lnTo>
                  <a:cubicBezTo>
                    <a:pt x="26226" y="55333"/>
                    <a:pt x="14293" y="55333"/>
                    <a:pt x="6932" y="62690"/>
                  </a:cubicBezTo>
                  <a:cubicBezTo>
                    <a:pt x="-426" y="70049"/>
                    <a:pt x="-426" y="81982"/>
                    <a:pt x="6932" y="89343"/>
                  </a:cubicBezTo>
                  <a:lnTo>
                    <a:pt x="45084" y="127494"/>
                  </a:lnTo>
                  <a:cubicBezTo>
                    <a:pt x="48764" y="131174"/>
                    <a:pt x="53586" y="133013"/>
                    <a:pt x="58409" y="133013"/>
                  </a:cubicBezTo>
                  <a:cubicBezTo>
                    <a:pt x="63231" y="133013"/>
                    <a:pt x="68055" y="131174"/>
                    <a:pt x="71734" y="127494"/>
                  </a:cubicBezTo>
                  <a:lnTo>
                    <a:pt x="165643" y="33585"/>
                  </a:lnTo>
                  <a:cubicBezTo>
                    <a:pt x="173001" y="26226"/>
                    <a:pt x="173001" y="14293"/>
                    <a:pt x="165643" y="6933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F45AB022-48ED-4361-8206-A8F198867F47}"/>
                </a:ext>
              </a:extLst>
            </p:cNvPr>
            <p:cNvSpPr/>
            <p:nvPr/>
          </p:nvSpPr>
          <p:spPr>
            <a:xfrm>
              <a:off x="846304" y="2831495"/>
              <a:ext cx="130028" cy="130028"/>
            </a:xfrm>
            <a:custGeom>
              <a:avLst/>
              <a:gdLst>
                <a:gd name="connsiteX0" fmla="*/ 110713 w 130028"/>
                <a:gd name="connsiteY0" fmla="*/ 1413 h 130028"/>
                <a:gd name="connsiteX1" fmla="*/ 20258 w 130028"/>
                <a:gd name="connsiteY1" fmla="*/ 1413 h 130028"/>
                <a:gd name="connsiteX2" fmla="*/ 1413 w 130028"/>
                <a:gd name="connsiteY2" fmla="*/ 20258 h 130028"/>
                <a:gd name="connsiteX3" fmla="*/ 1413 w 130028"/>
                <a:gd name="connsiteY3" fmla="*/ 110713 h 130028"/>
                <a:gd name="connsiteX4" fmla="*/ 20258 w 130028"/>
                <a:gd name="connsiteY4" fmla="*/ 129557 h 130028"/>
                <a:gd name="connsiteX5" fmla="*/ 110713 w 130028"/>
                <a:gd name="connsiteY5" fmla="*/ 129557 h 130028"/>
                <a:gd name="connsiteX6" fmla="*/ 129557 w 130028"/>
                <a:gd name="connsiteY6" fmla="*/ 110713 h 130028"/>
                <a:gd name="connsiteX7" fmla="*/ 129557 w 130028"/>
                <a:gd name="connsiteY7" fmla="*/ 20258 h 130028"/>
                <a:gd name="connsiteX8" fmla="*/ 110713 w 130028"/>
                <a:gd name="connsiteY8" fmla="*/ 1413 h 130028"/>
                <a:gd name="connsiteX9" fmla="*/ 91868 w 130028"/>
                <a:gd name="connsiteY9" fmla="*/ 91868 h 130028"/>
                <a:gd name="connsiteX10" fmla="*/ 39103 w 130028"/>
                <a:gd name="connsiteY10" fmla="*/ 91868 h 130028"/>
                <a:gd name="connsiteX11" fmla="*/ 39103 w 130028"/>
                <a:gd name="connsiteY11" fmla="*/ 39103 h 130028"/>
                <a:gd name="connsiteX12" fmla="*/ 91868 w 130028"/>
                <a:gd name="connsiteY12" fmla="*/ 39103 h 130028"/>
                <a:gd name="connsiteX13" fmla="*/ 91868 w 130028"/>
                <a:gd name="connsiteY13" fmla="*/ 91868 h 13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028" h="130028">
                  <a:moveTo>
                    <a:pt x="110713" y="1413"/>
                  </a:moveTo>
                  <a:lnTo>
                    <a:pt x="20258" y="1413"/>
                  </a:lnTo>
                  <a:cubicBezTo>
                    <a:pt x="9850" y="1413"/>
                    <a:pt x="1413" y="9850"/>
                    <a:pt x="1413" y="20258"/>
                  </a:cubicBezTo>
                  <a:lnTo>
                    <a:pt x="1413" y="110713"/>
                  </a:lnTo>
                  <a:cubicBezTo>
                    <a:pt x="1413" y="121121"/>
                    <a:pt x="9850" y="129557"/>
                    <a:pt x="20258" y="129557"/>
                  </a:cubicBezTo>
                  <a:lnTo>
                    <a:pt x="110713" y="129557"/>
                  </a:lnTo>
                  <a:cubicBezTo>
                    <a:pt x="121121" y="129557"/>
                    <a:pt x="129557" y="121121"/>
                    <a:pt x="129557" y="110713"/>
                  </a:cubicBezTo>
                  <a:lnTo>
                    <a:pt x="129557" y="20258"/>
                  </a:lnTo>
                  <a:cubicBezTo>
                    <a:pt x="129557" y="9850"/>
                    <a:pt x="121121" y="1413"/>
                    <a:pt x="110713" y="1413"/>
                  </a:cubicBezTo>
                  <a:close/>
                  <a:moveTo>
                    <a:pt x="91868" y="91868"/>
                  </a:moveTo>
                  <a:lnTo>
                    <a:pt x="39103" y="91868"/>
                  </a:lnTo>
                  <a:lnTo>
                    <a:pt x="39103" y="39103"/>
                  </a:lnTo>
                  <a:lnTo>
                    <a:pt x="91868" y="39103"/>
                  </a:lnTo>
                  <a:lnTo>
                    <a:pt x="91868" y="91868"/>
                  </a:ln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218F9FDE-C16F-4155-A985-7642ADE73FF0}"/>
                </a:ext>
              </a:extLst>
            </p:cNvPr>
            <p:cNvSpPr/>
            <p:nvPr/>
          </p:nvSpPr>
          <p:spPr>
            <a:xfrm>
              <a:off x="846304" y="2627972"/>
              <a:ext cx="130028" cy="130028"/>
            </a:xfrm>
            <a:custGeom>
              <a:avLst/>
              <a:gdLst>
                <a:gd name="connsiteX0" fmla="*/ 110713 w 130028"/>
                <a:gd name="connsiteY0" fmla="*/ 1413 h 130028"/>
                <a:gd name="connsiteX1" fmla="*/ 20258 w 130028"/>
                <a:gd name="connsiteY1" fmla="*/ 1413 h 130028"/>
                <a:gd name="connsiteX2" fmla="*/ 1413 w 130028"/>
                <a:gd name="connsiteY2" fmla="*/ 20258 h 130028"/>
                <a:gd name="connsiteX3" fmla="*/ 1413 w 130028"/>
                <a:gd name="connsiteY3" fmla="*/ 110713 h 130028"/>
                <a:gd name="connsiteX4" fmla="*/ 20258 w 130028"/>
                <a:gd name="connsiteY4" fmla="*/ 129557 h 130028"/>
                <a:gd name="connsiteX5" fmla="*/ 110713 w 130028"/>
                <a:gd name="connsiteY5" fmla="*/ 129557 h 130028"/>
                <a:gd name="connsiteX6" fmla="*/ 129557 w 130028"/>
                <a:gd name="connsiteY6" fmla="*/ 110713 h 130028"/>
                <a:gd name="connsiteX7" fmla="*/ 129557 w 130028"/>
                <a:gd name="connsiteY7" fmla="*/ 20258 h 130028"/>
                <a:gd name="connsiteX8" fmla="*/ 110713 w 130028"/>
                <a:gd name="connsiteY8" fmla="*/ 1413 h 130028"/>
                <a:gd name="connsiteX9" fmla="*/ 91868 w 130028"/>
                <a:gd name="connsiteY9" fmla="*/ 91868 h 130028"/>
                <a:gd name="connsiteX10" fmla="*/ 39103 w 130028"/>
                <a:gd name="connsiteY10" fmla="*/ 91868 h 130028"/>
                <a:gd name="connsiteX11" fmla="*/ 39103 w 130028"/>
                <a:gd name="connsiteY11" fmla="*/ 39103 h 130028"/>
                <a:gd name="connsiteX12" fmla="*/ 91868 w 130028"/>
                <a:gd name="connsiteY12" fmla="*/ 39103 h 130028"/>
                <a:gd name="connsiteX13" fmla="*/ 91868 w 130028"/>
                <a:gd name="connsiteY13" fmla="*/ 91868 h 13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028" h="130028">
                  <a:moveTo>
                    <a:pt x="110713" y="1413"/>
                  </a:moveTo>
                  <a:lnTo>
                    <a:pt x="20258" y="1413"/>
                  </a:lnTo>
                  <a:cubicBezTo>
                    <a:pt x="9850" y="1413"/>
                    <a:pt x="1413" y="9850"/>
                    <a:pt x="1413" y="20258"/>
                  </a:cubicBezTo>
                  <a:lnTo>
                    <a:pt x="1413" y="110713"/>
                  </a:lnTo>
                  <a:cubicBezTo>
                    <a:pt x="1413" y="121121"/>
                    <a:pt x="9850" y="129557"/>
                    <a:pt x="20258" y="129557"/>
                  </a:cubicBezTo>
                  <a:lnTo>
                    <a:pt x="110713" y="129557"/>
                  </a:lnTo>
                  <a:cubicBezTo>
                    <a:pt x="121121" y="129557"/>
                    <a:pt x="129557" y="121121"/>
                    <a:pt x="129557" y="110713"/>
                  </a:cubicBezTo>
                  <a:lnTo>
                    <a:pt x="129557" y="20258"/>
                  </a:lnTo>
                  <a:cubicBezTo>
                    <a:pt x="129557" y="9850"/>
                    <a:pt x="121121" y="1413"/>
                    <a:pt x="110713" y="1413"/>
                  </a:cubicBezTo>
                  <a:close/>
                  <a:moveTo>
                    <a:pt x="91868" y="91868"/>
                  </a:moveTo>
                  <a:lnTo>
                    <a:pt x="39103" y="91868"/>
                  </a:lnTo>
                  <a:lnTo>
                    <a:pt x="39103" y="39103"/>
                  </a:lnTo>
                  <a:lnTo>
                    <a:pt x="91868" y="39103"/>
                  </a:lnTo>
                  <a:lnTo>
                    <a:pt x="91868" y="91868"/>
                  </a:ln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20" name="Gráfico 53">
            <a:extLst>
              <a:ext uri="{FF2B5EF4-FFF2-40B4-BE49-F238E27FC236}">
                <a16:creationId xmlns:a16="http://schemas.microsoft.com/office/drawing/2014/main" id="{32C20D04-836E-4D25-B032-7B3AC26990BE}"/>
              </a:ext>
            </a:extLst>
          </p:cNvPr>
          <p:cNvGrpSpPr/>
          <p:nvPr/>
        </p:nvGrpSpPr>
        <p:grpSpPr>
          <a:xfrm>
            <a:off x="2309270" y="2194753"/>
            <a:ext cx="877135" cy="877135"/>
            <a:chOff x="2296771" y="2204343"/>
            <a:chExt cx="877135" cy="877135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B2FAAAE5-A13A-4A99-AEB1-D5C1C53472B9}"/>
                </a:ext>
              </a:extLst>
            </p:cNvPr>
            <p:cNvSpPr/>
            <p:nvPr/>
          </p:nvSpPr>
          <p:spPr>
            <a:xfrm>
              <a:off x="2297461" y="2203058"/>
              <a:ext cx="875422" cy="878848"/>
            </a:xfrm>
            <a:custGeom>
              <a:avLst/>
              <a:gdLst>
                <a:gd name="connsiteX0" fmla="*/ 591582 w 875421"/>
                <a:gd name="connsiteY0" fmla="*/ 1285 h 878848"/>
                <a:gd name="connsiteX1" fmla="*/ 308692 w 875421"/>
                <a:gd name="connsiteY1" fmla="*/ 284175 h 878848"/>
                <a:gd name="connsiteX2" fmla="*/ 380828 w 875421"/>
                <a:gd name="connsiteY2" fmla="*/ 472661 h 878848"/>
                <a:gd name="connsiteX3" fmla="*/ 324689 w 875421"/>
                <a:gd name="connsiteY3" fmla="*/ 528799 h 878848"/>
                <a:gd name="connsiteX4" fmla="*/ 298877 w 875421"/>
                <a:gd name="connsiteY4" fmla="*/ 502987 h 878848"/>
                <a:gd name="connsiteX5" fmla="*/ 274165 w 875421"/>
                <a:gd name="connsiteY5" fmla="*/ 502987 h 878848"/>
                <a:gd name="connsiteX6" fmla="*/ 22489 w 875421"/>
                <a:gd name="connsiteY6" fmla="*/ 754665 h 878848"/>
                <a:gd name="connsiteX7" fmla="*/ 22491 w 875421"/>
                <a:gd name="connsiteY7" fmla="*/ 857214 h 878848"/>
                <a:gd name="connsiteX8" fmla="*/ 73765 w 875421"/>
                <a:gd name="connsiteY8" fmla="*/ 878420 h 878848"/>
                <a:gd name="connsiteX9" fmla="*/ 125042 w 875421"/>
                <a:gd name="connsiteY9" fmla="*/ 857216 h 878848"/>
                <a:gd name="connsiteX10" fmla="*/ 376718 w 875421"/>
                <a:gd name="connsiteY10" fmla="*/ 605538 h 878848"/>
                <a:gd name="connsiteX11" fmla="*/ 376718 w 875421"/>
                <a:gd name="connsiteY11" fmla="*/ 580826 h 878848"/>
                <a:gd name="connsiteX12" fmla="*/ 349403 w 875421"/>
                <a:gd name="connsiteY12" fmla="*/ 553512 h 878848"/>
                <a:gd name="connsiteX13" fmla="*/ 405687 w 875421"/>
                <a:gd name="connsiteY13" fmla="*/ 497228 h 878848"/>
                <a:gd name="connsiteX14" fmla="*/ 591582 w 875421"/>
                <a:gd name="connsiteY14" fmla="*/ 567064 h 878848"/>
                <a:gd name="connsiteX15" fmla="*/ 874471 w 875421"/>
                <a:gd name="connsiteY15" fmla="*/ 284175 h 878848"/>
                <a:gd name="connsiteX16" fmla="*/ 591582 w 875421"/>
                <a:gd name="connsiteY16" fmla="*/ 1285 h 878848"/>
                <a:gd name="connsiteX17" fmla="*/ 100328 w 875421"/>
                <a:gd name="connsiteY17" fmla="*/ 832504 h 878848"/>
                <a:gd name="connsiteX18" fmla="*/ 47199 w 875421"/>
                <a:gd name="connsiteY18" fmla="*/ 832506 h 878848"/>
                <a:gd name="connsiteX19" fmla="*/ 47199 w 875421"/>
                <a:gd name="connsiteY19" fmla="*/ 779377 h 878848"/>
                <a:gd name="connsiteX20" fmla="*/ 286522 w 875421"/>
                <a:gd name="connsiteY20" fmla="*/ 540055 h 878848"/>
                <a:gd name="connsiteX21" fmla="*/ 339648 w 875421"/>
                <a:gd name="connsiteY21" fmla="*/ 593181 h 878848"/>
                <a:gd name="connsiteX22" fmla="*/ 100328 w 875421"/>
                <a:gd name="connsiteY22" fmla="*/ 832504 h 878848"/>
                <a:gd name="connsiteX23" fmla="*/ 591582 w 875421"/>
                <a:gd name="connsiteY23" fmla="*/ 532118 h 878848"/>
                <a:gd name="connsiteX24" fmla="*/ 343640 w 875421"/>
                <a:gd name="connsiteY24" fmla="*/ 284176 h 878848"/>
                <a:gd name="connsiteX25" fmla="*/ 591582 w 875421"/>
                <a:gd name="connsiteY25" fmla="*/ 36232 h 878848"/>
                <a:gd name="connsiteX26" fmla="*/ 839523 w 875421"/>
                <a:gd name="connsiteY26" fmla="*/ 284173 h 878848"/>
                <a:gd name="connsiteX27" fmla="*/ 591582 w 875421"/>
                <a:gd name="connsiteY27" fmla="*/ 532118 h 87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5421" h="878848">
                  <a:moveTo>
                    <a:pt x="591582" y="1285"/>
                  </a:moveTo>
                  <a:cubicBezTo>
                    <a:pt x="435595" y="1285"/>
                    <a:pt x="308692" y="128190"/>
                    <a:pt x="308692" y="284175"/>
                  </a:cubicBezTo>
                  <a:cubicBezTo>
                    <a:pt x="308692" y="356514"/>
                    <a:pt x="335998" y="422587"/>
                    <a:pt x="380828" y="472661"/>
                  </a:cubicBezTo>
                  <a:lnTo>
                    <a:pt x="324689" y="528799"/>
                  </a:lnTo>
                  <a:lnTo>
                    <a:pt x="298877" y="502987"/>
                  </a:lnTo>
                  <a:cubicBezTo>
                    <a:pt x="292052" y="496165"/>
                    <a:pt x="280992" y="496165"/>
                    <a:pt x="274165" y="502987"/>
                  </a:cubicBezTo>
                  <a:lnTo>
                    <a:pt x="22489" y="754665"/>
                  </a:lnTo>
                  <a:cubicBezTo>
                    <a:pt x="-5783" y="782939"/>
                    <a:pt x="-5783" y="828942"/>
                    <a:pt x="22491" y="857214"/>
                  </a:cubicBezTo>
                  <a:cubicBezTo>
                    <a:pt x="36626" y="871351"/>
                    <a:pt x="55195" y="878420"/>
                    <a:pt x="73765" y="878420"/>
                  </a:cubicBezTo>
                  <a:cubicBezTo>
                    <a:pt x="92334" y="878420"/>
                    <a:pt x="110903" y="871351"/>
                    <a:pt x="125042" y="857216"/>
                  </a:cubicBezTo>
                  <a:lnTo>
                    <a:pt x="376718" y="605538"/>
                  </a:lnTo>
                  <a:cubicBezTo>
                    <a:pt x="383541" y="598715"/>
                    <a:pt x="383541" y="587651"/>
                    <a:pt x="376718" y="580826"/>
                  </a:cubicBezTo>
                  <a:lnTo>
                    <a:pt x="349403" y="553512"/>
                  </a:lnTo>
                  <a:lnTo>
                    <a:pt x="405687" y="497228"/>
                  </a:lnTo>
                  <a:cubicBezTo>
                    <a:pt x="455437" y="540694"/>
                    <a:pt x="520484" y="567064"/>
                    <a:pt x="591582" y="567064"/>
                  </a:cubicBezTo>
                  <a:cubicBezTo>
                    <a:pt x="747569" y="567064"/>
                    <a:pt x="874471" y="440159"/>
                    <a:pt x="874471" y="284175"/>
                  </a:cubicBezTo>
                  <a:cubicBezTo>
                    <a:pt x="874471" y="128190"/>
                    <a:pt x="747569" y="1285"/>
                    <a:pt x="591582" y="1285"/>
                  </a:cubicBezTo>
                  <a:close/>
                  <a:moveTo>
                    <a:pt x="100328" y="832504"/>
                  </a:moveTo>
                  <a:cubicBezTo>
                    <a:pt x="85678" y="847150"/>
                    <a:pt x="61845" y="847148"/>
                    <a:pt x="47199" y="832506"/>
                  </a:cubicBezTo>
                  <a:cubicBezTo>
                    <a:pt x="32552" y="817856"/>
                    <a:pt x="32552" y="794023"/>
                    <a:pt x="47199" y="779377"/>
                  </a:cubicBezTo>
                  <a:lnTo>
                    <a:pt x="286522" y="540055"/>
                  </a:lnTo>
                  <a:lnTo>
                    <a:pt x="339648" y="593181"/>
                  </a:lnTo>
                  <a:lnTo>
                    <a:pt x="100328" y="832504"/>
                  </a:lnTo>
                  <a:close/>
                  <a:moveTo>
                    <a:pt x="591582" y="532118"/>
                  </a:moveTo>
                  <a:cubicBezTo>
                    <a:pt x="454867" y="532118"/>
                    <a:pt x="343640" y="420891"/>
                    <a:pt x="343640" y="284176"/>
                  </a:cubicBezTo>
                  <a:cubicBezTo>
                    <a:pt x="343640" y="147461"/>
                    <a:pt x="454867" y="36232"/>
                    <a:pt x="591582" y="36232"/>
                  </a:cubicBezTo>
                  <a:cubicBezTo>
                    <a:pt x="728298" y="36232"/>
                    <a:pt x="839523" y="147458"/>
                    <a:pt x="839523" y="284173"/>
                  </a:cubicBezTo>
                  <a:cubicBezTo>
                    <a:pt x="839523" y="420888"/>
                    <a:pt x="728298" y="532118"/>
                    <a:pt x="591582" y="532118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E7D554B-6D9A-4A3D-AC0D-DE6EA3EC8485}"/>
                </a:ext>
              </a:extLst>
            </p:cNvPr>
            <p:cNvSpPr/>
            <p:nvPr/>
          </p:nvSpPr>
          <p:spPr>
            <a:xfrm>
              <a:off x="2962934" y="2437197"/>
              <a:ext cx="39403" cy="42829"/>
            </a:xfrm>
            <a:custGeom>
              <a:avLst/>
              <a:gdLst>
                <a:gd name="connsiteX0" fmla="*/ 28826 w 39402"/>
                <a:gd name="connsiteY0" fmla="*/ 2957 h 42828"/>
                <a:gd name="connsiteX1" fmla="*/ 5570 w 39402"/>
                <a:gd name="connsiteY1" fmla="*/ 11313 h 42828"/>
                <a:gd name="connsiteX2" fmla="*/ 2956 w 39402"/>
                <a:gd name="connsiteY2" fmla="*/ 16861 h 42828"/>
                <a:gd name="connsiteX3" fmla="*/ 11313 w 39402"/>
                <a:gd name="connsiteY3" fmla="*/ 40117 h 42828"/>
                <a:gd name="connsiteX4" fmla="*/ 18749 w 39402"/>
                <a:gd name="connsiteY4" fmla="*/ 41787 h 42828"/>
                <a:gd name="connsiteX5" fmla="*/ 34569 w 39402"/>
                <a:gd name="connsiteY5" fmla="*/ 31758 h 42828"/>
                <a:gd name="connsiteX6" fmla="*/ 37183 w 39402"/>
                <a:gd name="connsiteY6" fmla="*/ 26211 h 42828"/>
                <a:gd name="connsiteX7" fmla="*/ 28826 w 39402"/>
                <a:gd name="connsiteY7" fmla="*/ 2957 h 4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02" h="42828">
                  <a:moveTo>
                    <a:pt x="28826" y="2957"/>
                  </a:moveTo>
                  <a:cubicBezTo>
                    <a:pt x="20094" y="-1158"/>
                    <a:pt x="9685" y="2585"/>
                    <a:pt x="5570" y="11313"/>
                  </a:cubicBezTo>
                  <a:lnTo>
                    <a:pt x="2956" y="16861"/>
                  </a:lnTo>
                  <a:cubicBezTo>
                    <a:pt x="-1157" y="25591"/>
                    <a:pt x="2584" y="36002"/>
                    <a:pt x="11313" y="40117"/>
                  </a:cubicBezTo>
                  <a:cubicBezTo>
                    <a:pt x="13721" y="41251"/>
                    <a:pt x="16253" y="41787"/>
                    <a:pt x="18749" y="41787"/>
                  </a:cubicBezTo>
                  <a:cubicBezTo>
                    <a:pt x="25304" y="41787"/>
                    <a:pt x="31590" y="38081"/>
                    <a:pt x="34569" y="31758"/>
                  </a:cubicBezTo>
                  <a:lnTo>
                    <a:pt x="37183" y="26211"/>
                  </a:lnTo>
                  <a:cubicBezTo>
                    <a:pt x="41300" y="17483"/>
                    <a:pt x="37556" y="7072"/>
                    <a:pt x="28826" y="2957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810C3FEA-65B0-4BB3-A328-F67810DD5BF8}"/>
                </a:ext>
              </a:extLst>
            </p:cNvPr>
            <p:cNvSpPr/>
            <p:nvPr/>
          </p:nvSpPr>
          <p:spPr>
            <a:xfrm>
              <a:off x="2679872" y="2386275"/>
              <a:ext cx="298089" cy="279244"/>
            </a:xfrm>
            <a:custGeom>
              <a:avLst/>
              <a:gdLst>
                <a:gd name="connsiteX0" fmla="*/ 287193 w 298088"/>
                <a:gd name="connsiteY0" fmla="*/ 106300 h 279244"/>
                <a:gd name="connsiteX1" fmla="*/ 263939 w 298088"/>
                <a:gd name="connsiteY1" fmla="*/ 114661 h 279244"/>
                <a:gd name="connsiteX2" fmla="*/ 234524 w 298088"/>
                <a:gd name="connsiteY2" fmla="*/ 177109 h 279244"/>
                <a:gd name="connsiteX3" fmla="*/ 229809 w 298088"/>
                <a:gd name="connsiteY3" fmla="*/ 176883 h 279244"/>
                <a:gd name="connsiteX4" fmla="*/ 220726 w 298088"/>
                <a:gd name="connsiteY4" fmla="*/ 177706 h 279244"/>
                <a:gd name="connsiteX5" fmla="*/ 166680 w 298088"/>
                <a:gd name="connsiteY5" fmla="*/ 84674 h 279244"/>
                <a:gd name="connsiteX6" fmla="*/ 178058 w 298088"/>
                <a:gd name="connsiteY6" fmla="*/ 52527 h 279244"/>
                <a:gd name="connsiteX7" fmla="*/ 126816 w 298088"/>
                <a:gd name="connsiteY7" fmla="*/ 1285 h 279244"/>
                <a:gd name="connsiteX8" fmla="*/ 75574 w 298088"/>
                <a:gd name="connsiteY8" fmla="*/ 52527 h 279244"/>
                <a:gd name="connsiteX9" fmla="*/ 84558 w 298088"/>
                <a:gd name="connsiteY9" fmla="*/ 81467 h 279244"/>
                <a:gd name="connsiteX10" fmla="*/ 65420 w 298088"/>
                <a:gd name="connsiteY10" fmla="*/ 109304 h 279244"/>
                <a:gd name="connsiteX11" fmla="*/ 52527 w 298088"/>
                <a:gd name="connsiteY11" fmla="*/ 107660 h 279244"/>
                <a:gd name="connsiteX12" fmla="*/ 1285 w 298088"/>
                <a:gd name="connsiteY12" fmla="*/ 158902 h 279244"/>
                <a:gd name="connsiteX13" fmla="*/ 52527 w 298088"/>
                <a:gd name="connsiteY13" fmla="*/ 210142 h 279244"/>
                <a:gd name="connsiteX14" fmla="*/ 103767 w 298088"/>
                <a:gd name="connsiteY14" fmla="*/ 158902 h 279244"/>
                <a:gd name="connsiteX15" fmla="*/ 94194 w 298088"/>
                <a:gd name="connsiteY15" fmla="*/ 129134 h 279244"/>
                <a:gd name="connsiteX16" fmla="*/ 112952 w 298088"/>
                <a:gd name="connsiteY16" fmla="*/ 101850 h 279244"/>
                <a:gd name="connsiteX17" fmla="*/ 126816 w 298088"/>
                <a:gd name="connsiteY17" fmla="*/ 103773 h 279244"/>
                <a:gd name="connsiteX18" fmla="*/ 136789 w 298088"/>
                <a:gd name="connsiteY18" fmla="*/ 102791 h 279244"/>
                <a:gd name="connsiteX19" fmla="*/ 190522 w 298088"/>
                <a:gd name="connsiteY19" fmla="*/ 195281 h 279244"/>
                <a:gd name="connsiteX20" fmla="*/ 178569 w 298088"/>
                <a:gd name="connsiteY20" fmla="*/ 228127 h 279244"/>
                <a:gd name="connsiteX21" fmla="*/ 229809 w 298088"/>
                <a:gd name="connsiteY21" fmla="*/ 279369 h 279244"/>
                <a:gd name="connsiteX22" fmla="*/ 281052 w 298088"/>
                <a:gd name="connsiteY22" fmla="*/ 228127 h 279244"/>
                <a:gd name="connsiteX23" fmla="*/ 266132 w 298088"/>
                <a:gd name="connsiteY23" fmla="*/ 192022 h 279244"/>
                <a:gd name="connsiteX24" fmla="*/ 295555 w 298088"/>
                <a:gd name="connsiteY24" fmla="*/ 129556 h 279244"/>
                <a:gd name="connsiteX25" fmla="*/ 287193 w 298088"/>
                <a:gd name="connsiteY25" fmla="*/ 106300 h 279244"/>
                <a:gd name="connsiteX26" fmla="*/ 52525 w 298088"/>
                <a:gd name="connsiteY26" fmla="*/ 175196 h 279244"/>
                <a:gd name="connsiteX27" fmla="*/ 36230 w 298088"/>
                <a:gd name="connsiteY27" fmla="*/ 158902 h 279244"/>
                <a:gd name="connsiteX28" fmla="*/ 52525 w 298088"/>
                <a:gd name="connsiteY28" fmla="*/ 142606 h 279244"/>
                <a:gd name="connsiteX29" fmla="*/ 68819 w 298088"/>
                <a:gd name="connsiteY29" fmla="*/ 158902 h 279244"/>
                <a:gd name="connsiteX30" fmla="*/ 52525 w 298088"/>
                <a:gd name="connsiteY30" fmla="*/ 175196 h 279244"/>
                <a:gd name="connsiteX31" fmla="*/ 126816 w 298088"/>
                <a:gd name="connsiteY31" fmla="*/ 68824 h 279244"/>
                <a:gd name="connsiteX32" fmla="*/ 110521 w 298088"/>
                <a:gd name="connsiteY32" fmla="*/ 52529 h 279244"/>
                <a:gd name="connsiteX33" fmla="*/ 126816 w 298088"/>
                <a:gd name="connsiteY33" fmla="*/ 36233 h 279244"/>
                <a:gd name="connsiteX34" fmla="*/ 143112 w 298088"/>
                <a:gd name="connsiteY34" fmla="*/ 52529 h 279244"/>
                <a:gd name="connsiteX35" fmla="*/ 126816 w 298088"/>
                <a:gd name="connsiteY35" fmla="*/ 68824 h 279244"/>
                <a:gd name="connsiteX36" fmla="*/ 229813 w 298088"/>
                <a:gd name="connsiteY36" fmla="*/ 244421 h 279244"/>
                <a:gd name="connsiteX37" fmla="*/ 213519 w 298088"/>
                <a:gd name="connsiteY37" fmla="*/ 228125 h 279244"/>
                <a:gd name="connsiteX38" fmla="*/ 229813 w 298088"/>
                <a:gd name="connsiteY38" fmla="*/ 211832 h 279244"/>
                <a:gd name="connsiteX39" fmla="*/ 246108 w 298088"/>
                <a:gd name="connsiteY39" fmla="*/ 228125 h 279244"/>
                <a:gd name="connsiteX40" fmla="*/ 229813 w 298088"/>
                <a:gd name="connsiteY40" fmla="*/ 244421 h 27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8088" h="279244">
                  <a:moveTo>
                    <a:pt x="287193" y="106300"/>
                  </a:moveTo>
                  <a:cubicBezTo>
                    <a:pt x="278463" y="102186"/>
                    <a:pt x="268052" y="105929"/>
                    <a:pt x="263939" y="114661"/>
                  </a:cubicBezTo>
                  <a:lnTo>
                    <a:pt x="234524" y="177109"/>
                  </a:lnTo>
                  <a:cubicBezTo>
                    <a:pt x="232970" y="176965"/>
                    <a:pt x="231399" y="176883"/>
                    <a:pt x="229809" y="176883"/>
                  </a:cubicBezTo>
                  <a:cubicBezTo>
                    <a:pt x="226709" y="176883"/>
                    <a:pt x="223676" y="177174"/>
                    <a:pt x="220726" y="177706"/>
                  </a:cubicBezTo>
                  <a:lnTo>
                    <a:pt x="166680" y="84674"/>
                  </a:lnTo>
                  <a:cubicBezTo>
                    <a:pt x="173789" y="75877"/>
                    <a:pt x="178058" y="64694"/>
                    <a:pt x="178058" y="52527"/>
                  </a:cubicBezTo>
                  <a:cubicBezTo>
                    <a:pt x="178058" y="24270"/>
                    <a:pt x="155071" y="1285"/>
                    <a:pt x="126816" y="1285"/>
                  </a:cubicBezTo>
                  <a:cubicBezTo>
                    <a:pt x="98561" y="1285"/>
                    <a:pt x="75574" y="24272"/>
                    <a:pt x="75574" y="52527"/>
                  </a:cubicBezTo>
                  <a:cubicBezTo>
                    <a:pt x="75574" y="63260"/>
                    <a:pt x="78896" y="73224"/>
                    <a:pt x="84558" y="81467"/>
                  </a:cubicBezTo>
                  <a:lnTo>
                    <a:pt x="65420" y="109304"/>
                  </a:lnTo>
                  <a:cubicBezTo>
                    <a:pt x="61300" y="108232"/>
                    <a:pt x="56980" y="107660"/>
                    <a:pt x="52527" y="107660"/>
                  </a:cubicBezTo>
                  <a:cubicBezTo>
                    <a:pt x="24270" y="107660"/>
                    <a:pt x="1285" y="130647"/>
                    <a:pt x="1285" y="158902"/>
                  </a:cubicBezTo>
                  <a:cubicBezTo>
                    <a:pt x="1285" y="187157"/>
                    <a:pt x="24272" y="210142"/>
                    <a:pt x="52527" y="210142"/>
                  </a:cubicBezTo>
                  <a:cubicBezTo>
                    <a:pt x="80782" y="210142"/>
                    <a:pt x="103767" y="187155"/>
                    <a:pt x="103767" y="158902"/>
                  </a:cubicBezTo>
                  <a:cubicBezTo>
                    <a:pt x="103767" y="147806"/>
                    <a:pt x="100211" y="137532"/>
                    <a:pt x="94194" y="129134"/>
                  </a:cubicBezTo>
                  <a:lnTo>
                    <a:pt x="112952" y="101850"/>
                  </a:lnTo>
                  <a:cubicBezTo>
                    <a:pt x="117365" y="103092"/>
                    <a:pt x="122011" y="103773"/>
                    <a:pt x="126816" y="103773"/>
                  </a:cubicBezTo>
                  <a:cubicBezTo>
                    <a:pt x="130229" y="103773"/>
                    <a:pt x="133561" y="103430"/>
                    <a:pt x="136789" y="102791"/>
                  </a:cubicBezTo>
                  <a:lnTo>
                    <a:pt x="190522" y="195281"/>
                  </a:lnTo>
                  <a:cubicBezTo>
                    <a:pt x="183068" y="204182"/>
                    <a:pt x="178569" y="215638"/>
                    <a:pt x="178569" y="228127"/>
                  </a:cubicBezTo>
                  <a:cubicBezTo>
                    <a:pt x="178569" y="256384"/>
                    <a:pt x="201556" y="279369"/>
                    <a:pt x="229809" y="279369"/>
                  </a:cubicBezTo>
                  <a:cubicBezTo>
                    <a:pt x="258066" y="279369"/>
                    <a:pt x="281052" y="256382"/>
                    <a:pt x="281052" y="228127"/>
                  </a:cubicBezTo>
                  <a:cubicBezTo>
                    <a:pt x="281052" y="214053"/>
                    <a:pt x="275347" y="201291"/>
                    <a:pt x="266132" y="192022"/>
                  </a:cubicBezTo>
                  <a:lnTo>
                    <a:pt x="295555" y="129556"/>
                  </a:lnTo>
                  <a:cubicBezTo>
                    <a:pt x="299670" y="120822"/>
                    <a:pt x="295925" y="110413"/>
                    <a:pt x="287193" y="106300"/>
                  </a:cubicBezTo>
                  <a:close/>
                  <a:moveTo>
                    <a:pt x="52525" y="175196"/>
                  </a:moveTo>
                  <a:cubicBezTo>
                    <a:pt x="43538" y="175196"/>
                    <a:pt x="36230" y="167884"/>
                    <a:pt x="36230" y="158902"/>
                  </a:cubicBezTo>
                  <a:cubicBezTo>
                    <a:pt x="36230" y="149915"/>
                    <a:pt x="43542" y="142606"/>
                    <a:pt x="52525" y="142606"/>
                  </a:cubicBezTo>
                  <a:cubicBezTo>
                    <a:pt x="61511" y="142606"/>
                    <a:pt x="68819" y="149918"/>
                    <a:pt x="68819" y="158902"/>
                  </a:cubicBezTo>
                  <a:cubicBezTo>
                    <a:pt x="68819" y="167884"/>
                    <a:pt x="61509" y="175196"/>
                    <a:pt x="52525" y="175196"/>
                  </a:cubicBezTo>
                  <a:close/>
                  <a:moveTo>
                    <a:pt x="126816" y="68824"/>
                  </a:moveTo>
                  <a:cubicBezTo>
                    <a:pt x="117831" y="68824"/>
                    <a:pt x="110521" y="61513"/>
                    <a:pt x="110521" y="52529"/>
                  </a:cubicBezTo>
                  <a:cubicBezTo>
                    <a:pt x="110521" y="43542"/>
                    <a:pt x="117832" y="36233"/>
                    <a:pt x="126816" y="36233"/>
                  </a:cubicBezTo>
                  <a:cubicBezTo>
                    <a:pt x="135800" y="36233"/>
                    <a:pt x="143112" y="43545"/>
                    <a:pt x="143112" y="52529"/>
                  </a:cubicBezTo>
                  <a:cubicBezTo>
                    <a:pt x="143112" y="61513"/>
                    <a:pt x="135802" y="68824"/>
                    <a:pt x="126816" y="68824"/>
                  </a:cubicBezTo>
                  <a:close/>
                  <a:moveTo>
                    <a:pt x="229813" y="244421"/>
                  </a:moveTo>
                  <a:cubicBezTo>
                    <a:pt x="220827" y="244421"/>
                    <a:pt x="213519" y="237109"/>
                    <a:pt x="213519" y="228125"/>
                  </a:cubicBezTo>
                  <a:cubicBezTo>
                    <a:pt x="213519" y="219140"/>
                    <a:pt x="220829" y="211832"/>
                    <a:pt x="229813" y="211832"/>
                  </a:cubicBezTo>
                  <a:cubicBezTo>
                    <a:pt x="238800" y="211832"/>
                    <a:pt x="246108" y="219143"/>
                    <a:pt x="246108" y="228125"/>
                  </a:cubicBezTo>
                  <a:cubicBezTo>
                    <a:pt x="246108" y="237111"/>
                    <a:pt x="238797" y="244421"/>
                    <a:pt x="229813" y="244421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9FB63B60-9580-4D33-BA6C-6909C8A19689}"/>
                </a:ext>
              </a:extLst>
            </p:cNvPr>
            <p:cNvSpPr/>
            <p:nvPr/>
          </p:nvSpPr>
          <p:spPr>
            <a:xfrm>
              <a:off x="2968792" y="2325982"/>
              <a:ext cx="104502" cy="104502"/>
            </a:xfrm>
            <a:custGeom>
              <a:avLst/>
              <a:gdLst>
                <a:gd name="connsiteX0" fmla="*/ 52525 w 104502"/>
                <a:gd name="connsiteY0" fmla="*/ 1285 h 104502"/>
                <a:gd name="connsiteX1" fmla="*/ 1285 w 104502"/>
                <a:gd name="connsiteY1" fmla="*/ 52525 h 104502"/>
                <a:gd name="connsiteX2" fmla="*/ 52525 w 104502"/>
                <a:gd name="connsiteY2" fmla="*/ 103767 h 104502"/>
                <a:gd name="connsiteX3" fmla="*/ 103767 w 104502"/>
                <a:gd name="connsiteY3" fmla="*/ 52525 h 104502"/>
                <a:gd name="connsiteX4" fmla="*/ 52525 w 104502"/>
                <a:gd name="connsiteY4" fmla="*/ 1285 h 104502"/>
                <a:gd name="connsiteX5" fmla="*/ 52525 w 104502"/>
                <a:gd name="connsiteY5" fmla="*/ 68823 h 104502"/>
                <a:gd name="connsiteX6" fmla="*/ 36232 w 104502"/>
                <a:gd name="connsiteY6" fmla="*/ 52527 h 104502"/>
                <a:gd name="connsiteX7" fmla="*/ 52525 w 104502"/>
                <a:gd name="connsiteY7" fmla="*/ 36233 h 104502"/>
                <a:gd name="connsiteX8" fmla="*/ 68821 w 104502"/>
                <a:gd name="connsiteY8" fmla="*/ 52527 h 104502"/>
                <a:gd name="connsiteX9" fmla="*/ 52525 w 104502"/>
                <a:gd name="connsiteY9" fmla="*/ 68823 h 1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02" h="104502">
                  <a:moveTo>
                    <a:pt x="52525" y="1285"/>
                  </a:moveTo>
                  <a:cubicBezTo>
                    <a:pt x="24270" y="1285"/>
                    <a:pt x="1285" y="24272"/>
                    <a:pt x="1285" y="52525"/>
                  </a:cubicBezTo>
                  <a:cubicBezTo>
                    <a:pt x="1285" y="80782"/>
                    <a:pt x="24272" y="103767"/>
                    <a:pt x="52525" y="103767"/>
                  </a:cubicBezTo>
                  <a:cubicBezTo>
                    <a:pt x="80782" y="103767"/>
                    <a:pt x="103767" y="80780"/>
                    <a:pt x="103767" y="52525"/>
                  </a:cubicBezTo>
                  <a:cubicBezTo>
                    <a:pt x="103767" y="24272"/>
                    <a:pt x="80782" y="1285"/>
                    <a:pt x="52525" y="1285"/>
                  </a:cubicBezTo>
                  <a:close/>
                  <a:moveTo>
                    <a:pt x="52525" y="68823"/>
                  </a:moveTo>
                  <a:cubicBezTo>
                    <a:pt x="43540" y="68823"/>
                    <a:pt x="36232" y="61511"/>
                    <a:pt x="36232" y="52527"/>
                  </a:cubicBezTo>
                  <a:cubicBezTo>
                    <a:pt x="36232" y="43542"/>
                    <a:pt x="43542" y="36233"/>
                    <a:pt x="52525" y="36233"/>
                  </a:cubicBezTo>
                  <a:cubicBezTo>
                    <a:pt x="61513" y="36233"/>
                    <a:pt x="68821" y="43545"/>
                    <a:pt x="68821" y="52527"/>
                  </a:cubicBezTo>
                  <a:cubicBezTo>
                    <a:pt x="68821" y="61511"/>
                    <a:pt x="61511" y="68823"/>
                    <a:pt x="52525" y="68823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69" name="Gráfico 51">
            <a:extLst>
              <a:ext uri="{FF2B5EF4-FFF2-40B4-BE49-F238E27FC236}">
                <a16:creationId xmlns:a16="http://schemas.microsoft.com/office/drawing/2014/main" id="{5E649713-2706-4C95-8816-D710CB3DA74C}"/>
              </a:ext>
            </a:extLst>
          </p:cNvPr>
          <p:cNvGrpSpPr/>
          <p:nvPr/>
        </p:nvGrpSpPr>
        <p:grpSpPr>
          <a:xfrm>
            <a:off x="4023324" y="2183850"/>
            <a:ext cx="877135" cy="877135"/>
            <a:chOff x="5653003" y="2210373"/>
            <a:chExt cx="877135" cy="877135"/>
          </a:xfrm>
        </p:grpSpPr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id="{AE25123C-D7BB-4875-8E7B-DD461516CE9D}"/>
                </a:ext>
              </a:extLst>
            </p:cNvPr>
            <p:cNvSpPr/>
            <p:nvPr/>
          </p:nvSpPr>
          <p:spPr>
            <a:xfrm>
              <a:off x="5718423" y="2209088"/>
              <a:ext cx="608170" cy="741796"/>
            </a:xfrm>
            <a:custGeom>
              <a:avLst/>
              <a:gdLst>
                <a:gd name="connsiteX0" fmla="*/ 556347 w 608169"/>
                <a:gd name="connsiteY0" fmla="*/ 1285 h 741795"/>
                <a:gd name="connsiteX1" fmla="*/ 52679 w 608169"/>
                <a:gd name="connsiteY1" fmla="*/ 1285 h 741795"/>
                <a:gd name="connsiteX2" fmla="*/ 1285 w 608169"/>
                <a:gd name="connsiteY2" fmla="*/ 52679 h 741795"/>
                <a:gd name="connsiteX3" fmla="*/ 1285 w 608169"/>
                <a:gd name="connsiteY3" fmla="*/ 227421 h 741795"/>
                <a:gd name="connsiteX4" fmla="*/ 18416 w 608169"/>
                <a:gd name="connsiteY4" fmla="*/ 244553 h 741795"/>
                <a:gd name="connsiteX5" fmla="*/ 35548 w 608169"/>
                <a:gd name="connsiteY5" fmla="*/ 227421 h 741795"/>
                <a:gd name="connsiteX6" fmla="*/ 35548 w 608169"/>
                <a:gd name="connsiteY6" fmla="*/ 52679 h 741795"/>
                <a:gd name="connsiteX7" fmla="*/ 52679 w 608169"/>
                <a:gd name="connsiteY7" fmla="*/ 35548 h 741795"/>
                <a:gd name="connsiteX8" fmla="*/ 556347 w 608169"/>
                <a:gd name="connsiteY8" fmla="*/ 35548 h 741795"/>
                <a:gd name="connsiteX9" fmla="*/ 573478 w 608169"/>
                <a:gd name="connsiteY9" fmla="*/ 52679 h 741795"/>
                <a:gd name="connsiteX10" fmla="*/ 573478 w 608169"/>
                <a:gd name="connsiteY10" fmla="*/ 689973 h 741795"/>
                <a:gd name="connsiteX11" fmla="*/ 556347 w 608169"/>
                <a:gd name="connsiteY11" fmla="*/ 707104 h 741795"/>
                <a:gd name="connsiteX12" fmla="*/ 52679 w 608169"/>
                <a:gd name="connsiteY12" fmla="*/ 707104 h 741795"/>
                <a:gd name="connsiteX13" fmla="*/ 35548 w 608169"/>
                <a:gd name="connsiteY13" fmla="*/ 689973 h 741795"/>
                <a:gd name="connsiteX14" fmla="*/ 35548 w 608169"/>
                <a:gd name="connsiteY14" fmla="*/ 371897 h 741795"/>
                <a:gd name="connsiteX15" fmla="*/ 18416 w 608169"/>
                <a:gd name="connsiteY15" fmla="*/ 354765 h 741795"/>
                <a:gd name="connsiteX16" fmla="*/ 1285 w 608169"/>
                <a:gd name="connsiteY16" fmla="*/ 371897 h 741795"/>
                <a:gd name="connsiteX17" fmla="*/ 1285 w 608169"/>
                <a:gd name="connsiteY17" fmla="*/ 689973 h 741795"/>
                <a:gd name="connsiteX18" fmla="*/ 52679 w 608169"/>
                <a:gd name="connsiteY18" fmla="*/ 741368 h 741795"/>
                <a:gd name="connsiteX19" fmla="*/ 556347 w 608169"/>
                <a:gd name="connsiteY19" fmla="*/ 741368 h 741795"/>
                <a:gd name="connsiteX20" fmla="*/ 607742 w 608169"/>
                <a:gd name="connsiteY20" fmla="*/ 689973 h 741795"/>
                <a:gd name="connsiteX21" fmla="*/ 607742 w 608169"/>
                <a:gd name="connsiteY21" fmla="*/ 52679 h 741795"/>
                <a:gd name="connsiteX22" fmla="*/ 556347 w 608169"/>
                <a:gd name="connsiteY22" fmla="*/ 1285 h 74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169" h="741795">
                  <a:moveTo>
                    <a:pt x="556347" y="1285"/>
                  </a:moveTo>
                  <a:lnTo>
                    <a:pt x="52679" y="1285"/>
                  </a:lnTo>
                  <a:cubicBezTo>
                    <a:pt x="24340" y="1285"/>
                    <a:pt x="1285" y="24340"/>
                    <a:pt x="1285" y="52679"/>
                  </a:cubicBezTo>
                  <a:lnTo>
                    <a:pt x="1285" y="227421"/>
                  </a:lnTo>
                  <a:cubicBezTo>
                    <a:pt x="1285" y="236883"/>
                    <a:pt x="8956" y="244553"/>
                    <a:pt x="18416" y="244553"/>
                  </a:cubicBezTo>
                  <a:cubicBezTo>
                    <a:pt x="27876" y="244553"/>
                    <a:pt x="35548" y="236883"/>
                    <a:pt x="35548" y="227421"/>
                  </a:cubicBezTo>
                  <a:lnTo>
                    <a:pt x="35548" y="52679"/>
                  </a:lnTo>
                  <a:cubicBezTo>
                    <a:pt x="35548" y="43233"/>
                    <a:pt x="43233" y="35548"/>
                    <a:pt x="52679" y="35548"/>
                  </a:cubicBezTo>
                  <a:lnTo>
                    <a:pt x="556347" y="35548"/>
                  </a:lnTo>
                  <a:cubicBezTo>
                    <a:pt x="565793" y="35548"/>
                    <a:pt x="573478" y="43233"/>
                    <a:pt x="573478" y="52679"/>
                  </a:cubicBezTo>
                  <a:lnTo>
                    <a:pt x="573478" y="689973"/>
                  </a:lnTo>
                  <a:cubicBezTo>
                    <a:pt x="573478" y="699419"/>
                    <a:pt x="565793" y="707104"/>
                    <a:pt x="556347" y="707104"/>
                  </a:cubicBezTo>
                  <a:lnTo>
                    <a:pt x="52679" y="707104"/>
                  </a:lnTo>
                  <a:cubicBezTo>
                    <a:pt x="43233" y="707104"/>
                    <a:pt x="35548" y="699419"/>
                    <a:pt x="35548" y="689973"/>
                  </a:cubicBezTo>
                  <a:lnTo>
                    <a:pt x="35548" y="371897"/>
                  </a:lnTo>
                  <a:cubicBezTo>
                    <a:pt x="35548" y="362435"/>
                    <a:pt x="27876" y="354765"/>
                    <a:pt x="18416" y="354765"/>
                  </a:cubicBezTo>
                  <a:cubicBezTo>
                    <a:pt x="8956" y="354765"/>
                    <a:pt x="1285" y="362435"/>
                    <a:pt x="1285" y="371897"/>
                  </a:cubicBezTo>
                  <a:lnTo>
                    <a:pt x="1285" y="689973"/>
                  </a:lnTo>
                  <a:cubicBezTo>
                    <a:pt x="1285" y="718312"/>
                    <a:pt x="24340" y="741368"/>
                    <a:pt x="52679" y="741368"/>
                  </a:cubicBezTo>
                  <a:lnTo>
                    <a:pt x="556347" y="741368"/>
                  </a:lnTo>
                  <a:cubicBezTo>
                    <a:pt x="584686" y="741368"/>
                    <a:pt x="607742" y="718312"/>
                    <a:pt x="607742" y="689973"/>
                  </a:cubicBezTo>
                  <a:lnTo>
                    <a:pt x="607742" y="52679"/>
                  </a:lnTo>
                  <a:cubicBezTo>
                    <a:pt x="607742" y="24340"/>
                    <a:pt x="584686" y="1285"/>
                    <a:pt x="556347" y="128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: Forma 70">
              <a:extLst>
                <a:ext uri="{FF2B5EF4-FFF2-40B4-BE49-F238E27FC236}">
                  <a16:creationId xmlns:a16="http://schemas.microsoft.com/office/drawing/2014/main" id="{3AA0618B-DCE1-4554-B094-E5BD42FE61B2}"/>
                </a:ext>
              </a:extLst>
            </p:cNvPr>
            <p:cNvSpPr/>
            <p:nvPr/>
          </p:nvSpPr>
          <p:spPr>
            <a:xfrm>
              <a:off x="5718423" y="2494808"/>
              <a:ext cx="35976" cy="35976"/>
            </a:xfrm>
            <a:custGeom>
              <a:avLst/>
              <a:gdLst>
                <a:gd name="connsiteX0" fmla="*/ 30527 w 35976"/>
                <a:gd name="connsiteY0" fmla="*/ 6287 h 35976"/>
                <a:gd name="connsiteX1" fmla="*/ 18416 w 35976"/>
                <a:gd name="connsiteY1" fmla="*/ 1285 h 35976"/>
                <a:gd name="connsiteX2" fmla="*/ 6304 w 35976"/>
                <a:gd name="connsiteY2" fmla="*/ 6287 h 35976"/>
                <a:gd name="connsiteX3" fmla="*/ 1285 w 35976"/>
                <a:gd name="connsiteY3" fmla="*/ 18399 h 35976"/>
                <a:gd name="connsiteX4" fmla="*/ 6304 w 35976"/>
                <a:gd name="connsiteY4" fmla="*/ 30528 h 35976"/>
                <a:gd name="connsiteX5" fmla="*/ 18416 w 35976"/>
                <a:gd name="connsiteY5" fmla="*/ 35548 h 35976"/>
                <a:gd name="connsiteX6" fmla="*/ 30527 w 35976"/>
                <a:gd name="connsiteY6" fmla="*/ 30528 h 35976"/>
                <a:gd name="connsiteX7" fmla="*/ 35548 w 35976"/>
                <a:gd name="connsiteY7" fmla="*/ 18399 h 35976"/>
                <a:gd name="connsiteX8" fmla="*/ 30527 w 35976"/>
                <a:gd name="connsiteY8" fmla="*/ 6287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76" h="35976">
                  <a:moveTo>
                    <a:pt x="30527" y="6287"/>
                  </a:moveTo>
                  <a:cubicBezTo>
                    <a:pt x="27342" y="3101"/>
                    <a:pt x="22922" y="1285"/>
                    <a:pt x="18416" y="1285"/>
                  </a:cubicBezTo>
                  <a:cubicBezTo>
                    <a:pt x="13911" y="1285"/>
                    <a:pt x="9491" y="3101"/>
                    <a:pt x="6304" y="6287"/>
                  </a:cubicBezTo>
                  <a:cubicBezTo>
                    <a:pt x="3116" y="9491"/>
                    <a:pt x="1285" y="13911"/>
                    <a:pt x="1285" y="18399"/>
                  </a:cubicBezTo>
                  <a:cubicBezTo>
                    <a:pt x="1285" y="22922"/>
                    <a:pt x="3118" y="27325"/>
                    <a:pt x="6304" y="30528"/>
                  </a:cubicBezTo>
                  <a:cubicBezTo>
                    <a:pt x="9491" y="33715"/>
                    <a:pt x="13911" y="35548"/>
                    <a:pt x="18416" y="35548"/>
                  </a:cubicBezTo>
                  <a:cubicBezTo>
                    <a:pt x="22920" y="35548"/>
                    <a:pt x="27340" y="33715"/>
                    <a:pt x="30527" y="30528"/>
                  </a:cubicBezTo>
                  <a:cubicBezTo>
                    <a:pt x="33715" y="27342"/>
                    <a:pt x="35548" y="22922"/>
                    <a:pt x="35548" y="18399"/>
                  </a:cubicBezTo>
                  <a:cubicBezTo>
                    <a:pt x="35548" y="13894"/>
                    <a:pt x="33713" y="9491"/>
                    <a:pt x="30527" y="6287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: Forma 71">
              <a:extLst>
                <a:ext uri="{FF2B5EF4-FFF2-40B4-BE49-F238E27FC236}">
                  <a16:creationId xmlns:a16="http://schemas.microsoft.com/office/drawing/2014/main" id="{303AC7AF-B126-4A2E-B893-93BD84353CA1}"/>
                </a:ext>
              </a:extLst>
            </p:cNvPr>
            <p:cNvSpPr/>
            <p:nvPr/>
          </p:nvSpPr>
          <p:spPr>
            <a:xfrm>
              <a:off x="5787050" y="2983537"/>
              <a:ext cx="35976" cy="35976"/>
            </a:xfrm>
            <a:custGeom>
              <a:avLst/>
              <a:gdLst>
                <a:gd name="connsiteX0" fmla="*/ 30528 w 35976"/>
                <a:gd name="connsiteY0" fmla="*/ 6304 h 35976"/>
                <a:gd name="connsiteX1" fmla="*/ 18416 w 35976"/>
                <a:gd name="connsiteY1" fmla="*/ 1285 h 35976"/>
                <a:gd name="connsiteX2" fmla="*/ 6306 w 35976"/>
                <a:gd name="connsiteY2" fmla="*/ 6304 h 35976"/>
                <a:gd name="connsiteX3" fmla="*/ 1285 w 35976"/>
                <a:gd name="connsiteY3" fmla="*/ 18416 h 35976"/>
                <a:gd name="connsiteX4" fmla="*/ 6306 w 35976"/>
                <a:gd name="connsiteY4" fmla="*/ 30528 h 35976"/>
                <a:gd name="connsiteX5" fmla="*/ 18416 w 35976"/>
                <a:gd name="connsiteY5" fmla="*/ 35548 h 35976"/>
                <a:gd name="connsiteX6" fmla="*/ 30528 w 35976"/>
                <a:gd name="connsiteY6" fmla="*/ 30528 h 35976"/>
                <a:gd name="connsiteX7" fmla="*/ 35548 w 35976"/>
                <a:gd name="connsiteY7" fmla="*/ 18416 h 35976"/>
                <a:gd name="connsiteX8" fmla="*/ 30528 w 35976"/>
                <a:gd name="connsiteY8" fmla="*/ 6304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76" h="35976">
                  <a:moveTo>
                    <a:pt x="30528" y="6304"/>
                  </a:moveTo>
                  <a:cubicBezTo>
                    <a:pt x="27342" y="3118"/>
                    <a:pt x="22941" y="1285"/>
                    <a:pt x="18416" y="1285"/>
                  </a:cubicBezTo>
                  <a:cubicBezTo>
                    <a:pt x="13911" y="1285"/>
                    <a:pt x="9491" y="3118"/>
                    <a:pt x="6306" y="6304"/>
                  </a:cubicBezTo>
                  <a:cubicBezTo>
                    <a:pt x="3118" y="9491"/>
                    <a:pt x="1285" y="13911"/>
                    <a:pt x="1285" y="18416"/>
                  </a:cubicBezTo>
                  <a:cubicBezTo>
                    <a:pt x="1285" y="22939"/>
                    <a:pt x="3120" y="27342"/>
                    <a:pt x="6306" y="30528"/>
                  </a:cubicBezTo>
                  <a:cubicBezTo>
                    <a:pt x="9491" y="33732"/>
                    <a:pt x="13911" y="35548"/>
                    <a:pt x="18416" y="35548"/>
                  </a:cubicBezTo>
                  <a:cubicBezTo>
                    <a:pt x="22941" y="35548"/>
                    <a:pt x="27342" y="33732"/>
                    <a:pt x="30528" y="30528"/>
                  </a:cubicBezTo>
                  <a:cubicBezTo>
                    <a:pt x="33717" y="27342"/>
                    <a:pt x="35548" y="22939"/>
                    <a:pt x="35548" y="18416"/>
                  </a:cubicBezTo>
                  <a:cubicBezTo>
                    <a:pt x="35548" y="13911"/>
                    <a:pt x="33715" y="9491"/>
                    <a:pt x="30528" y="6304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FC148958-3040-4A01-92DC-80BA9586A7E1}"/>
                </a:ext>
              </a:extLst>
            </p:cNvPr>
            <p:cNvSpPr/>
            <p:nvPr/>
          </p:nvSpPr>
          <p:spPr>
            <a:xfrm>
              <a:off x="5855583" y="2277722"/>
              <a:ext cx="539644" cy="741796"/>
            </a:xfrm>
            <a:custGeom>
              <a:avLst/>
              <a:gdLst>
                <a:gd name="connsiteX0" fmla="*/ 522084 w 539643"/>
                <a:gd name="connsiteY0" fmla="*/ 1285 h 741795"/>
                <a:gd name="connsiteX1" fmla="*/ 504952 w 539643"/>
                <a:gd name="connsiteY1" fmla="*/ 18416 h 741795"/>
                <a:gd name="connsiteX2" fmla="*/ 504952 w 539643"/>
                <a:gd name="connsiteY2" fmla="*/ 689973 h 741795"/>
                <a:gd name="connsiteX3" fmla="*/ 487821 w 539643"/>
                <a:gd name="connsiteY3" fmla="*/ 707104 h 741795"/>
                <a:gd name="connsiteX4" fmla="*/ 18416 w 539643"/>
                <a:gd name="connsiteY4" fmla="*/ 707104 h 741795"/>
                <a:gd name="connsiteX5" fmla="*/ 1285 w 539643"/>
                <a:gd name="connsiteY5" fmla="*/ 724236 h 741795"/>
                <a:gd name="connsiteX6" fmla="*/ 18416 w 539643"/>
                <a:gd name="connsiteY6" fmla="*/ 741368 h 741795"/>
                <a:gd name="connsiteX7" fmla="*/ 487821 w 539643"/>
                <a:gd name="connsiteY7" fmla="*/ 741368 h 741795"/>
                <a:gd name="connsiteX8" fmla="*/ 539215 w 539643"/>
                <a:gd name="connsiteY8" fmla="*/ 689973 h 741795"/>
                <a:gd name="connsiteX9" fmla="*/ 539215 w 539643"/>
                <a:gd name="connsiteY9" fmla="*/ 18416 h 741795"/>
                <a:gd name="connsiteX10" fmla="*/ 522084 w 539643"/>
                <a:gd name="connsiteY10" fmla="*/ 1285 h 74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9643" h="741795">
                  <a:moveTo>
                    <a:pt x="522084" y="1285"/>
                  </a:moveTo>
                  <a:cubicBezTo>
                    <a:pt x="512624" y="1285"/>
                    <a:pt x="504952" y="8955"/>
                    <a:pt x="504952" y="18416"/>
                  </a:cubicBezTo>
                  <a:lnTo>
                    <a:pt x="504952" y="689973"/>
                  </a:lnTo>
                  <a:cubicBezTo>
                    <a:pt x="504952" y="699419"/>
                    <a:pt x="497267" y="707104"/>
                    <a:pt x="487821" y="707104"/>
                  </a:cubicBezTo>
                  <a:lnTo>
                    <a:pt x="18416" y="707104"/>
                  </a:lnTo>
                  <a:cubicBezTo>
                    <a:pt x="8956" y="707104"/>
                    <a:pt x="1285" y="714774"/>
                    <a:pt x="1285" y="724236"/>
                  </a:cubicBezTo>
                  <a:cubicBezTo>
                    <a:pt x="1285" y="733698"/>
                    <a:pt x="8956" y="741368"/>
                    <a:pt x="18416" y="741368"/>
                  </a:cubicBezTo>
                  <a:lnTo>
                    <a:pt x="487821" y="741368"/>
                  </a:lnTo>
                  <a:cubicBezTo>
                    <a:pt x="516160" y="741368"/>
                    <a:pt x="539215" y="718312"/>
                    <a:pt x="539215" y="689973"/>
                  </a:cubicBezTo>
                  <a:lnTo>
                    <a:pt x="539215" y="18416"/>
                  </a:lnTo>
                  <a:cubicBezTo>
                    <a:pt x="539215" y="8955"/>
                    <a:pt x="531544" y="1285"/>
                    <a:pt x="522084" y="128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8197BA45-3B6D-4BFA-BDCD-42220E5E098C}"/>
                </a:ext>
              </a:extLst>
            </p:cNvPr>
            <p:cNvSpPr/>
            <p:nvPr/>
          </p:nvSpPr>
          <p:spPr>
            <a:xfrm>
              <a:off x="5855691" y="2346140"/>
              <a:ext cx="608170" cy="741796"/>
            </a:xfrm>
            <a:custGeom>
              <a:avLst/>
              <a:gdLst>
                <a:gd name="connsiteX0" fmla="*/ 590610 w 608169"/>
                <a:gd name="connsiteY0" fmla="*/ 1285 h 741795"/>
                <a:gd name="connsiteX1" fmla="*/ 573478 w 608169"/>
                <a:gd name="connsiteY1" fmla="*/ 18416 h 741795"/>
                <a:gd name="connsiteX2" fmla="*/ 573478 w 608169"/>
                <a:gd name="connsiteY2" fmla="*/ 689973 h 741795"/>
                <a:gd name="connsiteX3" fmla="*/ 556347 w 608169"/>
                <a:gd name="connsiteY3" fmla="*/ 707104 h 741795"/>
                <a:gd name="connsiteX4" fmla="*/ 18416 w 608169"/>
                <a:gd name="connsiteY4" fmla="*/ 707104 h 741795"/>
                <a:gd name="connsiteX5" fmla="*/ 1285 w 608169"/>
                <a:gd name="connsiteY5" fmla="*/ 724236 h 741795"/>
                <a:gd name="connsiteX6" fmla="*/ 18416 w 608169"/>
                <a:gd name="connsiteY6" fmla="*/ 741368 h 741795"/>
                <a:gd name="connsiteX7" fmla="*/ 556347 w 608169"/>
                <a:gd name="connsiteY7" fmla="*/ 741368 h 741795"/>
                <a:gd name="connsiteX8" fmla="*/ 607741 w 608169"/>
                <a:gd name="connsiteY8" fmla="*/ 689973 h 741795"/>
                <a:gd name="connsiteX9" fmla="*/ 607741 w 608169"/>
                <a:gd name="connsiteY9" fmla="*/ 18416 h 741795"/>
                <a:gd name="connsiteX10" fmla="*/ 590610 w 608169"/>
                <a:gd name="connsiteY10" fmla="*/ 1285 h 74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169" h="741795">
                  <a:moveTo>
                    <a:pt x="590610" y="1285"/>
                  </a:moveTo>
                  <a:cubicBezTo>
                    <a:pt x="581150" y="1285"/>
                    <a:pt x="573478" y="8955"/>
                    <a:pt x="573478" y="18416"/>
                  </a:cubicBezTo>
                  <a:lnTo>
                    <a:pt x="573478" y="689973"/>
                  </a:lnTo>
                  <a:cubicBezTo>
                    <a:pt x="573478" y="699419"/>
                    <a:pt x="565793" y="707104"/>
                    <a:pt x="556347" y="707104"/>
                  </a:cubicBezTo>
                  <a:lnTo>
                    <a:pt x="18416" y="707104"/>
                  </a:lnTo>
                  <a:cubicBezTo>
                    <a:pt x="8956" y="707104"/>
                    <a:pt x="1285" y="714774"/>
                    <a:pt x="1285" y="724236"/>
                  </a:cubicBezTo>
                  <a:cubicBezTo>
                    <a:pt x="1285" y="733698"/>
                    <a:pt x="8956" y="741368"/>
                    <a:pt x="18416" y="741368"/>
                  </a:cubicBezTo>
                  <a:lnTo>
                    <a:pt x="556347" y="741368"/>
                  </a:lnTo>
                  <a:cubicBezTo>
                    <a:pt x="584686" y="741368"/>
                    <a:pt x="607741" y="718312"/>
                    <a:pt x="607741" y="689973"/>
                  </a:cubicBezTo>
                  <a:lnTo>
                    <a:pt x="607741" y="18416"/>
                  </a:lnTo>
                  <a:cubicBezTo>
                    <a:pt x="607741" y="8955"/>
                    <a:pt x="600070" y="1285"/>
                    <a:pt x="590610" y="128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: Forma 74">
              <a:extLst>
                <a:ext uri="{FF2B5EF4-FFF2-40B4-BE49-F238E27FC236}">
                  <a16:creationId xmlns:a16="http://schemas.microsoft.com/office/drawing/2014/main" id="{24BE4572-762B-41C7-B5B0-FCAA4DCBE03D}"/>
                </a:ext>
              </a:extLst>
            </p:cNvPr>
            <p:cNvSpPr/>
            <p:nvPr/>
          </p:nvSpPr>
          <p:spPr>
            <a:xfrm>
              <a:off x="5814360" y="2335862"/>
              <a:ext cx="200439" cy="200439"/>
            </a:xfrm>
            <a:custGeom>
              <a:avLst/>
              <a:gdLst>
                <a:gd name="connsiteX0" fmla="*/ 182879 w 200439"/>
                <a:gd name="connsiteY0" fmla="*/ 1285 h 200439"/>
                <a:gd name="connsiteX1" fmla="*/ 18416 w 200439"/>
                <a:gd name="connsiteY1" fmla="*/ 1285 h 200439"/>
                <a:gd name="connsiteX2" fmla="*/ 1285 w 200439"/>
                <a:gd name="connsiteY2" fmla="*/ 18416 h 200439"/>
                <a:gd name="connsiteX3" fmla="*/ 1285 w 200439"/>
                <a:gd name="connsiteY3" fmla="*/ 182879 h 200439"/>
                <a:gd name="connsiteX4" fmla="*/ 18416 w 200439"/>
                <a:gd name="connsiteY4" fmla="*/ 200011 h 200439"/>
                <a:gd name="connsiteX5" fmla="*/ 182879 w 200439"/>
                <a:gd name="connsiteY5" fmla="*/ 200011 h 200439"/>
                <a:gd name="connsiteX6" fmla="*/ 200011 w 200439"/>
                <a:gd name="connsiteY6" fmla="*/ 182879 h 200439"/>
                <a:gd name="connsiteX7" fmla="*/ 200011 w 200439"/>
                <a:gd name="connsiteY7" fmla="*/ 18416 h 200439"/>
                <a:gd name="connsiteX8" fmla="*/ 182879 w 200439"/>
                <a:gd name="connsiteY8" fmla="*/ 1285 h 200439"/>
                <a:gd name="connsiteX9" fmla="*/ 165748 w 200439"/>
                <a:gd name="connsiteY9" fmla="*/ 165748 h 200439"/>
                <a:gd name="connsiteX10" fmla="*/ 35548 w 200439"/>
                <a:gd name="connsiteY10" fmla="*/ 165748 h 200439"/>
                <a:gd name="connsiteX11" fmla="*/ 35548 w 200439"/>
                <a:gd name="connsiteY11" fmla="*/ 35548 h 200439"/>
                <a:gd name="connsiteX12" fmla="*/ 165748 w 200439"/>
                <a:gd name="connsiteY12" fmla="*/ 35548 h 200439"/>
                <a:gd name="connsiteX13" fmla="*/ 165748 w 200439"/>
                <a:gd name="connsiteY13" fmla="*/ 165748 h 20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439" h="200439">
                  <a:moveTo>
                    <a:pt x="182879" y="1285"/>
                  </a:moveTo>
                  <a:lnTo>
                    <a:pt x="18416" y="1285"/>
                  </a:lnTo>
                  <a:cubicBezTo>
                    <a:pt x="8956" y="1285"/>
                    <a:pt x="1285" y="8955"/>
                    <a:pt x="1285" y="18416"/>
                  </a:cubicBezTo>
                  <a:lnTo>
                    <a:pt x="1285" y="182879"/>
                  </a:lnTo>
                  <a:cubicBezTo>
                    <a:pt x="1285" y="192341"/>
                    <a:pt x="8956" y="200011"/>
                    <a:pt x="18416" y="200011"/>
                  </a:cubicBezTo>
                  <a:lnTo>
                    <a:pt x="182879" y="200011"/>
                  </a:lnTo>
                  <a:cubicBezTo>
                    <a:pt x="192339" y="200011"/>
                    <a:pt x="200011" y="192341"/>
                    <a:pt x="200011" y="182879"/>
                  </a:cubicBezTo>
                  <a:lnTo>
                    <a:pt x="200011" y="18416"/>
                  </a:lnTo>
                  <a:cubicBezTo>
                    <a:pt x="200011" y="8955"/>
                    <a:pt x="192339" y="1285"/>
                    <a:pt x="182879" y="1285"/>
                  </a:cubicBezTo>
                  <a:close/>
                  <a:moveTo>
                    <a:pt x="165748" y="165748"/>
                  </a:moveTo>
                  <a:lnTo>
                    <a:pt x="35548" y="165748"/>
                  </a:lnTo>
                  <a:lnTo>
                    <a:pt x="35548" y="35548"/>
                  </a:lnTo>
                  <a:lnTo>
                    <a:pt x="165748" y="35548"/>
                  </a:lnTo>
                  <a:lnTo>
                    <a:pt x="165748" y="165748"/>
                  </a:ln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D0F726A1-65F3-454D-AE89-5B92C496E325}"/>
                </a:ext>
              </a:extLst>
            </p:cNvPr>
            <p:cNvSpPr/>
            <p:nvPr/>
          </p:nvSpPr>
          <p:spPr>
            <a:xfrm>
              <a:off x="5820641" y="2607351"/>
              <a:ext cx="126773" cy="94223"/>
            </a:xfrm>
            <a:custGeom>
              <a:avLst/>
              <a:gdLst>
                <a:gd name="connsiteX0" fmla="*/ 121476 w 126773"/>
                <a:gd name="connsiteY0" fmla="*/ 6302 h 94223"/>
                <a:gd name="connsiteX1" fmla="*/ 97247 w 126773"/>
                <a:gd name="connsiteY1" fmla="*/ 6302 h 94223"/>
                <a:gd name="connsiteX2" fmla="*/ 51706 w 126773"/>
                <a:gd name="connsiteY2" fmla="*/ 51842 h 94223"/>
                <a:gd name="connsiteX3" fmla="*/ 30531 w 126773"/>
                <a:gd name="connsiteY3" fmla="*/ 30666 h 94223"/>
                <a:gd name="connsiteX4" fmla="*/ 6302 w 126773"/>
                <a:gd name="connsiteY4" fmla="*/ 30666 h 94223"/>
                <a:gd name="connsiteX5" fmla="*/ 6302 w 126773"/>
                <a:gd name="connsiteY5" fmla="*/ 54894 h 94223"/>
                <a:gd name="connsiteX6" fmla="*/ 39592 w 126773"/>
                <a:gd name="connsiteY6" fmla="*/ 88184 h 94223"/>
                <a:gd name="connsiteX7" fmla="*/ 51706 w 126773"/>
                <a:gd name="connsiteY7" fmla="*/ 93201 h 94223"/>
                <a:gd name="connsiteX8" fmla="*/ 63821 w 126773"/>
                <a:gd name="connsiteY8" fmla="*/ 88184 h 94223"/>
                <a:gd name="connsiteX9" fmla="*/ 121476 w 126773"/>
                <a:gd name="connsiteY9" fmla="*/ 30529 h 94223"/>
                <a:gd name="connsiteX10" fmla="*/ 121476 w 126773"/>
                <a:gd name="connsiteY10" fmla="*/ 6302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773" h="94223">
                  <a:moveTo>
                    <a:pt x="121476" y="6302"/>
                  </a:moveTo>
                  <a:cubicBezTo>
                    <a:pt x="114784" y="-387"/>
                    <a:pt x="103940" y="-388"/>
                    <a:pt x="97247" y="6302"/>
                  </a:cubicBezTo>
                  <a:lnTo>
                    <a:pt x="51706" y="51842"/>
                  </a:lnTo>
                  <a:lnTo>
                    <a:pt x="30531" y="30666"/>
                  </a:lnTo>
                  <a:cubicBezTo>
                    <a:pt x="23842" y="23976"/>
                    <a:pt x="12997" y="23978"/>
                    <a:pt x="6302" y="30666"/>
                  </a:cubicBezTo>
                  <a:cubicBezTo>
                    <a:pt x="-388" y="37356"/>
                    <a:pt x="-388" y="48204"/>
                    <a:pt x="6302" y="54894"/>
                  </a:cubicBezTo>
                  <a:lnTo>
                    <a:pt x="39592" y="88184"/>
                  </a:lnTo>
                  <a:cubicBezTo>
                    <a:pt x="42806" y="91396"/>
                    <a:pt x="47163" y="93201"/>
                    <a:pt x="51706" y="93201"/>
                  </a:cubicBezTo>
                  <a:cubicBezTo>
                    <a:pt x="56251" y="93201"/>
                    <a:pt x="60606" y="91396"/>
                    <a:pt x="63821" y="88184"/>
                  </a:cubicBezTo>
                  <a:lnTo>
                    <a:pt x="121476" y="30529"/>
                  </a:lnTo>
                  <a:cubicBezTo>
                    <a:pt x="128166" y="23839"/>
                    <a:pt x="128166" y="12992"/>
                    <a:pt x="121476" y="6302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83EDF5D0-BC96-4738-ABD0-1018900A9AA2}"/>
                </a:ext>
              </a:extLst>
            </p:cNvPr>
            <p:cNvSpPr/>
            <p:nvPr/>
          </p:nvSpPr>
          <p:spPr>
            <a:xfrm>
              <a:off x="6004520" y="2635664"/>
              <a:ext cx="236415" cy="35976"/>
            </a:xfrm>
            <a:custGeom>
              <a:avLst/>
              <a:gdLst>
                <a:gd name="connsiteX0" fmla="*/ 218285 w 236415"/>
                <a:gd name="connsiteY0" fmla="*/ 1285 h 35976"/>
                <a:gd name="connsiteX1" fmla="*/ 18416 w 236415"/>
                <a:gd name="connsiteY1" fmla="*/ 1285 h 35976"/>
                <a:gd name="connsiteX2" fmla="*/ 1285 w 236415"/>
                <a:gd name="connsiteY2" fmla="*/ 18416 h 35976"/>
                <a:gd name="connsiteX3" fmla="*/ 18416 w 236415"/>
                <a:gd name="connsiteY3" fmla="*/ 35548 h 35976"/>
                <a:gd name="connsiteX4" fmla="*/ 218285 w 236415"/>
                <a:gd name="connsiteY4" fmla="*/ 35548 h 35976"/>
                <a:gd name="connsiteX5" fmla="*/ 235417 w 236415"/>
                <a:gd name="connsiteY5" fmla="*/ 18416 h 35976"/>
                <a:gd name="connsiteX6" fmla="*/ 218285 w 236415"/>
                <a:gd name="connsiteY6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415" h="35976">
                  <a:moveTo>
                    <a:pt x="218285" y="1285"/>
                  </a:moveTo>
                  <a:lnTo>
                    <a:pt x="18416" y="1285"/>
                  </a:lnTo>
                  <a:cubicBezTo>
                    <a:pt x="8956" y="1285"/>
                    <a:pt x="1285" y="8955"/>
                    <a:pt x="1285" y="18416"/>
                  </a:cubicBezTo>
                  <a:cubicBezTo>
                    <a:pt x="1285" y="27878"/>
                    <a:pt x="8956" y="35548"/>
                    <a:pt x="18416" y="35548"/>
                  </a:cubicBezTo>
                  <a:lnTo>
                    <a:pt x="218285" y="35548"/>
                  </a:lnTo>
                  <a:cubicBezTo>
                    <a:pt x="227745" y="35548"/>
                    <a:pt x="235417" y="27878"/>
                    <a:pt x="235417" y="18416"/>
                  </a:cubicBezTo>
                  <a:cubicBezTo>
                    <a:pt x="235417" y="8955"/>
                    <a:pt x="227745" y="1285"/>
                    <a:pt x="218285" y="128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8" name="Forma Livre: Forma 77">
              <a:extLst>
                <a:ext uri="{FF2B5EF4-FFF2-40B4-BE49-F238E27FC236}">
                  <a16:creationId xmlns:a16="http://schemas.microsoft.com/office/drawing/2014/main" id="{741E43EF-141C-4F3B-8843-72200E353819}"/>
                </a:ext>
              </a:extLst>
            </p:cNvPr>
            <p:cNvSpPr/>
            <p:nvPr/>
          </p:nvSpPr>
          <p:spPr>
            <a:xfrm>
              <a:off x="6074759" y="2335862"/>
              <a:ext cx="155897" cy="35976"/>
            </a:xfrm>
            <a:custGeom>
              <a:avLst/>
              <a:gdLst>
                <a:gd name="connsiteX0" fmla="*/ 138337 w 155897"/>
                <a:gd name="connsiteY0" fmla="*/ 1285 h 35976"/>
                <a:gd name="connsiteX1" fmla="*/ 18416 w 155897"/>
                <a:gd name="connsiteY1" fmla="*/ 1285 h 35976"/>
                <a:gd name="connsiteX2" fmla="*/ 1285 w 155897"/>
                <a:gd name="connsiteY2" fmla="*/ 18416 h 35976"/>
                <a:gd name="connsiteX3" fmla="*/ 18416 w 155897"/>
                <a:gd name="connsiteY3" fmla="*/ 35548 h 35976"/>
                <a:gd name="connsiteX4" fmla="*/ 138337 w 155897"/>
                <a:gd name="connsiteY4" fmla="*/ 35548 h 35976"/>
                <a:gd name="connsiteX5" fmla="*/ 155469 w 155897"/>
                <a:gd name="connsiteY5" fmla="*/ 18416 h 35976"/>
                <a:gd name="connsiteX6" fmla="*/ 138337 w 155897"/>
                <a:gd name="connsiteY6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97" h="35976">
                  <a:moveTo>
                    <a:pt x="138337" y="1285"/>
                  </a:moveTo>
                  <a:lnTo>
                    <a:pt x="18416" y="1285"/>
                  </a:lnTo>
                  <a:cubicBezTo>
                    <a:pt x="8956" y="1285"/>
                    <a:pt x="1285" y="8955"/>
                    <a:pt x="1285" y="18416"/>
                  </a:cubicBezTo>
                  <a:cubicBezTo>
                    <a:pt x="1285" y="27878"/>
                    <a:pt x="8956" y="35548"/>
                    <a:pt x="18416" y="35548"/>
                  </a:cubicBezTo>
                  <a:lnTo>
                    <a:pt x="138337" y="35548"/>
                  </a:lnTo>
                  <a:cubicBezTo>
                    <a:pt x="147797" y="35548"/>
                    <a:pt x="155469" y="27878"/>
                    <a:pt x="155469" y="18416"/>
                  </a:cubicBezTo>
                  <a:cubicBezTo>
                    <a:pt x="155469" y="8955"/>
                    <a:pt x="147797" y="1285"/>
                    <a:pt x="138337" y="128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E481B9FE-0336-4E10-B673-D0D90F20AC16}"/>
                </a:ext>
              </a:extLst>
            </p:cNvPr>
            <p:cNvSpPr/>
            <p:nvPr/>
          </p:nvSpPr>
          <p:spPr>
            <a:xfrm>
              <a:off x="6074759" y="2418093"/>
              <a:ext cx="155897" cy="35976"/>
            </a:xfrm>
            <a:custGeom>
              <a:avLst/>
              <a:gdLst>
                <a:gd name="connsiteX0" fmla="*/ 138337 w 155897"/>
                <a:gd name="connsiteY0" fmla="*/ 1285 h 35976"/>
                <a:gd name="connsiteX1" fmla="*/ 18416 w 155897"/>
                <a:gd name="connsiteY1" fmla="*/ 1285 h 35976"/>
                <a:gd name="connsiteX2" fmla="*/ 1285 w 155897"/>
                <a:gd name="connsiteY2" fmla="*/ 18416 h 35976"/>
                <a:gd name="connsiteX3" fmla="*/ 18416 w 155897"/>
                <a:gd name="connsiteY3" fmla="*/ 35548 h 35976"/>
                <a:gd name="connsiteX4" fmla="*/ 138337 w 155897"/>
                <a:gd name="connsiteY4" fmla="*/ 35548 h 35976"/>
                <a:gd name="connsiteX5" fmla="*/ 155469 w 155897"/>
                <a:gd name="connsiteY5" fmla="*/ 18416 h 35976"/>
                <a:gd name="connsiteX6" fmla="*/ 138337 w 155897"/>
                <a:gd name="connsiteY6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97" h="35976">
                  <a:moveTo>
                    <a:pt x="138337" y="1285"/>
                  </a:moveTo>
                  <a:lnTo>
                    <a:pt x="18416" y="1285"/>
                  </a:lnTo>
                  <a:cubicBezTo>
                    <a:pt x="8956" y="1285"/>
                    <a:pt x="1285" y="8955"/>
                    <a:pt x="1285" y="18416"/>
                  </a:cubicBezTo>
                  <a:cubicBezTo>
                    <a:pt x="1285" y="27878"/>
                    <a:pt x="8956" y="35548"/>
                    <a:pt x="18416" y="35548"/>
                  </a:cubicBezTo>
                  <a:lnTo>
                    <a:pt x="138337" y="35548"/>
                  </a:lnTo>
                  <a:cubicBezTo>
                    <a:pt x="147797" y="35548"/>
                    <a:pt x="155469" y="27878"/>
                    <a:pt x="155469" y="18416"/>
                  </a:cubicBezTo>
                  <a:cubicBezTo>
                    <a:pt x="155469" y="8955"/>
                    <a:pt x="147797" y="1285"/>
                    <a:pt x="138337" y="128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392A9D23-C1EE-4DC2-9D3D-7043A3F30170}"/>
                </a:ext>
              </a:extLst>
            </p:cNvPr>
            <p:cNvSpPr/>
            <p:nvPr/>
          </p:nvSpPr>
          <p:spPr>
            <a:xfrm>
              <a:off x="6074759" y="2500324"/>
              <a:ext cx="155897" cy="35976"/>
            </a:xfrm>
            <a:custGeom>
              <a:avLst/>
              <a:gdLst>
                <a:gd name="connsiteX0" fmla="*/ 138337 w 155897"/>
                <a:gd name="connsiteY0" fmla="*/ 1285 h 35976"/>
                <a:gd name="connsiteX1" fmla="*/ 18416 w 155897"/>
                <a:gd name="connsiteY1" fmla="*/ 1285 h 35976"/>
                <a:gd name="connsiteX2" fmla="*/ 1285 w 155897"/>
                <a:gd name="connsiteY2" fmla="*/ 18416 h 35976"/>
                <a:gd name="connsiteX3" fmla="*/ 18416 w 155897"/>
                <a:gd name="connsiteY3" fmla="*/ 35548 h 35976"/>
                <a:gd name="connsiteX4" fmla="*/ 138337 w 155897"/>
                <a:gd name="connsiteY4" fmla="*/ 35548 h 35976"/>
                <a:gd name="connsiteX5" fmla="*/ 155469 w 155897"/>
                <a:gd name="connsiteY5" fmla="*/ 18416 h 35976"/>
                <a:gd name="connsiteX6" fmla="*/ 138337 w 155897"/>
                <a:gd name="connsiteY6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897" h="35976">
                  <a:moveTo>
                    <a:pt x="138337" y="1285"/>
                  </a:moveTo>
                  <a:lnTo>
                    <a:pt x="18416" y="1285"/>
                  </a:lnTo>
                  <a:cubicBezTo>
                    <a:pt x="8956" y="1285"/>
                    <a:pt x="1285" y="8955"/>
                    <a:pt x="1285" y="18416"/>
                  </a:cubicBezTo>
                  <a:cubicBezTo>
                    <a:pt x="1285" y="27878"/>
                    <a:pt x="8956" y="35548"/>
                    <a:pt x="18416" y="35548"/>
                  </a:cubicBezTo>
                  <a:lnTo>
                    <a:pt x="138337" y="35548"/>
                  </a:lnTo>
                  <a:cubicBezTo>
                    <a:pt x="147797" y="35548"/>
                    <a:pt x="155469" y="27878"/>
                    <a:pt x="155469" y="18416"/>
                  </a:cubicBezTo>
                  <a:cubicBezTo>
                    <a:pt x="155469" y="8955"/>
                    <a:pt x="147797" y="1285"/>
                    <a:pt x="138337" y="128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B815F657-8685-46F6-B0CD-B0702BF7735A}"/>
                </a:ext>
              </a:extLst>
            </p:cNvPr>
            <p:cNvSpPr/>
            <p:nvPr/>
          </p:nvSpPr>
          <p:spPr>
            <a:xfrm>
              <a:off x="5820641" y="2738180"/>
              <a:ext cx="126773" cy="94223"/>
            </a:xfrm>
            <a:custGeom>
              <a:avLst/>
              <a:gdLst>
                <a:gd name="connsiteX0" fmla="*/ 121476 w 126773"/>
                <a:gd name="connsiteY0" fmla="*/ 6302 h 94223"/>
                <a:gd name="connsiteX1" fmla="*/ 97247 w 126773"/>
                <a:gd name="connsiteY1" fmla="*/ 6302 h 94223"/>
                <a:gd name="connsiteX2" fmla="*/ 51706 w 126773"/>
                <a:gd name="connsiteY2" fmla="*/ 51842 h 94223"/>
                <a:gd name="connsiteX3" fmla="*/ 30531 w 126773"/>
                <a:gd name="connsiteY3" fmla="*/ 30666 h 94223"/>
                <a:gd name="connsiteX4" fmla="*/ 6302 w 126773"/>
                <a:gd name="connsiteY4" fmla="*/ 30666 h 94223"/>
                <a:gd name="connsiteX5" fmla="*/ 6302 w 126773"/>
                <a:gd name="connsiteY5" fmla="*/ 54894 h 94223"/>
                <a:gd name="connsiteX6" fmla="*/ 39592 w 126773"/>
                <a:gd name="connsiteY6" fmla="*/ 88184 h 94223"/>
                <a:gd name="connsiteX7" fmla="*/ 51706 w 126773"/>
                <a:gd name="connsiteY7" fmla="*/ 93201 h 94223"/>
                <a:gd name="connsiteX8" fmla="*/ 63821 w 126773"/>
                <a:gd name="connsiteY8" fmla="*/ 88184 h 94223"/>
                <a:gd name="connsiteX9" fmla="*/ 121476 w 126773"/>
                <a:gd name="connsiteY9" fmla="*/ 30529 h 94223"/>
                <a:gd name="connsiteX10" fmla="*/ 121476 w 126773"/>
                <a:gd name="connsiteY10" fmla="*/ 6302 h 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773" h="94223">
                  <a:moveTo>
                    <a:pt x="121476" y="6302"/>
                  </a:moveTo>
                  <a:cubicBezTo>
                    <a:pt x="114784" y="-387"/>
                    <a:pt x="103940" y="-388"/>
                    <a:pt x="97247" y="6302"/>
                  </a:cubicBezTo>
                  <a:lnTo>
                    <a:pt x="51706" y="51842"/>
                  </a:lnTo>
                  <a:lnTo>
                    <a:pt x="30531" y="30666"/>
                  </a:lnTo>
                  <a:cubicBezTo>
                    <a:pt x="23842" y="23976"/>
                    <a:pt x="12997" y="23978"/>
                    <a:pt x="6302" y="30666"/>
                  </a:cubicBezTo>
                  <a:cubicBezTo>
                    <a:pt x="-388" y="37356"/>
                    <a:pt x="-388" y="48204"/>
                    <a:pt x="6302" y="54894"/>
                  </a:cubicBezTo>
                  <a:lnTo>
                    <a:pt x="39592" y="88184"/>
                  </a:lnTo>
                  <a:cubicBezTo>
                    <a:pt x="42806" y="91396"/>
                    <a:pt x="47163" y="93201"/>
                    <a:pt x="51706" y="93201"/>
                  </a:cubicBezTo>
                  <a:cubicBezTo>
                    <a:pt x="56251" y="93201"/>
                    <a:pt x="60606" y="91396"/>
                    <a:pt x="63821" y="88184"/>
                  </a:cubicBezTo>
                  <a:lnTo>
                    <a:pt x="121476" y="30529"/>
                  </a:lnTo>
                  <a:cubicBezTo>
                    <a:pt x="128166" y="23839"/>
                    <a:pt x="128166" y="12992"/>
                    <a:pt x="121476" y="6302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5448BF84-0EEE-4D74-80E4-9CE42B28E411}"/>
                </a:ext>
              </a:extLst>
            </p:cNvPr>
            <p:cNvSpPr/>
            <p:nvPr/>
          </p:nvSpPr>
          <p:spPr>
            <a:xfrm>
              <a:off x="6004520" y="2765863"/>
              <a:ext cx="236415" cy="35976"/>
            </a:xfrm>
            <a:custGeom>
              <a:avLst/>
              <a:gdLst>
                <a:gd name="connsiteX0" fmla="*/ 218285 w 236415"/>
                <a:gd name="connsiteY0" fmla="*/ 1285 h 35976"/>
                <a:gd name="connsiteX1" fmla="*/ 18416 w 236415"/>
                <a:gd name="connsiteY1" fmla="*/ 1285 h 35976"/>
                <a:gd name="connsiteX2" fmla="*/ 1285 w 236415"/>
                <a:gd name="connsiteY2" fmla="*/ 18416 h 35976"/>
                <a:gd name="connsiteX3" fmla="*/ 18416 w 236415"/>
                <a:gd name="connsiteY3" fmla="*/ 35548 h 35976"/>
                <a:gd name="connsiteX4" fmla="*/ 218285 w 236415"/>
                <a:gd name="connsiteY4" fmla="*/ 35548 h 35976"/>
                <a:gd name="connsiteX5" fmla="*/ 235417 w 236415"/>
                <a:gd name="connsiteY5" fmla="*/ 18416 h 35976"/>
                <a:gd name="connsiteX6" fmla="*/ 218285 w 236415"/>
                <a:gd name="connsiteY6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415" h="35976">
                  <a:moveTo>
                    <a:pt x="218285" y="1285"/>
                  </a:moveTo>
                  <a:lnTo>
                    <a:pt x="18416" y="1285"/>
                  </a:lnTo>
                  <a:cubicBezTo>
                    <a:pt x="8956" y="1285"/>
                    <a:pt x="1285" y="8955"/>
                    <a:pt x="1285" y="18416"/>
                  </a:cubicBezTo>
                  <a:cubicBezTo>
                    <a:pt x="1285" y="27878"/>
                    <a:pt x="8956" y="35548"/>
                    <a:pt x="18416" y="35548"/>
                  </a:cubicBezTo>
                  <a:lnTo>
                    <a:pt x="218285" y="35548"/>
                  </a:lnTo>
                  <a:cubicBezTo>
                    <a:pt x="227745" y="35548"/>
                    <a:pt x="235417" y="27878"/>
                    <a:pt x="235417" y="18416"/>
                  </a:cubicBezTo>
                  <a:cubicBezTo>
                    <a:pt x="235417" y="8955"/>
                    <a:pt x="227745" y="1285"/>
                    <a:pt x="218285" y="128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83" name="Gráfico 50">
            <a:extLst>
              <a:ext uri="{FF2B5EF4-FFF2-40B4-BE49-F238E27FC236}">
                <a16:creationId xmlns:a16="http://schemas.microsoft.com/office/drawing/2014/main" id="{92C16EC1-2A9F-4176-A488-58F6E750A621}"/>
              </a:ext>
            </a:extLst>
          </p:cNvPr>
          <p:cNvGrpSpPr/>
          <p:nvPr/>
        </p:nvGrpSpPr>
        <p:grpSpPr>
          <a:xfrm>
            <a:off x="5606074" y="2148478"/>
            <a:ext cx="964849" cy="964849"/>
            <a:chOff x="7235753" y="2175001"/>
            <a:chExt cx="964849" cy="964849"/>
          </a:xfrm>
        </p:grpSpPr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61D172BE-FCE7-47D2-8BF3-9A60087887B0}"/>
                </a:ext>
              </a:extLst>
            </p:cNvPr>
            <p:cNvSpPr/>
            <p:nvPr/>
          </p:nvSpPr>
          <p:spPr>
            <a:xfrm>
              <a:off x="7345669" y="2173588"/>
              <a:ext cx="744366" cy="966733"/>
            </a:xfrm>
            <a:custGeom>
              <a:avLst/>
              <a:gdLst>
                <a:gd name="connsiteX0" fmla="*/ 372509 w 744365"/>
                <a:gd name="connsiteY0" fmla="*/ 1413 h 966733"/>
                <a:gd name="connsiteX1" fmla="*/ 1413 w 744365"/>
                <a:gd name="connsiteY1" fmla="*/ 372509 h 966733"/>
                <a:gd name="connsiteX2" fmla="*/ 131297 w 744365"/>
                <a:gd name="connsiteY2" fmla="*/ 654279 h 966733"/>
                <a:gd name="connsiteX3" fmla="*/ 131297 w 744365"/>
                <a:gd name="connsiteY3" fmla="*/ 947708 h 966733"/>
                <a:gd name="connsiteX4" fmla="*/ 138433 w 744365"/>
                <a:gd name="connsiteY4" fmla="*/ 962333 h 966733"/>
                <a:gd name="connsiteX5" fmla="*/ 154353 w 744365"/>
                <a:gd name="connsiteY5" fmla="*/ 965708 h 966733"/>
                <a:gd name="connsiteX6" fmla="*/ 372509 w 744365"/>
                <a:gd name="connsiteY6" fmla="*/ 911170 h 966733"/>
                <a:gd name="connsiteX7" fmla="*/ 590665 w 744365"/>
                <a:gd name="connsiteY7" fmla="*/ 965710 h 966733"/>
                <a:gd name="connsiteX8" fmla="*/ 595167 w 744365"/>
                <a:gd name="connsiteY8" fmla="*/ 966264 h 966733"/>
                <a:gd name="connsiteX9" fmla="*/ 606585 w 744365"/>
                <a:gd name="connsiteY9" fmla="*/ 962335 h 966733"/>
                <a:gd name="connsiteX10" fmla="*/ 613721 w 744365"/>
                <a:gd name="connsiteY10" fmla="*/ 947710 h 966733"/>
                <a:gd name="connsiteX11" fmla="*/ 613721 w 744365"/>
                <a:gd name="connsiteY11" fmla="*/ 654279 h 966733"/>
                <a:gd name="connsiteX12" fmla="*/ 743605 w 744365"/>
                <a:gd name="connsiteY12" fmla="*/ 372509 h 966733"/>
                <a:gd name="connsiteX13" fmla="*/ 372509 w 744365"/>
                <a:gd name="connsiteY13" fmla="*/ 1413 h 966733"/>
                <a:gd name="connsiteX14" fmla="*/ 372509 w 744365"/>
                <a:gd name="connsiteY14" fmla="*/ 873488 h 966733"/>
                <a:gd name="connsiteX15" fmla="*/ 368009 w 744365"/>
                <a:gd name="connsiteY15" fmla="*/ 874042 h 966733"/>
                <a:gd name="connsiteX16" fmla="*/ 168406 w 744365"/>
                <a:gd name="connsiteY16" fmla="*/ 923941 h 966733"/>
                <a:gd name="connsiteX17" fmla="*/ 168406 w 744365"/>
                <a:gd name="connsiteY17" fmla="*/ 682425 h 966733"/>
                <a:gd name="connsiteX18" fmla="*/ 210467 w 744365"/>
                <a:gd name="connsiteY18" fmla="*/ 706307 h 966733"/>
                <a:gd name="connsiteX19" fmla="*/ 214455 w 744365"/>
                <a:gd name="connsiteY19" fmla="*/ 708210 h 966733"/>
                <a:gd name="connsiteX20" fmla="*/ 216349 w 744365"/>
                <a:gd name="connsiteY20" fmla="*/ 709096 h 966733"/>
                <a:gd name="connsiteX21" fmla="*/ 338494 w 744365"/>
                <a:gd name="connsiteY21" fmla="*/ 742029 h 966733"/>
                <a:gd name="connsiteX22" fmla="*/ 338826 w 744365"/>
                <a:gd name="connsiteY22" fmla="*/ 742059 h 966733"/>
                <a:gd name="connsiteX23" fmla="*/ 349596 w 744365"/>
                <a:gd name="connsiteY23" fmla="*/ 742875 h 966733"/>
                <a:gd name="connsiteX24" fmla="*/ 352279 w 744365"/>
                <a:gd name="connsiteY24" fmla="*/ 743047 h 966733"/>
                <a:gd name="connsiteX25" fmla="*/ 355946 w 744365"/>
                <a:gd name="connsiteY25" fmla="*/ 743216 h 966733"/>
                <a:gd name="connsiteX26" fmla="*/ 361204 w 744365"/>
                <a:gd name="connsiteY26" fmla="*/ 743416 h 966733"/>
                <a:gd name="connsiteX27" fmla="*/ 364146 w 744365"/>
                <a:gd name="connsiteY27" fmla="*/ 743497 h 966733"/>
                <a:gd name="connsiteX28" fmla="*/ 372507 w 744365"/>
                <a:gd name="connsiteY28" fmla="*/ 743603 h 966733"/>
                <a:gd name="connsiteX29" fmla="*/ 380869 w 744365"/>
                <a:gd name="connsiteY29" fmla="*/ 743497 h 966733"/>
                <a:gd name="connsiteX30" fmla="*/ 383810 w 744365"/>
                <a:gd name="connsiteY30" fmla="*/ 743416 h 966733"/>
                <a:gd name="connsiteX31" fmla="*/ 389070 w 744365"/>
                <a:gd name="connsiteY31" fmla="*/ 743216 h 966733"/>
                <a:gd name="connsiteX32" fmla="*/ 392735 w 744365"/>
                <a:gd name="connsiteY32" fmla="*/ 743047 h 966733"/>
                <a:gd name="connsiteX33" fmla="*/ 395435 w 744365"/>
                <a:gd name="connsiteY33" fmla="*/ 742873 h 966733"/>
                <a:gd name="connsiteX34" fmla="*/ 406184 w 744365"/>
                <a:gd name="connsiteY34" fmla="*/ 742059 h 966733"/>
                <a:gd name="connsiteX35" fmla="*/ 406524 w 744365"/>
                <a:gd name="connsiteY35" fmla="*/ 742027 h 966733"/>
                <a:gd name="connsiteX36" fmla="*/ 502392 w 744365"/>
                <a:gd name="connsiteY36" fmla="*/ 720126 h 966733"/>
                <a:gd name="connsiteX37" fmla="*/ 502392 w 744365"/>
                <a:gd name="connsiteY37" fmla="*/ 780716 h 966733"/>
                <a:gd name="connsiteX38" fmla="*/ 520947 w 744365"/>
                <a:gd name="connsiteY38" fmla="*/ 799270 h 966733"/>
                <a:gd name="connsiteX39" fmla="*/ 539501 w 744365"/>
                <a:gd name="connsiteY39" fmla="*/ 780716 h 966733"/>
                <a:gd name="connsiteX40" fmla="*/ 539501 w 744365"/>
                <a:gd name="connsiteY40" fmla="*/ 703857 h 966733"/>
                <a:gd name="connsiteX41" fmla="*/ 576610 w 744365"/>
                <a:gd name="connsiteY41" fmla="*/ 682427 h 966733"/>
                <a:gd name="connsiteX42" fmla="*/ 576610 w 744365"/>
                <a:gd name="connsiteY42" fmla="*/ 923943 h 966733"/>
                <a:gd name="connsiteX43" fmla="*/ 377011 w 744365"/>
                <a:gd name="connsiteY43" fmla="*/ 874042 h 966733"/>
                <a:gd name="connsiteX44" fmla="*/ 372509 w 744365"/>
                <a:gd name="connsiteY44" fmla="*/ 873488 h 966733"/>
                <a:gd name="connsiteX45" fmla="*/ 518408 w 744365"/>
                <a:gd name="connsiteY45" fmla="*/ 672897 h 966733"/>
                <a:gd name="connsiteX46" fmla="*/ 401428 w 744365"/>
                <a:gd name="connsiteY46" fmla="*/ 705229 h 966733"/>
                <a:gd name="connsiteX47" fmla="*/ 400989 w 744365"/>
                <a:gd name="connsiteY47" fmla="*/ 705269 h 966733"/>
                <a:gd name="connsiteX48" fmla="*/ 395106 w 744365"/>
                <a:gd name="connsiteY48" fmla="*/ 705714 h 966733"/>
                <a:gd name="connsiteX49" fmla="*/ 392616 w 744365"/>
                <a:gd name="connsiteY49" fmla="*/ 705872 h 966733"/>
                <a:gd name="connsiteX50" fmla="*/ 387950 w 744365"/>
                <a:gd name="connsiteY50" fmla="*/ 706124 h 966733"/>
                <a:gd name="connsiteX51" fmla="*/ 383776 w 744365"/>
                <a:gd name="connsiteY51" fmla="*/ 706285 h 966733"/>
                <a:gd name="connsiteX52" fmla="*/ 380369 w 744365"/>
                <a:gd name="connsiteY52" fmla="*/ 706396 h 966733"/>
                <a:gd name="connsiteX53" fmla="*/ 372513 w 744365"/>
                <a:gd name="connsiteY53" fmla="*/ 706496 h 966733"/>
                <a:gd name="connsiteX54" fmla="*/ 364658 w 744365"/>
                <a:gd name="connsiteY54" fmla="*/ 706396 h 966733"/>
                <a:gd name="connsiteX55" fmla="*/ 361249 w 744365"/>
                <a:gd name="connsiteY55" fmla="*/ 706285 h 966733"/>
                <a:gd name="connsiteX56" fmla="*/ 357077 w 744365"/>
                <a:gd name="connsiteY56" fmla="*/ 706124 h 966733"/>
                <a:gd name="connsiteX57" fmla="*/ 352409 w 744365"/>
                <a:gd name="connsiteY57" fmla="*/ 705872 h 966733"/>
                <a:gd name="connsiteX58" fmla="*/ 349922 w 744365"/>
                <a:gd name="connsiteY58" fmla="*/ 705714 h 966733"/>
                <a:gd name="connsiteX59" fmla="*/ 344033 w 744365"/>
                <a:gd name="connsiteY59" fmla="*/ 705269 h 966733"/>
                <a:gd name="connsiteX60" fmla="*/ 343603 w 744365"/>
                <a:gd name="connsiteY60" fmla="*/ 705229 h 966733"/>
                <a:gd name="connsiteX61" fmla="*/ 226464 w 744365"/>
                <a:gd name="connsiteY61" fmla="*/ 672822 h 966733"/>
                <a:gd name="connsiteX62" fmla="*/ 38528 w 744365"/>
                <a:gd name="connsiteY62" fmla="*/ 372509 h 966733"/>
                <a:gd name="connsiteX63" fmla="*/ 372509 w 744365"/>
                <a:gd name="connsiteY63" fmla="*/ 38522 h 966733"/>
                <a:gd name="connsiteX64" fmla="*/ 706496 w 744365"/>
                <a:gd name="connsiteY64" fmla="*/ 372509 h 966733"/>
                <a:gd name="connsiteX65" fmla="*/ 518408 w 744365"/>
                <a:gd name="connsiteY65" fmla="*/ 672897 h 9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44365" h="966733">
                  <a:moveTo>
                    <a:pt x="372509" y="1413"/>
                  </a:moveTo>
                  <a:cubicBezTo>
                    <a:pt x="167888" y="1413"/>
                    <a:pt x="1413" y="167887"/>
                    <a:pt x="1413" y="372509"/>
                  </a:cubicBezTo>
                  <a:cubicBezTo>
                    <a:pt x="1413" y="485119"/>
                    <a:pt x="51846" y="586163"/>
                    <a:pt x="131297" y="654279"/>
                  </a:cubicBezTo>
                  <a:lnTo>
                    <a:pt x="131297" y="947708"/>
                  </a:lnTo>
                  <a:cubicBezTo>
                    <a:pt x="131297" y="953422"/>
                    <a:pt x="133929" y="958817"/>
                    <a:pt x="138433" y="962333"/>
                  </a:cubicBezTo>
                  <a:cubicBezTo>
                    <a:pt x="142937" y="965852"/>
                    <a:pt x="148811" y="967093"/>
                    <a:pt x="154353" y="965708"/>
                  </a:cubicBezTo>
                  <a:lnTo>
                    <a:pt x="372509" y="911170"/>
                  </a:lnTo>
                  <a:lnTo>
                    <a:pt x="590665" y="965710"/>
                  </a:lnTo>
                  <a:cubicBezTo>
                    <a:pt x="592153" y="966081"/>
                    <a:pt x="593663" y="966264"/>
                    <a:pt x="595167" y="966264"/>
                  </a:cubicBezTo>
                  <a:cubicBezTo>
                    <a:pt x="599262" y="966264"/>
                    <a:pt x="603291" y="964907"/>
                    <a:pt x="606585" y="962335"/>
                  </a:cubicBezTo>
                  <a:cubicBezTo>
                    <a:pt x="611089" y="958819"/>
                    <a:pt x="613721" y="953424"/>
                    <a:pt x="613721" y="947710"/>
                  </a:cubicBezTo>
                  <a:lnTo>
                    <a:pt x="613721" y="654279"/>
                  </a:lnTo>
                  <a:cubicBezTo>
                    <a:pt x="693172" y="586165"/>
                    <a:pt x="743605" y="485121"/>
                    <a:pt x="743605" y="372509"/>
                  </a:cubicBezTo>
                  <a:cubicBezTo>
                    <a:pt x="743607" y="167887"/>
                    <a:pt x="577132" y="1413"/>
                    <a:pt x="372509" y="1413"/>
                  </a:cubicBezTo>
                  <a:close/>
                  <a:moveTo>
                    <a:pt x="372509" y="873488"/>
                  </a:moveTo>
                  <a:cubicBezTo>
                    <a:pt x="371000" y="873488"/>
                    <a:pt x="369486" y="873673"/>
                    <a:pt x="368009" y="874042"/>
                  </a:cubicBezTo>
                  <a:lnTo>
                    <a:pt x="168406" y="923941"/>
                  </a:lnTo>
                  <a:lnTo>
                    <a:pt x="168406" y="682425"/>
                  </a:lnTo>
                  <a:cubicBezTo>
                    <a:pt x="181912" y="691312"/>
                    <a:pt x="195970" y="699280"/>
                    <a:pt x="210467" y="706307"/>
                  </a:cubicBezTo>
                  <a:cubicBezTo>
                    <a:pt x="211790" y="706954"/>
                    <a:pt x="213122" y="707581"/>
                    <a:pt x="214455" y="708210"/>
                  </a:cubicBezTo>
                  <a:cubicBezTo>
                    <a:pt x="215086" y="708508"/>
                    <a:pt x="215717" y="708802"/>
                    <a:pt x="216349" y="709096"/>
                  </a:cubicBezTo>
                  <a:cubicBezTo>
                    <a:pt x="254074" y="726669"/>
                    <a:pt x="295219" y="738077"/>
                    <a:pt x="338494" y="742029"/>
                  </a:cubicBezTo>
                  <a:cubicBezTo>
                    <a:pt x="338605" y="742041"/>
                    <a:pt x="338715" y="742050"/>
                    <a:pt x="338826" y="742059"/>
                  </a:cubicBezTo>
                  <a:cubicBezTo>
                    <a:pt x="342401" y="742382"/>
                    <a:pt x="345993" y="742655"/>
                    <a:pt x="349596" y="742875"/>
                  </a:cubicBezTo>
                  <a:cubicBezTo>
                    <a:pt x="350491" y="742932"/>
                    <a:pt x="351382" y="742996"/>
                    <a:pt x="352279" y="743047"/>
                  </a:cubicBezTo>
                  <a:cubicBezTo>
                    <a:pt x="353498" y="743111"/>
                    <a:pt x="354723" y="743162"/>
                    <a:pt x="355946" y="743216"/>
                  </a:cubicBezTo>
                  <a:cubicBezTo>
                    <a:pt x="357699" y="743294"/>
                    <a:pt x="359451" y="743363"/>
                    <a:pt x="361204" y="743416"/>
                  </a:cubicBezTo>
                  <a:cubicBezTo>
                    <a:pt x="362184" y="743446"/>
                    <a:pt x="363164" y="743477"/>
                    <a:pt x="364146" y="743497"/>
                  </a:cubicBezTo>
                  <a:cubicBezTo>
                    <a:pt x="366931" y="743559"/>
                    <a:pt x="369718" y="743603"/>
                    <a:pt x="372507" y="743603"/>
                  </a:cubicBezTo>
                  <a:cubicBezTo>
                    <a:pt x="375298" y="743603"/>
                    <a:pt x="378083" y="743559"/>
                    <a:pt x="380869" y="743497"/>
                  </a:cubicBezTo>
                  <a:cubicBezTo>
                    <a:pt x="381850" y="743475"/>
                    <a:pt x="382830" y="743444"/>
                    <a:pt x="383810" y="743416"/>
                  </a:cubicBezTo>
                  <a:cubicBezTo>
                    <a:pt x="385565" y="743362"/>
                    <a:pt x="387319" y="743294"/>
                    <a:pt x="389070" y="743216"/>
                  </a:cubicBezTo>
                  <a:cubicBezTo>
                    <a:pt x="390293" y="743162"/>
                    <a:pt x="391516" y="743113"/>
                    <a:pt x="392735" y="743047"/>
                  </a:cubicBezTo>
                  <a:cubicBezTo>
                    <a:pt x="393634" y="742996"/>
                    <a:pt x="394535" y="742930"/>
                    <a:pt x="395435" y="742873"/>
                  </a:cubicBezTo>
                  <a:cubicBezTo>
                    <a:pt x="399033" y="742653"/>
                    <a:pt x="402615" y="742382"/>
                    <a:pt x="406184" y="742059"/>
                  </a:cubicBezTo>
                  <a:cubicBezTo>
                    <a:pt x="406298" y="742048"/>
                    <a:pt x="406411" y="742039"/>
                    <a:pt x="406524" y="742027"/>
                  </a:cubicBezTo>
                  <a:cubicBezTo>
                    <a:pt x="439949" y="738975"/>
                    <a:pt x="472101" y="731478"/>
                    <a:pt x="502392" y="720126"/>
                  </a:cubicBezTo>
                  <a:lnTo>
                    <a:pt x="502392" y="780716"/>
                  </a:lnTo>
                  <a:cubicBezTo>
                    <a:pt x="502392" y="790961"/>
                    <a:pt x="510701" y="799270"/>
                    <a:pt x="520947" y="799270"/>
                  </a:cubicBezTo>
                  <a:cubicBezTo>
                    <a:pt x="531193" y="799270"/>
                    <a:pt x="539501" y="790961"/>
                    <a:pt x="539501" y="780716"/>
                  </a:cubicBezTo>
                  <a:lnTo>
                    <a:pt x="539501" y="703857"/>
                  </a:lnTo>
                  <a:cubicBezTo>
                    <a:pt x="552250" y="697441"/>
                    <a:pt x="564648" y="690297"/>
                    <a:pt x="576610" y="682427"/>
                  </a:cubicBezTo>
                  <a:lnTo>
                    <a:pt x="576610" y="923943"/>
                  </a:lnTo>
                  <a:lnTo>
                    <a:pt x="377011" y="874042"/>
                  </a:lnTo>
                  <a:cubicBezTo>
                    <a:pt x="375532" y="873675"/>
                    <a:pt x="374020" y="873488"/>
                    <a:pt x="372509" y="873488"/>
                  </a:cubicBezTo>
                  <a:close/>
                  <a:moveTo>
                    <a:pt x="518408" y="672897"/>
                  </a:moveTo>
                  <a:cubicBezTo>
                    <a:pt x="481837" y="690636"/>
                    <a:pt x="442138" y="701668"/>
                    <a:pt x="401428" y="705229"/>
                  </a:cubicBezTo>
                  <a:cubicBezTo>
                    <a:pt x="401281" y="705241"/>
                    <a:pt x="401134" y="705256"/>
                    <a:pt x="400989" y="705269"/>
                  </a:cubicBezTo>
                  <a:cubicBezTo>
                    <a:pt x="399029" y="705438"/>
                    <a:pt x="397067" y="705580"/>
                    <a:pt x="395106" y="705714"/>
                  </a:cubicBezTo>
                  <a:cubicBezTo>
                    <a:pt x="394277" y="705770"/>
                    <a:pt x="393447" y="705823"/>
                    <a:pt x="392616" y="705872"/>
                  </a:cubicBezTo>
                  <a:cubicBezTo>
                    <a:pt x="391062" y="705966"/>
                    <a:pt x="389507" y="706051"/>
                    <a:pt x="387950" y="706124"/>
                  </a:cubicBezTo>
                  <a:cubicBezTo>
                    <a:pt x="386561" y="706187"/>
                    <a:pt x="385169" y="706237"/>
                    <a:pt x="383776" y="706285"/>
                  </a:cubicBezTo>
                  <a:cubicBezTo>
                    <a:pt x="382640" y="706324"/>
                    <a:pt x="381505" y="706367"/>
                    <a:pt x="380369" y="706396"/>
                  </a:cubicBezTo>
                  <a:cubicBezTo>
                    <a:pt x="377757" y="706458"/>
                    <a:pt x="375138" y="706496"/>
                    <a:pt x="372513" y="706496"/>
                  </a:cubicBezTo>
                  <a:cubicBezTo>
                    <a:pt x="369888" y="706496"/>
                    <a:pt x="367268" y="706456"/>
                    <a:pt x="364658" y="706396"/>
                  </a:cubicBezTo>
                  <a:cubicBezTo>
                    <a:pt x="363520" y="706367"/>
                    <a:pt x="362387" y="706324"/>
                    <a:pt x="361249" y="706285"/>
                  </a:cubicBezTo>
                  <a:cubicBezTo>
                    <a:pt x="359859" y="706237"/>
                    <a:pt x="358464" y="706188"/>
                    <a:pt x="357077" y="706124"/>
                  </a:cubicBezTo>
                  <a:cubicBezTo>
                    <a:pt x="355520" y="706053"/>
                    <a:pt x="353964" y="705966"/>
                    <a:pt x="352409" y="705872"/>
                  </a:cubicBezTo>
                  <a:cubicBezTo>
                    <a:pt x="351580" y="705821"/>
                    <a:pt x="350751" y="705770"/>
                    <a:pt x="349922" y="705714"/>
                  </a:cubicBezTo>
                  <a:cubicBezTo>
                    <a:pt x="347956" y="705580"/>
                    <a:pt x="345994" y="705437"/>
                    <a:pt x="344033" y="705269"/>
                  </a:cubicBezTo>
                  <a:cubicBezTo>
                    <a:pt x="343888" y="705256"/>
                    <a:pt x="343744" y="705242"/>
                    <a:pt x="343603" y="705229"/>
                  </a:cubicBezTo>
                  <a:cubicBezTo>
                    <a:pt x="302833" y="701666"/>
                    <a:pt x="263082" y="690604"/>
                    <a:pt x="226464" y="672822"/>
                  </a:cubicBezTo>
                  <a:cubicBezTo>
                    <a:pt x="115296" y="618538"/>
                    <a:pt x="38528" y="504326"/>
                    <a:pt x="38528" y="372509"/>
                  </a:cubicBezTo>
                  <a:cubicBezTo>
                    <a:pt x="38524" y="188349"/>
                    <a:pt x="188349" y="38522"/>
                    <a:pt x="372509" y="38522"/>
                  </a:cubicBezTo>
                  <a:cubicBezTo>
                    <a:pt x="556669" y="38522"/>
                    <a:pt x="706496" y="188349"/>
                    <a:pt x="706496" y="372509"/>
                  </a:cubicBezTo>
                  <a:cubicBezTo>
                    <a:pt x="706496" y="504386"/>
                    <a:pt x="629658" y="618644"/>
                    <a:pt x="518408" y="672897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2A0E1922-CDE4-4A46-94D6-67180D5435C8}"/>
                </a:ext>
              </a:extLst>
            </p:cNvPr>
            <p:cNvSpPr/>
            <p:nvPr/>
          </p:nvSpPr>
          <p:spPr>
            <a:xfrm>
              <a:off x="7419270" y="2247189"/>
              <a:ext cx="597377" cy="597377"/>
            </a:xfrm>
            <a:custGeom>
              <a:avLst/>
              <a:gdLst>
                <a:gd name="connsiteX0" fmla="*/ 298907 w 597377"/>
                <a:gd name="connsiteY0" fmla="*/ 1413 h 597377"/>
                <a:gd name="connsiteX1" fmla="*/ 1413 w 597377"/>
                <a:gd name="connsiteY1" fmla="*/ 298907 h 597377"/>
                <a:gd name="connsiteX2" fmla="*/ 298907 w 597377"/>
                <a:gd name="connsiteY2" fmla="*/ 596401 h 597377"/>
                <a:gd name="connsiteX3" fmla="*/ 596401 w 597377"/>
                <a:gd name="connsiteY3" fmla="*/ 298907 h 597377"/>
                <a:gd name="connsiteX4" fmla="*/ 298907 w 597377"/>
                <a:gd name="connsiteY4" fmla="*/ 1413 h 597377"/>
                <a:gd name="connsiteX5" fmla="*/ 298907 w 597377"/>
                <a:gd name="connsiteY5" fmla="*/ 559292 h 597377"/>
                <a:gd name="connsiteX6" fmla="*/ 38522 w 597377"/>
                <a:gd name="connsiteY6" fmla="*/ 298907 h 597377"/>
                <a:gd name="connsiteX7" fmla="*/ 298907 w 597377"/>
                <a:gd name="connsiteY7" fmla="*/ 38522 h 597377"/>
                <a:gd name="connsiteX8" fmla="*/ 559292 w 597377"/>
                <a:gd name="connsiteY8" fmla="*/ 298907 h 597377"/>
                <a:gd name="connsiteX9" fmla="*/ 298907 w 597377"/>
                <a:gd name="connsiteY9" fmla="*/ 559292 h 59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377" h="597377">
                  <a:moveTo>
                    <a:pt x="298907" y="1413"/>
                  </a:moveTo>
                  <a:cubicBezTo>
                    <a:pt x="134868" y="1413"/>
                    <a:pt x="1413" y="134868"/>
                    <a:pt x="1413" y="298907"/>
                  </a:cubicBezTo>
                  <a:cubicBezTo>
                    <a:pt x="1413" y="462947"/>
                    <a:pt x="134870" y="596401"/>
                    <a:pt x="298907" y="596401"/>
                  </a:cubicBezTo>
                  <a:cubicBezTo>
                    <a:pt x="462945" y="596401"/>
                    <a:pt x="596401" y="462947"/>
                    <a:pt x="596401" y="298907"/>
                  </a:cubicBezTo>
                  <a:cubicBezTo>
                    <a:pt x="596401" y="134868"/>
                    <a:pt x="462947" y="1413"/>
                    <a:pt x="298907" y="1413"/>
                  </a:cubicBezTo>
                  <a:close/>
                  <a:moveTo>
                    <a:pt x="298907" y="559292"/>
                  </a:moveTo>
                  <a:cubicBezTo>
                    <a:pt x="155331" y="559292"/>
                    <a:pt x="38522" y="442485"/>
                    <a:pt x="38522" y="298907"/>
                  </a:cubicBezTo>
                  <a:cubicBezTo>
                    <a:pt x="38522" y="155329"/>
                    <a:pt x="155331" y="38522"/>
                    <a:pt x="298907" y="38522"/>
                  </a:cubicBezTo>
                  <a:cubicBezTo>
                    <a:pt x="442483" y="38522"/>
                    <a:pt x="559292" y="155329"/>
                    <a:pt x="559292" y="298907"/>
                  </a:cubicBezTo>
                  <a:cubicBezTo>
                    <a:pt x="559292" y="442485"/>
                    <a:pt x="442485" y="559292"/>
                    <a:pt x="298907" y="559292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CB1E2841-4364-4C6A-AFF9-C267084C478B}"/>
                </a:ext>
              </a:extLst>
            </p:cNvPr>
            <p:cNvSpPr/>
            <p:nvPr/>
          </p:nvSpPr>
          <p:spPr>
            <a:xfrm>
              <a:off x="7550615" y="2385758"/>
              <a:ext cx="333551" cy="320360"/>
            </a:xfrm>
            <a:custGeom>
              <a:avLst/>
              <a:gdLst>
                <a:gd name="connsiteX0" fmla="*/ 332802 w 333551"/>
                <a:gd name="connsiteY0" fmla="*/ 121467 h 320360"/>
                <a:gd name="connsiteX1" fmla="*/ 317824 w 333551"/>
                <a:gd name="connsiteY1" fmla="*/ 108838 h 320360"/>
                <a:gd name="connsiteX2" fmla="*/ 225493 w 333551"/>
                <a:gd name="connsiteY2" fmla="*/ 95422 h 320360"/>
                <a:gd name="connsiteX3" fmla="*/ 184202 w 333551"/>
                <a:gd name="connsiteY3" fmla="*/ 11755 h 320360"/>
                <a:gd name="connsiteX4" fmla="*/ 167562 w 333551"/>
                <a:gd name="connsiteY4" fmla="*/ 1413 h 320360"/>
                <a:gd name="connsiteX5" fmla="*/ 150924 w 333551"/>
                <a:gd name="connsiteY5" fmla="*/ 11755 h 320360"/>
                <a:gd name="connsiteX6" fmla="*/ 109632 w 333551"/>
                <a:gd name="connsiteY6" fmla="*/ 95422 h 320360"/>
                <a:gd name="connsiteX7" fmla="*/ 17302 w 333551"/>
                <a:gd name="connsiteY7" fmla="*/ 108838 h 320360"/>
                <a:gd name="connsiteX8" fmla="*/ 2323 w 333551"/>
                <a:gd name="connsiteY8" fmla="*/ 121467 h 320360"/>
                <a:gd name="connsiteX9" fmla="*/ 7019 w 333551"/>
                <a:gd name="connsiteY9" fmla="*/ 140487 h 320360"/>
                <a:gd name="connsiteX10" fmla="*/ 73829 w 333551"/>
                <a:gd name="connsiteY10" fmla="*/ 205611 h 320360"/>
                <a:gd name="connsiteX11" fmla="*/ 58058 w 333551"/>
                <a:gd name="connsiteY11" fmla="*/ 297571 h 320360"/>
                <a:gd name="connsiteX12" fmla="*/ 65439 w 333551"/>
                <a:gd name="connsiteY12" fmla="*/ 315719 h 320360"/>
                <a:gd name="connsiteX13" fmla="*/ 84979 w 333551"/>
                <a:gd name="connsiteY13" fmla="*/ 317132 h 320360"/>
                <a:gd name="connsiteX14" fmla="*/ 167562 w 333551"/>
                <a:gd name="connsiteY14" fmla="*/ 273716 h 320360"/>
                <a:gd name="connsiteX15" fmla="*/ 250146 w 333551"/>
                <a:gd name="connsiteY15" fmla="*/ 317132 h 320360"/>
                <a:gd name="connsiteX16" fmla="*/ 258776 w 333551"/>
                <a:gd name="connsiteY16" fmla="*/ 319261 h 320360"/>
                <a:gd name="connsiteX17" fmla="*/ 269686 w 333551"/>
                <a:gd name="connsiteY17" fmla="*/ 315717 h 320360"/>
                <a:gd name="connsiteX18" fmla="*/ 277069 w 333551"/>
                <a:gd name="connsiteY18" fmla="*/ 297569 h 320360"/>
                <a:gd name="connsiteX19" fmla="*/ 261298 w 333551"/>
                <a:gd name="connsiteY19" fmla="*/ 205609 h 320360"/>
                <a:gd name="connsiteX20" fmla="*/ 328108 w 333551"/>
                <a:gd name="connsiteY20" fmla="*/ 140485 h 320360"/>
                <a:gd name="connsiteX21" fmla="*/ 332802 w 333551"/>
                <a:gd name="connsiteY21" fmla="*/ 121467 h 320360"/>
                <a:gd name="connsiteX22" fmla="*/ 228406 w 333551"/>
                <a:gd name="connsiteY22" fmla="*/ 185848 h 320360"/>
                <a:gd name="connsiteX23" fmla="*/ 223069 w 333551"/>
                <a:gd name="connsiteY23" fmla="*/ 202273 h 320360"/>
                <a:gd name="connsiteX24" fmla="*/ 234135 w 333551"/>
                <a:gd name="connsiteY24" fmla="*/ 266790 h 320360"/>
                <a:gd name="connsiteX25" fmla="*/ 176193 w 333551"/>
                <a:gd name="connsiteY25" fmla="*/ 236330 h 320360"/>
                <a:gd name="connsiteX26" fmla="*/ 167561 w 333551"/>
                <a:gd name="connsiteY26" fmla="*/ 234200 h 320360"/>
                <a:gd name="connsiteX27" fmla="*/ 158928 w 333551"/>
                <a:gd name="connsiteY27" fmla="*/ 236330 h 320360"/>
                <a:gd name="connsiteX28" fmla="*/ 100986 w 333551"/>
                <a:gd name="connsiteY28" fmla="*/ 266790 h 320360"/>
                <a:gd name="connsiteX29" fmla="*/ 112052 w 333551"/>
                <a:gd name="connsiteY29" fmla="*/ 202273 h 320360"/>
                <a:gd name="connsiteX30" fmla="*/ 106715 w 333551"/>
                <a:gd name="connsiteY30" fmla="*/ 185848 h 320360"/>
                <a:gd name="connsiteX31" fmla="*/ 59842 w 333551"/>
                <a:gd name="connsiteY31" fmla="*/ 140159 h 320360"/>
                <a:gd name="connsiteX32" fmla="*/ 124621 w 333551"/>
                <a:gd name="connsiteY32" fmla="*/ 130746 h 320360"/>
                <a:gd name="connsiteX33" fmla="*/ 138591 w 333551"/>
                <a:gd name="connsiteY33" fmla="*/ 120595 h 320360"/>
                <a:gd name="connsiteX34" fmla="*/ 167562 w 333551"/>
                <a:gd name="connsiteY34" fmla="*/ 61894 h 320360"/>
                <a:gd name="connsiteX35" fmla="*/ 196531 w 333551"/>
                <a:gd name="connsiteY35" fmla="*/ 120593 h 320360"/>
                <a:gd name="connsiteX36" fmla="*/ 210500 w 333551"/>
                <a:gd name="connsiteY36" fmla="*/ 130745 h 320360"/>
                <a:gd name="connsiteX37" fmla="*/ 275281 w 333551"/>
                <a:gd name="connsiteY37" fmla="*/ 140158 h 320360"/>
                <a:gd name="connsiteX38" fmla="*/ 228406 w 333551"/>
                <a:gd name="connsiteY38" fmla="*/ 185848 h 3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33551" h="320360">
                  <a:moveTo>
                    <a:pt x="332802" y="121467"/>
                  </a:moveTo>
                  <a:cubicBezTo>
                    <a:pt x="330618" y="114751"/>
                    <a:pt x="324812" y="109853"/>
                    <a:pt x="317824" y="108838"/>
                  </a:cubicBezTo>
                  <a:lnTo>
                    <a:pt x="225493" y="95422"/>
                  </a:lnTo>
                  <a:lnTo>
                    <a:pt x="184202" y="11755"/>
                  </a:lnTo>
                  <a:cubicBezTo>
                    <a:pt x="181076" y="5424"/>
                    <a:pt x="174625" y="1413"/>
                    <a:pt x="167562" y="1413"/>
                  </a:cubicBezTo>
                  <a:cubicBezTo>
                    <a:pt x="160499" y="1413"/>
                    <a:pt x="154049" y="5424"/>
                    <a:pt x="150924" y="11755"/>
                  </a:cubicBezTo>
                  <a:lnTo>
                    <a:pt x="109632" y="95422"/>
                  </a:lnTo>
                  <a:lnTo>
                    <a:pt x="17302" y="108838"/>
                  </a:lnTo>
                  <a:cubicBezTo>
                    <a:pt x="10313" y="109855"/>
                    <a:pt x="4507" y="114751"/>
                    <a:pt x="2323" y="121467"/>
                  </a:cubicBezTo>
                  <a:cubicBezTo>
                    <a:pt x="139" y="128184"/>
                    <a:pt x="1961" y="135558"/>
                    <a:pt x="7019" y="140487"/>
                  </a:cubicBezTo>
                  <a:lnTo>
                    <a:pt x="73829" y="205611"/>
                  </a:lnTo>
                  <a:lnTo>
                    <a:pt x="58058" y="297571"/>
                  </a:lnTo>
                  <a:cubicBezTo>
                    <a:pt x="56863" y="304532"/>
                    <a:pt x="59724" y="311567"/>
                    <a:pt x="65439" y="315719"/>
                  </a:cubicBezTo>
                  <a:cubicBezTo>
                    <a:pt x="71153" y="319874"/>
                    <a:pt x="78728" y="320417"/>
                    <a:pt x="84979" y="317132"/>
                  </a:cubicBezTo>
                  <a:lnTo>
                    <a:pt x="167562" y="273716"/>
                  </a:lnTo>
                  <a:lnTo>
                    <a:pt x="250146" y="317132"/>
                  </a:lnTo>
                  <a:cubicBezTo>
                    <a:pt x="252859" y="318558"/>
                    <a:pt x="255825" y="319261"/>
                    <a:pt x="258776" y="319261"/>
                  </a:cubicBezTo>
                  <a:cubicBezTo>
                    <a:pt x="262623" y="319261"/>
                    <a:pt x="266452" y="318065"/>
                    <a:pt x="269686" y="315717"/>
                  </a:cubicBezTo>
                  <a:cubicBezTo>
                    <a:pt x="275399" y="311565"/>
                    <a:pt x="278262" y="304532"/>
                    <a:pt x="277069" y="297569"/>
                  </a:cubicBezTo>
                  <a:lnTo>
                    <a:pt x="261298" y="205609"/>
                  </a:lnTo>
                  <a:lnTo>
                    <a:pt x="328108" y="140485"/>
                  </a:lnTo>
                  <a:cubicBezTo>
                    <a:pt x="333166" y="135559"/>
                    <a:pt x="334984" y="128185"/>
                    <a:pt x="332802" y="121467"/>
                  </a:cubicBezTo>
                  <a:close/>
                  <a:moveTo>
                    <a:pt x="228406" y="185848"/>
                  </a:moveTo>
                  <a:cubicBezTo>
                    <a:pt x="224034" y="190113"/>
                    <a:pt x="222039" y="196253"/>
                    <a:pt x="223069" y="202273"/>
                  </a:cubicBezTo>
                  <a:lnTo>
                    <a:pt x="234135" y="266790"/>
                  </a:lnTo>
                  <a:lnTo>
                    <a:pt x="176193" y="236330"/>
                  </a:lnTo>
                  <a:cubicBezTo>
                    <a:pt x="173491" y="234909"/>
                    <a:pt x="170525" y="234200"/>
                    <a:pt x="167561" y="234200"/>
                  </a:cubicBezTo>
                  <a:cubicBezTo>
                    <a:pt x="164596" y="234200"/>
                    <a:pt x="161628" y="234911"/>
                    <a:pt x="158928" y="236330"/>
                  </a:cubicBezTo>
                  <a:lnTo>
                    <a:pt x="100986" y="266790"/>
                  </a:lnTo>
                  <a:lnTo>
                    <a:pt x="112052" y="202273"/>
                  </a:lnTo>
                  <a:cubicBezTo>
                    <a:pt x="113084" y="196254"/>
                    <a:pt x="111089" y="190113"/>
                    <a:pt x="106715" y="185848"/>
                  </a:cubicBezTo>
                  <a:lnTo>
                    <a:pt x="59842" y="140159"/>
                  </a:lnTo>
                  <a:lnTo>
                    <a:pt x="124621" y="130746"/>
                  </a:lnTo>
                  <a:cubicBezTo>
                    <a:pt x="130664" y="129866"/>
                    <a:pt x="135890" y="126071"/>
                    <a:pt x="138591" y="120595"/>
                  </a:cubicBezTo>
                  <a:lnTo>
                    <a:pt x="167562" y="61894"/>
                  </a:lnTo>
                  <a:lnTo>
                    <a:pt x="196531" y="120593"/>
                  </a:lnTo>
                  <a:cubicBezTo>
                    <a:pt x="199235" y="126069"/>
                    <a:pt x="204457" y="129865"/>
                    <a:pt x="210500" y="130745"/>
                  </a:cubicBezTo>
                  <a:lnTo>
                    <a:pt x="275281" y="140158"/>
                  </a:lnTo>
                  <a:lnTo>
                    <a:pt x="228406" y="185848"/>
                  </a:ln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F03283DF-06B8-4EF3-B7B0-2D1D7D2C06DA}"/>
                </a:ext>
              </a:extLst>
            </p:cNvPr>
            <p:cNvSpPr/>
            <p:nvPr/>
          </p:nvSpPr>
          <p:spPr>
            <a:xfrm>
              <a:off x="7846648" y="2990003"/>
              <a:ext cx="39574" cy="39574"/>
            </a:xfrm>
            <a:custGeom>
              <a:avLst/>
              <a:gdLst>
                <a:gd name="connsiteX0" fmla="*/ 38153 w 39573"/>
                <a:gd name="connsiteY0" fmla="*/ 16345 h 39573"/>
                <a:gd name="connsiteX1" fmla="*/ 37094 w 39573"/>
                <a:gd name="connsiteY1" fmla="*/ 12876 h 39573"/>
                <a:gd name="connsiteX2" fmla="*/ 35387 w 39573"/>
                <a:gd name="connsiteY2" fmla="*/ 9668 h 39573"/>
                <a:gd name="connsiteX3" fmla="*/ 33086 w 39573"/>
                <a:gd name="connsiteY3" fmla="*/ 6845 h 39573"/>
                <a:gd name="connsiteX4" fmla="*/ 30265 w 39573"/>
                <a:gd name="connsiteY4" fmla="*/ 4544 h 39573"/>
                <a:gd name="connsiteX5" fmla="*/ 27055 w 39573"/>
                <a:gd name="connsiteY5" fmla="*/ 2837 h 39573"/>
                <a:gd name="connsiteX6" fmla="*/ 23588 w 39573"/>
                <a:gd name="connsiteY6" fmla="*/ 1761 h 39573"/>
                <a:gd name="connsiteX7" fmla="*/ 16352 w 39573"/>
                <a:gd name="connsiteY7" fmla="*/ 1761 h 39573"/>
                <a:gd name="connsiteX8" fmla="*/ 12863 w 39573"/>
                <a:gd name="connsiteY8" fmla="*/ 2837 h 39573"/>
                <a:gd name="connsiteX9" fmla="*/ 9671 w 39573"/>
                <a:gd name="connsiteY9" fmla="*/ 4544 h 39573"/>
                <a:gd name="connsiteX10" fmla="*/ 6848 w 39573"/>
                <a:gd name="connsiteY10" fmla="*/ 6845 h 39573"/>
                <a:gd name="connsiteX11" fmla="*/ 4528 w 39573"/>
                <a:gd name="connsiteY11" fmla="*/ 9668 h 39573"/>
                <a:gd name="connsiteX12" fmla="*/ 2840 w 39573"/>
                <a:gd name="connsiteY12" fmla="*/ 12876 h 39573"/>
                <a:gd name="connsiteX13" fmla="*/ 1764 w 39573"/>
                <a:gd name="connsiteY13" fmla="*/ 16345 h 39573"/>
                <a:gd name="connsiteX14" fmla="*/ 1413 w 39573"/>
                <a:gd name="connsiteY14" fmla="*/ 19963 h 39573"/>
                <a:gd name="connsiteX15" fmla="*/ 6850 w 39573"/>
                <a:gd name="connsiteY15" fmla="*/ 33079 h 39573"/>
                <a:gd name="connsiteX16" fmla="*/ 9673 w 39573"/>
                <a:gd name="connsiteY16" fmla="*/ 35380 h 39573"/>
                <a:gd name="connsiteX17" fmla="*/ 12865 w 39573"/>
                <a:gd name="connsiteY17" fmla="*/ 37087 h 39573"/>
                <a:gd name="connsiteX18" fmla="*/ 16353 w 39573"/>
                <a:gd name="connsiteY18" fmla="*/ 38145 h 39573"/>
                <a:gd name="connsiteX19" fmla="*/ 19972 w 39573"/>
                <a:gd name="connsiteY19" fmla="*/ 38516 h 39573"/>
                <a:gd name="connsiteX20" fmla="*/ 23590 w 39573"/>
                <a:gd name="connsiteY20" fmla="*/ 38145 h 39573"/>
                <a:gd name="connsiteX21" fmla="*/ 27057 w 39573"/>
                <a:gd name="connsiteY21" fmla="*/ 37087 h 39573"/>
                <a:gd name="connsiteX22" fmla="*/ 30266 w 39573"/>
                <a:gd name="connsiteY22" fmla="*/ 35380 h 39573"/>
                <a:gd name="connsiteX23" fmla="*/ 33088 w 39573"/>
                <a:gd name="connsiteY23" fmla="*/ 33079 h 39573"/>
                <a:gd name="connsiteX24" fmla="*/ 35388 w 39573"/>
                <a:gd name="connsiteY24" fmla="*/ 30258 h 39573"/>
                <a:gd name="connsiteX25" fmla="*/ 37096 w 39573"/>
                <a:gd name="connsiteY25" fmla="*/ 27049 h 39573"/>
                <a:gd name="connsiteX26" fmla="*/ 38153 w 39573"/>
                <a:gd name="connsiteY26" fmla="*/ 23581 h 39573"/>
                <a:gd name="connsiteX27" fmla="*/ 38524 w 39573"/>
                <a:gd name="connsiteY27" fmla="*/ 19963 h 39573"/>
                <a:gd name="connsiteX28" fmla="*/ 38153 w 39573"/>
                <a:gd name="connsiteY28" fmla="*/ 16345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573" h="39573">
                  <a:moveTo>
                    <a:pt x="38153" y="16345"/>
                  </a:moveTo>
                  <a:cubicBezTo>
                    <a:pt x="37931" y="15158"/>
                    <a:pt x="37557" y="13987"/>
                    <a:pt x="37094" y="12876"/>
                  </a:cubicBezTo>
                  <a:cubicBezTo>
                    <a:pt x="36630" y="11743"/>
                    <a:pt x="36056" y="10669"/>
                    <a:pt x="35387" y="9668"/>
                  </a:cubicBezTo>
                  <a:cubicBezTo>
                    <a:pt x="34721" y="8645"/>
                    <a:pt x="33941" y="7699"/>
                    <a:pt x="33086" y="6845"/>
                  </a:cubicBezTo>
                  <a:cubicBezTo>
                    <a:pt x="32232" y="5992"/>
                    <a:pt x="31286" y="5213"/>
                    <a:pt x="30265" y="4544"/>
                  </a:cubicBezTo>
                  <a:cubicBezTo>
                    <a:pt x="29262" y="3858"/>
                    <a:pt x="28186" y="3301"/>
                    <a:pt x="27055" y="2837"/>
                  </a:cubicBezTo>
                  <a:cubicBezTo>
                    <a:pt x="25942" y="2374"/>
                    <a:pt x="24775" y="2002"/>
                    <a:pt x="23588" y="1761"/>
                  </a:cubicBezTo>
                  <a:cubicBezTo>
                    <a:pt x="21195" y="1297"/>
                    <a:pt x="18745" y="1297"/>
                    <a:pt x="16352" y="1761"/>
                  </a:cubicBezTo>
                  <a:cubicBezTo>
                    <a:pt x="15164" y="2002"/>
                    <a:pt x="13996" y="2374"/>
                    <a:pt x="12863" y="2837"/>
                  </a:cubicBezTo>
                  <a:cubicBezTo>
                    <a:pt x="11748" y="3301"/>
                    <a:pt x="10674" y="3858"/>
                    <a:pt x="9671" y="4544"/>
                  </a:cubicBezTo>
                  <a:cubicBezTo>
                    <a:pt x="8648" y="5211"/>
                    <a:pt x="7702" y="5992"/>
                    <a:pt x="6848" y="6845"/>
                  </a:cubicBezTo>
                  <a:cubicBezTo>
                    <a:pt x="5995" y="7699"/>
                    <a:pt x="5216" y="8645"/>
                    <a:pt x="4528" y="9668"/>
                  </a:cubicBezTo>
                  <a:cubicBezTo>
                    <a:pt x="3861" y="10671"/>
                    <a:pt x="3303" y="11745"/>
                    <a:pt x="2840" y="12876"/>
                  </a:cubicBezTo>
                  <a:cubicBezTo>
                    <a:pt x="2376" y="13989"/>
                    <a:pt x="2005" y="15158"/>
                    <a:pt x="1764" y="16345"/>
                  </a:cubicBezTo>
                  <a:cubicBezTo>
                    <a:pt x="1523" y="17532"/>
                    <a:pt x="1413" y="18757"/>
                    <a:pt x="1413" y="19963"/>
                  </a:cubicBezTo>
                  <a:cubicBezTo>
                    <a:pt x="1413" y="24844"/>
                    <a:pt x="3398" y="29630"/>
                    <a:pt x="6850" y="33079"/>
                  </a:cubicBezTo>
                  <a:cubicBezTo>
                    <a:pt x="7704" y="33933"/>
                    <a:pt x="8650" y="34713"/>
                    <a:pt x="9673" y="35380"/>
                  </a:cubicBezTo>
                  <a:cubicBezTo>
                    <a:pt x="10676" y="36047"/>
                    <a:pt x="11750" y="36624"/>
                    <a:pt x="12865" y="37087"/>
                  </a:cubicBezTo>
                  <a:cubicBezTo>
                    <a:pt x="13998" y="37551"/>
                    <a:pt x="15166" y="37922"/>
                    <a:pt x="16353" y="38145"/>
                  </a:cubicBezTo>
                  <a:cubicBezTo>
                    <a:pt x="17541" y="38386"/>
                    <a:pt x="18766" y="38516"/>
                    <a:pt x="19972" y="38516"/>
                  </a:cubicBezTo>
                  <a:cubicBezTo>
                    <a:pt x="21176" y="38516"/>
                    <a:pt x="22403" y="38386"/>
                    <a:pt x="23590" y="38145"/>
                  </a:cubicBezTo>
                  <a:cubicBezTo>
                    <a:pt x="24777" y="37922"/>
                    <a:pt x="25945" y="37551"/>
                    <a:pt x="27057" y="37087"/>
                  </a:cubicBezTo>
                  <a:cubicBezTo>
                    <a:pt x="28190" y="36624"/>
                    <a:pt x="29266" y="36049"/>
                    <a:pt x="30266" y="35380"/>
                  </a:cubicBezTo>
                  <a:cubicBezTo>
                    <a:pt x="31288" y="34715"/>
                    <a:pt x="32234" y="33933"/>
                    <a:pt x="33088" y="33079"/>
                  </a:cubicBezTo>
                  <a:cubicBezTo>
                    <a:pt x="33943" y="32225"/>
                    <a:pt x="34721" y="31279"/>
                    <a:pt x="35388" y="30258"/>
                  </a:cubicBezTo>
                  <a:cubicBezTo>
                    <a:pt x="36056" y="29255"/>
                    <a:pt x="36632" y="28179"/>
                    <a:pt x="37096" y="27049"/>
                  </a:cubicBezTo>
                  <a:cubicBezTo>
                    <a:pt x="37559" y="25935"/>
                    <a:pt x="37931" y="24769"/>
                    <a:pt x="38153" y="23581"/>
                  </a:cubicBezTo>
                  <a:cubicBezTo>
                    <a:pt x="38394" y="22392"/>
                    <a:pt x="38524" y="21167"/>
                    <a:pt x="38524" y="19963"/>
                  </a:cubicBezTo>
                  <a:cubicBezTo>
                    <a:pt x="38524" y="18757"/>
                    <a:pt x="38394" y="17530"/>
                    <a:pt x="38153" y="16345"/>
                  </a:cubicBezTo>
                  <a:close/>
                </a:path>
              </a:pathLst>
            </a:custGeom>
            <a:solidFill>
              <a:srgbClr val="174B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9" name="Espaço Reservado para Texto 48">
            <a:extLst>
              <a:ext uri="{FF2B5EF4-FFF2-40B4-BE49-F238E27FC236}">
                <a16:creationId xmlns:a16="http://schemas.microsoft.com/office/drawing/2014/main" id="{1B1789D3-E588-42C1-8FE7-7F25DC5140E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03768" y="262069"/>
            <a:ext cx="10566400" cy="552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3200" dirty="0">
                <a:latin typeface="+mj-lt"/>
                <a:ea typeface="+mj-ea"/>
                <a:cs typeface="+mj-cs"/>
              </a:rPr>
              <a:t>Relembrando as etapas para Certificação e Ranking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7CE926B-0E3E-438B-9055-7032385261A5}"/>
              </a:ext>
            </a:extLst>
          </p:cNvPr>
          <p:cNvSpPr/>
          <p:nvPr/>
        </p:nvSpPr>
        <p:spPr>
          <a:xfrm>
            <a:off x="620964" y="1437260"/>
            <a:ext cx="102143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Passo 1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3ED0123-0E29-4333-9091-850614300116}"/>
              </a:ext>
            </a:extLst>
          </p:cNvPr>
          <p:cNvSpPr/>
          <p:nvPr/>
        </p:nvSpPr>
        <p:spPr>
          <a:xfrm>
            <a:off x="2224122" y="1437260"/>
            <a:ext cx="10711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Passo 2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FFC38CB-22AB-4493-9930-63AEF4F6C11F}"/>
              </a:ext>
            </a:extLst>
          </p:cNvPr>
          <p:cNvSpPr/>
          <p:nvPr/>
        </p:nvSpPr>
        <p:spPr>
          <a:xfrm>
            <a:off x="3853377" y="1420327"/>
            <a:ext cx="1072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Passo 3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698F4D1-D25F-4FA4-AADA-B191A7436F2B}"/>
              </a:ext>
            </a:extLst>
          </p:cNvPr>
          <p:cNvSpPr/>
          <p:nvPr/>
        </p:nvSpPr>
        <p:spPr>
          <a:xfrm>
            <a:off x="553957" y="3728883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Inscrição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B64165D-B5F4-48B5-91BE-D4913FDF5404}"/>
              </a:ext>
            </a:extLst>
          </p:cNvPr>
          <p:cNvSpPr/>
          <p:nvPr/>
        </p:nvSpPr>
        <p:spPr>
          <a:xfrm>
            <a:off x="2190049" y="3728883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Pesquisa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29E7928-0190-4B64-BC23-A69BE79DC3D7}"/>
              </a:ext>
            </a:extLst>
          </p:cNvPr>
          <p:cNvSpPr/>
          <p:nvPr/>
        </p:nvSpPr>
        <p:spPr>
          <a:xfrm>
            <a:off x="4077867" y="3705092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Ação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44B31F3-F147-4F15-9DFF-5CBA22DE2BBF}"/>
              </a:ext>
            </a:extLst>
          </p:cNvPr>
          <p:cNvSpPr/>
          <p:nvPr/>
        </p:nvSpPr>
        <p:spPr>
          <a:xfrm>
            <a:off x="387591" y="4450349"/>
            <a:ext cx="15086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Empresa escolhe o formato/plano para aplicação da pesquisa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B8DE7E5-34D2-4238-9545-623E090A6BA1}"/>
              </a:ext>
            </a:extLst>
          </p:cNvPr>
          <p:cNvSpPr/>
          <p:nvPr/>
        </p:nvSpPr>
        <p:spPr>
          <a:xfrm>
            <a:off x="1922639" y="4433724"/>
            <a:ext cx="16279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Aplica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a pesquisa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on-line com os seus funcionários e atinge amostra mínima necessária de participação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38451F5-6CE5-4124-AEEE-587D88E4731B}"/>
              </a:ext>
            </a:extLst>
          </p:cNvPr>
          <p:cNvSpPr/>
          <p:nvPr/>
        </p:nvSpPr>
        <p:spPr>
          <a:xfrm>
            <a:off x="3704622" y="4384430"/>
            <a:ext cx="15269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A empresa recebe o relatório com os resultados da pesquisa de acordo com o plano contratado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48AE8F8-AF39-4857-BF29-EC4CD5DBEBB5}"/>
              </a:ext>
            </a:extLst>
          </p:cNvPr>
          <p:cNvSpPr/>
          <p:nvPr/>
        </p:nvSpPr>
        <p:spPr>
          <a:xfrm>
            <a:off x="5546522" y="1420327"/>
            <a:ext cx="10839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Passo 4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6D17C3B-11C0-4CF3-A03E-D6CB2D1EB144}"/>
              </a:ext>
            </a:extLst>
          </p:cNvPr>
          <p:cNvSpPr/>
          <p:nvPr/>
        </p:nvSpPr>
        <p:spPr>
          <a:xfrm>
            <a:off x="5321913" y="3722007"/>
            <a:ext cx="1588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Certificação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0A7B04F-A48C-4D02-8170-2BA4508B5D01}"/>
              </a:ext>
            </a:extLst>
          </p:cNvPr>
          <p:cNvSpPr/>
          <p:nvPr/>
        </p:nvSpPr>
        <p:spPr>
          <a:xfrm>
            <a:off x="5359050" y="4433416"/>
            <a:ext cx="15138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A empresa 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kern="0" dirty="0">
                <a:cs typeface="Arial" panose="020B0604020202020204" pitchFamily="34" charset="0"/>
              </a:rPr>
              <a:t>Certificada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kern="0" dirty="0">
                <a:cs typeface="Arial" panose="020B0604020202020204" pitchFamily="34" charset="0"/>
              </a:rPr>
              <a:t>pelo GPTW ao atingir 70% de Média Geral. Selo válido por 12 meses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8CC4B91E-64BD-4B12-B767-929FCF69B81E}"/>
              </a:ext>
            </a:extLst>
          </p:cNvPr>
          <p:cNvSpPr/>
          <p:nvPr/>
        </p:nvSpPr>
        <p:spPr>
          <a:xfrm>
            <a:off x="5359866" y="3564050"/>
            <a:ext cx="1512993" cy="695572"/>
          </a:xfrm>
          <a:prstGeom prst="rect">
            <a:avLst/>
          </a:prstGeom>
          <a:noFill/>
          <a:ln w="28575">
            <a:solidFill>
              <a:srgbClr val="174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C35986D-D427-40BB-8258-BE7829700F84}"/>
              </a:ext>
            </a:extLst>
          </p:cNvPr>
          <p:cNvSpPr/>
          <p:nvPr/>
        </p:nvSpPr>
        <p:spPr>
          <a:xfrm>
            <a:off x="387592" y="3558719"/>
            <a:ext cx="1512993" cy="695572"/>
          </a:xfrm>
          <a:prstGeom prst="rect">
            <a:avLst/>
          </a:prstGeom>
          <a:noFill/>
          <a:ln w="28575">
            <a:solidFill>
              <a:srgbClr val="174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F3B0E1B3-5B6D-4833-8882-CBD29867D949}"/>
              </a:ext>
            </a:extLst>
          </p:cNvPr>
          <p:cNvSpPr/>
          <p:nvPr/>
        </p:nvSpPr>
        <p:spPr>
          <a:xfrm>
            <a:off x="2041205" y="3556260"/>
            <a:ext cx="1512993" cy="695572"/>
          </a:xfrm>
          <a:prstGeom prst="rect">
            <a:avLst/>
          </a:prstGeom>
          <a:noFill/>
          <a:ln w="28575">
            <a:solidFill>
              <a:srgbClr val="174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88" name="Gráfico 49">
            <a:extLst>
              <a:ext uri="{FF2B5EF4-FFF2-40B4-BE49-F238E27FC236}">
                <a16:creationId xmlns:a16="http://schemas.microsoft.com/office/drawing/2014/main" id="{C031DE1C-9EE2-43AD-93D2-5A9ED6FCDD29}"/>
              </a:ext>
            </a:extLst>
          </p:cNvPr>
          <p:cNvGrpSpPr/>
          <p:nvPr/>
        </p:nvGrpSpPr>
        <p:grpSpPr>
          <a:xfrm>
            <a:off x="8987976" y="2142718"/>
            <a:ext cx="877136" cy="877136"/>
            <a:chOff x="8933373" y="2164577"/>
            <a:chExt cx="877136" cy="877136"/>
          </a:xfrm>
          <a:solidFill>
            <a:srgbClr val="FF1628"/>
          </a:solidFill>
        </p:grpSpPr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2E484946-0096-473F-A39B-7C09A2286A2E}"/>
                </a:ext>
              </a:extLst>
            </p:cNvPr>
            <p:cNvSpPr/>
            <p:nvPr/>
          </p:nvSpPr>
          <p:spPr>
            <a:xfrm>
              <a:off x="9284998" y="2932499"/>
              <a:ext cx="35976" cy="35976"/>
            </a:xfrm>
            <a:custGeom>
              <a:avLst/>
              <a:gdLst>
                <a:gd name="connsiteX0" fmla="*/ 18416 w 35976"/>
                <a:gd name="connsiteY0" fmla="*/ 1285 h 35976"/>
                <a:gd name="connsiteX1" fmla="*/ 1285 w 35976"/>
                <a:gd name="connsiteY1" fmla="*/ 18416 h 35976"/>
                <a:gd name="connsiteX2" fmla="*/ 18416 w 35976"/>
                <a:gd name="connsiteY2" fmla="*/ 35548 h 35976"/>
                <a:gd name="connsiteX3" fmla="*/ 35548 w 35976"/>
                <a:gd name="connsiteY3" fmla="*/ 18416 h 35976"/>
                <a:gd name="connsiteX4" fmla="*/ 18416 w 35976"/>
                <a:gd name="connsiteY4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6" h="35976">
                  <a:moveTo>
                    <a:pt x="18416" y="1285"/>
                  </a:moveTo>
                  <a:cubicBezTo>
                    <a:pt x="8960" y="1285"/>
                    <a:pt x="1285" y="8960"/>
                    <a:pt x="1285" y="18416"/>
                  </a:cubicBezTo>
                  <a:cubicBezTo>
                    <a:pt x="1285" y="27873"/>
                    <a:pt x="8960" y="35548"/>
                    <a:pt x="18416" y="35548"/>
                  </a:cubicBezTo>
                  <a:cubicBezTo>
                    <a:pt x="27873" y="35548"/>
                    <a:pt x="35548" y="27873"/>
                    <a:pt x="35548" y="18416"/>
                  </a:cubicBezTo>
                  <a:cubicBezTo>
                    <a:pt x="35548" y="8960"/>
                    <a:pt x="27873" y="1285"/>
                    <a:pt x="18416" y="12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DDFBB549-2978-4C2C-8354-DA1A6D4C55C9}"/>
                </a:ext>
              </a:extLst>
            </p:cNvPr>
            <p:cNvSpPr/>
            <p:nvPr/>
          </p:nvSpPr>
          <p:spPr>
            <a:xfrm>
              <a:off x="9319261" y="2624131"/>
              <a:ext cx="104503" cy="173029"/>
            </a:xfrm>
            <a:custGeom>
              <a:avLst/>
              <a:gdLst>
                <a:gd name="connsiteX0" fmla="*/ 86943 w 104502"/>
                <a:gd name="connsiteY0" fmla="*/ 138337 h 173028"/>
                <a:gd name="connsiteX1" fmla="*/ 69811 w 104502"/>
                <a:gd name="connsiteY1" fmla="*/ 138337 h 173028"/>
                <a:gd name="connsiteX2" fmla="*/ 69811 w 104502"/>
                <a:gd name="connsiteY2" fmla="*/ 18416 h 173028"/>
                <a:gd name="connsiteX3" fmla="*/ 52680 w 104502"/>
                <a:gd name="connsiteY3" fmla="*/ 1285 h 173028"/>
                <a:gd name="connsiteX4" fmla="*/ 18416 w 104502"/>
                <a:gd name="connsiteY4" fmla="*/ 1285 h 173028"/>
                <a:gd name="connsiteX5" fmla="*/ 1285 w 104502"/>
                <a:gd name="connsiteY5" fmla="*/ 18416 h 173028"/>
                <a:gd name="connsiteX6" fmla="*/ 18416 w 104502"/>
                <a:gd name="connsiteY6" fmla="*/ 35548 h 173028"/>
                <a:gd name="connsiteX7" fmla="*/ 35548 w 104502"/>
                <a:gd name="connsiteY7" fmla="*/ 35548 h 173028"/>
                <a:gd name="connsiteX8" fmla="*/ 35548 w 104502"/>
                <a:gd name="connsiteY8" fmla="*/ 138337 h 173028"/>
                <a:gd name="connsiteX9" fmla="*/ 18416 w 104502"/>
                <a:gd name="connsiteY9" fmla="*/ 138337 h 173028"/>
                <a:gd name="connsiteX10" fmla="*/ 1285 w 104502"/>
                <a:gd name="connsiteY10" fmla="*/ 155469 h 173028"/>
                <a:gd name="connsiteX11" fmla="*/ 18416 w 104502"/>
                <a:gd name="connsiteY11" fmla="*/ 172601 h 173028"/>
                <a:gd name="connsiteX12" fmla="*/ 86943 w 104502"/>
                <a:gd name="connsiteY12" fmla="*/ 172601 h 173028"/>
                <a:gd name="connsiteX13" fmla="*/ 104074 w 104502"/>
                <a:gd name="connsiteY13" fmla="*/ 155469 h 173028"/>
                <a:gd name="connsiteX14" fmla="*/ 86943 w 104502"/>
                <a:gd name="connsiteY14" fmla="*/ 138337 h 17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502" h="173028">
                  <a:moveTo>
                    <a:pt x="86943" y="138337"/>
                  </a:moveTo>
                  <a:lnTo>
                    <a:pt x="69811" y="138337"/>
                  </a:lnTo>
                  <a:lnTo>
                    <a:pt x="69811" y="18416"/>
                  </a:lnTo>
                  <a:cubicBezTo>
                    <a:pt x="69811" y="8955"/>
                    <a:pt x="62141" y="1285"/>
                    <a:pt x="52680" y="1285"/>
                  </a:cubicBezTo>
                  <a:lnTo>
                    <a:pt x="18416" y="1285"/>
                  </a:lnTo>
                  <a:cubicBezTo>
                    <a:pt x="8955" y="1285"/>
                    <a:pt x="1285" y="8955"/>
                    <a:pt x="1285" y="18416"/>
                  </a:cubicBezTo>
                  <a:cubicBezTo>
                    <a:pt x="1285" y="27878"/>
                    <a:pt x="8955" y="35548"/>
                    <a:pt x="18416" y="35548"/>
                  </a:cubicBezTo>
                  <a:lnTo>
                    <a:pt x="35548" y="35548"/>
                  </a:lnTo>
                  <a:lnTo>
                    <a:pt x="35548" y="138337"/>
                  </a:lnTo>
                  <a:lnTo>
                    <a:pt x="18416" y="138337"/>
                  </a:lnTo>
                  <a:cubicBezTo>
                    <a:pt x="8955" y="138337"/>
                    <a:pt x="1285" y="146007"/>
                    <a:pt x="1285" y="155469"/>
                  </a:cubicBezTo>
                  <a:cubicBezTo>
                    <a:pt x="1285" y="164931"/>
                    <a:pt x="8955" y="172601"/>
                    <a:pt x="18416" y="172601"/>
                  </a:cubicBezTo>
                  <a:lnTo>
                    <a:pt x="86943" y="172601"/>
                  </a:lnTo>
                  <a:cubicBezTo>
                    <a:pt x="96404" y="172601"/>
                    <a:pt x="104074" y="164931"/>
                    <a:pt x="104074" y="155469"/>
                  </a:cubicBezTo>
                  <a:cubicBezTo>
                    <a:pt x="104074" y="146007"/>
                    <a:pt x="96404" y="138337"/>
                    <a:pt x="86943" y="138337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31A30C9E-6FDB-427B-8E69-E000C09693C4}"/>
                </a:ext>
              </a:extLst>
            </p:cNvPr>
            <p:cNvSpPr/>
            <p:nvPr/>
          </p:nvSpPr>
          <p:spPr>
            <a:xfrm>
              <a:off x="9040017" y="2761184"/>
              <a:ext cx="104503" cy="173029"/>
            </a:xfrm>
            <a:custGeom>
              <a:avLst/>
              <a:gdLst>
                <a:gd name="connsiteX0" fmla="*/ 86943 w 104502"/>
                <a:gd name="connsiteY0" fmla="*/ 104074 h 173028"/>
                <a:gd name="connsiteX1" fmla="*/ 104074 w 104502"/>
                <a:gd name="connsiteY1" fmla="*/ 86943 h 173028"/>
                <a:gd name="connsiteX2" fmla="*/ 104074 w 104502"/>
                <a:gd name="connsiteY2" fmla="*/ 18416 h 173028"/>
                <a:gd name="connsiteX3" fmla="*/ 86943 w 104502"/>
                <a:gd name="connsiteY3" fmla="*/ 1285 h 173028"/>
                <a:gd name="connsiteX4" fmla="*/ 18416 w 104502"/>
                <a:gd name="connsiteY4" fmla="*/ 1285 h 173028"/>
                <a:gd name="connsiteX5" fmla="*/ 1285 w 104502"/>
                <a:gd name="connsiteY5" fmla="*/ 18416 h 173028"/>
                <a:gd name="connsiteX6" fmla="*/ 18416 w 104502"/>
                <a:gd name="connsiteY6" fmla="*/ 35548 h 173028"/>
                <a:gd name="connsiteX7" fmla="*/ 69811 w 104502"/>
                <a:gd name="connsiteY7" fmla="*/ 35548 h 173028"/>
                <a:gd name="connsiteX8" fmla="*/ 69811 w 104502"/>
                <a:gd name="connsiteY8" fmla="*/ 69811 h 173028"/>
                <a:gd name="connsiteX9" fmla="*/ 18416 w 104502"/>
                <a:gd name="connsiteY9" fmla="*/ 69811 h 173028"/>
                <a:gd name="connsiteX10" fmla="*/ 1285 w 104502"/>
                <a:gd name="connsiteY10" fmla="*/ 86943 h 173028"/>
                <a:gd name="connsiteX11" fmla="*/ 1285 w 104502"/>
                <a:gd name="connsiteY11" fmla="*/ 155469 h 173028"/>
                <a:gd name="connsiteX12" fmla="*/ 18416 w 104502"/>
                <a:gd name="connsiteY12" fmla="*/ 172601 h 173028"/>
                <a:gd name="connsiteX13" fmla="*/ 86943 w 104502"/>
                <a:gd name="connsiteY13" fmla="*/ 172601 h 173028"/>
                <a:gd name="connsiteX14" fmla="*/ 104074 w 104502"/>
                <a:gd name="connsiteY14" fmla="*/ 155469 h 173028"/>
                <a:gd name="connsiteX15" fmla="*/ 86943 w 104502"/>
                <a:gd name="connsiteY15" fmla="*/ 138337 h 173028"/>
                <a:gd name="connsiteX16" fmla="*/ 35548 w 104502"/>
                <a:gd name="connsiteY16" fmla="*/ 138337 h 173028"/>
                <a:gd name="connsiteX17" fmla="*/ 35548 w 104502"/>
                <a:gd name="connsiteY17" fmla="*/ 104074 h 173028"/>
                <a:gd name="connsiteX18" fmla="*/ 86943 w 104502"/>
                <a:gd name="connsiteY18" fmla="*/ 104074 h 17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502" h="173028">
                  <a:moveTo>
                    <a:pt x="86943" y="104074"/>
                  </a:moveTo>
                  <a:cubicBezTo>
                    <a:pt x="96404" y="104074"/>
                    <a:pt x="104074" y="96404"/>
                    <a:pt x="104074" y="86943"/>
                  </a:cubicBezTo>
                  <a:lnTo>
                    <a:pt x="104074" y="18416"/>
                  </a:lnTo>
                  <a:cubicBezTo>
                    <a:pt x="104074" y="8955"/>
                    <a:pt x="96404" y="1285"/>
                    <a:pt x="86943" y="1285"/>
                  </a:cubicBezTo>
                  <a:lnTo>
                    <a:pt x="18416" y="1285"/>
                  </a:lnTo>
                  <a:cubicBezTo>
                    <a:pt x="8955" y="1285"/>
                    <a:pt x="1285" y="8955"/>
                    <a:pt x="1285" y="18416"/>
                  </a:cubicBezTo>
                  <a:cubicBezTo>
                    <a:pt x="1285" y="27878"/>
                    <a:pt x="8955" y="35548"/>
                    <a:pt x="18416" y="35548"/>
                  </a:cubicBezTo>
                  <a:lnTo>
                    <a:pt x="69811" y="35548"/>
                  </a:lnTo>
                  <a:lnTo>
                    <a:pt x="69811" y="69811"/>
                  </a:lnTo>
                  <a:lnTo>
                    <a:pt x="18416" y="69811"/>
                  </a:lnTo>
                  <a:cubicBezTo>
                    <a:pt x="8955" y="69811"/>
                    <a:pt x="1285" y="77481"/>
                    <a:pt x="1285" y="86943"/>
                  </a:cubicBezTo>
                  <a:lnTo>
                    <a:pt x="1285" y="155469"/>
                  </a:lnTo>
                  <a:cubicBezTo>
                    <a:pt x="1285" y="164931"/>
                    <a:pt x="8955" y="172601"/>
                    <a:pt x="18416" y="172601"/>
                  </a:cubicBezTo>
                  <a:lnTo>
                    <a:pt x="86943" y="172601"/>
                  </a:lnTo>
                  <a:cubicBezTo>
                    <a:pt x="96404" y="172601"/>
                    <a:pt x="104074" y="164931"/>
                    <a:pt x="104074" y="155469"/>
                  </a:cubicBezTo>
                  <a:cubicBezTo>
                    <a:pt x="104074" y="146007"/>
                    <a:pt x="96404" y="138337"/>
                    <a:pt x="86943" y="138337"/>
                  </a:cubicBezTo>
                  <a:lnTo>
                    <a:pt x="35548" y="138337"/>
                  </a:lnTo>
                  <a:lnTo>
                    <a:pt x="35548" y="104074"/>
                  </a:lnTo>
                  <a:lnTo>
                    <a:pt x="86943" y="104074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24CD0240-F0C8-4767-87A7-05C1A9210A57}"/>
                </a:ext>
              </a:extLst>
            </p:cNvPr>
            <p:cNvSpPr/>
            <p:nvPr/>
          </p:nvSpPr>
          <p:spPr>
            <a:xfrm>
              <a:off x="9598506" y="2795447"/>
              <a:ext cx="104503" cy="173029"/>
            </a:xfrm>
            <a:custGeom>
              <a:avLst/>
              <a:gdLst>
                <a:gd name="connsiteX0" fmla="*/ 86943 w 104502"/>
                <a:gd name="connsiteY0" fmla="*/ 1285 h 173028"/>
                <a:gd name="connsiteX1" fmla="*/ 18416 w 104502"/>
                <a:gd name="connsiteY1" fmla="*/ 1285 h 173028"/>
                <a:gd name="connsiteX2" fmla="*/ 1285 w 104502"/>
                <a:gd name="connsiteY2" fmla="*/ 18416 h 173028"/>
                <a:gd name="connsiteX3" fmla="*/ 18416 w 104502"/>
                <a:gd name="connsiteY3" fmla="*/ 35548 h 173028"/>
                <a:gd name="connsiteX4" fmla="*/ 69811 w 104502"/>
                <a:gd name="connsiteY4" fmla="*/ 35548 h 173028"/>
                <a:gd name="connsiteX5" fmla="*/ 69811 w 104502"/>
                <a:gd name="connsiteY5" fmla="*/ 69811 h 173028"/>
                <a:gd name="connsiteX6" fmla="*/ 18416 w 104502"/>
                <a:gd name="connsiteY6" fmla="*/ 69811 h 173028"/>
                <a:gd name="connsiteX7" fmla="*/ 1285 w 104502"/>
                <a:gd name="connsiteY7" fmla="*/ 86943 h 173028"/>
                <a:gd name="connsiteX8" fmla="*/ 18416 w 104502"/>
                <a:gd name="connsiteY8" fmla="*/ 104074 h 173028"/>
                <a:gd name="connsiteX9" fmla="*/ 69811 w 104502"/>
                <a:gd name="connsiteY9" fmla="*/ 104074 h 173028"/>
                <a:gd name="connsiteX10" fmla="*/ 69811 w 104502"/>
                <a:gd name="connsiteY10" fmla="*/ 138337 h 173028"/>
                <a:gd name="connsiteX11" fmla="*/ 18416 w 104502"/>
                <a:gd name="connsiteY11" fmla="*/ 138337 h 173028"/>
                <a:gd name="connsiteX12" fmla="*/ 1285 w 104502"/>
                <a:gd name="connsiteY12" fmla="*/ 155469 h 173028"/>
                <a:gd name="connsiteX13" fmla="*/ 18416 w 104502"/>
                <a:gd name="connsiteY13" fmla="*/ 172601 h 173028"/>
                <a:gd name="connsiteX14" fmla="*/ 86943 w 104502"/>
                <a:gd name="connsiteY14" fmla="*/ 172601 h 173028"/>
                <a:gd name="connsiteX15" fmla="*/ 104074 w 104502"/>
                <a:gd name="connsiteY15" fmla="*/ 155469 h 173028"/>
                <a:gd name="connsiteX16" fmla="*/ 104074 w 104502"/>
                <a:gd name="connsiteY16" fmla="*/ 18416 h 173028"/>
                <a:gd name="connsiteX17" fmla="*/ 86943 w 104502"/>
                <a:gd name="connsiteY17" fmla="*/ 1285 h 17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502" h="173028">
                  <a:moveTo>
                    <a:pt x="86943" y="1285"/>
                  </a:moveTo>
                  <a:lnTo>
                    <a:pt x="18416" y="1285"/>
                  </a:lnTo>
                  <a:cubicBezTo>
                    <a:pt x="8955" y="1285"/>
                    <a:pt x="1285" y="8955"/>
                    <a:pt x="1285" y="18416"/>
                  </a:cubicBezTo>
                  <a:cubicBezTo>
                    <a:pt x="1285" y="27878"/>
                    <a:pt x="8955" y="35548"/>
                    <a:pt x="18416" y="35548"/>
                  </a:cubicBezTo>
                  <a:lnTo>
                    <a:pt x="69811" y="35548"/>
                  </a:lnTo>
                  <a:lnTo>
                    <a:pt x="69811" y="69811"/>
                  </a:lnTo>
                  <a:lnTo>
                    <a:pt x="18416" y="69811"/>
                  </a:lnTo>
                  <a:cubicBezTo>
                    <a:pt x="8955" y="69811"/>
                    <a:pt x="1285" y="77481"/>
                    <a:pt x="1285" y="86943"/>
                  </a:cubicBezTo>
                  <a:cubicBezTo>
                    <a:pt x="1285" y="96404"/>
                    <a:pt x="8955" y="104074"/>
                    <a:pt x="18416" y="104074"/>
                  </a:cubicBezTo>
                  <a:lnTo>
                    <a:pt x="69811" y="104074"/>
                  </a:lnTo>
                  <a:lnTo>
                    <a:pt x="69811" y="138337"/>
                  </a:lnTo>
                  <a:lnTo>
                    <a:pt x="18416" y="138337"/>
                  </a:lnTo>
                  <a:cubicBezTo>
                    <a:pt x="8955" y="138337"/>
                    <a:pt x="1285" y="146007"/>
                    <a:pt x="1285" y="155469"/>
                  </a:cubicBezTo>
                  <a:cubicBezTo>
                    <a:pt x="1285" y="164931"/>
                    <a:pt x="8955" y="172601"/>
                    <a:pt x="18416" y="172601"/>
                  </a:cubicBezTo>
                  <a:lnTo>
                    <a:pt x="86943" y="172601"/>
                  </a:lnTo>
                  <a:cubicBezTo>
                    <a:pt x="96404" y="172601"/>
                    <a:pt x="104074" y="164931"/>
                    <a:pt x="104074" y="155469"/>
                  </a:cubicBezTo>
                  <a:lnTo>
                    <a:pt x="104074" y="18416"/>
                  </a:lnTo>
                  <a:cubicBezTo>
                    <a:pt x="104074" y="8955"/>
                    <a:pt x="96404" y="1285"/>
                    <a:pt x="86943" y="12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5A0AB6E2-A564-4D22-B43F-B632FE5CEA4A}"/>
                </a:ext>
              </a:extLst>
            </p:cNvPr>
            <p:cNvSpPr/>
            <p:nvPr/>
          </p:nvSpPr>
          <p:spPr>
            <a:xfrm>
              <a:off x="8932088" y="2550465"/>
              <a:ext cx="878849" cy="491676"/>
            </a:xfrm>
            <a:custGeom>
              <a:avLst/>
              <a:gdLst>
                <a:gd name="connsiteX0" fmla="*/ 861289 w 878849"/>
                <a:gd name="connsiteY0" fmla="*/ 177740 h 491675"/>
                <a:gd name="connsiteX1" fmla="*/ 594037 w 878849"/>
                <a:gd name="connsiteY1" fmla="*/ 177740 h 491675"/>
                <a:gd name="connsiteX2" fmla="*/ 594037 w 878849"/>
                <a:gd name="connsiteY2" fmla="*/ 18416 h 491675"/>
                <a:gd name="connsiteX3" fmla="*/ 576905 w 878849"/>
                <a:gd name="connsiteY3" fmla="*/ 1285 h 491675"/>
                <a:gd name="connsiteX4" fmla="*/ 302800 w 878849"/>
                <a:gd name="connsiteY4" fmla="*/ 1285 h 491675"/>
                <a:gd name="connsiteX5" fmla="*/ 285669 w 878849"/>
                <a:gd name="connsiteY5" fmla="*/ 18416 h 491675"/>
                <a:gd name="connsiteX6" fmla="*/ 285669 w 878849"/>
                <a:gd name="connsiteY6" fmla="*/ 109214 h 491675"/>
                <a:gd name="connsiteX7" fmla="*/ 18416 w 878849"/>
                <a:gd name="connsiteY7" fmla="*/ 109214 h 491675"/>
                <a:gd name="connsiteX8" fmla="*/ 1285 w 878849"/>
                <a:gd name="connsiteY8" fmla="*/ 126345 h 491675"/>
                <a:gd name="connsiteX9" fmla="*/ 1285 w 878849"/>
                <a:gd name="connsiteY9" fmla="*/ 474116 h 491675"/>
                <a:gd name="connsiteX10" fmla="*/ 18416 w 878849"/>
                <a:gd name="connsiteY10" fmla="*/ 491248 h 491675"/>
                <a:gd name="connsiteX11" fmla="*/ 302800 w 878849"/>
                <a:gd name="connsiteY11" fmla="*/ 491248 h 491675"/>
                <a:gd name="connsiteX12" fmla="*/ 576905 w 878849"/>
                <a:gd name="connsiteY12" fmla="*/ 491248 h 491675"/>
                <a:gd name="connsiteX13" fmla="*/ 861289 w 878849"/>
                <a:gd name="connsiteY13" fmla="*/ 491248 h 491675"/>
                <a:gd name="connsiteX14" fmla="*/ 878421 w 878849"/>
                <a:gd name="connsiteY14" fmla="*/ 474116 h 491675"/>
                <a:gd name="connsiteX15" fmla="*/ 878421 w 878849"/>
                <a:gd name="connsiteY15" fmla="*/ 194872 h 491675"/>
                <a:gd name="connsiteX16" fmla="*/ 861289 w 878849"/>
                <a:gd name="connsiteY16" fmla="*/ 177740 h 491675"/>
                <a:gd name="connsiteX17" fmla="*/ 285669 w 878849"/>
                <a:gd name="connsiteY17" fmla="*/ 456984 h 491675"/>
                <a:gd name="connsiteX18" fmla="*/ 35548 w 878849"/>
                <a:gd name="connsiteY18" fmla="*/ 456984 h 491675"/>
                <a:gd name="connsiteX19" fmla="*/ 35548 w 878849"/>
                <a:gd name="connsiteY19" fmla="*/ 143477 h 491675"/>
                <a:gd name="connsiteX20" fmla="*/ 285669 w 878849"/>
                <a:gd name="connsiteY20" fmla="*/ 143477 h 491675"/>
                <a:gd name="connsiteX21" fmla="*/ 285669 w 878849"/>
                <a:gd name="connsiteY21" fmla="*/ 456984 h 491675"/>
                <a:gd name="connsiteX22" fmla="*/ 559774 w 878849"/>
                <a:gd name="connsiteY22" fmla="*/ 456984 h 491675"/>
                <a:gd name="connsiteX23" fmla="*/ 319932 w 878849"/>
                <a:gd name="connsiteY23" fmla="*/ 456984 h 491675"/>
                <a:gd name="connsiteX24" fmla="*/ 319932 w 878849"/>
                <a:gd name="connsiteY24" fmla="*/ 35548 h 491675"/>
                <a:gd name="connsiteX25" fmla="*/ 559774 w 878849"/>
                <a:gd name="connsiteY25" fmla="*/ 35548 h 491675"/>
                <a:gd name="connsiteX26" fmla="*/ 559774 w 878849"/>
                <a:gd name="connsiteY26" fmla="*/ 456984 h 491675"/>
                <a:gd name="connsiteX27" fmla="*/ 844158 w 878849"/>
                <a:gd name="connsiteY27" fmla="*/ 456984 h 491675"/>
                <a:gd name="connsiteX28" fmla="*/ 594037 w 878849"/>
                <a:gd name="connsiteY28" fmla="*/ 456984 h 491675"/>
                <a:gd name="connsiteX29" fmla="*/ 594037 w 878849"/>
                <a:gd name="connsiteY29" fmla="*/ 212003 h 491675"/>
                <a:gd name="connsiteX30" fmla="*/ 844158 w 878849"/>
                <a:gd name="connsiteY30" fmla="*/ 212003 h 491675"/>
                <a:gd name="connsiteX31" fmla="*/ 844158 w 878849"/>
                <a:gd name="connsiteY31" fmla="*/ 456984 h 49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78849" h="491675">
                  <a:moveTo>
                    <a:pt x="861289" y="177740"/>
                  </a:moveTo>
                  <a:lnTo>
                    <a:pt x="594037" y="177740"/>
                  </a:lnTo>
                  <a:lnTo>
                    <a:pt x="594037" y="18416"/>
                  </a:lnTo>
                  <a:cubicBezTo>
                    <a:pt x="594037" y="8955"/>
                    <a:pt x="586367" y="1285"/>
                    <a:pt x="576905" y="1285"/>
                  </a:cubicBezTo>
                  <a:lnTo>
                    <a:pt x="302800" y="1285"/>
                  </a:lnTo>
                  <a:cubicBezTo>
                    <a:pt x="293339" y="1285"/>
                    <a:pt x="285669" y="8955"/>
                    <a:pt x="285669" y="18416"/>
                  </a:cubicBezTo>
                  <a:lnTo>
                    <a:pt x="285669" y="109214"/>
                  </a:lnTo>
                  <a:lnTo>
                    <a:pt x="18416" y="109214"/>
                  </a:lnTo>
                  <a:cubicBezTo>
                    <a:pt x="8955" y="109214"/>
                    <a:pt x="1285" y="116883"/>
                    <a:pt x="1285" y="126345"/>
                  </a:cubicBezTo>
                  <a:lnTo>
                    <a:pt x="1285" y="474116"/>
                  </a:lnTo>
                  <a:cubicBezTo>
                    <a:pt x="1285" y="483576"/>
                    <a:pt x="8955" y="491248"/>
                    <a:pt x="18416" y="491248"/>
                  </a:cubicBezTo>
                  <a:lnTo>
                    <a:pt x="302800" y="491248"/>
                  </a:lnTo>
                  <a:lnTo>
                    <a:pt x="576905" y="491248"/>
                  </a:lnTo>
                  <a:lnTo>
                    <a:pt x="861289" y="491248"/>
                  </a:lnTo>
                  <a:cubicBezTo>
                    <a:pt x="870751" y="491248"/>
                    <a:pt x="878421" y="483576"/>
                    <a:pt x="878421" y="474116"/>
                  </a:cubicBezTo>
                  <a:lnTo>
                    <a:pt x="878421" y="194872"/>
                  </a:lnTo>
                  <a:cubicBezTo>
                    <a:pt x="878421" y="185410"/>
                    <a:pt x="870751" y="177740"/>
                    <a:pt x="861289" y="177740"/>
                  </a:cubicBezTo>
                  <a:close/>
                  <a:moveTo>
                    <a:pt x="285669" y="456984"/>
                  </a:moveTo>
                  <a:lnTo>
                    <a:pt x="35548" y="456984"/>
                  </a:lnTo>
                  <a:lnTo>
                    <a:pt x="35548" y="143477"/>
                  </a:lnTo>
                  <a:lnTo>
                    <a:pt x="285669" y="143477"/>
                  </a:lnTo>
                  <a:lnTo>
                    <a:pt x="285669" y="456984"/>
                  </a:lnTo>
                  <a:close/>
                  <a:moveTo>
                    <a:pt x="559774" y="456984"/>
                  </a:moveTo>
                  <a:lnTo>
                    <a:pt x="319932" y="456984"/>
                  </a:lnTo>
                  <a:lnTo>
                    <a:pt x="319932" y="35548"/>
                  </a:lnTo>
                  <a:lnTo>
                    <a:pt x="559774" y="35548"/>
                  </a:lnTo>
                  <a:lnTo>
                    <a:pt x="559774" y="456984"/>
                  </a:lnTo>
                  <a:close/>
                  <a:moveTo>
                    <a:pt x="844158" y="456984"/>
                  </a:moveTo>
                  <a:lnTo>
                    <a:pt x="594037" y="456984"/>
                  </a:lnTo>
                  <a:lnTo>
                    <a:pt x="594037" y="212003"/>
                  </a:lnTo>
                  <a:lnTo>
                    <a:pt x="844158" y="212003"/>
                  </a:lnTo>
                  <a:lnTo>
                    <a:pt x="844158" y="456984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4AE20333-09C3-4E32-B003-9568CA4FA574}"/>
                </a:ext>
              </a:extLst>
            </p:cNvPr>
            <p:cNvSpPr/>
            <p:nvPr/>
          </p:nvSpPr>
          <p:spPr>
            <a:xfrm>
              <a:off x="9198397" y="2163292"/>
              <a:ext cx="344344" cy="340918"/>
            </a:xfrm>
            <a:custGeom>
              <a:avLst/>
              <a:gdLst>
                <a:gd name="connsiteX0" fmla="*/ 343610 w 344344"/>
                <a:gd name="connsiteY0" fmla="*/ 131843 h 340918"/>
                <a:gd name="connsiteX1" fmla="*/ 329780 w 344344"/>
                <a:gd name="connsiteY1" fmla="*/ 120183 h 340918"/>
                <a:gd name="connsiteX2" fmla="*/ 232242 w 344344"/>
                <a:gd name="connsiteY2" fmla="*/ 106014 h 340918"/>
                <a:gd name="connsiteX3" fmla="*/ 188426 w 344344"/>
                <a:gd name="connsiteY3" fmla="*/ 11228 h 340918"/>
                <a:gd name="connsiteX4" fmla="*/ 172876 w 344344"/>
                <a:gd name="connsiteY4" fmla="*/ 1285 h 340918"/>
                <a:gd name="connsiteX5" fmla="*/ 157325 w 344344"/>
                <a:gd name="connsiteY5" fmla="*/ 11226 h 340918"/>
                <a:gd name="connsiteX6" fmla="*/ 113494 w 344344"/>
                <a:gd name="connsiteY6" fmla="*/ 106017 h 340918"/>
                <a:gd name="connsiteX7" fmla="*/ 15954 w 344344"/>
                <a:gd name="connsiteY7" fmla="*/ 120186 h 340918"/>
                <a:gd name="connsiteX8" fmla="*/ 2124 w 344344"/>
                <a:gd name="connsiteY8" fmla="*/ 131846 h 340918"/>
                <a:gd name="connsiteX9" fmla="*/ 6460 w 344344"/>
                <a:gd name="connsiteY9" fmla="*/ 149408 h 340918"/>
                <a:gd name="connsiteX10" fmla="*/ 77299 w 344344"/>
                <a:gd name="connsiteY10" fmla="*/ 218457 h 340918"/>
                <a:gd name="connsiteX11" fmla="*/ 60511 w 344344"/>
                <a:gd name="connsiteY11" fmla="*/ 321092 h 340918"/>
                <a:gd name="connsiteX12" fmla="*/ 67402 w 344344"/>
                <a:gd name="connsiteY12" fmla="*/ 337757 h 340918"/>
                <a:gd name="connsiteX13" fmla="*/ 85390 w 344344"/>
                <a:gd name="connsiteY13" fmla="*/ 339022 h 340918"/>
                <a:gd name="connsiteX14" fmla="*/ 172872 w 344344"/>
                <a:gd name="connsiteY14" fmla="*/ 293018 h 340918"/>
                <a:gd name="connsiteX15" fmla="*/ 260337 w 344344"/>
                <a:gd name="connsiteY15" fmla="*/ 339020 h 340918"/>
                <a:gd name="connsiteX16" fmla="*/ 268310 w 344344"/>
                <a:gd name="connsiteY16" fmla="*/ 340988 h 340918"/>
                <a:gd name="connsiteX17" fmla="*/ 278327 w 344344"/>
                <a:gd name="connsiteY17" fmla="*/ 337756 h 340918"/>
                <a:gd name="connsiteX18" fmla="*/ 285219 w 344344"/>
                <a:gd name="connsiteY18" fmla="*/ 321090 h 340918"/>
                <a:gd name="connsiteX19" fmla="*/ 268432 w 344344"/>
                <a:gd name="connsiteY19" fmla="*/ 218455 h 340918"/>
                <a:gd name="connsiteX20" fmla="*/ 339271 w 344344"/>
                <a:gd name="connsiteY20" fmla="*/ 149406 h 340918"/>
                <a:gd name="connsiteX21" fmla="*/ 343610 w 344344"/>
                <a:gd name="connsiteY21" fmla="*/ 131843 h 340918"/>
                <a:gd name="connsiteX22" fmla="*/ 238130 w 344344"/>
                <a:gd name="connsiteY22" fmla="*/ 200146 h 340918"/>
                <a:gd name="connsiteX23" fmla="*/ 233180 w 344344"/>
                <a:gd name="connsiteY23" fmla="*/ 215179 h 340918"/>
                <a:gd name="connsiteX24" fmla="*/ 245858 w 344344"/>
                <a:gd name="connsiteY24" fmla="*/ 292686 h 340918"/>
                <a:gd name="connsiteX25" fmla="*/ 180849 w 344344"/>
                <a:gd name="connsiteY25" fmla="*/ 258496 h 340918"/>
                <a:gd name="connsiteX26" fmla="*/ 164901 w 344344"/>
                <a:gd name="connsiteY26" fmla="*/ 258496 h 340918"/>
                <a:gd name="connsiteX27" fmla="*/ 99875 w 344344"/>
                <a:gd name="connsiteY27" fmla="*/ 292689 h 340918"/>
                <a:gd name="connsiteX28" fmla="*/ 112552 w 344344"/>
                <a:gd name="connsiteY28" fmla="*/ 215179 h 340918"/>
                <a:gd name="connsiteX29" fmla="*/ 107603 w 344344"/>
                <a:gd name="connsiteY29" fmla="*/ 200146 h 340918"/>
                <a:gd name="connsiteX30" fmla="*/ 55233 w 344344"/>
                <a:gd name="connsiteY30" fmla="*/ 149101 h 340918"/>
                <a:gd name="connsiteX31" fmla="*/ 127609 w 344344"/>
                <a:gd name="connsiteY31" fmla="*/ 138588 h 340918"/>
                <a:gd name="connsiteX32" fmla="*/ 140696 w 344344"/>
                <a:gd name="connsiteY32" fmla="*/ 128824 h 340918"/>
                <a:gd name="connsiteX33" fmla="*/ 172872 w 344344"/>
                <a:gd name="connsiteY33" fmla="*/ 59239 h 340918"/>
                <a:gd name="connsiteX34" fmla="*/ 205035 w 344344"/>
                <a:gd name="connsiteY34" fmla="*/ 128821 h 340918"/>
                <a:gd name="connsiteX35" fmla="*/ 218123 w 344344"/>
                <a:gd name="connsiteY35" fmla="*/ 138586 h 340918"/>
                <a:gd name="connsiteX36" fmla="*/ 290499 w 344344"/>
                <a:gd name="connsiteY36" fmla="*/ 149099 h 340918"/>
                <a:gd name="connsiteX37" fmla="*/ 238130 w 344344"/>
                <a:gd name="connsiteY37" fmla="*/ 200146 h 3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4344" h="340918">
                  <a:moveTo>
                    <a:pt x="343610" y="131843"/>
                  </a:moveTo>
                  <a:cubicBezTo>
                    <a:pt x="341594" y="125641"/>
                    <a:pt x="336234" y="121120"/>
                    <a:pt x="329780" y="120183"/>
                  </a:cubicBezTo>
                  <a:lnTo>
                    <a:pt x="232242" y="106014"/>
                  </a:lnTo>
                  <a:lnTo>
                    <a:pt x="188426" y="11228"/>
                  </a:lnTo>
                  <a:cubicBezTo>
                    <a:pt x="185623" y="5167"/>
                    <a:pt x="179555" y="1285"/>
                    <a:pt x="172876" y="1285"/>
                  </a:cubicBezTo>
                  <a:cubicBezTo>
                    <a:pt x="166199" y="1285"/>
                    <a:pt x="160128" y="5165"/>
                    <a:pt x="157325" y="11226"/>
                  </a:cubicBezTo>
                  <a:lnTo>
                    <a:pt x="113494" y="106017"/>
                  </a:lnTo>
                  <a:lnTo>
                    <a:pt x="15954" y="120186"/>
                  </a:lnTo>
                  <a:cubicBezTo>
                    <a:pt x="9500" y="121124"/>
                    <a:pt x="4140" y="125645"/>
                    <a:pt x="2124" y="131846"/>
                  </a:cubicBezTo>
                  <a:cubicBezTo>
                    <a:pt x="109" y="138048"/>
                    <a:pt x="1789" y="144856"/>
                    <a:pt x="6460" y="149408"/>
                  </a:cubicBezTo>
                  <a:lnTo>
                    <a:pt x="77299" y="218457"/>
                  </a:lnTo>
                  <a:lnTo>
                    <a:pt x="60511" y="321092"/>
                  </a:lnTo>
                  <a:cubicBezTo>
                    <a:pt x="59463" y="327504"/>
                    <a:pt x="62130" y="333958"/>
                    <a:pt x="67402" y="337757"/>
                  </a:cubicBezTo>
                  <a:cubicBezTo>
                    <a:pt x="72675" y="341555"/>
                    <a:pt x="79642" y="342045"/>
                    <a:pt x="85390" y="339022"/>
                  </a:cubicBezTo>
                  <a:lnTo>
                    <a:pt x="172872" y="293018"/>
                  </a:lnTo>
                  <a:lnTo>
                    <a:pt x="260337" y="339020"/>
                  </a:lnTo>
                  <a:cubicBezTo>
                    <a:pt x="262845" y="340339"/>
                    <a:pt x="265583" y="340988"/>
                    <a:pt x="268310" y="340988"/>
                  </a:cubicBezTo>
                  <a:cubicBezTo>
                    <a:pt x="271839" y="340988"/>
                    <a:pt x="275353" y="339899"/>
                    <a:pt x="278327" y="337756"/>
                  </a:cubicBezTo>
                  <a:cubicBezTo>
                    <a:pt x="283599" y="333958"/>
                    <a:pt x="286268" y="327504"/>
                    <a:pt x="285219" y="321090"/>
                  </a:cubicBezTo>
                  <a:lnTo>
                    <a:pt x="268432" y="218455"/>
                  </a:lnTo>
                  <a:lnTo>
                    <a:pt x="339271" y="149406"/>
                  </a:lnTo>
                  <a:cubicBezTo>
                    <a:pt x="343945" y="144854"/>
                    <a:pt x="345625" y="138046"/>
                    <a:pt x="343610" y="131843"/>
                  </a:cubicBezTo>
                  <a:close/>
                  <a:moveTo>
                    <a:pt x="238130" y="200146"/>
                  </a:moveTo>
                  <a:cubicBezTo>
                    <a:pt x="234126" y="204049"/>
                    <a:pt x="232278" y="209661"/>
                    <a:pt x="233180" y="215179"/>
                  </a:cubicBezTo>
                  <a:lnTo>
                    <a:pt x="245858" y="292686"/>
                  </a:lnTo>
                  <a:lnTo>
                    <a:pt x="180849" y="258496"/>
                  </a:lnTo>
                  <a:cubicBezTo>
                    <a:pt x="175856" y="255872"/>
                    <a:pt x="169893" y="255872"/>
                    <a:pt x="164901" y="258496"/>
                  </a:cubicBezTo>
                  <a:lnTo>
                    <a:pt x="99875" y="292689"/>
                  </a:lnTo>
                  <a:lnTo>
                    <a:pt x="112552" y="215179"/>
                  </a:lnTo>
                  <a:cubicBezTo>
                    <a:pt x="113455" y="209661"/>
                    <a:pt x="111608" y="204049"/>
                    <a:pt x="107603" y="200146"/>
                  </a:cubicBezTo>
                  <a:lnTo>
                    <a:pt x="55233" y="149101"/>
                  </a:lnTo>
                  <a:lnTo>
                    <a:pt x="127609" y="138588"/>
                  </a:lnTo>
                  <a:cubicBezTo>
                    <a:pt x="133341" y="137755"/>
                    <a:pt x="138265" y="134082"/>
                    <a:pt x="140696" y="128824"/>
                  </a:cubicBezTo>
                  <a:lnTo>
                    <a:pt x="172872" y="59239"/>
                  </a:lnTo>
                  <a:lnTo>
                    <a:pt x="205035" y="128821"/>
                  </a:lnTo>
                  <a:cubicBezTo>
                    <a:pt x="207466" y="134080"/>
                    <a:pt x="212389" y="137753"/>
                    <a:pt x="218123" y="138586"/>
                  </a:cubicBezTo>
                  <a:lnTo>
                    <a:pt x="290499" y="149099"/>
                  </a:lnTo>
                  <a:lnTo>
                    <a:pt x="238130" y="20014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5" name="Forma Livre: Forma 94">
              <a:extLst>
                <a:ext uri="{FF2B5EF4-FFF2-40B4-BE49-F238E27FC236}">
                  <a16:creationId xmlns:a16="http://schemas.microsoft.com/office/drawing/2014/main" id="{48250948-FB40-45CF-8E40-285F0E833B9C}"/>
                </a:ext>
              </a:extLst>
            </p:cNvPr>
            <p:cNvSpPr/>
            <p:nvPr/>
          </p:nvSpPr>
          <p:spPr>
            <a:xfrm>
              <a:off x="9353525" y="2932499"/>
              <a:ext cx="104503" cy="35976"/>
            </a:xfrm>
            <a:custGeom>
              <a:avLst/>
              <a:gdLst>
                <a:gd name="connsiteX0" fmla="*/ 86943 w 104502"/>
                <a:gd name="connsiteY0" fmla="*/ 1285 h 35976"/>
                <a:gd name="connsiteX1" fmla="*/ 18416 w 104502"/>
                <a:gd name="connsiteY1" fmla="*/ 1285 h 35976"/>
                <a:gd name="connsiteX2" fmla="*/ 1285 w 104502"/>
                <a:gd name="connsiteY2" fmla="*/ 18416 h 35976"/>
                <a:gd name="connsiteX3" fmla="*/ 18416 w 104502"/>
                <a:gd name="connsiteY3" fmla="*/ 35548 h 35976"/>
                <a:gd name="connsiteX4" fmla="*/ 86943 w 104502"/>
                <a:gd name="connsiteY4" fmla="*/ 35548 h 35976"/>
                <a:gd name="connsiteX5" fmla="*/ 104074 w 104502"/>
                <a:gd name="connsiteY5" fmla="*/ 18416 h 35976"/>
                <a:gd name="connsiteX6" fmla="*/ 86943 w 104502"/>
                <a:gd name="connsiteY6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502" h="35976">
                  <a:moveTo>
                    <a:pt x="86943" y="1285"/>
                  </a:moveTo>
                  <a:lnTo>
                    <a:pt x="18416" y="1285"/>
                  </a:lnTo>
                  <a:cubicBezTo>
                    <a:pt x="8955" y="1285"/>
                    <a:pt x="1285" y="8955"/>
                    <a:pt x="1285" y="18416"/>
                  </a:cubicBezTo>
                  <a:cubicBezTo>
                    <a:pt x="1285" y="27878"/>
                    <a:pt x="8955" y="35548"/>
                    <a:pt x="18416" y="35548"/>
                  </a:cubicBezTo>
                  <a:lnTo>
                    <a:pt x="86943" y="35548"/>
                  </a:lnTo>
                  <a:cubicBezTo>
                    <a:pt x="96404" y="35548"/>
                    <a:pt x="104074" y="27878"/>
                    <a:pt x="104074" y="18416"/>
                  </a:cubicBezTo>
                  <a:cubicBezTo>
                    <a:pt x="104074" y="8955"/>
                    <a:pt x="96404" y="1285"/>
                    <a:pt x="86943" y="12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96" name="Gráfico 48">
            <a:extLst>
              <a:ext uri="{FF2B5EF4-FFF2-40B4-BE49-F238E27FC236}">
                <a16:creationId xmlns:a16="http://schemas.microsoft.com/office/drawing/2014/main" id="{0CB677F0-CA4A-4561-BBBD-C58CFC944CE3}"/>
              </a:ext>
            </a:extLst>
          </p:cNvPr>
          <p:cNvGrpSpPr/>
          <p:nvPr/>
        </p:nvGrpSpPr>
        <p:grpSpPr>
          <a:xfrm>
            <a:off x="10632471" y="2225409"/>
            <a:ext cx="877135" cy="877135"/>
            <a:chOff x="10577868" y="2247268"/>
            <a:chExt cx="877135" cy="877135"/>
          </a:xfrm>
          <a:solidFill>
            <a:srgbClr val="FF1628"/>
          </a:solidFill>
        </p:grpSpPr>
        <p:sp>
          <p:nvSpPr>
            <p:cNvPr id="97" name="Forma Livre: Forma 96">
              <a:extLst>
                <a:ext uri="{FF2B5EF4-FFF2-40B4-BE49-F238E27FC236}">
                  <a16:creationId xmlns:a16="http://schemas.microsoft.com/office/drawing/2014/main" id="{3D29AF76-84F2-438A-BC12-B326535F4F85}"/>
                </a:ext>
              </a:extLst>
            </p:cNvPr>
            <p:cNvSpPr/>
            <p:nvPr/>
          </p:nvSpPr>
          <p:spPr>
            <a:xfrm>
              <a:off x="10843835" y="3015189"/>
              <a:ext cx="35976" cy="35976"/>
            </a:xfrm>
            <a:custGeom>
              <a:avLst/>
              <a:gdLst>
                <a:gd name="connsiteX0" fmla="*/ 18416 w 35976"/>
                <a:gd name="connsiteY0" fmla="*/ 1285 h 35976"/>
                <a:gd name="connsiteX1" fmla="*/ 1285 w 35976"/>
                <a:gd name="connsiteY1" fmla="*/ 18416 h 35976"/>
                <a:gd name="connsiteX2" fmla="*/ 18416 w 35976"/>
                <a:gd name="connsiteY2" fmla="*/ 35548 h 35976"/>
                <a:gd name="connsiteX3" fmla="*/ 35548 w 35976"/>
                <a:gd name="connsiteY3" fmla="*/ 18416 h 35976"/>
                <a:gd name="connsiteX4" fmla="*/ 18416 w 35976"/>
                <a:gd name="connsiteY4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6" h="35976">
                  <a:moveTo>
                    <a:pt x="18416" y="1285"/>
                  </a:moveTo>
                  <a:cubicBezTo>
                    <a:pt x="8960" y="1285"/>
                    <a:pt x="1285" y="8960"/>
                    <a:pt x="1285" y="18416"/>
                  </a:cubicBezTo>
                  <a:cubicBezTo>
                    <a:pt x="1285" y="27873"/>
                    <a:pt x="8960" y="35548"/>
                    <a:pt x="18416" y="35548"/>
                  </a:cubicBezTo>
                  <a:cubicBezTo>
                    <a:pt x="27873" y="35548"/>
                    <a:pt x="35548" y="27873"/>
                    <a:pt x="35548" y="18416"/>
                  </a:cubicBezTo>
                  <a:cubicBezTo>
                    <a:pt x="35548" y="8960"/>
                    <a:pt x="27873" y="1285"/>
                    <a:pt x="18416" y="12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8" name="Forma Livre: Forma 97">
              <a:extLst>
                <a:ext uri="{FF2B5EF4-FFF2-40B4-BE49-F238E27FC236}">
                  <a16:creationId xmlns:a16="http://schemas.microsoft.com/office/drawing/2014/main" id="{95E0D1D0-94C6-4712-A00A-6F43156CFFBD}"/>
                </a:ext>
              </a:extLst>
            </p:cNvPr>
            <p:cNvSpPr/>
            <p:nvPr/>
          </p:nvSpPr>
          <p:spPr>
            <a:xfrm>
              <a:off x="10900062" y="2364295"/>
              <a:ext cx="226136" cy="217571"/>
            </a:xfrm>
            <a:custGeom>
              <a:avLst/>
              <a:gdLst>
                <a:gd name="connsiteX0" fmla="*/ 225162 w 226136"/>
                <a:gd name="connsiteY0" fmla="*/ 82316 h 217570"/>
                <a:gd name="connsiteX1" fmla="*/ 211331 w 226136"/>
                <a:gd name="connsiteY1" fmla="*/ 70656 h 217570"/>
                <a:gd name="connsiteX2" fmla="*/ 154725 w 226136"/>
                <a:gd name="connsiteY2" fmla="*/ 62433 h 217570"/>
                <a:gd name="connsiteX3" fmla="*/ 131089 w 226136"/>
                <a:gd name="connsiteY3" fmla="*/ 11235 h 217570"/>
                <a:gd name="connsiteX4" fmla="*/ 115681 w 226136"/>
                <a:gd name="connsiteY4" fmla="*/ 1285 h 217570"/>
                <a:gd name="connsiteX5" fmla="*/ 100105 w 226136"/>
                <a:gd name="connsiteY5" fmla="*/ 10973 h 217570"/>
                <a:gd name="connsiteX6" fmla="*/ 75814 w 226136"/>
                <a:gd name="connsiteY6" fmla="*/ 61328 h 217570"/>
                <a:gd name="connsiteX7" fmla="*/ 15778 w 226136"/>
                <a:gd name="connsiteY7" fmla="*/ 70683 h 217570"/>
                <a:gd name="connsiteX8" fmla="*/ 2097 w 226136"/>
                <a:gd name="connsiteY8" fmla="*/ 82401 h 217570"/>
                <a:gd name="connsiteX9" fmla="*/ 6459 w 226136"/>
                <a:gd name="connsiteY9" fmla="*/ 99879 h 217570"/>
                <a:gd name="connsiteX10" fmla="*/ 47616 w 226136"/>
                <a:gd name="connsiteY10" fmla="*/ 139999 h 217570"/>
                <a:gd name="connsiteX11" fmla="*/ 37900 w 226136"/>
                <a:gd name="connsiteY11" fmla="*/ 196650 h 217570"/>
                <a:gd name="connsiteX12" fmla="*/ 44715 w 226136"/>
                <a:gd name="connsiteY12" fmla="*/ 213404 h 217570"/>
                <a:gd name="connsiteX13" fmla="*/ 62756 w 226136"/>
                <a:gd name="connsiteY13" fmla="*/ 214710 h 217570"/>
                <a:gd name="connsiteX14" fmla="*/ 113649 w 226136"/>
                <a:gd name="connsiteY14" fmla="*/ 187961 h 217570"/>
                <a:gd name="connsiteX15" fmla="*/ 164525 w 226136"/>
                <a:gd name="connsiteY15" fmla="*/ 214710 h 217570"/>
                <a:gd name="connsiteX16" fmla="*/ 182566 w 226136"/>
                <a:gd name="connsiteY16" fmla="*/ 213406 h 217570"/>
                <a:gd name="connsiteX17" fmla="*/ 189383 w 226136"/>
                <a:gd name="connsiteY17" fmla="*/ 196650 h 217570"/>
                <a:gd name="connsiteX18" fmla="*/ 179667 w 226136"/>
                <a:gd name="connsiteY18" fmla="*/ 139999 h 217570"/>
                <a:gd name="connsiteX19" fmla="*/ 220827 w 226136"/>
                <a:gd name="connsiteY19" fmla="*/ 99877 h 217570"/>
                <a:gd name="connsiteX20" fmla="*/ 225162 w 226136"/>
                <a:gd name="connsiteY20" fmla="*/ 82316 h 217570"/>
                <a:gd name="connsiteX21" fmla="*/ 149300 w 226136"/>
                <a:gd name="connsiteY21" fmla="*/ 121751 h 217570"/>
                <a:gd name="connsiteX22" fmla="*/ 144375 w 226136"/>
                <a:gd name="connsiteY22" fmla="*/ 136914 h 217570"/>
                <a:gd name="connsiteX23" fmla="*/ 149745 w 226136"/>
                <a:gd name="connsiteY23" fmla="*/ 168229 h 217570"/>
                <a:gd name="connsiteX24" fmla="*/ 121624 w 226136"/>
                <a:gd name="connsiteY24" fmla="*/ 153444 h 217570"/>
                <a:gd name="connsiteX25" fmla="*/ 105681 w 226136"/>
                <a:gd name="connsiteY25" fmla="*/ 153444 h 217570"/>
                <a:gd name="connsiteX26" fmla="*/ 77539 w 226136"/>
                <a:gd name="connsiteY26" fmla="*/ 168235 h 217570"/>
                <a:gd name="connsiteX27" fmla="*/ 82910 w 226136"/>
                <a:gd name="connsiteY27" fmla="*/ 136916 h 217570"/>
                <a:gd name="connsiteX28" fmla="*/ 77985 w 226136"/>
                <a:gd name="connsiteY28" fmla="*/ 121752 h 217570"/>
                <a:gd name="connsiteX29" fmla="*/ 54912 w 226136"/>
                <a:gd name="connsiteY29" fmla="*/ 99262 h 217570"/>
                <a:gd name="connsiteX30" fmla="*/ 89973 w 226136"/>
                <a:gd name="connsiteY30" fmla="*/ 93795 h 217570"/>
                <a:gd name="connsiteX31" fmla="*/ 102765 w 226136"/>
                <a:gd name="connsiteY31" fmla="*/ 84311 h 217570"/>
                <a:gd name="connsiteX32" fmla="*/ 115193 w 226136"/>
                <a:gd name="connsiteY32" fmla="*/ 58549 h 217570"/>
                <a:gd name="connsiteX33" fmla="*/ 127510 w 226136"/>
                <a:gd name="connsiteY33" fmla="*/ 85230 h 217570"/>
                <a:gd name="connsiteX34" fmla="*/ 140602 w 226136"/>
                <a:gd name="connsiteY34" fmla="*/ 95003 h 217570"/>
                <a:gd name="connsiteX35" fmla="*/ 172052 w 226136"/>
                <a:gd name="connsiteY35" fmla="*/ 99572 h 217570"/>
                <a:gd name="connsiteX36" fmla="*/ 149300 w 226136"/>
                <a:gd name="connsiteY36" fmla="*/ 121751 h 21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6136" h="217570">
                  <a:moveTo>
                    <a:pt x="225162" y="82316"/>
                  </a:moveTo>
                  <a:cubicBezTo>
                    <a:pt x="223147" y="76114"/>
                    <a:pt x="217785" y="71593"/>
                    <a:pt x="211331" y="70656"/>
                  </a:cubicBezTo>
                  <a:lnTo>
                    <a:pt x="154725" y="62433"/>
                  </a:lnTo>
                  <a:lnTo>
                    <a:pt x="131089" y="11235"/>
                  </a:lnTo>
                  <a:cubicBezTo>
                    <a:pt x="128310" y="5217"/>
                    <a:pt x="122309" y="1342"/>
                    <a:pt x="115681" y="1285"/>
                  </a:cubicBezTo>
                  <a:cubicBezTo>
                    <a:pt x="109001" y="1247"/>
                    <a:pt x="102986" y="5003"/>
                    <a:pt x="100105" y="10973"/>
                  </a:cubicBezTo>
                  <a:lnTo>
                    <a:pt x="75814" y="61328"/>
                  </a:lnTo>
                  <a:lnTo>
                    <a:pt x="15778" y="70683"/>
                  </a:lnTo>
                  <a:cubicBezTo>
                    <a:pt x="9366" y="71682"/>
                    <a:pt x="4071" y="76219"/>
                    <a:pt x="2097" y="82401"/>
                  </a:cubicBezTo>
                  <a:cubicBezTo>
                    <a:pt x="124" y="88584"/>
                    <a:pt x="1811" y="95349"/>
                    <a:pt x="6459" y="99879"/>
                  </a:cubicBezTo>
                  <a:lnTo>
                    <a:pt x="47616" y="139999"/>
                  </a:lnTo>
                  <a:lnTo>
                    <a:pt x="37900" y="196650"/>
                  </a:lnTo>
                  <a:cubicBezTo>
                    <a:pt x="36797" y="203076"/>
                    <a:pt x="39439" y="209572"/>
                    <a:pt x="44715" y="213404"/>
                  </a:cubicBezTo>
                  <a:cubicBezTo>
                    <a:pt x="50000" y="217245"/>
                    <a:pt x="56997" y="217739"/>
                    <a:pt x="62756" y="214710"/>
                  </a:cubicBezTo>
                  <a:lnTo>
                    <a:pt x="113649" y="187961"/>
                  </a:lnTo>
                  <a:lnTo>
                    <a:pt x="164525" y="214710"/>
                  </a:lnTo>
                  <a:cubicBezTo>
                    <a:pt x="170296" y="217744"/>
                    <a:pt x="177291" y="217240"/>
                    <a:pt x="182566" y="213406"/>
                  </a:cubicBezTo>
                  <a:cubicBezTo>
                    <a:pt x="187841" y="209572"/>
                    <a:pt x="190484" y="203078"/>
                    <a:pt x="189383" y="196650"/>
                  </a:cubicBezTo>
                  <a:lnTo>
                    <a:pt x="179667" y="139999"/>
                  </a:lnTo>
                  <a:lnTo>
                    <a:pt x="220827" y="99877"/>
                  </a:lnTo>
                  <a:cubicBezTo>
                    <a:pt x="225498" y="95325"/>
                    <a:pt x="227178" y="88517"/>
                    <a:pt x="225162" y="82316"/>
                  </a:cubicBezTo>
                  <a:close/>
                  <a:moveTo>
                    <a:pt x="149300" y="121751"/>
                  </a:moveTo>
                  <a:cubicBezTo>
                    <a:pt x="145264" y="125686"/>
                    <a:pt x="143420" y="131356"/>
                    <a:pt x="144375" y="136914"/>
                  </a:cubicBezTo>
                  <a:lnTo>
                    <a:pt x="149745" y="168229"/>
                  </a:lnTo>
                  <a:lnTo>
                    <a:pt x="121624" y="153444"/>
                  </a:lnTo>
                  <a:cubicBezTo>
                    <a:pt x="116633" y="150820"/>
                    <a:pt x="110672" y="150820"/>
                    <a:pt x="105681" y="153444"/>
                  </a:cubicBezTo>
                  <a:lnTo>
                    <a:pt x="77539" y="168235"/>
                  </a:lnTo>
                  <a:lnTo>
                    <a:pt x="82910" y="136916"/>
                  </a:lnTo>
                  <a:cubicBezTo>
                    <a:pt x="83864" y="131358"/>
                    <a:pt x="82021" y="125688"/>
                    <a:pt x="77985" y="121752"/>
                  </a:cubicBezTo>
                  <a:lnTo>
                    <a:pt x="54912" y="99262"/>
                  </a:lnTo>
                  <a:lnTo>
                    <a:pt x="89973" y="93795"/>
                  </a:lnTo>
                  <a:cubicBezTo>
                    <a:pt x="95536" y="92929"/>
                    <a:pt x="100319" y="89382"/>
                    <a:pt x="102765" y="84311"/>
                  </a:cubicBezTo>
                  <a:lnTo>
                    <a:pt x="115193" y="58549"/>
                  </a:lnTo>
                  <a:lnTo>
                    <a:pt x="127510" y="85230"/>
                  </a:lnTo>
                  <a:cubicBezTo>
                    <a:pt x="129940" y="90493"/>
                    <a:pt x="134865" y="94169"/>
                    <a:pt x="140602" y="95003"/>
                  </a:cubicBezTo>
                  <a:lnTo>
                    <a:pt x="172052" y="99572"/>
                  </a:lnTo>
                  <a:lnTo>
                    <a:pt x="149300" y="121751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9" name="Forma Livre: Forma 98">
              <a:extLst>
                <a:ext uri="{FF2B5EF4-FFF2-40B4-BE49-F238E27FC236}">
                  <a16:creationId xmlns:a16="http://schemas.microsoft.com/office/drawing/2014/main" id="{3F486B10-DA1F-4B6C-A617-834343345F8F}"/>
                </a:ext>
              </a:extLst>
            </p:cNvPr>
            <p:cNvSpPr/>
            <p:nvPr/>
          </p:nvSpPr>
          <p:spPr>
            <a:xfrm>
              <a:off x="10912361" y="3015189"/>
              <a:ext cx="275818" cy="35976"/>
            </a:xfrm>
            <a:custGeom>
              <a:avLst/>
              <a:gdLst>
                <a:gd name="connsiteX0" fmla="*/ 258258 w 275817"/>
                <a:gd name="connsiteY0" fmla="*/ 1285 h 35976"/>
                <a:gd name="connsiteX1" fmla="*/ 18416 w 275817"/>
                <a:gd name="connsiteY1" fmla="*/ 1285 h 35976"/>
                <a:gd name="connsiteX2" fmla="*/ 1285 w 275817"/>
                <a:gd name="connsiteY2" fmla="*/ 18416 h 35976"/>
                <a:gd name="connsiteX3" fmla="*/ 18416 w 275817"/>
                <a:gd name="connsiteY3" fmla="*/ 35548 h 35976"/>
                <a:gd name="connsiteX4" fmla="*/ 258258 w 275817"/>
                <a:gd name="connsiteY4" fmla="*/ 35548 h 35976"/>
                <a:gd name="connsiteX5" fmla="*/ 275390 w 275817"/>
                <a:gd name="connsiteY5" fmla="*/ 18416 h 35976"/>
                <a:gd name="connsiteX6" fmla="*/ 258258 w 275817"/>
                <a:gd name="connsiteY6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817" h="35976">
                  <a:moveTo>
                    <a:pt x="258258" y="1285"/>
                  </a:moveTo>
                  <a:lnTo>
                    <a:pt x="18416" y="1285"/>
                  </a:lnTo>
                  <a:cubicBezTo>
                    <a:pt x="8955" y="1285"/>
                    <a:pt x="1285" y="8955"/>
                    <a:pt x="1285" y="18416"/>
                  </a:cubicBezTo>
                  <a:cubicBezTo>
                    <a:pt x="1285" y="27878"/>
                    <a:pt x="8955" y="35548"/>
                    <a:pt x="18416" y="35548"/>
                  </a:cubicBezTo>
                  <a:lnTo>
                    <a:pt x="258258" y="35548"/>
                  </a:lnTo>
                  <a:cubicBezTo>
                    <a:pt x="267720" y="35548"/>
                    <a:pt x="275390" y="27878"/>
                    <a:pt x="275390" y="18416"/>
                  </a:cubicBezTo>
                  <a:cubicBezTo>
                    <a:pt x="275390" y="8955"/>
                    <a:pt x="267720" y="1285"/>
                    <a:pt x="258258" y="12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0" name="Forma Livre: Forma 99">
              <a:extLst>
                <a:ext uri="{FF2B5EF4-FFF2-40B4-BE49-F238E27FC236}">
                  <a16:creationId xmlns:a16="http://schemas.microsoft.com/office/drawing/2014/main" id="{4FE64101-941A-4FC5-A533-21B874A64283}"/>
                </a:ext>
              </a:extLst>
            </p:cNvPr>
            <p:cNvSpPr/>
            <p:nvPr/>
          </p:nvSpPr>
          <p:spPr>
            <a:xfrm>
              <a:off x="10603994" y="2245983"/>
              <a:ext cx="824027" cy="878848"/>
            </a:xfrm>
            <a:custGeom>
              <a:avLst/>
              <a:gdLst>
                <a:gd name="connsiteX0" fmla="*/ 772204 w 824027"/>
                <a:gd name="connsiteY0" fmla="*/ 33835 h 878848"/>
                <a:gd name="connsiteX1" fmla="*/ 651227 w 824027"/>
                <a:gd name="connsiteY1" fmla="*/ 33835 h 878848"/>
                <a:gd name="connsiteX2" fmla="*/ 652241 w 824027"/>
                <a:gd name="connsiteY2" fmla="*/ 19640 h 878848"/>
                <a:gd name="connsiteX3" fmla="*/ 647692 w 824027"/>
                <a:gd name="connsiteY3" fmla="*/ 6743 h 878848"/>
                <a:gd name="connsiteX4" fmla="*/ 635152 w 824027"/>
                <a:gd name="connsiteY4" fmla="*/ 1285 h 878848"/>
                <a:gd name="connsiteX5" fmla="*/ 189732 w 824027"/>
                <a:gd name="connsiteY5" fmla="*/ 1285 h 878848"/>
                <a:gd name="connsiteX6" fmla="*/ 177193 w 824027"/>
                <a:gd name="connsiteY6" fmla="*/ 6743 h 878848"/>
                <a:gd name="connsiteX7" fmla="*/ 172645 w 824027"/>
                <a:gd name="connsiteY7" fmla="*/ 19640 h 878848"/>
                <a:gd name="connsiteX8" fmla="*/ 173657 w 824027"/>
                <a:gd name="connsiteY8" fmla="*/ 33835 h 878848"/>
                <a:gd name="connsiteX9" fmla="*/ 52679 w 824027"/>
                <a:gd name="connsiteY9" fmla="*/ 33835 h 878848"/>
                <a:gd name="connsiteX10" fmla="*/ 1285 w 824027"/>
                <a:gd name="connsiteY10" fmla="*/ 84801 h 878848"/>
                <a:gd name="connsiteX11" fmla="*/ 1285 w 824027"/>
                <a:gd name="connsiteY11" fmla="*/ 132632 h 878848"/>
                <a:gd name="connsiteX12" fmla="*/ 64918 w 824027"/>
                <a:gd name="connsiteY12" fmla="*/ 326918 h 878848"/>
                <a:gd name="connsiteX13" fmla="*/ 231159 w 824027"/>
                <a:gd name="connsiteY13" fmla="*/ 445917 h 878848"/>
                <a:gd name="connsiteX14" fmla="*/ 262080 w 824027"/>
                <a:gd name="connsiteY14" fmla="*/ 455634 h 878848"/>
                <a:gd name="connsiteX15" fmla="*/ 310314 w 824027"/>
                <a:gd name="connsiteY15" fmla="*/ 490043 h 878848"/>
                <a:gd name="connsiteX16" fmla="*/ 309653 w 824027"/>
                <a:gd name="connsiteY16" fmla="*/ 498100 h 878848"/>
                <a:gd name="connsiteX17" fmla="*/ 343916 w 824027"/>
                <a:gd name="connsiteY17" fmla="*/ 546548 h 878848"/>
                <a:gd name="connsiteX18" fmla="*/ 343916 w 824027"/>
                <a:gd name="connsiteY18" fmla="*/ 588897 h 878848"/>
                <a:gd name="connsiteX19" fmla="*/ 292521 w 824027"/>
                <a:gd name="connsiteY19" fmla="*/ 588897 h 878848"/>
                <a:gd name="connsiteX20" fmla="*/ 241126 w 824027"/>
                <a:gd name="connsiteY20" fmla="*/ 640291 h 878848"/>
                <a:gd name="connsiteX21" fmla="*/ 241126 w 824027"/>
                <a:gd name="connsiteY21" fmla="*/ 696826 h 878848"/>
                <a:gd name="connsiteX22" fmla="*/ 223995 w 824027"/>
                <a:gd name="connsiteY22" fmla="*/ 696826 h 878848"/>
                <a:gd name="connsiteX23" fmla="*/ 172600 w 824027"/>
                <a:gd name="connsiteY23" fmla="*/ 748220 h 878848"/>
                <a:gd name="connsiteX24" fmla="*/ 172600 w 824027"/>
                <a:gd name="connsiteY24" fmla="*/ 861288 h 878848"/>
                <a:gd name="connsiteX25" fmla="*/ 189732 w 824027"/>
                <a:gd name="connsiteY25" fmla="*/ 878420 h 878848"/>
                <a:gd name="connsiteX26" fmla="*/ 635152 w 824027"/>
                <a:gd name="connsiteY26" fmla="*/ 878420 h 878848"/>
                <a:gd name="connsiteX27" fmla="*/ 652284 w 824027"/>
                <a:gd name="connsiteY27" fmla="*/ 861288 h 878848"/>
                <a:gd name="connsiteX28" fmla="*/ 652284 w 824027"/>
                <a:gd name="connsiteY28" fmla="*/ 748220 h 878848"/>
                <a:gd name="connsiteX29" fmla="*/ 600889 w 824027"/>
                <a:gd name="connsiteY29" fmla="*/ 696826 h 878848"/>
                <a:gd name="connsiteX30" fmla="*/ 583757 w 824027"/>
                <a:gd name="connsiteY30" fmla="*/ 696826 h 878848"/>
                <a:gd name="connsiteX31" fmla="*/ 583757 w 824027"/>
                <a:gd name="connsiteY31" fmla="*/ 640291 h 878848"/>
                <a:gd name="connsiteX32" fmla="*/ 532363 w 824027"/>
                <a:gd name="connsiteY32" fmla="*/ 588897 h 878848"/>
                <a:gd name="connsiteX33" fmla="*/ 480968 w 824027"/>
                <a:gd name="connsiteY33" fmla="*/ 588897 h 878848"/>
                <a:gd name="connsiteX34" fmla="*/ 480968 w 824027"/>
                <a:gd name="connsiteY34" fmla="*/ 546577 h 878848"/>
                <a:gd name="connsiteX35" fmla="*/ 515231 w 824027"/>
                <a:gd name="connsiteY35" fmla="*/ 498100 h 878848"/>
                <a:gd name="connsiteX36" fmla="*/ 514572 w 824027"/>
                <a:gd name="connsiteY36" fmla="*/ 490055 h 878848"/>
                <a:gd name="connsiteX37" fmla="*/ 562893 w 824027"/>
                <a:gd name="connsiteY37" fmla="*/ 455541 h 878848"/>
                <a:gd name="connsiteX38" fmla="*/ 563689 w 824027"/>
                <a:gd name="connsiteY38" fmla="*/ 455324 h 878848"/>
                <a:gd name="connsiteX39" fmla="*/ 593641 w 824027"/>
                <a:gd name="connsiteY39" fmla="*/ 445917 h 878848"/>
                <a:gd name="connsiteX40" fmla="*/ 759942 w 824027"/>
                <a:gd name="connsiteY40" fmla="*/ 326899 h 878848"/>
                <a:gd name="connsiteX41" fmla="*/ 823599 w 824027"/>
                <a:gd name="connsiteY41" fmla="*/ 132564 h 878848"/>
                <a:gd name="connsiteX42" fmla="*/ 823599 w 824027"/>
                <a:gd name="connsiteY42" fmla="*/ 84801 h 878848"/>
                <a:gd name="connsiteX43" fmla="*/ 772204 w 824027"/>
                <a:gd name="connsiteY43" fmla="*/ 33835 h 878848"/>
                <a:gd name="connsiteX44" fmla="*/ 631407 w 824027"/>
                <a:gd name="connsiteY44" fmla="*/ 311352 h 878848"/>
                <a:gd name="connsiteX45" fmla="*/ 643886 w 824027"/>
                <a:gd name="connsiteY45" fmla="*/ 136624 h 878848"/>
                <a:gd name="connsiteX46" fmla="*/ 720772 w 824027"/>
                <a:gd name="connsiteY46" fmla="*/ 136624 h 878848"/>
                <a:gd name="connsiteX47" fmla="*/ 631284 w 824027"/>
                <a:gd name="connsiteY47" fmla="*/ 312699 h 878848"/>
                <a:gd name="connsiteX48" fmla="*/ 631407 w 824027"/>
                <a:gd name="connsiteY48" fmla="*/ 311352 h 878848"/>
                <a:gd name="connsiteX49" fmla="*/ 193475 w 824027"/>
                <a:gd name="connsiteY49" fmla="*/ 311342 h 878848"/>
                <a:gd name="connsiteX50" fmla="*/ 193590 w 824027"/>
                <a:gd name="connsiteY50" fmla="*/ 312740 h 878848"/>
                <a:gd name="connsiteX51" fmla="*/ 104108 w 824027"/>
                <a:gd name="connsiteY51" fmla="*/ 136624 h 878848"/>
                <a:gd name="connsiteX52" fmla="*/ 180998 w 824027"/>
                <a:gd name="connsiteY52" fmla="*/ 136624 h 878848"/>
                <a:gd name="connsiteX53" fmla="*/ 193475 w 824027"/>
                <a:gd name="connsiteY53" fmla="*/ 311342 h 878848"/>
                <a:gd name="connsiteX54" fmla="*/ 35548 w 824027"/>
                <a:gd name="connsiteY54" fmla="*/ 132632 h 878848"/>
                <a:gd name="connsiteX55" fmla="*/ 35548 w 824027"/>
                <a:gd name="connsiteY55" fmla="*/ 84801 h 878848"/>
                <a:gd name="connsiteX56" fmla="*/ 52679 w 824027"/>
                <a:gd name="connsiteY56" fmla="*/ 68098 h 878848"/>
                <a:gd name="connsiteX57" fmla="*/ 176104 w 824027"/>
                <a:gd name="connsiteY57" fmla="*/ 68098 h 878848"/>
                <a:gd name="connsiteX58" fmla="*/ 178550 w 824027"/>
                <a:gd name="connsiteY58" fmla="*/ 102361 h 878848"/>
                <a:gd name="connsiteX59" fmla="*/ 86943 w 824027"/>
                <a:gd name="connsiteY59" fmla="*/ 102361 h 878848"/>
                <a:gd name="connsiteX60" fmla="*/ 69811 w 824027"/>
                <a:gd name="connsiteY60" fmla="*/ 119493 h 878848"/>
                <a:gd name="connsiteX61" fmla="*/ 69811 w 824027"/>
                <a:gd name="connsiteY61" fmla="*/ 132650 h 878848"/>
                <a:gd name="connsiteX62" fmla="*/ 202276 w 824027"/>
                <a:gd name="connsiteY62" fmla="*/ 359187 h 878848"/>
                <a:gd name="connsiteX63" fmla="*/ 223080 w 824027"/>
                <a:gd name="connsiteY63" fmla="*/ 406787 h 878848"/>
                <a:gd name="connsiteX64" fmla="*/ 35548 w 824027"/>
                <a:gd name="connsiteY64" fmla="*/ 132632 h 878848"/>
                <a:gd name="connsiteX65" fmla="*/ 600889 w 824027"/>
                <a:gd name="connsiteY65" fmla="*/ 731089 h 878848"/>
                <a:gd name="connsiteX66" fmla="*/ 618020 w 824027"/>
                <a:gd name="connsiteY66" fmla="*/ 748220 h 878848"/>
                <a:gd name="connsiteX67" fmla="*/ 618020 w 824027"/>
                <a:gd name="connsiteY67" fmla="*/ 844157 h 878848"/>
                <a:gd name="connsiteX68" fmla="*/ 206863 w 824027"/>
                <a:gd name="connsiteY68" fmla="*/ 844157 h 878848"/>
                <a:gd name="connsiteX69" fmla="*/ 206863 w 824027"/>
                <a:gd name="connsiteY69" fmla="*/ 748220 h 878848"/>
                <a:gd name="connsiteX70" fmla="*/ 223995 w 824027"/>
                <a:gd name="connsiteY70" fmla="*/ 731089 h 878848"/>
                <a:gd name="connsiteX71" fmla="*/ 600889 w 824027"/>
                <a:gd name="connsiteY71" fmla="*/ 731089 h 878848"/>
                <a:gd name="connsiteX72" fmla="*/ 532363 w 824027"/>
                <a:gd name="connsiteY72" fmla="*/ 623160 h 878848"/>
                <a:gd name="connsiteX73" fmla="*/ 549494 w 824027"/>
                <a:gd name="connsiteY73" fmla="*/ 640291 h 878848"/>
                <a:gd name="connsiteX74" fmla="*/ 549494 w 824027"/>
                <a:gd name="connsiteY74" fmla="*/ 696826 h 878848"/>
                <a:gd name="connsiteX75" fmla="*/ 275390 w 824027"/>
                <a:gd name="connsiteY75" fmla="*/ 696826 h 878848"/>
                <a:gd name="connsiteX76" fmla="*/ 275390 w 824027"/>
                <a:gd name="connsiteY76" fmla="*/ 640291 h 878848"/>
                <a:gd name="connsiteX77" fmla="*/ 292521 w 824027"/>
                <a:gd name="connsiteY77" fmla="*/ 623160 h 878848"/>
                <a:gd name="connsiteX78" fmla="*/ 532363 w 824027"/>
                <a:gd name="connsiteY78" fmla="*/ 623160 h 878848"/>
                <a:gd name="connsiteX79" fmla="*/ 378179 w 824027"/>
                <a:gd name="connsiteY79" fmla="*/ 588897 h 878848"/>
                <a:gd name="connsiteX80" fmla="*/ 378179 w 824027"/>
                <a:gd name="connsiteY80" fmla="*/ 549494 h 878848"/>
                <a:gd name="connsiteX81" fmla="*/ 446705 w 824027"/>
                <a:gd name="connsiteY81" fmla="*/ 549494 h 878848"/>
                <a:gd name="connsiteX82" fmla="*/ 446705 w 824027"/>
                <a:gd name="connsiteY82" fmla="*/ 588897 h 878848"/>
                <a:gd name="connsiteX83" fmla="*/ 378179 w 824027"/>
                <a:gd name="connsiteY83" fmla="*/ 588897 h 878848"/>
                <a:gd name="connsiteX84" fmla="*/ 463837 w 824027"/>
                <a:gd name="connsiteY84" fmla="*/ 515231 h 878848"/>
                <a:gd name="connsiteX85" fmla="*/ 361047 w 824027"/>
                <a:gd name="connsiteY85" fmla="*/ 515231 h 878848"/>
                <a:gd name="connsiteX86" fmla="*/ 343916 w 824027"/>
                <a:gd name="connsiteY86" fmla="*/ 498100 h 878848"/>
                <a:gd name="connsiteX87" fmla="*/ 361047 w 824027"/>
                <a:gd name="connsiteY87" fmla="*/ 480968 h 878848"/>
                <a:gd name="connsiteX88" fmla="*/ 463837 w 824027"/>
                <a:gd name="connsiteY88" fmla="*/ 480968 h 878848"/>
                <a:gd name="connsiteX89" fmla="*/ 480968 w 824027"/>
                <a:gd name="connsiteY89" fmla="*/ 498100 h 878848"/>
                <a:gd name="connsiteX90" fmla="*/ 463837 w 824027"/>
                <a:gd name="connsiteY90" fmla="*/ 515231 h 878848"/>
                <a:gd name="connsiteX91" fmla="*/ 544730 w 824027"/>
                <a:gd name="connsiteY91" fmla="*/ 425392 h 878848"/>
                <a:gd name="connsiteX92" fmla="*/ 498185 w 824027"/>
                <a:gd name="connsiteY92" fmla="*/ 459901 h 878848"/>
                <a:gd name="connsiteX93" fmla="*/ 463837 w 824027"/>
                <a:gd name="connsiteY93" fmla="*/ 446705 h 878848"/>
                <a:gd name="connsiteX94" fmla="*/ 361047 w 824027"/>
                <a:gd name="connsiteY94" fmla="*/ 446705 h 878848"/>
                <a:gd name="connsiteX95" fmla="*/ 326683 w 824027"/>
                <a:gd name="connsiteY95" fmla="*/ 459893 h 878848"/>
                <a:gd name="connsiteX96" fmla="*/ 282989 w 824027"/>
                <a:gd name="connsiteY96" fmla="*/ 428227 h 878848"/>
                <a:gd name="connsiteX97" fmla="*/ 227653 w 824027"/>
                <a:gd name="connsiteY97" fmla="*/ 308911 h 878848"/>
                <a:gd name="connsiteX98" fmla="*/ 208135 w 824027"/>
                <a:gd name="connsiteY98" fmla="*/ 35548 h 878848"/>
                <a:gd name="connsiteX99" fmla="*/ 616749 w 824027"/>
                <a:gd name="connsiteY99" fmla="*/ 35548 h 878848"/>
                <a:gd name="connsiteX100" fmla="*/ 597231 w 824027"/>
                <a:gd name="connsiteY100" fmla="*/ 308911 h 878848"/>
                <a:gd name="connsiteX101" fmla="*/ 544730 w 824027"/>
                <a:gd name="connsiteY101" fmla="*/ 425392 h 878848"/>
                <a:gd name="connsiteX102" fmla="*/ 789336 w 824027"/>
                <a:gd name="connsiteY102" fmla="*/ 132564 h 878848"/>
                <a:gd name="connsiteX103" fmla="*/ 601807 w 824027"/>
                <a:gd name="connsiteY103" fmla="*/ 406754 h 878848"/>
                <a:gd name="connsiteX104" fmla="*/ 622593 w 824027"/>
                <a:gd name="connsiteY104" fmla="*/ 359194 h 878848"/>
                <a:gd name="connsiteX105" fmla="*/ 622596 w 824027"/>
                <a:gd name="connsiteY105" fmla="*/ 359192 h 878848"/>
                <a:gd name="connsiteX106" fmla="*/ 755073 w 824027"/>
                <a:gd name="connsiteY106" fmla="*/ 132547 h 878848"/>
                <a:gd name="connsiteX107" fmla="*/ 755073 w 824027"/>
                <a:gd name="connsiteY107" fmla="*/ 119493 h 878848"/>
                <a:gd name="connsiteX108" fmla="*/ 737941 w 824027"/>
                <a:gd name="connsiteY108" fmla="*/ 102361 h 878848"/>
                <a:gd name="connsiteX109" fmla="*/ 646332 w 824027"/>
                <a:gd name="connsiteY109" fmla="*/ 102361 h 878848"/>
                <a:gd name="connsiteX110" fmla="*/ 648778 w 824027"/>
                <a:gd name="connsiteY110" fmla="*/ 68098 h 878848"/>
                <a:gd name="connsiteX111" fmla="*/ 772204 w 824027"/>
                <a:gd name="connsiteY111" fmla="*/ 68098 h 878848"/>
                <a:gd name="connsiteX112" fmla="*/ 789336 w 824027"/>
                <a:gd name="connsiteY112" fmla="*/ 84801 h 878848"/>
                <a:gd name="connsiteX113" fmla="*/ 789336 w 824027"/>
                <a:gd name="connsiteY113" fmla="*/ 132564 h 87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824027" h="878848">
                  <a:moveTo>
                    <a:pt x="772204" y="33835"/>
                  </a:moveTo>
                  <a:lnTo>
                    <a:pt x="651227" y="33835"/>
                  </a:lnTo>
                  <a:lnTo>
                    <a:pt x="652241" y="19640"/>
                  </a:lnTo>
                  <a:cubicBezTo>
                    <a:pt x="652580" y="14896"/>
                    <a:pt x="650932" y="10224"/>
                    <a:pt x="647692" y="6743"/>
                  </a:cubicBezTo>
                  <a:cubicBezTo>
                    <a:pt x="644451" y="3262"/>
                    <a:pt x="639908" y="1285"/>
                    <a:pt x="635152" y="1285"/>
                  </a:cubicBezTo>
                  <a:lnTo>
                    <a:pt x="189732" y="1285"/>
                  </a:lnTo>
                  <a:cubicBezTo>
                    <a:pt x="184976" y="1285"/>
                    <a:pt x="180433" y="3262"/>
                    <a:pt x="177193" y="6743"/>
                  </a:cubicBezTo>
                  <a:cubicBezTo>
                    <a:pt x="173952" y="10224"/>
                    <a:pt x="172304" y="14896"/>
                    <a:pt x="172645" y="19640"/>
                  </a:cubicBezTo>
                  <a:lnTo>
                    <a:pt x="173657" y="33835"/>
                  </a:lnTo>
                  <a:lnTo>
                    <a:pt x="52679" y="33835"/>
                  </a:lnTo>
                  <a:cubicBezTo>
                    <a:pt x="24340" y="33835"/>
                    <a:pt x="1285" y="56699"/>
                    <a:pt x="1285" y="84801"/>
                  </a:cubicBezTo>
                  <a:lnTo>
                    <a:pt x="1285" y="132632"/>
                  </a:lnTo>
                  <a:cubicBezTo>
                    <a:pt x="1285" y="203002"/>
                    <a:pt x="23289" y="270185"/>
                    <a:pt x="64918" y="326918"/>
                  </a:cubicBezTo>
                  <a:cubicBezTo>
                    <a:pt x="106546" y="383651"/>
                    <a:pt x="164031" y="424799"/>
                    <a:pt x="231159" y="445917"/>
                  </a:cubicBezTo>
                  <a:lnTo>
                    <a:pt x="262080" y="455634"/>
                  </a:lnTo>
                  <a:cubicBezTo>
                    <a:pt x="276599" y="469286"/>
                    <a:pt x="292763" y="480814"/>
                    <a:pt x="310314" y="490043"/>
                  </a:cubicBezTo>
                  <a:cubicBezTo>
                    <a:pt x="309892" y="492700"/>
                    <a:pt x="309653" y="495391"/>
                    <a:pt x="309653" y="498100"/>
                  </a:cubicBezTo>
                  <a:cubicBezTo>
                    <a:pt x="309653" y="520432"/>
                    <a:pt x="323976" y="539476"/>
                    <a:pt x="343916" y="546548"/>
                  </a:cubicBezTo>
                  <a:lnTo>
                    <a:pt x="343916" y="588897"/>
                  </a:lnTo>
                  <a:lnTo>
                    <a:pt x="292521" y="588897"/>
                  </a:lnTo>
                  <a:cubicBezTo>
                    <a:pt x="264182" y="588897"/>
                    <a:pt x="241126" y="611952"/>
                    <a:pt x="241126" y="640291"/>
                  </a:cubicBezTo>
                  <a:lnTo>
                    <a:pt x="241126" y="696826"/>
                  </a:lnTo>
                  <a:lnTo>
                    <a:pt x="223995" y="696826"/>
                  </a:lnTo>
                  <a:cubicBezTo>
                    <a:pt x="195656" y="696826"/>
                    <a:pt x="172600" y="719881"/>
                    <a:pt x="172600" y="748220"/>
                  </a:cubicBezTo>
                  <a:lnTo>
                    <a:pt x="172600" y="861288"/>
                  </a:lnTo>
                  <a:cubicBezTo>
                    <a:pt x="172600" y="870750"/>
                    <a:pt x="180270" y="878420"/>
                    <a:pt x="189732" y="878420"/>
                  </a:cubicBezTo>
                  <a:lnTo>
                    <a:pt x="635152" y="878420"/>
                  </a:lnTo>
                  <a:cubicBezTo>
                    <a:pt x="644614" y="878420"/>
                    <a:pt x="652284" y="870750"/>
                    <a:pt x="652284" y="861288"/>
                  </a:cubicBezTo>
                  <a:lnTo>
                    <a:pt x="652284" y="748220"/>
                  </a:lnTo>
                  <a:cubicBezTo>
                    <a:pt x="652284" y="719881"/>
                    <a:pt x="629228" y="696826"/>
                    <a:pt x="600889" y="696826"/>
                  </a:cubicBezTo>
                  <a:lnTo>
                    <a:pt x="583757" y="696826"/>
                  </a:lnTo>
                  <a:lnTo>
                    <a:pt x="583757" y="640291"/>
                  </a:lnTo>
                  <a:cubicBezTo>
                    <a:pt x="583757" y="611952"/>
                    <a:pt x="560702" y="588897"/>
                    <a:pt x="532363" y="588897"/>
                  </a:cubicBezTo>
                  <a:lnTo>
                    <a:pt x="480968" y="588897"/>
                  </a:lnTo>
                  <a:lnTo>
                    <a:pt x="480968" y="546577"/>
                  </a:lnTo>
                  <a:cubicBezTo>
                    <a:pt x="500736" y="539603"/>
                    <a:pt x="515231" y="520684"/>
                    <a:pt x="515231" y="498100"/>
                  </a:cubicBezTo>
                  <a:cubicBezTo>
                    <a:pt x="515231" y="495393"/>
                    <a:pt x="514991" y="492707"/>
                    <a:pt x="514572" y="490055"/>
                  </a:cubicBezTo>
                  <a:cubicBezTo>
                    <a:pt x="532178" y="480805"/>
                    <a:pt x="548358" y="469240"/>
                    <a:pt x="562893" y="455541"/>
                  </a:cubicBezTo>
                  <a:cubicBezTo>
                    <a:pt x="563158" y="455471"/>
                    <a:pt x="563426" y="455408"/>
                    <a:pt x="563689" y="455324"/>
                  </a:cubicBezTo>
                  <a:lnTo>
                    <a:pt x="593641" y="445917"/>
                  </a:lnTo>
                  <a:cubicBezTo>
                    <a:pt x="660791" y="424802"/>
                    <a:pt x="718296" y="383645"/>
                    <a:pt x="759942" y="326899"/>
                  </a:cubicBezTo>
                  <a:cubicBezTo>
                    <a:pt x="801587" y="270151"/>
                    <a:pt x="823599" y="202951"/>
                    <a:pt x="823599" y="132564"/>
                  </a:cubicBezTo>
                  <a:lnTo>
                    <a:pt x="823599" y="84801"/>
                  </a:lnTo>
                  <a:cubicBezTo>
                    <a:pt x="823599" y="56699"/>
                    <a:pt x="800543" y="33835"/>
                    <a:pt x="772204" y="33835"/>
                  </a:cubicBezTo>
                  <a:close/>
                  <a:moveTo>
                    <a:pt x="631407" y="311352"/>
                  </a:moveTo>
                  <a:lnTo>
                    <a:pt x="643886" y="136624"/>
                  </a:lnTo>
                  <a:lnTo>
                    <a:pt x="720772" y="136624"/>
                  </a:lnTo>
                  <a:cubicBezTo>
                    <a:pt x="719518" y="206507"/>
                    <a:pt x="686069" y="271381"/>
                    <a:pt x="631284" y="312699"/>
                  </a:cubicBezTo>
                  <a:cubicBezTo>
                    <a:pt x="631318" y="312250"/>
                    <a:pt x="631376" y="311801"/>
                    <a:pt x="631407" y="311352"/>
                  </a:cubicBezTo>
                  <a:close/>
                  <a:moveTo>
                    <a:pt x="193475" y="311342"/>
                  </a:moveTo>
                  <a:cubicBezTo>
                    <a:pt x="193508" y="311808"/>
                    <a:pt x="193554" y="312274"/>
                    <a:pt x="193590" y="312740"/>
                  </a:cubicBezTo>
                  <a:cubicBezTo>
                    <a:pt x="138697" y="271451"/>
                    <a:pt x="105321" y="206872"/>
                    <a:pt x="104108" y="136624"/>
                  </a:cubicBezTo>
                  <a:lnTo>
                    <a:pt x="180998" y="136624"/>
                  </a:lnTo>
                  <a:lnTo>
                    <a:pt x="193475" y="311342"/>
                  </a:lnTo>
                  <a:close/>
                  <a:moveTo>
                    <a:pt x="35548" y="132632"/>
                  </a:moveTo>
                  <a:lnTo>
                    <a:pt x="35548" y="84801"/>
                  </a:lnTo>
                  <a:cubicBezTo>
                    <a:pt x="35548" y="75435"/>
                    <a:pt x="43074" y="68098"/>
                    <a:pt x="52679" y="68098"/>
                  </a:cubicBezTo>
                  <a:lnTo>
                    <a:pt x="176104" y="68098"/>
                  </a:lnTo>
                  <a:lnTo>
                    <a:pt x="178550" y="102361"/>
                  </a:lnTo>
                  <a:lnTo>
                    <a:pt x="86943" y="102361"/>
                  </a:lnTo>
                  <a:cubicBezTo>
                    <a:pt x="77481" y="102361"/>
                    <a:pt x="69811" y="110031"/>
                    <a:pt x="69811" y="119493"/>
                  </a:cubicBezTo>
                  <a:lnTo>
                    <a:pt x="69811" y="132650"/>
                  </a:lnTo>
                  <a:cubicBezTo>
                    <a:pt x="69811" y="227185"/>
                    <a:pt x="120421" y="313406"/>
                    <a:pt x="202276" y="359187"/>
                  </a:cubicBezTo>
                  <a:cubicBezTo>
                    <a:pt x="207304" y="375868"/>
                    <a:pt x="214300" y="391838"/>
                    <a:pt x="223080" y="406787"/>
                  </a:cubicBezTo>
                  <a:cubicBezTo>
                    <a:pt x="110139" y="363040"/>
                    <a:pt x="35548" y="255202"/>
                    <a:pt x="35548" y="132632"/>
                  </a:cubicBezTo>
                  <a:close/>
                  <a:moveTo>
                    <a:pt x="600889" y="731089"/>
                  </a:moveTo>
                  <a:cubicBezTo>
                    <a:pt x="610335" y="731089"/>
                    <a:pt x="618020" y="738774"/>
                    <a:pt x="618020" y="748220"/>
                  </a:cubicBezTo>
                  <a:lnTo>
                    <a:pt x="618020" y="844157"/>
                  </a:lnTo>
                  <a:lnTo>
                    <a:pt x="206863" y="844157"/>
                  </a:lnTo>
                  <a:lnTo>
                    <a:pt x="206863" y="748220"/>
                  </a:lnTo>
                  <a:cubicBezTo>
                    <a:pt x="206863" y="738774"/>
                    <a:pt x="214549" y="731089"/>
                    <a:pt x="223995" y="731089"/>
                  </a:cubicBezTo>
                  <a:cubicBezTo>
                    <a:pt x="227714" y="731089"/>
                    <a:pt x="593534" y="731089"/>
                    <a:pt x="600889" y="731089"/>
                  </a:cubicBezTo>
                  <a:close/>
                  <a:moveTo>
                    <a:pt x="532363" y="623160"/>
                  </a:moveTo>
                  <a:cubicBezTo>
                    <a:pt x="541809" y="623160"/>
                    <a:pt x="549494" y="630845"/>
                    <a:pt x="549494" y="640291"/>
                  </a:cubicBezTo>
                  <a:lnTo>
                    <a:pt x="549494" y="696826"/>
                  </a:lnTo>
                  <a:lnTo>
                    <a:pt x="275390" y="696826"/>
                  </a:lnTo>
                  <a:lnTo>
                    <a:pt x="275390" y="640291"/>
                  </a:lnTo>
                  <a:cubicBezTo>
                    <a:pt x="275390" y="630845"/>
                    <a:pt x="283075" y="623160"/>
                    <a:pt x="292521" y="623160"/>
                  </a:cubicBezTo>
                  <a:cubicBezTo>
                    <a:pt x="320135" y="623160"/>
                    <a:pt x="504875" y="623160"/>
                    <a:pt x="532363" y="623160"/>
                  </a:cubicBezTo>
                  <a:close/>
                  <a:moveTo>
                    <a:pt x="378179" y="588897"/>
                  </a:moveTo>
                  <a:lnTo>
                    <a:pt x="378179" y="549494"/>
                  </a:lnTo>
                  <a:lnTo>
                    <a:pt x="446705" y="549494"/>
                  </a:lnTo>
                  <a:lnTo>
                    <a:pt x="446705" y="588897"/>
                  </a:lnTo>
                  <a:lnTo>
                    <a:pt x="378179" y="588897"/>
                  </a:lnTo>
                  <a:close/>
                  <a:moveTo>
                    <a:pt x="463837" y="515231"/>
                  </a:moveTo>
                  <a:lnTo>
                    <a:pt x="361047" y="515231"/>
                  </a:lnTo>
                  <a:cubicBezTo>
                    <a:pt x="351601" y="515231"/>
                    <a:pt x="343916" y="507546"/>
                    <a:pt x="343916" y="498100"/>
                  </a:cubicBezTo>
                  <a:cubicBezTo>
                    <a:pt x="343916" y="488717"/>
                    <a:pt x="351524" y="480968"/>
                    <a:pt x="361047" y="480968"/>
                  </a:cubicBezTo>
                  <a:lnTo>
                    <a:pt x="463837" y="480968"/>
                  </a:lnTo>
                  <a:cubicBezTo>
                    <a:pt x="473184" y="480968"/>
                    <a:pt x="480968" y="488574"/>
                    <a:pt x="480968" y="498100"/>
                  </a:cubicBezTo>
                  <a:cubicBezTo>
                    <a:pt x="480968" y="507560"/>
                    <a:pt x="473297" y="515231"/>
                    <a:pt x="463837" y="515231"/>
                  </a:cubicBezTo>
                  <a:close/>
                  <a:moveTo>
                    <a:pt x="544730" y="425392"/>
                  </a:moveTo>
                  <a:cubicBezTo>
                    <a:pt x="531020" y="439376"/>
                    <a:pt x="515385" y="450919"/>
                    <a:pt x="498185" y="459901"/>
                  </a:cubicBezTo>
                  <a:cubicBezTo>
                    <a:pt x="488886" y="451550"/>
                    <a:pt x="476690" y="446705"/>
                    <a:pt x="463837" y="446705"/>
                  </a:cubicBezTo>
                  <a:lnTo>
                    <a:pt x="361047" y="446705"/>
                  </a:lnTo>
                  <a:cubicBezTo>
                    <a:pt x="348235" y="446705"/>
                    <a:pt x="336136" y="451370"/>
                    <a:pt x="326683" y="459893"/>
                  </a:cubicBezTo>
                  <a:cubicBezTo>
                    <a:pt x="310675" y="451524"/>
                    <a:pt x="296004" y="440935"/>
                    <a:pt x="282989" y="428227"/>
                  </a:cubicBezTo>
                  <a:cubicBezTo>
                    <a:pt x="250638" y="396647"/>
                    <a:pt x="230875" y="354400"/>
                    <a:pt x="227653" y="308911"/>
                  </a:cubicBezTo>
                  <a:lnTo>
                    <a:pt x="208135" y="35548"/>
                  </a:lnTo>
                  <a:lnTo>
                    <a:pt x="616749" y="35548"/>
                  </a:lnTo>
                  <a:lnTo>
                    <a:pt x="597231" y="308911"/>
                  </a:lnTo>
                  <a:cubicBezTo>
                    <a:pt x="594057" y="353304"/>
                    <a:pt x="575282" y="394258"/>
                    <a:pt x="544730" y="425392"/>
                  </a:cubicBezTo>
                  <a:close/>
                  <a:moveTo>
                    <a:pt x="789336" y="132564"/>
                  </a:moveTo>
                  <a:cubicBezTo>
                    <a:pt x="789336" y="255144"/>
                    <a:pt x="714747" y="362988"/>
                    <a:pt x="601807" y="406754"/>
                  </a:cubicBezTo>
                  <a:cubicBezTo>
                    <a:pt x="610584" y="391809"/>
                    <a:pt x="617570" y="375849"/>
                    <a:pt x="622593" y="359194"/>
                  </a:cubicBezTo>
                  <a:cubicBezTo>
                    <a:pt x="622595" y="359194"/>
                    <a:pt x="622596" y="359192"/>
                    <a:pt x="622596" y="359192"/>
                  </a:cubicBezTo>
                  <a:cubicBezTo>
                    <a:pt x="704312" y="313483"/>
                    <a:pt x="755073" y="226637"/>
                    <a:pt x="755073" y="132547"/>
                  </a:cubicBezTo>
                  <a:lnTo>
                    <a:pt x="755073" y="119493"/>
                  </a:lnTo>
                  <a:cubicBezTo>
                    <a:pt x="755073" y="110031"/>
                    <a:pt x="747403" y="102361"/>
                    <a:pt x="737941" y="102361"/>
                  </a:cubicBezTo>
                  <a:lnTo>
                    <a:pt x="646332" y="102361"/>
                  </a:lnTo>
                  <a:lnTo>
                    <a:pt x="648778" y="68098"/>
                  </a:lnTo>
                  <a:lnTo>
                    <a:pt x="772204" y="68098"/>
                  </a:lnTo>
                  <a:cubicBezTo>
                    <a:pt x="781810" y="68098"/>
                    <a:pt x="789336" y="75435"/>
                    <a:pt x="789336" y="84801"/>
                  </a:cubicBezTo>
                  <a:lnTo>
                    <a:pt x="789336" y="132564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266A19B9-3FF0-49BF-ABB7-802658E036FC}"/>
              </a:ext>
            </a:extLst>
          </p:cNvPr>
          <p:cNvSpPr/>
          <p:nvPr/>
        </p:nvSpPr>
        <p:spPr>
          <a:xfrm>
            <a:off x="10551310" y="1424991"/>
            <a:ext cx="10518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Passo 7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361A3F0-C5F5-40AA-8190-CB9CFD4538F6}"/>
              </a:ext>
            </a:extLst>
          </p:cNvPr>
          <p:cNvSpPr/>
          <p:nvPr/>
        </p:nvSpPr>
        <p:spPr>
          <a:xfrm>
            <a:off x="10411205" y="3705767"/>
            <a:ext cx="139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Premiação</a:t>
            </a:r>
          </a:p>
        </p:txBody>
      </p:sp>
      <p:sp>
        <p:nvSpPr>
          <p:cNvPr id="31" name="Retângulo de cantos arredondados 67">
            <a:extLst>
              <a:ext uri="{FF2B5EF4-FFF2-40B4-BE49-F238E27FC236}">
                <a16:creationId xmlns:a16="http://schemas.microsoft.com/office/drawing/2014/main" id="{6A3643B0-D4A1-46A2-89FB-E9EA82AC81BB}"/>
              </a:ext>
            </a:extLst>
          </p:cNvPr>
          <p:cNvSpPr/>
          <p:nvPr/>
        </p:nvSpPr>
        <p:spPr>
          <a:xfrm>
            <a:off x="10351375" y="4438080"/>
            <a:ext cx="1512993" cy="110701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Divulgação e premiação das Melhores Empresas para Trabalhar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C7408A8B-22F8-48E5-B264-C932857D5E4D}"/>
              </a:ext>
            </a:extLst>
          </p:cNvPr>
          <p:cNvSpPr/>
          <p:nvPr/>
        </p:nvSpPr>
        <p:spPr>
          <a:xfrm>
            <a:off x="8851007" y="1424991"/>
            <a:ext cx="1072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Passo 6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429F035-5910-4839-8544-AAD82285F357}"/>
              </a:ext>
            </a:extLst>
          </p:cNvPr>
          <p:cNvSpPr/>
          <p:nvPr/>
        </p:nvSpPr>
        <p:spPr>
          <a:xfrm>
            <a:off x="8897854" y="3716614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Ranking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3828CB79-9589-4E06-A06F-279447418EA3}"/>
              </a:ext>
            </a:extLst>
          </p:cNvPr>
          <p:cNvSpPr/>
          <p:nvPr/>
        </p:nvSpPr>
        <p:spPr>
          <a:xfrm>
            <a:off x="8697761" y="4404830"/>
            <a:ext cx="14992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A empresa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kern="0" dirty="0">
                <a:cs typeface="Arial" panose="020B0604020202020204" pitchFamily="34" charset="0"/>
              </a:rPr>
              <a:t>seleciona 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Rankings que deseja participar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EB576D2B-C868-49EC-8E1A-EF0ED68A220E}"/>
              </a:ext>
            </a:extLst>
          </p:cNvPr>
          <p:cNvSpPr/>
          <p:nvPr/>
        </p:nvSpPr>
        <p:spPr>
          <a:xfrm>
            <a:off x="8697761" y="3558657"/>
            <a:ext cx="1512993" cy="6955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4AEED483-484E-4BDA-A68A-B50F5B6F5CD5}"/>
              </a:ext>
            </a:extLst>
          </p:cNvPr>
          <p:cNvSpPr/>
          <p:nvPr/>
        </p:nvSpPr>
        <p:spPr>
          <a:xfrm>
            <a:off x="10351375" y="3551884"/>
            <a:ext cx="1512993" cy="6955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9" name="Gráfico 52">
            <a:extLst>
              <a:ext uri="{FF2B5EF4-FFF2-40B4-BE49-F238E27FC236}">
                <a16:creationId xmlns:a16="http://schemas.microsoft.com/office/drawing/2014/main" id="{B450130C-822E-477B-AD21-3D77DABB37D3}"/>
              </a:ext>
            </a:extLst>
          </p:cNvPr>
          <p:cNvGrpSpPr/>
          <p:nvPr/>
        </p:nvGrpSpPr>
        <p:grpSpPr>
          <a:xfrm>
            <a:off x="7275049" y="2173911"/>
            <a:ext cx="877136" cy="877136"/>
            <a:chOff x="3911366" y="2195770"/>
            <a:chExt cx="877136" cy="877136"/>
          </a:xfrm>
          <a:solidFill>
            <a:srgbClr val="FF1628"/>
          </a:solidFill>
        </p:grpSpPr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id="{81385F91-F1A8-4F7C-B0A4-3C0F6B8A1852}"/>
                </a:ext>
              </a:extLst>
            </p:cNvPr>
            <p:cNvSpPr/>
            <p:nvPr/>
          </p:nvSpPr>
          <p:spPr>
            <a:xfrm>
              <a:off x="4167022" y="2194499"/>
              <a:ext cx="621876" cy="315221"/>
            </a:xfrm>
            <a:custGeom>
              <a:avLst/>
              <a:gdLst>
                <a:gd name="connsiteX0" fmla="*/ 549500 w 621875"/>
                <a:gd name="connsiteY0" fmla="*/ 1285 h 315220"/>
                <a:gd name="connsiteX1" fmla="*/ 535795 w 621875"/>
                <a:gd name="connsiteY1" fmla="*/ 1285 h 315220"/>
                <a:gd name="connsiteX2" fmla="*/ 18416 w 621875"/>
                <a:gd name="connsiteY2" fmla="*/ 1285 h 315220"/>
                <a:gd name="connsiteX3" fmla="*/ 1285 w 621875"/>
                <a:gd name="connsiteY3" fmla="*/ 18416 h 315220"/>
                <a:gd name="connsiteX4" fmla="*/ 18416 w 621875"/>
                <a:gd name="connsiteY4" fmla="*/ 35548 h 315220"/>
                <a:gd name="connsiteX5" fmla="*/ 488244 w 621875"/>
                <a:gd name="connsiteY5" fmla="*/ 35548 h 315220"/>
                <a:gd name="connsiteX6" fmla="*/ 477551 w 621875"/>
                <a:gd name="connsiteY6" fmla="*/ 73236 h 315220"/>
                <a:gd name="connsiteX7" fmla="*/ 477551 w 621875"/>
                <a:gd name="connsiteY7" fmla="*/ 297628 h 315220"/>
                <a:gd name="connsiteX8" fmla="*/ 494682 w 621875"/>
                <a:gd name="connsiteY8" fmla="*/ 314760 h 315220"/>
                <a:gd name="connsiteX9" fmla="*/ 511814 w 621875"/>
                <a:gd name="connsiteY9" fmla="*/ 297628 h 315220"/>
                <a:gd name="connsiteX10" fmla="*/ 511814 w 621875"/>
                <a:gd name="connsiteY10" fmla="*/ 244546 h 315220"/>
                <a:gd name="connsiteX11" fmla="*/ 604321 w 621875"/>
                <a:gd name="connsiteY11" fmla="*/ 244546 h 315220"/>
                <a:gd name="connsiteX12" fmla="*/ 621453 w 621875"/>
                <a:gd name="connsiteY12" fmla="*/ 227415 h 315220"/>
                <a:gd name="connsiteX13" fmla="*/ 621453 w 621875"/>
                <a:gd name="connsiteY13" fmla="*/ 73236 h 315220"/>
                <a:gd name="connsiteX14" fmla="*/ 549500 w 621875"/>
                <a:gd name="connsiteY14" fmla="*/ 1285 h 315220"/>
                <a:gd name="connsiteX15" fmla="*/ 587189 w 621875"/>
                <a:gd name="connsiteY15" fmla="*/ 210283 h 315220"/>
                <a:gd name="connsiteX16" fmla="*/ 511812 w 621875"/>
                <a:gd name="connsiteY16" fmla="*/ 210283 h 315220"/>
                <a:gd name="connsiteX17" fmla="*/ 511812 w 621875"/>
                <a:gd name="connsiteY17" fmla="*/ 73236 h 315220"/>
                <a:gd name="connsiteX18" fmla="*/ 549500 w 621875"/>
                <a:gd name="connsiteY18" fmla="*/ 35548 h 315220"/>
                <a:gd name="connsiteX19" fmla="*/ 587188 w 621875"/>
                <a:gd name="connsiteY19" fmla="*/ 73236 h 315220"/>
                <a:gd name="connsiteX20" fmla="*/ 587188 w 621875"/>
                <a:gd name="connsiteY20" fmla="*/ 210283 h 31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1875" h="315220">
                  <a:moveTo>
                    <a:pt x="549500" y="1285"/>
                  </a:moveTo>
                  <a:cubicBezTo>
                    <a:pt x="546372" y="1285"/>
                    <a:pt x="537347" y="1285"/>
                    <a:pt x="535795" y="1285"/>
                  </a:cubicBezTo>
                  <a:lnTo>
                    <a:pt x="18416" y="1285"/>
                  </a:lnTo>
                  <a:cubicBezTo>
                    <a:pt x="8955" y="1285"/>
                    <a:pt x="1285" y="8956"/>
                    <a:pt x="1285" y="18416"/>
                  </a:cubicBezTo>
                  <a:cubicBezTo>
                    <a:pt x="1285" y="27876"/>
                    <a:pt x="8955" y="35548"/>
                    <a:pt x="18416" y="35548"/>
                  </a:cubicBezTo>
                  <a:lnTo>
                    <a:pt x="488244" y="35548"/>
                  </a:lnTo>
                  <a:cubicBezTo>
                    <a:pt x="481471" y="46517"/>
                    <a:pt x="477551" y="59424"/>
                    <a:pt x="477551" y="73236"/>
                  </a:cubicBezTo>
                  <a:lnTo>
                    <a:pt x="477551" y="297628"/>
                  </a:lnTo>
                  <a:cubicBezTo>
                    <a:pt x="477551" y="307088"/>
                    <a:pt x="485221" y="314760"/>
                    <a:pt x="494682" y="314760"/>
                  </a:cubicBezTo>
                  <a:cubicBezTo>
                    <a:pt x="504144" y="314760"/>
                    <a:pt x="511814" y="307088"/>
                    <a:pt x="511814" y="297628"/>
                  </a:cubicBezTo>
                  <a:lnTo>
                    <a:pt x="511814" y="244546"/>
                  </a:lnTo>
                  <a:lnTo>
                    <a:pt x="604321" y="244546"/>
                  </a:lnTo>
                  <a:cubicBezTo>
                    <a:pt x="613783" y="244546"/>
                    <a:pt x="621453" y="236875"/>
                    <a:pt x="621453" y="227415"/>
                  </a:cubicBezTo>
                  <a:lnTo>
                    <a:pt x="621453" y="73236"/>
                  </a:lnTo>
                  <a:cubicBezTo>
                    <a:pt x="621451" y="33562"/>
                    <a:pt x="589175" y="1285"/>
                    <a:pt x="549500" y="1285"/>
                  </a:cubicBezTo>
                  <a:close/>
                  <a:moveTo>
                    <a:pt x="587189" y="210283"/>
                  </a:moveTo>
                  <a:lnTo>
                    <a:pt x="511812" y="210283"/>
                  </a:lnTo>
                  <a:lnTo>
                    <a:pt x="511812" y="73236"/>
                  </a:lnTo>
                  <a:cubicBezTo>
                    <a:pt x="511812" y="52453"/>
                    <a:pt x="528719" y="35548"/>
                    <a:pt x="549500" y="35548"/>
                  </a:cubicBezTo>
                  <a:cubicBezTo>
                    <a:pt x="570281" y="35548"/>
                    <a:pt x="587188" y="52455"/>
                    <a:pt x="587188" y="73236"/>
                  </a:cubicBezTo>
                  <a:lnTo>
                    <a:pt x="587188" y="210283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6CF2E15B-91B0-4D69-9F97-EB7A85317DFE}"/>
                </a:ext>
              </a:extLst>
            </p:cNvPr>
            <p:cNvSpPr/>
            <p:nvPr/>
          </p:nvSpPr>
          <p:spPr>
            <a:xfrm>
              <a:off x="3952289" y="2494832"/>
              <a:ext cx="836020" cy="579047"/>
            </a:xfrm>
            <a:custGeom>
              <a:avLst/>
              <a:gdLst>
                <a:gd name="connsiteX0" fmla="*/ 817492 w 836020"/>
                <a:gd name="connsiteY0" fmla="*/ 399090 h 579046"/>
                <a:gd name="connsiteX1" fmla="*/ 705589 w 836020"/>
                <a:gd name="connsiteY1" fmla="*/ 287187 h 579046"/>
                <a:gd name="connsiteX2" fmla="*/ 725766 w 836020"/>
                <a:gd name="connsiteY2" fmla="*/ 200004 h 579046"/>
                <a:gd name="connsiteX3" fmla="*/ 527047 w 836020"/>
                <a:gd name="connsiteY3" fmla="*/ 1285 h 579046"/>
                <a:gd name="connsiteX4" fmla="*/ 328328 w 836020"/>
                <a:gd name="connsiteY4" fmla="*/ 200004 h 579046"/>
                <a:gd name="connsiteX5" fmla="*/ 341498 w 836020"/>
                <a:gd name="connsiteY5" fmla="*/ 271131 h 579046"/>
                <a:gd name="connsiteX6" fmla="*/ 321446 w 836020"/>
                <a:gd name="connsiteY6" fmla="*/ 291183 h 579046"/>
                <a:gd name="connsiteX7" fmla="*/ 238969 w 836020"/>
                <a:gd name="connsiteY7" fmla="*/ 208705 h 579046"/>
                <a:gd name="connsiteX8" fmla="*/ 226856 w 836020"/>
                <a:gd name="connsiteY8" fmla="*/ 203687 h 579046"/>
                <a:gd name="connsiteX9" fmla="*/ 214742 w 836020"/>
                <a:gd name="connsiteY9" fmla="*/ 208705 h 579046"/>
                <a:gd name="connsiteX10" fmla="*/ 195460 w 836020"/>
                <a:gd name="connsiteY10" fmla="*/ 227987 h 579046"/>
                <a:gd name="connsiteX11" fmla="*/ 195460 w 836020"/>
                <a:gd name="connsiteY11" fmla="*/ 71555 h 579046"/>
                <a:gd name="connsiteX12" fmla="*/ 178329 w 836020"/>
                <a:gd name="connsiteY12" fmla="*/ 54424 h 579046"/>
                <a:gd name="connsiteX13" fmla="*/ 161197 w 836020"/>
                <a:gd name="connsiteY13" fmla="*/ 71555 h 579046"/>
                <a:gd name="connsiteX14" fmla="*/ 161197 w 836020"/>
                <a:gd name="connsiteY14" fmla="*/ 262250 h 579046"/>
                <a:gd name="connsiteX15" fmla="*/ 6302 w 836020"/>
                <a:gd name="connsiteY15" fmla="*/ 417147 h 579046"/>
                <a:gd name="connsiteX16" fmla="*/ 6302 w 836020"/>
                <a:gd name="connsiteY16" fmla="*/ 441376 h 579046"/>
                <a:gd name="connsiteX17" fmla="*/ 18416 w 836020"/>
                <a:gd name="connsiteY17" fmla="*/ 446394 h 579046"/>
                <a:gd name="connsiteX18" fmla="*/ 30530 w 836020"/>
                <a:gd name="connsiteY18" fmla="*/ 441376 h 579046"/>
                <a:gd name="connsiteX19" fmla="*/ 161197 w 836020"/>
                <a:gd name="connsiteY19" fmla="*/ 310708 h 579046"/>
                <a:gd name="connsiteX20" fmla="*/ 161197 w 836020"/>
                <a:gd name="connsiteY20" fmla="*/ 434165 h 579046"/>
                <a:gd name="connsiteX21" fmla="*/ 85832 w 836020"/>
                <a:gd name="connsiteY21" fmla="*/ 434165 h 579046"/>
                <a:gd name="connsiteX22" fmla="*/ 68701 w 836020"/>
                <a:gd name="connsiteY22" fmla="*/ 451297 h 579046"/>
                <a:gd name="connsiteX23" fmla="*/ 68701 w 836020"/>
                <a:gd name="connsiteY23" fmla="*/ 506116 h 579046"/>
                <a:gd name="connsiteX24" fmla="*/ 140651 w 836020"/>
                <a:gd name="connsiteY24" fmla="*/ 578067 h 579046"/>
                <a:gd name="connsiteX25" fmla="*/ 654595 w 836020"/>
                <a:gd name="connsiteY25" fmla="*/ 578067 h 579046"/>
                <a:gd name="connsiteX26" fmla="*/ 726547 w 836020"/>
                <a:gd name="connsiteY26" fmla="*/ 506113 h 579046"/>
                <a:gd name="connsiteX27" fmla="*/ 726547 w 836020"/>
                <a:gd name="connsiteY27" fmla="*/ 491405 h 579046"/>
                <a:gd name="connsiteX28" fmla="*/ 771204 w 836020"/>
                <a:gd name="connsiteY28" fmla="*/ 509436 h 579046"/>
                <a:gd name="connsiteX29" fmla="*/ 771526 w 836020"/>
                <a:gd name="connsiteY29" fmla="*/ 509434 h 579046"/>
                <a:gd name="connsiteX30" fmla="*/ 817170 w 836020"/>
                <a:gd name="connsiteY30" fmla="*/ 490417 h 579046"/>
                <a:gd name="connsiteX31" fmla="*/ 817492 w 836020"/>
                <a:gd name="connsiteY31" fmla="*/ 399090 h 579046"/>
                <a:gd name="connsiteX32" fmla="*/ 527045 w 836020"/>
                <a:gd name="connsiteY32" fmla="*/ 35546 h 579046"/>
                <a:gd name="connsiteX33" fmla="*/ 691503 w 836020"/>
                <a:gd name="connsiteY33" fmla="*/ 200004 h 579046"/>
                <a:gd name="connsiteX34" fmla="*/ 527045 w 836020"/>
                <a:gd name="connsiteY34" fmla="*/ 364462 h 579046"/>
                <a:gd name="connsiteX35" fmla="*/ 382570 w 836020"/>
                <a:gd name="connsiteY35" fmla="*/ 278515 h 579046"/>
                <a:gd name="connsiteX36" fmla="*/ 481573 w 836020"/>
                <a:gd name="connsiteY36" fmla="*/ 179511 h 579046"/>
                <a:gd name="connsiteX37" fmla="*/ 481573 w 836020"/>
                <a:gd name="connsiteY37" fmla="*/ 218378 h 579046"/>
                <a:gd name="connsiteX38" fmla="*/ 498704 w 836020"/>
                <a:gd name="connsiteY38" fmla="*/ 235509 h 579046"/>
                <a:gd name="connsiteX39" fmla="*/ 515836 w 836020"/>
                <a:gd name="connsiteY39" fmla="*/ 218378 h 579046"/>
                <a:gd name="connsiteX40" fmla="*/ 515836 w 836020"/>
                <a:gd name="connsiteY40" fmla="*/ 136160 h 579046"/>
                <a:gd name="connsiteX41" fmla="*/ 498704 w 836020"/>
                <a:gd name="connsiteY41" fmla="*/ 119028 h 579046"/>
                <a:gd name="connsiteX42" fmla="*/ 416485 w 836020"/>
                <a:gd name="connsiteY42" fmla="*/ 119028 h 579046"/>
                <a:gd name="connsiteX43" fmla="*/ 399353 w 836020"/>
                <a:gd name="connsiteY43" fmla="*/ 136160 h 579046"/>
                <a:gd name="connsiteX44" fmla="*/ 416485 w 836020"/>
                <a:gd name="connsiteY44" fmla="*/ 153292 h 579046"/>
                <a:gd name="connsiteX45" fmla="*/ 459340 w 836020"/>
                <a:gd name="connsiteY45" fmla="*/ 153292 h 579046"/>
                <a:gd name="connsiteX46" fmla="*/ 368587 w 836020"/>
                <a:gd name="connsiteY46" fmla="*/ 244044 h 579046"/>
                <a:gd name="connsiteX47" fmla="*/ 362589 w 836020"/>
                <a:gd name="connsiteY47" fmla="*/ 200006 h 579046"/>
                <a:gd name="connsiteX48" fmla="*/ 527045 w 836020"/>
                <a:gd name="connsiteY48" fmla="*/ 35546 h 579046"/>
                <a:gd name="connsiteX49" fmla="*/ 140650 w 836020"/>
                <a:gd name="connsiteY49" fmla="*/ 543799 h 579046"/>
                <a:gd name="connsiteX50" fmla="*/ 102962 w 836020"/>
                <a:gd name="connsiteY50" fmla="*/ 506109 h 579046"/>
                <a:gd name="connsiteX51" fmla="*/ 102962 w 836020"/>
                <a:gd name="connsiteY51" fmla="*/ 468421 h 579046"/>
                <a:gd name="connsiteX52" fmla="*/ 582641 w 836020"/>
                <a:gd name="connsiteY52" fmla="*/ 468421 h 579046"/>
                <a:gd name="connsiteX53" fmla="*/ 582641 w 836020"/>
                <a:gd name="connsiteY53" fmla="*/ 488979 h 579046"/>
                <a:gd name="connsiteX54" fmla="*/ 582725 w 836020"/>
                <a:gd name="connsiteY54" fmla="*/ 490639 h 579046"/>
                <a:gd name="connsiteX55" fmla="*/ 582641 w 836020"/>
                <a:gd name="connsiteY55" fmla="*/ 492299 h 579046"/>
                <a:gd name="connsiteX56" fmla="*/ 582641 w 836020"/>
                <a:gd name="connsiteY56" fmla="*/ 506109 h 579046"/>
                <a:gd name="connsiteX57" fmla="*/ 593336 w 836020"/>
                <a:gd name="connsiteY57" fmla="*/ 543800 h 579046"/>
                <a:gd name="connsiteX58" fmla="*/ 140650 w 836020"/>
                <a:gd name="connsiteY58" fmla="*/ 543800 h 579046"/>
                <a:gd name="connsiteX59" fmla="*/ 692284 w 836020"/>
                <a:gd name="connsiteY59" fmla="*/ 506104 h 579046"/>
                <a:gd name="connsiteX60" fmla="*/ 654595 w 836020"/>
                <a:gd name="connsiteY60" fmla="*/ 543797 h 579046"/>
                <a:gd name="connsiteX61" fmla="*/ 616904 w 836020"/>
                <a:gd name="connsiteY61" fmla="*/ 506106 h 579046"/>
                <a:gd name="connsiteX62" fmla="*/ 616904 w 836020"/>
                <a:gd name="connsiteY62" fmla="*/ 492296 h 579046"/>
                <a:gd name="connsiteX63" fmla="*/ 616820 w 836020"/>
                <a:gd name="connsiteY63" fmla="*/ 490636 h 579046"/>
                <a:gd name="connsiteX64" fmla="*/ 616904 w 836020"/>
                <a:gd name="connsiteY64" fmla="*/ 488976 h 579046"/>
                <a:gd name="connsiteX65" fmla="*/ 616904 w 836020"/>
                <a:gd name="connsiteY65" fmla="*/ 451288 h 579046"/>
                <a:gd name="connsiteX66" fmla="*/ 599772 w 836020"/>
                <a:gd name="connsiteY66" fmla="*/ 434157 h 579046"/>
                <a:gd name="connsiteX67" fmla="*/ 195460 w 836020"/>
                <a:gd name="connsiteY67" fmla="*/ 434157 h 579046"/>
                <a:gd name="connsiteX68" fmla="*/ 195460 w 836020"/>
                <a:gd name="connsiteY68" fmla="*/ 276438 h 579046"/>
                <a:gd name="connsiteX69" fmla="*/ 226854 w 836020"/>
                <a:gd name="connsiteY69" fmla="*/ 245045 h 579046"/>
                <a:gd name="connsiteX70" fmla="*/ 309331 w 836020"/>
                <a:gd name="connsiteY70" fmla="*/ 327523 h 579046"/>
                <a:gd name="connsiteX71" fmla="*/ 321444 w 836020"/>
                <a:gd name="connsiteY71" fmla="*/ 332541 h 579046"/>
                <a:gd name="connsiteX72" fmla="*/ 333558 w 836020"/>
                <a:gd name="connsiteY72" fmla="*/ 327523 h 579046"/>
                <a:gd name="connsiteX73" fmla="*/ 357511 w 836020"/>
                <a:gd name="connsiteY73" fmla="*/ 303570 h 579046"/>
                <a:gd name="connsiteX74" fmla="*/ 527045 w 836020"/>
                <a:gd name="connsiteY74" fmla="*/ 398722 h 579046"/>
                <a:gd name="connsiteX75" fmla="*/ 613849 w 836020"/>
                <a:gd name="connsiteY75" fmla="*/ 378733 h 579046"/>
                <a:gd name="connsiteX76" fmla="*/ 692284 w 836020"/>
                <a:gd name="connsiteY76" fmla="*/ 457168 h 579046"/>
                <a:gd name="connsiteX77" fmla="*/ 692284 w 836020"/>
                <a:gd name="connsiteY77" fmla="*/ 506104 h 579046"/>
                <a:gd name="connsiteX78" fmla="*/ 792943 w 836020"/>
                <a:gd name="connsiteY78" fmla="*/ 466182 h 579046"/>
                <a:gd name="connsiteX79" fmla="*/ 771358 w 836020"/>
                <a:gd name="connsiteY79" fmla="*/ 475164 h 579046"/>
                <a:gd name="connsiteX80" fmla="*/ 771206 w 836020"/>
                <a:gd name="connsiteY80" fmla="*/ 475166 h 579046"/>
                <a:gd name="connsiteX81" fmla="*/ 750074 w 836020"/>
                <a:gd name="connsiteY81" fmla="*/ 466504 h 579046"/>
                <a:gd name="connsiteX82" fmla="*/ 644071 w 836020"/>
                <a:gd name="connsiteY82" fmla="*/ 360501 h 579046"/>
                <a:gd name="connsiteX83" fmla="*/ 687306 w 836020"/>
                <a:gd name="connsiteY83" fmla="*/ 317355 h 579046"/>
                <a:gd name="connsiteX84" fmla="*/ 793265 w 836020"/>
                <a:gd name="connsiteY84" fmla="*/ 423314 h 579046"/>
                <a:gd name="connsiteX85" fmla="*/ 792943 w 836020"/>
                <a:gd name="connsiteY85" fmla="*/ 466182 h 57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36020" h="579046">
                  <a:moveTo>
                    <a:pt x="817492" y="399090"/>
                  </a:moveTo>
                  <a:lnTo>
                    <a:pt x="705589" y="287187"/>
                  </a:lnTo>
                  <a:cubicBezTo>
                    <a:pt x="718502" y="260849"/>
                    <a:pt x="725766" y="231261"/>
                    <a:pt x="725766" y="200004"/>
                  </a:cubicBezTo>
                  <a:cubicBezTo>
                    <a:pt x="725766" y="90429"/>
                    <a:pt x="636620" y="1285"/>
                    <a:pt x="527047" y="1285"/>
                  </a:cubicBezTo>
                  <a:cubicBezTo>
                    <a:pt x="417474" y="1285"/>
                    <a:pt x="328328" y="90429"/>
                    <a:pt x="328328" y="200004"/>
                  </a:cubicBezTo>
                  <a:cubicBezTo>
                    <a:pt x="328328" y="225056"/>
                    <a:pt x="332999" y="249035"/>
                    <a:pt x="341498" y="271131"/>
                  </a:cubicBezTo>
                  <a:lnTo>
                    <a:pt x="321446" y="291183"/>
                  </a:lnTo>
                  <a:lnTo>
                    <a:pt x="238969" y="208705"/>
                  </a:lnTo>
                  <a:cubicBezTo>
                    <a:pt x="235757" y="205493"/>
                    <a:pt x="231399" y="203687"/>
                    <a:pt x="226856" y="203687"/>
                  </a:cubicBezTo>
                  <a:cubicBezTo>
                    <a:pt x="222312" y="203687"/>
                    <a:pt x="217954" y="205493"/>
                    <a:pt x="214742" y="208705"/>
                  </a:cubicBezTo>
                  <a:lnTo>
                    <a:pt x="195460" y="227987"/>
                  </a:lnTo>
                  <a:lnTo>
                    <a:pt x="195460" y="71555"/>
                  </a:lnTo>
                  <a:cubicBezTo>
                    <a:pt x="195460" y="62095"/>
                    <a:pt x="187791" y="54424"/>
                    <a:pt x="178329" y="54424"/>
                  </a:cubicBezTo>
                  <a:cubicBezTo>
                    <a:pt x="168867" y="54424"/>
                    <a:pt x="161197" y="62095"/>
                    <a:pt x="161197" y="71555"/>
                  </a:cubicBezTo>
                  <a:lnTo>
                    <a:pt x="161197" y="262250"/>
                  </a:lnTo>
                  <a:lnTo>
                    <a:pt x="6302" y="417147"/>
                  </a:lnTo>
                  <a:cubicBezTo>
                    <a:pt x="-388" y="423837"/>
                    <a:pt x="-388" y="434684"/>
                    <a:pt x="6302" y="441376"/>
                  </a:cubicBezTo>
                  <a:cubicBezTo>
                    <a:pt x="9648" y="444720"/>
                    <a:pt x="14032" y="446394"/>
                    <a:pt x="18416" y="446394"/>
                  </a:cubicBezTo>
                  <a:cubicBezTo>
                    <a:pt x="22800" y="446394"/>
                    <a:pt x="27186" y="444720"/>
                    <a:pt x="30530" y="441376"/>
                  </a:cubicBezTo>
                  <a:lnTo>
                    <a:pt x="161197" y="310708"/>
                  </a:lnTo>
                  <a:lnTo>
                    <a:pt x="161197" y="434165"/>
                  </a:lnTo>
                  <a:lnTo>
                    <a:pt x="85832" y="434165"/>
                  </a:lnTo>
                  <a:cubicBezTo>
                    <a:pt x="76370" y="434165"/>
                    <a:pt x="68701" y="441837"/>
                    <a:pt x="68701" y="451297"/>
                  </a:cubicBezTo>
                  <a:lnTo>
                    <a:pt x="68701" y="506116"/>
                  </a:lnTo>
                  <a:cubicBezTo>
                    <a:pt x="68701" y="545789"/>
                    <a:pt x="100976" y="578067"/>
                    <a:pt x="140651" y="578067"/>
                  </a:cubicBezTo>
                  <a:lnTo>
                    <a:pt x="654595" y="578067"/>
                  </a:lnTo>
                  <a:cubicBezTo>
                    <a:pt x="694270" y="578067"/>
                    <a:pt x="726547" y="545789"/>
                    <a:pt x="726547" y="506113"/>
                  </a:cubicBezTo>
                  <a:lnTo>
                    <a:pt x="726547" y="491405"/>
                  </a:lnTo>
                  <a:cubicBezTo>
                    <a:pt x="738533" y="503039"/>
                    <a:pt x="754331" y="509436"/>
                    <a:pt x="771204" y="509436"/>
                  </a:cubicBezTo>
                  <a:cubicBezTo>
                    <a:pt x="771310" y="509436"/>
                    <a:pt x="771418" y="509434"/>
                    <a:pt x="771526" y="509434"/>
                  </a:cubicBezTo>
                  <a:cubicBezTo>
                    <a:pt x="788781" y="509351"/>
                    <a:pt x="804989" y="502597"/>
                    <a:pt x="817170" y="490417"/>
                  </a:cubicBezTo>
                  <a:cubicBezTo>
                    <a:pt x="842436" y="465146"/>
                    <a:pt x="842581" y="424179"/>
                    <a:pt x="817492" y="399090"/>
                  </a:cubicBezTo>
                  <a:close/>
                  <a:moveTo>
                    <a:pt x="527045" y="35546"/>
                  </a:moveTo>
                  <a:cubicBezTo>
                    <a:pt x="617728" y="35546"/>
                    <a:pt x="691503" y="109322"/>
                    <a:pt x="691503" y="200004"/>
                  </a:cubicBezTo>
                  <a:cubicBezTo>
                    <a:pt x="691503" y="290687"/>
                    <a:pt x="617728" y="364462"/>
                    <a:pt x="527045" y="364462"/>
                  </a:cubicBezTo>
                  <a:cubicBezTo>
                    <a:pt x="464775" y="364462"/>
                    <a:pt x="410480" y="329675"/>
                    <a:pt x="382570" y="278515"/>
                  </a:cubicBezTo>
                  <a:lnTo>
                    <a:pt x="481573" y="179511"/>
                  </a:lnTo>
                  <a:lnTo>
                    <a:pt x="481573" y="218378"/>
                  </a:lnTo>
                  <a:cubicBezTo>
                    <a:pt x="481573" y="227838"/>
                    <a:pt x="489243" y="235509"/>
                    <a:pt x="498704" y="235509"/>
                  </a:cubicBezTo>
                  <a:cubicBezTo>
                    <a:pt x="508166" y="235509"/>
                    <a:pt x="515836" y="227838"/>
                    <a:pt x="515836" y="218378"/>
                  </a:cubicBezTo>
                  <a:lnTo>
                    <a:pt x="515836" y="136160"/>
                  </a:lnTo>
                  <a:cubicBezTo>
                    <a:pt x="515836" y="126700"/>
                    <a:pt x="508166" y="119028"/>
                    <a:pt x="498704" y="119028"/>
                  </a:cubicBezTo>
                  <a:lnTo>
                    <a:pt x="416485" y="119028"/>
                  </a:lnTo>
                  <a:cubicBezTo>
                    <a:pt x="407023" y="119028"/>
                    <a:pt x="399353" y="126700"/>
                    <a:pt x="399353" y="136160"/>
                  </a:cubicBezTo>
                  <a:cubicBezTo>
                    <a:pt x="399353" y="145620"/>
                    <a:pt x="407023" y="153292"/>
                    <a:pt x="416485" y="153292"/>
                  </a:cubicBezTo>
                  <a:lnTo>
                    <a:pt x="459340" y="153292"/>
                  </a:lnTo>
                  <a:lnTo>
                    <a:pt x="368587" y="244044"/>
                  </a:lnTo>
                  <a:cubicBezTo>
                    <a:pt x="364684" y="230022"/>
                    <a:pt x="362589" y="215255"/>
                    <a:pt x="362589" y="200006"/>
                  </a:cubicBezTo>
                  <a:cubicBezTo>
                    <a:pt x="362587" y="109320"/>
                    <a:pt x="436363" y="35546"/>
                    <a:pt x="527045" y="35546"/>
                  </a:cubicBezTo>
                  <a:close/>
                  <a:moveTo>
                    <a:pt x="140650" y="543799"/>
                  </a:moveTo>
                  <a:cubicBezTo>
                    <a:pt x="119867" y="543797"/>
                    <a:pt x="102962" y="526890"/>
                    <a:pt x="102962" y="506109"/>
                  </a:cubicBezTo>
                  <a:lnTo>
                    <a:pt x="102962" y="468421"/>
                  </a:lnTo>
                  <a:lnTo>
                    <a:pt x="582641" y="468421"/>
                  </a:lnTo>
                  <a:lnTo>
                    <a:pt x="582641" y="488979"/>
                  </a:lnTo>
                  <a:cubicBezTo>
                    <a:pt x="582641" y="489540"/>
                    <a:pt x="582671" y="490093"/>
                    <a:pt x="582725" y="490639"/>
                  </a:cubicBezTo>
                  <a:cubicBezTo>
                    <a:pt x="582671" y="491186"/>
                    <a:pt x="582641" y="491739"/>
                    <a:pt x="582641" y="492299"/>
                  </a:cubicBezTo>
                  <a:lnTo>
                    <a:pt x="582641" y="506109"/>
                  </a:lnTo>
                  <a:cubicBezTo>
                    <a:pt x="582641" y="519922"/>
                    <a:pt x="586560" y="532831"/>
                    <a:pt x="593336" y="543800"/>
                  </a:cubicBezTo>
                  <a:lnTo>
                    <a:pt x="140650" y="543800"/>
                  </a:lnTo>
                  <a:close/>
                  <a:moveTo>
                    <a:pt x="692284" y="506104"/>
                  </a:moveTo>
                  <a:cubicBezTo>
                    <a:pt x="692284" y="526890"/>
                    <a:pt x="675375" y="543797"/>
                    <a:pt x="654595" y="543797"/>
                  </a:cubicBezTo>
                  <a:cubicBezTo>
                    <a:pt x="633811" y="543797"/>
                    <a:pt x="616904" y="526888"/>
                    <a:pt x="616904" y="506106"/>
                  </a:cubicBezTo>
                  <a:lnTo>
                    <a:pt x="616904" y="492296"/>
                  </a:lnTo>
                  <a:cubicBezTo>
                    <a:pt x="616904" y="491736"/>
                    <a:pt x="616873" y="491182"/>
                    <a:pt x="616820" y="490636"/>
                  </a:cubicBezTo>
                  <a:cubicBezTo>
                    <a:pt x="616873" y="490089"/>
                    <a:pt x="616904" y="489536"/>
                    <a:pt x="616904" y="488976"/>
                  </a:cubicBezTo>
                  <a:lnTo>
                    <a:pt x="616904" y="451288"/>
                  </a:lnTo>
                  <a:cubicBezTo>
                    <a:pt x="616904" y="441828"/>
                    <a:pt x="609234" y="434157"/>
                    <a:pt x="599772" y="434157"/>
                  </a:cubicBezTo>
                  <a:lnTo>
                    <a:pt x="195460" y="434157"/>
                  </a:lnTo>
                  <a:lnTo>
                    <a:pt x="195460" y="276438"/>
                  </a:lnTo>
                  <a:lnTo>
                    <a:pt x="226854" y="245045"/>
                  </a:lnTo>
                  <a:lnTo>
                    <a:pt x="309331" y="327523"/>
                  </a:lnTo>
                  <a:cubicBezTo>
                    <a:pt x="312543" y="330735"/>
                    <a:pt x="316901" y="332541"/>
                    <a:pt x="321444" y="332541"/>
                  </a:cubicBezTo>
                  <a:cubicBezTo>
                    <a:pt x="325988" y="332541"/>
                    <a:pt x="330346" y="330735"/>
                    <a:pt x="333558" y="327523"/>
                  </a:cubicBezTo>
                  <a:lnTo>
                    <a:pt x="357511" y="303570"/>
                  </a:lnTo>
                  <a:cubicBezTo>
                    <a:pt x="392477" y="360597"/>
                    <a:pt x="455391" y="398722"/>
                    <a:pt x="527045" y="398722"/>
                  </a:cubicBezTo>
                  <a:cubicBezTo>
                    <a:pt x="558151" y="398722"/>
                    <a:pt x="587609" y="391530"/>
                    <a:pt x="613849" y="378733"/>
                  </a:cubicBezTo>
                  <a:lnTo>
                    <a:pt x="692284" y="457168"/>
                  </a:lnTo>
                  <a:lnTo>
                    <a:pt x="692284" y="506104"/>
                  </a:lnTo>
                  <a:close/>
                  <a:moveTo>
                    <a:pt x="792943" y="466182"/>
                  </a:moveTo>
                  <a:cubicBezTo>
                    <a:pt x="787190" y="471935"/>
                    <a:pt x="779523" y="475127"/>
                    <a:pt x="771358" y="475164"/>
                  </a:cubicBezTo>
                  <a:cubicBezTo>
                    <a:pt x="771309" y="475166"/>
                    <a:pt x="771257" y="475166"/>
                    <a:pt x="771206" y="475166"/>
                  </a:cubicBezTo>
                  <a:cubicBezTo>
                    <a:pt x="763161" y="475166"/>
                    <a:pt x="755661" y="472093"/>
                    <a:pt x="750074" y="466504"/>
                  </a:cubicBezTo>
                  <a:lnTo>
                    <a:pt x="644071" y="360501"/>
                  </a:lnTo>
                  <a:cubicBezTo>
                    <a:pt x="660596" y="348420"/>
                    <a:pt x="675190" y="333853"/>
                    <a:pt x="687306" y="317355"/>
                  </a:cubicBezTo>
                  <a:lnTo>
                    <a:pt x="793265" y="423314"/>
                  </a:lnTo>
                  <a:cubicBezTo>
                    <a:pt x="804995" y="435046"/>
                    <a:pt x="804851" y="454278"/>
                    <a:pt x="792943" y="466182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13109825-10ED-4CB3-8DDA-52C356555C04}"/>
                </a:ext>
              </a:extLst>
            </p:cNvPr>
            <p:cNvSpPr/>
            <p:nvPr/>
          </p:nvSpPr>
          <p:spPr>
            <a:xfrm>
              <a:off x="4460917" y="2676422"/>
              <a:ext cx="143905" cy="143905"/>
            </a:xfrm>
            <a:custGeom>
              <a:avLst/>
              <a:gdLst>
                <a:gd name="connsiteX0" fmla="*/ 126882 w 143905"/>
                <a:gd name="connsiteY0" fmla="*/ 1285 h 143905"/>
                <a:gd name="connsiteX1" fmla="*/ 109750 w 143905"/>
                <a:gd name="connsiteY1" fmla="*/ 18416 h 143905"/>
                <a:gd name="connsiteX2" fmla="*/ 18416 w 143905"/>
                <a:gd name="connsiteY2" fmla="*/ 109748 h 143905"/>
                <a:gd name="connsiteX3" fmla="*/ 1285 w 143905"/>
                <a:gd name="connsiteY3" fmla="*/ 126880 h 143905"/>
                <a:gd name="connsiteX4" fmla="*/ 18416 w 143905"/>
                <a:gd name="connsiteY4" fmla="*/ 144011 h 143905"/>
                <a:gd name="connsiteX5" fmla="*/ 144013 w 143905"/>
                <a:gd name="connsiteY5" fmla="*/ 18416 h 143905"/>
                <a:gd name="connsiteX6" fmla="*/ 126882 w 143905"/>
                <a:gd name="connsiteY6" fmla="*/ 1285 h 14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905" h="143905">
                  <a:moveTo>
                    <a:pt x="126882" y="1285"/>
                  </a:moveTo>
                  <a:cubicBezTo>
                    <a:pt x="117420" y="1285"/>
                    <a:pt x="109750" y="8956"/>
                    <a:pt x="109750" y="18416"/>
                  </a:cubicBezTo>
                  <a:cubicBezTo>
                    <a:pt x="109750" y="68776"/>
                    <a:pt x="68778" y="109748"/>
                    <a:pt x="18416" y="109748"/>
                  </a:cubicBezTo>
                  <a:cubicBezTo>
                    <a:pt x="8955" y="109748"/>
                    <a:pt x="1285" y="117418"/>
                    <a:pt x="1285" y="126880"/>
                  </a:cubicBezTo>
                  <a:cubicBezTo>
                    <a:pt x="1285" y="136340"/>
                    <a:pt x="8955" y="144011"/>
                    <a:pt x="18416" y="144011"/>
                  </a:cubicBezTo>
                  <a:cubicBezTo>
                    <a:pt x="87671" y="144011"/>
                    <a:pt x="144013" y="87669"/>
                    <a:pt x="144013" y="18416"/>
                  </a:cubicBezTo>
                  <a:cubicBezTo>
                    <a:pt x="144013" y="8956"/>
                    <a:pt x="136343" y="1285"/>
                    <a:pt x="126882" y="12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orma Livre: Forma 62">
              <a:extLst>
                <a:ext uri="{FF2B5EF4-FFF2-40B4-BE49-F238E27FC236}">
                  <a16:creationId xmlns:a16="http://schemas.microsoft.com/office/drawing/2014/main" id="{680BF02B-7BCC-499E-AEAB-116B22A4000E}"/>
                </a:ext>
              </a:extLst>
            </p:cNvPr>
            <p:cNvSpPr/>
            <p:nvPr/>
          </p:nvSpPr>
          <p:spPr>
            <a:xfrm>
              <a:off x="3910081" y="2287006"/>
              <a:ext cx="457413" cy="238129"/>
            </a:xfrm>
            <a:custGeom>
              <a:avLst/>
              <a:gdLst>
                <a:gd name="connsiteX0" fmla="*/ 440055 w 457412"/>
                <a:gd name="connsiteY0" fmla="*/ 203432 h 238128"/>
                <a:gd name="connsiteX1" fmla="*/ 424419 w 457412"/>
                <a:gd name="connsiteY1" fmla="*/ 203432 h 238128"/>
                <a:gd name="connsiteX2" fmla="*/ 424419 w 457412"/>
                <a:gd name="connsiteY2" fmla="*/ 88654 h 238128"/>
                <a:gd name="connsiteX3" fmla="*/ 407287 w 457412"/>
                <a:gd name="connsiteY3" fmla="*/ 71523 h 238128"/>
                <a:gd name="connsiteX4" fmla="*/ 328616 w 457412"/>
                <a:gd name="connsiteY4" fmla="*/ 71523 h 238128"/>
                <a:gd name="connsiteX5" fmla="*/ 311484 w 457412"/>
                <a:gd name="connsiteY5" fmla="*/ 88654 h 238128"/>
                <a:gd name="connsiteX6" fmla="*/ 311484 w 457412"/>
                <a:gd name="connsiteY6" fmla="*/ 203432 h 238128"/>
                <a:gd name="connsiteX7" fmla="*/ 283944 w 457412"/>
                <a:gd name="connsiteY7" fmla="*/ 203432 h 238128"/>
                <a:gd name="connsiteX8" fmla="*/ 283944 w 457412"/>
                <a:gd name="connsiteY8" fmla="*/ 18416 h 238128"/>
                <a:gd name="connsiteX9" fmla="*/ 266812 w 457412"/>
                <a:gd name="connsiteY9" fmla="*/ 1285 h 238128"/>
                <a:gd name="connsiteX10" fmla="*/ 191435 w 457412"/>
                <a:gd name="connsiteY10" fmla="*/ 1285 h 238128"/>
                <a:gd name="connsiteX11" fmla="*/ 174303 w 457412"/>
                <a:gd name="connsiteY11" fmla="*/ 18416 h 238128"/>
                <a:gd name="connsiteX12" fmla="*/ 174303 w 457412"/>
                <a:gd name="connsiteY12" fmla="*/ 203430 h 238128"/>
                <a:gd name="connsiteX13" fmla="*/ 146898 w 457412"/>
                <a:gd name="connsiteY13" fmla="*/ 203430 h 238128"/>
                <a:gd name="connsiteX14" fmla="*/ 146898 w 457412"/>
                <a:gd name="connsiteY14" fmla="*/ 128053 h 238128"/>
                <a:gd name="connsiteX15" fmla="*/ 129766 w 457412"/>
                <a:gd name="connsiteY15" fmla="*/ 110922 h 238128"/>
                <a:gd name="connsiteX16" fmla="*/ 54391 w 457412"/>
                <a:gd name="connsiteY16" fmla="*/ 110922 h 238128"/>
                <a:gd name="connsiteX17" fmla="*/ 37259 w 457412"/>
                <a:gd name="connsiteY17" fmla="*/ 128053 h 238128"/>
                <a:gd name="connsiteX18" fmla="*/ 37259 w 457412"/>
                <a:gd name="connsiteY18" fmla="*/ 203430 h 238128"/>
                <a:gd name="connsiteX19" fmla="*/ 18416 w 457412"/>
                <a:gd name="connsiteY19" fmla="*/ 203430 h 238128"/>
                <a:gd name="connsiteX20" fmla="*/ 1285 w 457412"/>
                <a:gd name="connsiteY20" fmla="*/ 220562 h 238128"/>
                <a:gd name="connsiteX21" fmla="*/ 18416 w 457412"/>
                <a:gd name="connsiteY21" fmla="*/ 237694 h 238128"/>
                <a:gd name="connsiteX22" fmla="*/ 440057 w 457412"/>
                <a:gd name="connsiteY22" fmla="*/ 237694 h 238128"/>
                <a:gd name="connsiteX23" fmla="*/ 457188 w 457412"/>
                <a:gd name="connsiteY23" fmla="*/ 220562 h 238128"/>
                <a:gd name="connsiteX24" fmla="*/ 440055 w 457412"/>
                <a:gd name="connsiteY24" fmla="*/ 203432 h 238128"/>
                <a:gd name="connsiteX25" fmla="*/ 112637 w 457412"/>
                <a:gd name="connsiteY25" fmla="*/ 203432 h 238128"/>
                <a:gd name="connsiteX26" fmla="*/ 71523 w 457412"/>
                <a:gd name="connsiteY26" fmla="*/ 203432 h 238128"/>
                <a:gd name="connsiteX27" fmla="*/ 71523 w 457412"/>
                <a:gd name="connsiteY27" fmla="*/ 145187 h 238128"/>
                <a:gd name="connsiteX28" fmla="*/ 112637 w 457412"/>
                <a:gd name="connsiteY28" fmla="*/ 145187 h 238128"/>
                <a:gd name="connsiteX29" fmla="*/ 112637 w 457412"/>
                <a:gd name="connsiteY29" fmla="*/ 203432 h 238128"/>
                <a:gd name="connsiteX30" fmla="*/ 249684 w 457412"/>
                <a:gd name="connsiteY30" fmla="*/ 203432 h 238128"/>
                <a:gd name="connsiteX31" fmla="*/ 208570 w 457412"/>
                <a:gd name="connsiteY31" fmla="*/ 203432 h 238128"/>
                <a:gd name="connsiteX32" fmla="*/ 208570 w 457412"/>
                <a:gd name="connsiteY32" fmla="*/ 35548 h 238128"/>
                <a:gd name="connsiteX33" fmla="*/ 249684 w 457412"/>
                <a:gd name="connsiteY33" fmla="*/ 35548 h 238128"/>
                <a:gd name="connsiteX34" fmla="*/ 249684 w 457412"/>
                <a:gd name="connsiteY34" fmla="*/ 203432 h 238128"/>
                <a:gd name="connsiteX35" fmla="*/ 390158 w 457412"/>
                <a:gd name="connsiteY35" fmla="*/ 203432 h 238128"/>
                <a:gd name="connsiteX36" fmla="*/ 345749 w 457412"/>
                <a:gd name="connsiteY36" fmla="*/ 203432 h 238128"/>
                <a:gd name="connsiteX37" fmla="*/ 345749 w 457412"/>
                <a:gd name="connsiteY37" fmla="*/ 105786 h 238128"/>
                <a:gd name="connsiteX38" fmla="*/ 390158 w 457412"/>
                <a:gd name="connsiteY38" fmla="*/ 105786 h 238128"/>
                <a:gd name="connsiteX39" fmla="*/ 390158 w 457412"/>
                <a:gd name="connsiteY39" fmla="*/ 203432 h 23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57412" h="238128">
                  <a:moveTo>
                    <a:pt x="440055" y="203432"/>
                  </a:moveTo>
                  <a:lnTo>
                    <a:pt x="424419" y="203432"/>
                  </a:lnTo>
                  <a:lnTo>
                    <a:pt x="424419" y="88654"/>
                  </a:lnTo>
                  <a:cubicBezTo>
                    <a:pt x="424419" y="79194"/>
                    <a:pt x="416749" y="71523"/>
                    <a:pt x="407287" y="71523"/>
                  </a:cubicBezTo>
                  <a:lnTo>
                    <a:pt x="328616" y="71523"/>
                  </a:lnTo>
                  <a:cubicBezTo>
                    <a:pt x="319154" y="71523"/>
                    <a:pt x="311484" y="79194"/>
                    <a:pt x="311484" y="88654"/>
                  </a:cubicBezTo>
                  <a:lnTo>
                    <a:pt x="311484" y="203432"/>
                  </a:lnTo>
                  <a:lnTo>
                    <a:pt x="283944" y="203432"/>
                  </a:lnTo>
                  <a:lnTo>
                    <a:pt x="283944" y="18416"/>
                  </a:lnTo>
                  <a:cubicBezTo>
                    <a:pt x="283944" y="8956"/>
                    <a:pt x="276274" y="1285"/>
                    <a:pt x="266812" y="1285"/>
                  </a:cubicBezTo>
                  <a:lnTo>
                    <a:pt x="191435" y="1285"/>
                  </a:lnTo>
                  <a:cubicBezTo>
                    <a:pt x="181973" y="1285"/>
                    <a:pt x="174303" y="8956"/>
                    <a:pt x="174303" y="18416"/>
                  </a:cubicBezTo>
                  <a:lnTo>
                    <a:pt x="174303" y="203430"/>
                  </a:lnTo>
                  <a:lnTo>
                    <a:pt x="146898" y="203430"/>
                  </a:lnTo>
                  <a:lnTo>
                    <a:pt x="146898" y="128053"/>
                  </a:lnTo>
                  <a:cubicBezTo>
                    <a:pt x="146898" y="118593"/>
                    <a:pt x="139228" y="110922"/>
                    <a:pt x="129766" y="110922"/>
                  </a:cubicBezTo>
                  <a:lnTo>
                    <a:pt x="54391" y="110922"/>
                  </a:lnTo>
                  <a:cubicBezTo>
                    <a:pt x="44929" y="110922"/>
                    <a:pt x="37259" y="118593"/>
                    <a:pt x="37259" y="128053"/>
                  </a:cubicBezTo>
                  <a:lnTo>
                    <a:pt x="37259" y="203430"/>
                  </a:lnTo>
                  <a:lnTo>
                    <a:pt x="18416" y="203430"/>
                  </a:lnTo>
                  <a:cubicBezTo>
                    <a:pt x="8955" y="203430"/>
                    <a:pt x="1285" y="211102"/>
                    <a:pt x="1285" y="220562"/>
                  </a:cubicBezTo>
                  <a:cubicBezTo>
                    <a:pt x="1285" y="230022"/>
                    <a:pt x="8955" y="237694"/>
                    <a:pt x="18416" y="237694"/>
                  </a:cubicBezTo>
                  <a:lnTo>
                    <a:pt x="440057" y="237694"/>
                  </a:lnTo>
                  <a:cubicBezTo>
                    <a:pt x="449519" y="237694"/>
                    <a:pt x="457188" y="230022"/>
                    <a:pt x="457188" y="220562"/>
                  </a:cubicBezTo>
                  <a:cubicBezTo>
                    <a:pt x="457187" y="211102"/>
                    <a:pt x="449517" y="203432"/>
                    <a:pt x="440055" y="203432"/>
                  </a:cubicBezTo>
                  <a:close/>
                  <a:moveTo>
                    <a:pt x="112637" y="203432"/>
                  </a:moveTo>
                  <a:lnTo>
                    <a:pt x="71523" y="203432"/>
                  </a:lnTo>
                  <a:lnTo>
                    <a:pt x="71523" y="145187"/>
                  </a:lnTo>
                  <a:lnTo>
                    <a:pt x="112637" y="145187"/>
                  </a:lnTo>
                  <a:lnTo>
                    <a:pt x="112637" y="203432"/>
                  </a:lnTo>
                  <a:close/>
                  <a:moveTo>
                    <a:pt x="249684" y="203432"/>
                  </a:moveTo>
                  <a:lnTo>
                    <a:pt x="208570" y="203432"/>
                  </a:lnTo>
                  <a:lnTo>
                    <a:pt x="208570" y="35548"/>
                  </a:lnTo>
                  <a:lnTo>
                    <a:pt x="249684" y="35548"/>
                  </a:lnTo>
                  <a:lnTo>
                    <a:pt x="249684" y="203432"/>
                  </a:lnTo>
                  <a:close/>
                  <a:moveTo>
                    <a:pt x="390158" y="203432"/>
                  </a:moveTo>
                  <a:lnTo>
                    <a:pt x="345749" y="203432"/>
                  </a:lnTo>
                  <a:lnTo>
                    <a:pt x="345749" y="105786"/>
                  </a:lnTo>
                  <a:lnTo>
                    <a:pt x="390158" y="105786"/>
                  </a:lnTo>
                  <a:lnTo>
                    <a:pt x="390158" y="203432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: Forma 63">
              <a:extLst>
                <a:ext uri="{FF2B5EF4-FFF2-40B4-BE49-F238E27FC236}">
                  <a16:creationId xmlns:a16="http://schemas.microsoft.com/office/drawing/2014/main" id="{B9734706-26A1-43B3-B8D0-9112DAF7FC66}"/>
                </a:ext>
              </a:extLst>
            </p:cNvPr>
            <p:cNvSpPr/>
            <p:nvPr/>
          </p:nvSpPr>
          <p:spPr>
            <a:xfrm>
              <a:off x="4338356" y="2287006"/>
              <a:ext cx="167889" cy="35976"/>
            </a:xfrm>
            <a:custGeom>
              <a:avLst/>
              <a:gdLst>
                <a:gd name="connsiteX0" fmla="*/ 151116 w 167889"/>
                <a:gd name="connsiteY0" fmla="*/ 1285 h 35976"/>
                <a:gd name="connsiteX1" fmla="*/ 18416 w 167889"/>
                <a:gd name="connsiteY1" fmla="*/ 1285 h 35976"/>
                <a:gd name="connsiteX2" fmla="*/ 1285 w 167889"/>
                <a:gd name="connsiteY2" fmla="*/ 18416 h 35976"/>
                <a:gd name="connsiteX3" fmla="*/ 18416 w 167889"/>
                <a:gd name="connsiteY3" fmla="*/ 35548 h 35976"/>
                <a:gd name="connsiteX4" fmla="*/ 151116 w 167889"/>
                <a:gd name="connsiteY4" fmla="*/ 35548 h 35976"/>
                <a:gd name="connsiteX5" fmla="*/ 168247 w 167889"/>
                <a:gd name="connsiteY5" fmla="*/ 18416 h 35976"/>
                <a:gd name="connsiteX6" fmla="*/ 151116 w 167889"/>
                <a:gd name="connsiteY6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89" h="35976">
                  <a:moveTo>
                    <a:pt x="151116" y="1285"/>
                  </a:moveTo>
                  <a:lnTo>
                    <a:pt x="18416" y="1285"/>
                  </a:lnTo>
                  <a:cubicBezTo>
                    <a:pt x="8955" y="1285"/>
                    <a:pt x="1285" y="8956"/>
                    <a:pt x="1285" y="18416"/>
                  </a:cubicBezTo>
                  <a:cubicBezTo>
                    <a:pt x="1285" y="27876"/>
                    <a:pt x="8955" y="35548"/>
                    <a:pt x="18416" y="35548"/>
                  </a:cubicBezTo>
                  <a:lnTo>
                    <a:pt x="151116" y="35548"/>
                  </a:lnTo>
                  <a:cubicBezTo>
                    <a:pt x="160578" y="35548"/>
                    <a:pt x="168247" y="27876"/>
                    <a:pt x="168247" y="18416"/>
                  </a:cubicBezTo>
                  <a:cubicBezTo>
                    <a:pt x="168246" y="8956"/>
                    <a:pt x="160578" y="1285"/>
                    <a:pt x="151116" y="12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orma Livre: Forma 64">
              <a:extLst>
                <a:ext uri="{FF2B5EF4-FFF2-40B4-BE49-F238E27FC236}">
                  <a16:creationId xmlns:a16="http://schemas.microsoft.com/office/drawing/2014/main" id="{47F1B9DF-C547-4877-801B-FA5A590EB0E5}"/>
                </a:ext>
              </a:extLst>
            </p:cNvPr>
            <p:cNvSpPr/>
            <p:nvPr/>
          </p:nvSpPr>
          <p:spPr>
            <a:xfrm>
              <a:off x="4555799" y="2287004"/>
              <a:ext cx="35976" cy="35976"/>
            </a:xfrm>
            <a:custGeom>
              <a:avLst/>
              <a:gdLst>
                <a:gd name="connsiteX0" fmla="*/ 30528 w 35976"/>
                <a:gd name="connsiteY0" fmla="*/ 6304 h 35976"/>
                <a:gd name="connsiteX1" fmla="*/ 18416 w 35976"/>
                <a:gd name="connsiteY1" fmla="*/ 1285 h 35976"/>
                <a:gd name="connsiteX2" fmla="*/ 6304 w 35976"/>
                <a:gd name="connsiteY2" fmla="*/ 6304 h 35976"/>
                <a:gd name="connsiteX3" fmla="*/ 1285 w 35976"/>
                <a:gd name="connsiteY3" fmla="*/ 18416 h 35976"/>
                <a:gd name="connsiteX4" fmla="*/ 6304 w 35976"/>
                <a:gd name="connsiteY4" fmla="*/ 30527 h 35976"/>
                <a:gd name="connsiteX5" fmla="*/ 18416 w 35976"/>
                <a:gd name="connsiteY5" fmla="*/ 35548 h 35976"/>
                <a:gd name="connsiteX6" fmla="*/ 30528 w 35976"/>
                <a:gd name="connsiteY6" fmla="*/ 30527 h 35976"/>
                <a:gd name="connsiteX7" fmla="*/ 35548 w 35976"/>
                <a:gd name="connsiteY7" fmla="*/ 18416 h 35976"/>
                <a:gd name="connsiteX8" fmla="*/ 30528 w 35976"/>
                <a:gd name="connsiteY8" fmla="*/ 6304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76" h="35976">
                  <a:moveTo>
                    <a:pt x="30528" y="6304"/>
                  </a:moveTo>
                  <a:cubicBezTo>
                    <a:pt x="27342" y="3118"/>
                    <a:pt x="22922" y="1285"/>
                    <a:pt x="18416" y="1285"/>
                  </a:cubicBezTo>
                  <a:cubicBezTo>
                    <a:pt x="13911" y="1285"/>
                    <a:pt x="9491" y="3116"/>
                    <a:pt x="6304" y="6304"/>
                  </a:cubicBezTo>
                  <a:cubicBezTo>
                    <a:pt x="3118" y="9493"/>
                    <a:pt x="1285" y="13911"/>
                    <a:pt x="1285" y="18416"/>
                  </a:cubicBezTo>
                  <a:cubicBezTo>
                    <a:pt x="1285" y="22922"/>
                    <a:pt x="3118" y="27342"/>
                    <a:pt x="6304" y="30527"/>
                  </a:cubicBezTo>
                  <a:cubicBezTo>
                    <a:pt x="9491" y="33713"/>
                    <a:pt x="13911" y="35548"/>
                    <a:pt x="18416" y="35548"/>
                  </a:cubicBezTo>
                  <a:cubicBezTo>
                    <a:pt x="22922" y="35548"/>
                    <a:pt x="27342" y="33715"/>
                    <a:pt x="30528" y="30527"/>
                  </a:cubicBezTo>
                  <a:cubicBezTo>
                    <a:pt x="33715" y="27342"/>
                    <a:pt x="35548" y="22922"/>
                    <a:pt x="35548" y="18416"/>
                  </a:cubicBezTo>
                  <a:cubicBezTo>
                    <a:pt x="35548" y="13913"/>
                    <a:pt x="33715" y="9493"/>
                    <a:pt x="30528" y="6304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6" name="Forma Livre: Forma 65">
              <a:extLst>
                <a:ext uri="{FF2B5EF4-FFF2-40B4-BE49-F238E27FC236}">
                  <a16:creationId xmlns:a16="http://schemas.microsoft.com/office/drawing/2014/main" id="{2C4A3C3E-A6F9-4838-AD65-561AD83296FD}"/>
                </a:ext>
              </a:extLst>
            </p:cNvPr>
            <p:cNvSpPr/>
            <p:nvPr/>
          </p:nvSpPr>
          <p:spPr>
            <a:xfrm>
              <a:off x="4376615" y="2362383"/>
              <a:ext cx="63387" cy="35976"/>
            </a:xfrm>
            <a:custGeom>
              <a:avLst/>
              <a:gdLst>
                <a:gd name="connsiteX0" fmla="*/ 46507 w 63386"/>
                <a:gd name="connsiteY0" fmla="*/ 1285 h 35976"/>
                <a:gd name="connsiteX1" fmla="*/ 18416 w 63386"/>
                <a:gd name="connsiteY1" fmla="*/ 1285 h 35976"/>
                <a:gd name="connsiteX2" fmla="*/ 1285 w 63386"/>
                <a:gd name="connsiteY2" fmla="*/ 18416 h 35976"/>
                <a:gd name="connsiteX3" fmla="*/ 18416 w 63386"/>
                <a:gd name="connsiteY3" fmla="*/ 35548 h 35976"/>
                <a:gd name="connsiteX4" fmla="*/ 46507 w 63386"/>
                <a:gd name="connsiteY4" fmla="*/ 35548 h 35976"/>
                <a:gd name="connsiteX5" fmla="*/ 63639 w 63386"/>
                <a:gd name="connsiteY5" fmla="*/ 18416 h 35976"/>
                <a:gd name="connsiteX6" fmla="*/ 46507 w 63386"/>
                <a:gd name="connsiteY6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386" h="35976">
                  <a:moveTo>
                    <a:pt x="46507" y="1285"/>
                  </a:moveTo>
                  <a:lnTo>
                    <a:pt x="18416" y="1285"/>
                  </a:lnTo>
                  <a:cubicBezTo>
                    <a:pt x="8955" y="1285"/>
                    <a:pt x="1285" y="8956"/>
                    <a:pt x="1285" y="18416"/>
                  </a:cubicBezTo>
                  <a:cubicBezTo>
                    <a:pt x="1285" y="27876"/>
                    <a:pt x="8955" y="35548"/>
                    <a:pt x="18416" y="35548"/>
                  </a:cubicBezTo>
                  <a:lnTo>
                    <a:pt x="46507" y="35548"/>
                  </a:lnTo>
                  <a:cubicBezTo>
                    <a:pt x="55969" y="35548"/>
                    <a:pt x="63639" y="27876"/>
                    <a:pt x="63639" y="18416"/>
                  </a:cubicBezTo>
                  <a:cubicBezTo>
                    <a:pt x="63639" y="8956"/>
                    <a:pt x="55969" y="1285"/>
                    <a:pt x="46507" y="12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id="{E720F68D-2255-4FEB-8E03-CBA7F35DB396}"/>
                </a:ext>
              </a:extLst>
            </p:cNvPr>
            <p:cNvSpPr/>
            <p:nvPr/>
          </p:nvSpPr>
          <p:spPr>
            <a:xfrm>
              <a:off x="4471056" y="2362383"/>
              <a:ext cx="119921" cy="35976"/>
            </a:xfrm>
            <a:custGeom>
              <a:avLst/>
              <a:gdLst>
                <a:gd name="connsiteX0" fmla="*/ 103156 w 119920"/>
                <a:gd name="connsiteY0" fmla="*/ 1285 h 35976"/>
                <a:gd name="connsiteX1" fmla="*/ 18416 w 119920"/>
                <a:gd name="connsiteY1" fmla="*/ 1285 h 35976"/>
                <a:gd name="connsiteX2" fmla="*/ 1285 w 119920"/>
                <a:gd name="connsiteY2" fmla="*/ 18416 h 35976"/>
                <a:gd name="connsiteX3" fmla="*/ 18416 w 119920"/>
                <a:gd name="connsiteY3" fmla="*/ 35548 h 35976"/>
                <a:gd name="connsiteX4" fmla="*/ 103156 w 119920"/>
                <a:gd name="connsiteY4" fmla="*/ 35548 h 35976"/>
                <a:gd name="connsiteX5" fmla="*/ 120288 w 119920"/>
                <a:gd name="connsiteY5" fmla="*/ 18416 h 35976"/>
                <a:gd name="connsiteX6" fmla="*/ 103156 w 119920"/>
                <a:gd name="connsiteY6" fmla="*/ 1285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20" h="35976">
                  <a:moveTo>
                    <a:pt x="103156" y="1285"/>
                  </a:moveTo>
                  <a:lnTo>
                    <a:pt x="18416" y="1285"/>
                  </a:lnTo>
                  <a:cubicBezTo>
                    <a:pt x="8955" y="1285"/>
                    <a:pt x="1285" y="8956"/>
                    <a:pt x="1285" y="18416"/>
                  </a:cubicBezTo>
                  <a:cubicBezTo>
                    <a:pt x="1285" y="27876"/>
                    <a:pt x="8955" y="35548"/>
                    <a:pt x="18416" y="35548"/>
                  </a:cubicBezTo>
                  <a:lnTo>
                    <a:pt x="103156" y="35548"/>
                  </a:lnTo>
                  <a:cubicBezTo>
                    <a:pt x="112618" y="35548"/>
                    <a:pt x="120288" y="27876"/>
                    <a:pt x="120288" y="18416"/>
                  </a:cubicBezTo>
                  <a:cubicBezTo>
                    <a:pt x="120288" y="8956"/>
                    <a:pt x="112618" y="1285"/>
                    <a:pt x="103156" y="12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orma Livre: Forma 67">
              <a:extLst>
                <a:ext uri="{FF2B5EF4-FFF2-40B4-BE49-F238E27FC236}">
                  <a16:creationId xmlns:a16="http://schemas.microsoft.com/office/drawing/2014/main" id="{ED931CE2-C840-4F8B-BC21-7C7B66D3BE15}"/>
                </a:ext>
              </a:extLst>
            </p:cNvPr>
            <p:cNvSpPr/>
            <p:nvPr/>
          </p:nvSpPr>
          <p:spPr>
            <a:xfrm>
              <a:off x="3910097" y="2947868"/>
              <a:ext cx="35976" cy="35976"/>
            </a:xfrm>
            <a:custGeom>
              <a:avLst/>
              <a:gdLst>
                <a:gd name="connsiteX0" fmla="*/ 30528 w 35976"/>
                <a:gd name="connsiteY0" fmla="*/ 6306 h 35976"/>
                <a:gd name="connsiteX1" fmla="*/ 18416 w 35976"/>
                <a:gd name="connsiteY1" fmla="*/ 1285 h 35976"/>
                <a:gd name="connsiteX2" fmla="*/ 6304 w 35976"/>
                <a:gd name="connsiteY2" fmla="*/ 6306 h 35976"/>
                <a:gd name="connsiteX3" fmla="*/ 1285 w 35976"/>
                <a:gd name="connsiteY3" fmla="*/ 18416 h 35976"/>
                <a:gd name="connsiteX4" fmla="*/ 6304 w 35976"/>
                <a:gd name="connsiteY4" fmla="*/ 30528 h 35976"/>
                <a:gd name="connsiteX5" fmla="*/ 18416 w 35976"/>
                <a:gd name="connsiteY5" fmla="*/ 35548 h 35976"/>
                <a:gd name="connsiteX6" fmla="*/ 30528 w 35976"/>
                <a:gd name="connsiteY6" fmla="*/ 30528 h 35976"/>
                <a:gd name="connsiteX7" fmla="*/ 35548 w 35976"/>
                <a:gd name="connsiteY7" fmla="*/ 18416 h 35976"/>
                <a:gd name="connsiteX8" fmla="*/ 30528 w 35976"/>
                <a:gd name="connsiteY8" fmla="*/ 6306 h 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76" h="35976">
                  <a:moveTo>
                    <a:pt x="30528" y="6306"/>
                  </a:moveTo>
                  <a:cubicBezTo>
                    <a:pt x="27342" y="3120"/>
                    <a:pt x="22922" y="1285"/>
                    <a:pt x="18416" y="1285"/>
                  </a:cubicBezTo>
                  <a:cubicBezTo>
                    <a:pt x="13894" y="1285"/>
                    <a:pt x="9491" y="3118"/>
                    <a:pt x="6304" y="6306"/>
                  </a:cubicBezTo>
                  <a:cubicBezTo>
                    <a:pt x="3101" y="9491"/>
                    <a:pt x="1285" y="13911"/>
                    <a:pt x="1285" y="18416"/>
                  </a:cubicBezTo>
                  <a:cubicBezTo>
                    <a:pt x="1285" y="22922"/>
                    <a:pt x="3101" y="27342"/>
                    <a:pt x="6304" y="30528"/>
                  </a:cubicBezTo>
                  <a:cubicBezTo>
                    <a:pt x="9491" y="33715"/>
                    <a:pt x="13894" y="35548"/>
                    <a:pt x="18416" y="35548"/>
                  </a:cubicBezTo>
                  <a:cubicBezTo>
                    <a:pt x="22922" y="35548"/>
                    <a:pt x="27325" y="33717"/>
                    <a:pt x="30528" y="30528"/>
                  </a:cubicBezTo>
                  <a:cubicBezTo>
                    <a:pt x="33715" y="27342"/>
                    <a:pt x="35548" y="22922"/>
                    <a:pt x="35548" y="18416"/>
                  </a:cubicBezTo>
                  <a:cubicBezTo>
                    <a:pt x="35548" y="13909"/>
                    <a:pt x="33715" y="9489"/>
                    <a:pt x="30528" y="6306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01241412-05DE-4319-A82B-B853F1FA3464}"/>
              </a:ext>
            </a:extLst>
          </p:cNvPr>
          <p:cNvSpPr/>
          <p:nvPr/>
        </p:nvSpPr>
        <p:spPr>
          <a:xfrm>
            <a:off x="7176450" y="1424991"/>
            <a:ext cx="107433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Passo 5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13DEBEB-F32E-4000-9A30-923524785B8D}"/>
              </a:ext>
            </a:extLst>
          </p:cNvPr>
          <p:cNvSpPr/>
          <p:nvPr/>
        </p:nvSpPr>
        <p:spPr>
          <a:xfrm>
            <a:off x="7174043" y="3595940"/>
            <a:ext cx="1252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dirty="0">
                <a:cs typeface="Arial" panose="020B0604020202020204" pitchFamily="34" charset="0"/>
              </a:rPr>
              <a:t>Práticas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dirty="0">
                <a:cs typeface="Arial" panose="020B0604020202020204" pitchFamily="34" charset="0"/>
              </a:rPr>
              <a:t> Culturais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894B5C8-C8B2-4218-BDC5-B0769B8AE67E}"/>
              </a:ext>
            </a:extLst>
          </p:cNvPr>
          <p:cNvSpPr/>
          <p:nvPr/>
        </p:nvSpPr>
        <p:spPr>
          <a:xfrm>
            <a:off x="6992551" y="4438080"/>
            <a:ext cx="16553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kern="0" dirty="0">
                <a:cs typeface="Arial" panose="020B0604020202020204" pitchFamily="34" charset="0"/>
              </a:rPr>
              <a:t>O RH da e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mpresa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preenche o </a:t>
            </a:r>
            <a:r>
              <a:rPr lang="pt-BR" sz="1400" kern="0" dirty="0">
                <a:cs typeface="Arial" panose="020B0604020202020204" pitchFamily="34" charset="0"/>
              </a:rPr>
              <a:t> q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uestionário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pt-BR" sz="1400" kern="0" dirty="0">
                <a:cs typeface="Arial" panose="020B0604020202020204" pitchFamily="34" charset="0"/>
              </a:rPr>
              <a:t>com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todas as práticas e políticas de Gestão de Pessoas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2287787D-CA09-43F3-8858-43EBB1C9CDD5}"/>
              </a:ext>
            </a:extLst>
          </p:cNvPr>
          <p:cNvSpPr/>
          <p:nvPr/>
        </p:nvSpPr>
        <p:spPr>
          <a:xfrm>
            <a:off x="7046002" y="3551309"/>
            <a:ext cx="1512993" cy="6965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kern="0" dirty="0">
              <a:solidFill>
                <a:schemeClr val="tx1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30677318-8152-4A14-A475-9CD8EB12B2BF}"/>
              </a:ext>
            </a:extLst>
          </p:cNvPr>
          <p:cNvSpPr/>
          <p:nvPr/>
        </p:nvSpPr>
        <p:spPr>
          <a:xfrm>
            <a:off x="3706253" y="3560471"/>
            <a:ext cx="1512993" cy="695572"/>
          </a:xfrm>
          <a:prstGeom prst="rect">
            <a:avLst/>
          </a:prstGeom>
          <a:noFill/>
          <a:ln w="28575">
            <a:solidFill>
              <a:srgbClr val="174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8838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4" grpId="0"/>
      <p:bldP spid="26" grpId="0"/>
      <p:bldP spid="27" grpId="0"/>
      <p:bldP spid="29" grpId="0"/>
      <p:bldP spid="32" grpId="0"/>
      <p:bldP spid="33" grpId="0"/>
      <p:bldP spid="35" grpId="0"/>
      <p:bldP spid="36" grpId="0"/>
      <p:bldP spid="37" grpId="0"/>
      <p:bldP spid="38" grpId="0"/>
      <p:bldP spid="39" grpId="0" animBg="1"/>
      <p:bldP spid="45" grpId="0" animBg="1"/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B45C1-F624-7C33-4DB7-B4524585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Rankings atuais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815426-95BF-2781-67F3-EFD6737DE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486" y="981136"/>
            <a:ext cx="11497456" cy="463882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/>
              <a:t>Enquanto a empresa estiver com a Certificação válida, com apenas uma aplicação de pesquisa, ela poderá concorrer a todos os rankings que desejar, </a:t>
            </a:r>
            <a:r>
              <a:rPr lang="pt-BR" sz="2000" b="1" dirty="0">
                <a:solidFill>
                  <a:srgbClr val="FF0000"/>
                </a:solidFill>
              </a:rPr>
              <a:t>sem nenhum custo para isso.</a:t>
            </a:r>
          </a:p>
          <a:p>
            <a:pPr marL="0" indent="0" algn="just">
              <a:buNone/>
            </a:pPr>
            <a:r>
              <a:rPr lang="pt-BR" sz="2000" dirty="0"/>
              <a:t>Hoje os rankings no Brasil estão organizados em 03 categorias: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350F18-F50B-B904-CDF0-A11AE7E7368B}"/>
              </a:ext>
            </a:extLst>
          </p:cNvPr>
          <p:cNvSpPr txBox="1"/>
          <p:nvPr/>
        </p:nvSpPr>
        <p:spPr>
          <a:xfrm>
            <a:off x="5976100" y="2273097"/>
            <a:ext cx="2339961" cy="45155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SETORIAIS</a:t>
            </a:r>
          </a:p>
          <a:p>
            <a:pPr>
              <a:lnSpc>
                <a:spcPct val="107000"/>
              </a:lnSpc>
            </a:pPr>
            <a:endParaRPr lang="pt-BR" sz="1100" dirty="0"/>
          </a:p>
          <a:p>
            <a:pPr>
              <a:lnSpc>
                <a:spcPct val="107000"/>
              </a:lnSpc>
            </a:pPr>
            <a:r>
              <a:rPr lang="pt-BR" sz="2000" dirty="0"/>
              <a:t>Agronegócio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Agências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Energia*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Hotelaria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Indústrias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Instituições Financeiras 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Saúde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Tecnologia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Terceiro Setor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Varejo</a:t>
            </a:r>
          </a:p>
          <a:p>
            <a:pPr>
              <a:lnSpc>
                <a:spcPct val="107000"/>
              </a:lnSpc>
            </a:pPr>
            <a:r>
              <a:rPr lang="pt-BR" sz="2000" dirty="0">
                <a:ea typeface="+mn-lt"/>
                <a:cs typeface="+mn-lt"/>
              </a:rPr>
              <a:t>Mercado Editorial</a:t>
            </a:r>
            <a:endParaRPr lang="pt-BR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40945B0-2508-B556-B84C-38AA4FFB1E7A}"/>
              </a:ext>
            </a:extLst>
          </p:cNvPr>
          <p:cNvGrpSpPr/>
          <p:nvPr/>
        </p:nvGrpSpPr>
        <p:grpSpPr>
          <a:xfrm>
            <a:off x="1016447" y="2273097"/>
            <a:ext cx="4211849" cy="4573638"/>
            <a:chOff x="506781" y="2324897"/>
            <a:chExt cx="4211849" cy="4573638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1C9B6BF-7FB8-7529-E7C8-431A1E0CE402}"/>
                </a:ext>
              </a:extLst>
            </p:cNvPr>
            <p:cNvSpPr txBox="1"/>
            <p:nvPr/>
          </p:nvSpPr>
          <p:spPr>
            <a:xfrm>
              <a:off x="506781" y="2831320"/>
              <a:ext cx="1903080" cy="369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pt-BR" sz="2000" dirty="0"/>
                <a:t>Alagoas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Bahia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Barueri e Região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Ceará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Centro Oeste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Espírito Santo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Paraíba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Paraná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Pernambuco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Piauí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FEF3602-61A8-0F92-8860-23984EF3DF8D}"/>
                </a:ext>
              </a:extLst>
            </p:cNvPr>
            <p:cNvSpPr txBox="1"/>
            <p:nvPr/>
          </p:nvSpPr>
          <p:spPr>
            <a:xfrm>
              <a:off x="2500085" y="2875895"/>
              <a:ext cx="2218545" cy="402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pt-BR" sz="2000" dirty="0"/>
                <a:t>Maranhão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Minas Gerais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Norte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Rio de Janeiro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Rio Grande do Norte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Rio Grande do Sul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Santa Catarina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São Paulo</a:t>
              </a:r>
            </a:p>
            <a:p>
              <a:pPr>
                <a:lnSpc>
                  <a:spcPct val="107000"/>
                </a:lnSpc>
              </a:pPr>
              <a:r>
                <a:rPr lang="pt-BR" sz="2000" dirty="0"/>
                <a:t>Serra Gaúcha</a:t>
              </a:r>
            </a:p>
            <a:p>
              <a:endPara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D57B1B3-74F1-FF44-2D56-CA9BFBB4E97D}"/>
                </a:ext>
              </a:extLst>
            </p:cNvPr>
            <p:cNvSpPr txBox="1"/>
            <p:nvPr/>
          </p:nvSpPr>
          <p:spPr>
            <a:xfrm>
              <a:off x="1458321" y="2324897"/>
              <a:ext cx="18670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REGIONAIS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6B549F-2ECD-5AD7-C910-DFFC3D9EAD54}"/>
              </a:ext>
            </a:extLst>
          </p:cNvPr>
          <p:cNvSpPr txBox="1"/>
          <p:nvPr/>
        </p:nvSpPr>
        <p:spPr>
          <a:xfrm>
            <a:off x="8769747" y="2273097"/>
            <a:ext cx="2734708" cy="3198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TEMÁTICOS</a:t>
            </a:r>
          </a:p>
          <a:p>
            <a:pPr>
              <a:lnSpc>
                <a:spcPct val="107000"/>
              </a:lnSpc>
            </a:pPr>
            <a:endParaRPr lang="pt-BR" sz="1100" dirty="0"/>
          </a:p>
          <a:p>
            <a:pPr>
              <a:lnSpc>
                <a:spcPct val="107000"/>
              </a:lnSpc>
            </a:pPr>
            <a:r>
              <a:rPr lang="pt-BR" sz="2000" dirty="0"/>
              <a:t>LGBTQI+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Mulher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Étnico Racial</a:t>
            </a:r>
          </a:p>
          <a:p>
            <a:pPr>
              <a:lnSpc>
                <a:spcPct val="107000"/>
              </a:lnSpc>
            </a:pPr>
            <a:r>
              <a:rPr lang="pt-BR" sz="2000" dirty="0"/>
              <a:t>50+</a:t>
            </a:r>
          </a:p>
          <a:p>
            <a:pPr>
              <a:lnSpc>
                <a:spcPct val="107000"/>
              </a:lnSpc>
            </a:pPr>
            <a:r>
              <a:rPr lang="pt-BR" sz="2000" dirty="0" err="1"/>
              <a:t>PCDs</a:t>
            </a:r>
            <a:endParaRPr lang="pt-BR" sz="2000" dirty="0"/>
          </a:p>
          <a:p>
            <a:pPr>
              <a:lnSpc>
                <a:spcPct val="107000"/>
              </a:lnSpc>
            </a:pPr>
            <a:r>
              <a:rPr lang="pt-BR" sz="2000" dirty="0"/>
              <a:t>Primeira Infância</a:t>
            </a:r>
          </a:p>
          <a:p>
            <a:pPr>
              <a:lnSpc>
                <a:spcPct val="107000"/>
              </a:lnSpc>
            </a:pPr>
            <a:r>
              <a:rPr lang="pt-BR" sz="2000" dirty="0">
                <a:ea typeface="+mn-lt"/>
                <a:cs typeface="+mn-lt"/>
              </a:rPr>
              <a:t>Jornada de Trabalho</a:t>
            </a:r>
            <a:endParaRPr lang="pt-BR">
              <a:ea typeface="+mn-lt"/>
              <a:cs typeface="+mn-lt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ea typeface="+mn-lt"/>
                <a:cs typeface="+mn-lt"/>
              </a:rPr>
              <a:t>Jovens Potência</a:t>
            </a: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C1E127-CE11-0939-AD7B-5A4ABB22A940}"/>
              </a:ext>
            </a:extLst>
          </p:cNvPr>
          <p:cNvSpPr txBox="1"/>
          <p:nvPr/>
        </p:nvSpPr>
        <p:spPr>
          <a:xfrm>
            <a:off x="8671662" y="5858732"/>
            <a:ext cx="3027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FF0000"/>
                </a:solidFill>
              </a:rPr>
              <a:t>*São Destaques, não rankings</a:t>
            </a:r>
          </a:p>
        </p:txBody>
      </p:sp>
    </p:spTree>
    <p:extLst>
      <p:ext uri="{BB962C8B-B14F-4D97-AF65-F5344CB8AC3E}">
        <p14:creationId xmlns:p14="http://schemas.microsoft.com/office/powerpoint/2010/main" val="297309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46405-120A-60CE-89D2-113D592B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de Participação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062F11-0689-D50C-8E1E-2AB06BCEA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704" y="1244501"/>
            <a:ext cx="11180591" cy="4638822"/>
          </a:xfrm>
        </p:spPr>
        <p:txBody>
          <a:bodyPr lIns="91440" tIns="45720" rIns="91440" bIns="45720" anchor="t"/>
          <a:lstStyle/>
          <a:p>
            <a:pPr marL="0" indent="0" algn="just">
              <a:buNone/>
            </a:pPr>
            <a:r>
              <a:rPr lang="pt-BR" dirty="0"/>
              <a:t>Além de ser Certificada, a empresa precisa estar dentro dos critérios do ranking desejado para que esteja apta a participar.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Em geral os critérios são baseados em: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/>
              <a:t>Número total de colaboradores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/>
              <a:t>Para Rankings Regionais, o estado do CNPJ da Matriz da empresa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/>
              <a:t>Para Rankings Setoriais, os </a:t>
            </a:r>
            <a:r>
              <a:rPr lang="pt-BR" dirty="0" err="1"/>
              <a:t>CNAEs</a:t>
            </a:r>
            <a:r>
              <a:rPr lang="pt-BR" dirty="0"/>
              <a:t> registrados na Receita Federal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Aqui nesse link é possível fazer download das regras atualizadas:</a:t>
            </a:r>
          </a:p>
          <a:p>
            <a:pPr marL="0" indent="0" algn="ctr">
              <a:buNone/>
            </a:pPr>
            <a:r>
              <a:rPr lang="pt-BR" sz="1800" dirty="0">
                <a:solidFill>
                  <a:srgbClr val="0062FF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https://gptw.com.br/wp-content/uploads/2023/02/Criterios-de-Ranking-2023-v2.pdf</a:t>
            </a:r>
            <a:endParaRPr lang="pt-BR">
              <a:solidFill>
                <a:srgbClr val="0062FF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pt-BR" sz="1800" dirty="0">
              <a:solidFill>
                <a:srgbClr val="0062FF"/>
              </a:solidFill>
            </a:endParaRP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033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C0EEC0-2DDA-FE87-0994-875D2F069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7579" y="1514641"/>
            <a:ext cx="10919817" cy="463882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Para fechar os rankings são consideradas 02 variáveis:</a:t>
            </a:r>
          </a:p>
          <a:p>
            <a:pPr marL="0" indent="0" algn="just">
              <a:buNone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Nota Geral da pesquisa </a:t>
            </a:r>
            <a:r>
              <a:rPr lang="pt-BR" dirty="0"/>
              <a:t>com os Colaboradores (que chamamos de TI = Trust Index)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/>
              <a:t>E nota da </a:t>
            </a:r>
            <a:r>
              <a:rPr lang="pt-BR" b="1" dirty="0">
                <a:solidFill>
                  <a:srgbClr val="FF0000"/>
                </a:solidFill>
              </a:rPr>
              <a:t>avaliação das Práticas For </a:t>
            </a:r>
            <a:r>
              <a:rPr lang="pt-BR" b="1" dirty="0" err="1">
                <a:solidFill>
                  <a:srgbClr val="FF0000"/>
                </a:solidFill>
              </a:rPr>
              <a:t>All</a:t>
            </a:r>
            <a:r>
              <a:rPr lang="pt-BR" b="1" dirty="0"/>
              <a:t>. </a:t>
            </a:r>
            <a:r>
              <a:rPr lang="pt-BR" dirty="0"/>
              <a:t>Avaliação essa realizada por um time especialista do GPTW que utiliza uma régua global para chegar nessa nota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/>
              <a:t>Para os Destaques é considerada apenas a nota do TI (média geral da pesquisa)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FBCFE06-D664-D7E4-D21B-E6A609C0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30" y="279414"/>
            <a:ext cx="11280870" cy="609601"/>
          </a:xfrm>
        </p:spPr>
        <p:txBody>
          <a:bodyPr/>
          <a:lstStyle/>
          <a:p>
            <a:r>
              <a:rPr lang="pt-BR" sz="3200" dirty="0"/>
              <a:t>Como fazemos os Rankings e Destaques</a:t>
            </a:r>
          </a:p>
        </p:txBody>
      </p:sp>
    </p:spTree>
    <p:extLst>
      <p:ext uri="{BB962C8B-B14F-4D97-AF65-F5344CB8AC3E}">
        <p14:creationId xmlns:p14="http://schemas.microsoft.com/office/powerpoint/2010/main" val="152514192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 de Capa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rientações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Slides de Capa">
  <a:themeElements>
    <a:clrScheme name="Padrão GPTW 2020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FB81A"/>
      </a:accent1>
      <a:accent2>
        <a:srgbClr val="F79200"/>
      </a:accent2>
      <a:accent3>
        <a:srgbClr val="002171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Personalizada 3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Slides Básicos c/fundo Preto">
  <a:themeElements>
    <a:clrScheme name="Padrão GPTW 2020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FB81A"/>
      </a:accent1>
      <a:accent2>
        <a:srgbClr val="F79200"/>
      </a:accent2>
      <a:accent3>
        <a:srgbClr val="002171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Personalizada 3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Section Covers">
  <a:themeElements>
    <a:clrScheme name="Padrão GPTW 2020">
      <a:dk1>
        <a:srgbClr val="161616"/>
      </a:dk1>
      <a:lt1>
        <a:sysClr val="window" lastClr="FFFFFF"/>
      </a:lt1>
      <a:dk2>
        <a:srgbClr val="161616"/>
      </a:dk2>
      <a:lt2>
        <a:srgbClr val="FFFFFF"/>
      </a:lt2>
      <a:accent1>
        <a:srgbClr val="FFB81A"/>
      </a:accent1>
      <a:accent2>
        <a:srgbClr val="F79200"/>
      </a:accent2>
      <a:accent3>
        <a:srgbClr val="002171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Personalizada 3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o Office">
  <a:themeElements>
    <a:clrScheme name="Padrão GPTW">
      <a:dk1>
        <a:srgbClr val="161616"/>
      </a:dk1>
      <a:lt1>
        <a:sysClr val="window" lastClr="FFFFFF"/>
      </a:lt1>
      <a:dk2>
        <a:srgbClr val="161616"/>
      </a:dk2>
      <a:lt2>
        <a:srgbClr val="FFFFFF"/>
      </a:lt2>
      <a:accent1>
        <a:srgbClr val="002171"/>
      </a:accent1>
      <a:accent2>
        <a:srgbClr val="174BD6"/>
      </a:accent2>
      <a:accent3>
        <a:srgbClr val="1A92FF"/>
      </a:accent3>
      <a:accent4>
        <a:srgbClr val="007E7B"/>
      </a:accent4>
      <a:accent5>
        <a:srgbClr val="00B6BA"/>
      </a:accent5>
      <a:accent6>
        <a:srgbClr val="55D1CE"/>
      </a:accent6>
      <a:hlink>
        <a:srgbClr val="FFB81A"/>
      </a:hlink>
      <a:folHlink>
        <a:srgbClr val="F7920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ema do Office">
  <a:themeElements>
    <a:clrScheme name="Padrão GPTW">
      <a:dk1>
        <a:srgbClr val="161616"/>
      </a:dk1>
      <a:lt1>
        <a:sysClr val="window" lastClr="FFFFFF"/>
      </a:lt1>
      <a:dk2>
        <a:srgbClr val="161616"/>
      </a:dk2>
      <a:lt2>
        <a:srgbClr val="FFFFFF"/>
      </a:lt2>
      <a:accent1>
        <a:srgbClr val="002171"/>
      </a:accent1>
      <a:accent2>
        <a:srgbClr val="174BD6"/>
      </a:accent2>
      <a:accent3>
        <a:srgbClr val="1A92FF"/>
      </a:accent3>
      <a:accent4>
        <a:srgbClr val="007E7B"/>
      </a:accent4>
      <a:accent5>
        <a:srgbClr val="00B6BA"/>
      </a:accent5>
      <a:accent6>
        <a:srgbClr val="55D1CE"/>
      </a:accent6>
      <a:hlink>
        <a:srgbClr val="FFB81A"/>
      </a:hlink>
      <a:folHlink>
        <a:srgbClr val="F7920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de Capa com Sel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Básicos c/fundo Branc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111111"/>
      </a:accent2>
      <a:accent3>
        <a:srgbClr val="D8D8D8"/>
      </a:accent3>
      <a:accent4>
        <a:srgbClr val="FF616C"/>
      </a:accent4>
      <a:accent5>
        <a:srgbClr val="1A92FF"/>
      </a:accent5>
      <a:accent6>
        <a:srgbClr val="174BD6"/>
      </a:accent6>
      <a:hlink>
        <a:srgbClr val="FF1628"/>
      </a:hlink>
      <a:folHlink>
        <a:srgbClr val="FF616C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 c/ Imagens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lide p/Citações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lides de Seçã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lide Vazi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lides Institucional (Fixos)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lide de Finalizaçã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2fd4de-1c84-4bc3-9d8e-8d7c24f79626">
      <UserInfo>
        <DisplayName>Mariana Paula Sobral Belchior</DisplayName>
        <AccountId>198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CCFD637F8FB8408D129693CC0F97F1" ma:contentTypeVersion="13" ma:contentTypeDescription="Create a new document." ma:contentTypeScope="" ma:versionID="017dbb924c81d413323ec590fa911bc4">
  <xsd:schema xmlns:xsd="http://www.w3.org/2001/XMLSchema" xmlns:xs="http://www.w3.org/2001/XMLSchema" xmlns:p="http://schemas.microsoft.com/office/2006/metadata/properties" xmlns:ns3="eb2fd4de-1c84-4bc3-9d8e-8d7c24f79626" xmlns:ns4="b26c0366-b7e6-47a2-92e4-81919a697509" targetNamespace="http://schemas.microsoft.com/office/2006/metadata/properties" ma:root="true" ma:fieldsID="8b7c5e4013102f3c70c7fd3de3ce0221" ns3:_="" ns4:_="">
    <xsd:import namespace="eb2fd4de-1c84-4bc3-9d8e-8d7c24f79626"/>
    <xsd:import namespace="b26c0366-b7e6-47a2-92e4-81919a69750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fd4de-1c84-4bc3-9d8e-8d7c24f796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c0366-b7e6-47a2-92e4-81919a697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6F2E4F-4915-4CEF-BBD6-373E0DCE7D90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eb2fd4de-1c84-4bc3-9d8e-8d7c24f79626"/>
    <ds:schemaRef ds:uri="http://purl.org/dc/dcmitype/"/>
    <ds:schemaRef ds:uri="http://schemas.openxmlformats.org/package/2006/metadata/core-properties"/>
    <ds:schemaRef ds:uri="b26c0366-b7e6-47a2-92e4-81919a69750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BE48A6F-611C-447F-8F95-C71829510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B43769-4EE6-4723-AD6F-100C1B90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2fd4de-1c84-4bc3-9d8e-8d7c24f79626"/>
    <ds:schemaRef ds:uri="b26c0366-b7e6-47a2-92e4-81919a6975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1121</Words>
  <Application>Microsoft Office PowerPoint</Application>
  <PresentationFormat>Widescreen</PresentationFormat>
  <Paragraphs>142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Slides de Capa</vt:lpstr>
      <vt:lpstr>Slides de Capa com Selo</vt:lpstr>
      <vt:lpstr>Slides Básicos c/fundo Branco</vt:lpstr>
      <vt:lpstr>Slide c/ Imagens</vt:lpstr>
      <vt:lpstr>Slide p/Citações</vt:lpstr>
      <vt:lpstr>Slides de Seção</vt:lpstr>
      <vt:lpstr>Slide Vazio</vt:lpstr>
      <vt:lpstr>Slides Institucional (Fixos)</vt:lpstr>
      <vt:lpstr>Slide de Finalização</vt:lpstr>
      <vt:lpstr>Orientações</vt:lpstr>
      <vt:lpstr>1_Slides de Capa</vt:lpstr>
      <vt:lpstr>Slides Básicos c/fundo Preto</vt:lpstr>
      <vt:lpstr>1_Section Covers</vt:lpstr>
      <vt:lpstr>Entendendo os Rankings GPTW</vt:lpstr>
      <vt:lpstr>O que são os Rankings GPTW</vt:lpstr>
      <vt:lpstr>Por que realizamos esse trabalho?</vt:lpstr>
      <vt:lpstr>Você sabia?</vt:lpstr>
      <vt:lpstr>PowerPoint Presentation</vt:lpstr>
      <vt:lpstr>PowerPoint Presentation</vt:lpstr>
      <vt:lpstr>Rankings atuais</vt:lpstr>
      <vt:lpstr>Regras de Participação</vt:lpstr>
      <vt:lpstr>Como fazemos os Rankings e Destaques</vt:lpstr>
      <vt:lpstr>Regras para Fechamento do Rankings e Destaques</vt:lpstr>
      <vt:lpstr>Nossos Rankings não reconhecem as boas empresas, mas sim as EXCELENTES!  Clique na imagem abaixo e veja alguns números sobre o nosso concorrido Ranking Nacional 2022</vt:lpstr>
      <vt:lpstr>Divulgação e Celebração</vt:lpstr>
      <vt:lpstr>PowerPoint Presentation</vt:lpstr>
      <vt:lpstr>FAQ</vt:lpstr>
      <vt:lpstr>Links Muito Úteis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Lima</dc:creator>
  <cp:lastModifiedBy>Pamella Nilsen</cp:lastModifiedBy>
  <cp:revision>303</cp:revision>
  <dcterms:created xsi:type="dcterms:W3CDTF">2018-12-26T16:07:48Z</dcterms:created>
  <dcterms:modified xsi:type="dcterms:W3CDTF">2023-06-30T20:41:56Z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0x0101002CCCFD637F8FB8408D129693CC0F97F1</vt:lpwstr>
  </property>
</Properties>
</file>