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0" r:id="rId4"/>
    <p:sldMasterId id="2147483935" r:id="rId5"/>
    <p:sldMasterId id="2147483807" r:id="rId6"/>
    <p:sldMasterId id="2147483833" r:id="rId7"/>
    <p:sldMasterId id="2147483689" r:id="rId8"/>
    <p:sldMasterId id="2147483920" r:id="rId9"/>
    <p:sldMasterId id="2147483931" r:id="rId10"/>
    <p:sldMasterId id="2147483700" r:id="rId11"/>
    <p:sldMasterId id="2147483846" r:id="rId12"/>
    <p:sldMasterId id="2147483871" r:id="rId13"/>
    <p:sldMasterId id="2147483969" r:id="rId14"/>
    <p:sldMasterId id="2147483977" r:id="rId15"/>
    <p:sldMasterId id="2147483993" r:id="rId16"/>
    <p:sldMasterId id="2147484003" r:id="rId17"/>
    <p:sldMasterId id="2147484012" r:id="rId18"/>
  </p:sldMasterIdLst>
  <p:notesMasterIdLst>
    <p:notesMasterId r:id="rId38"/>
  </p:notesMasterIdLst>
  <p:handoutMasterIdLst>
    <p:handoutMasterId r:id="rId39"/>
  </p:handoutMasterIdLst>
  <p:sldIdLst>
    <p:sldId id="6939" r:id="rId19"/>
    <p:sldId id="6937" r:id="rId20"/>
    <p:sldId id="6935" r:id="rId21"/>
    <p:sldId id="6940" r:id="rId22"/>
    <p:sldId id="6936" r:id="rId23"/>
    <p:sldId id="259" r:id="rId24"/>
    <p:sldId id="301" r:id="rId25"/>
    <p:sldId id="6564" r:id="rId26"/>
    <p:sldId id="6941" r:id="rId27"/>
    <p:sldId id="6565" r:id="rId28"/>
    <p:sldId id="6942" r:id="rId29"/>
    <p:sldId id="6568" r:id="rId30"/>
    <p:sldId id="6569" r:id="rId31"/>
    <p:sldId id="6947" r:id="rId32"/>
    <p:sldId id="6943" r:id="rId33"/>
    <p:sldId id="6945" r:id="rId34"/>
    <p:sldId id="6566" r:id="rId35"/>
    <p:sldId id="6946" r:id="rId36"/>
    <p:sldId id="6948" r:id="rId37"/>
  </p:sldIdLst>
  <p:sldSz cx="12192000" cy="6858000"/>
  <p:notesSz cx="9144000" cy="6858000"/>
  <p:embeddedFontLst>
    <p:embeddedFont>
      <p:font typeface="Gilroy" panose="020B0604020202020204" charset="0"/>
      <p:regular r:id="rId40"/>
    </p:embeddedFont>
    <p:embeddedFont>
      <p:font typeface="Gilroy Bold" panose="00000800000000000000" charset="0"/>
      <p:bold r:id="rId41"/>
    </p:embeddedFont>
    <p:embeddedFont>
      <p:font typeface="Gilroy Medium" panose="00000600000000000000" charset="0"/>
      <p:regular r:id="rId42"/>
    </p:embeddedFont>
    <p:embeddedFont>
      <p:font typeface="Montserrat" panose="00000500000000000000" pitchFamily="2" charset="0"/>
      <p:regular r:id="rId43"/>
      <p:bold r:id="rId44"/>
      <p:italic r:id="rId45"/>
      <p:boldItalic r:id="rId46"/>
    </p:embeddedFont>
    <p:embeddedFont>
      <p:font typeface="Segoe UI" panose="020B0502040204020203" pitchFamily="34" charset="0"/>
      <p:regular r:id="rId47"/>
      <p:bold r:id="rId48"/>
      <p:italic r:id="rId49"/>
      <p:boldItalic r:id="rId5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1A"/>
    <a:srgbClr val="330418"/>
    <a:srgbClr val="0069FD"/>
    <a:srgbClr val="292B30"/>
    <a:srgbClr val="C2C2C2"/>
    <a:srgbClr val="000000"/>
    <a:srgbClr val="5E22B8"/>
    <a:srgbClr val="FFFFFF"/>
    <a:srgbClr val="009999"/>
    <a:srgbClr val="F4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17135-78B7-4975-B3A2-F2B0954744DE}" v="18" dt="2023-02-28T14:46:17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2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la Nilsen" userId="777241f9-8489-4b1d-8666-8b21807ade5f" providerId="ADAL" clId="{63D17135-78B7-4975-B3A2-F2B0954744DE}"/>
    <pc:docChg chg="undo custSel addSld delSld modSld sldOrd">
      <pc:chgData name="Pamella Nilsen" userId="777241f9-8489-4b1d-8666-8b21807ade5f" providerId="ADAL" clId="{63D17135-78B7-4975-B3A2-F2B0954744DE}" dt="2023-02-28T14:46:28.233" v="5023" actId="47"/>
      <pc:docMkLst>
        <pc:docMk/>
      </pc:docMkLst>
      <pc:sldChg chg="addSp delSp del mod">
        <pc:chgData name="Pamella Nilsen" userId="777241f9-8489-4b1d-8666-8b21807ade5f" providerId="ADAL" clId="{63D17135-78B7-4975-B3A2-F2B0954744DE}" dt="2023-02-28T12:50:49.465" v="4" actId="47"/>
        <pc:sldMkLst>
          <pc:docMk/>
          <pc:sldMk cId="3995750523" sldId="256"/>
        </pc:sldMkLst>
        <pc:spChg chg="add del">
          <ac:chgData name="Pamella Nilsen" userId="777241f9-8489-4b1d-8666-8b21807ade5f" providerId="ADAL" clId="{63D17135-78B7-4975-B3A2-F2B0954744DE}" dt="2023-02-28T12:50:30.272" v="1" actId="22"/>
          <ac:spMkLst>
            <pc:docMk/>
            <pc:sldMk cId="3995750523" sldId="256"/>
            <ac:spMk id="3" creationId="{12EC20D0-B2EA-9978-9607-0E65813DABE2}"/>
          </ac:spMkLst>
        </pc:spChg>
        <pc:spChg chg="add">
          <ac:chgData name="Pamella Nilsen" userId="777241f9-8489-4b1d-8666-8b21807ade5f" providerId="ADAL" clId="{63D17135-78B7-4975-B3A2-F2B0954744DE}" dt="2023-02-28T12:50:39.165" v="2" actId="22"/>
          <ac:spMkLst>
            <pc:docMk/>
            <pc:sldMk cId="3995750523" sldId="256"/>
            <ac:spMk id="5" creationId="{D40DFED7-C6E4-F4D3-6E86-F8C660A52781}"/>
          </ac:spMkLst>
        </pc:spChg>
      </pc:sldChg>
      <pc:sldChg chg="modSp del mod">
        <pc:chgData name="Pamella Nilsen" userId="777241f9-8489-4b1d-8666-8b21807ade5f" providerId="ADAL" clId="{63D17135-78B7-4975-B3A2-F2B0954744DE}" dt="2023-02-28T14:46:28.233" v="5023" actId="47"/>
        <pc:sldMkLst>
          <pc:docMk/>
          <pc:sldMk cId="1608131025" sldId="258"/>
        </pc:sldMkLst>
        <pc:spChg chg="mod">
          <ac:chgData name="Pamella Nilsen" userId="777241f9-8489-4b1d-8666-8b21807ade5f" providerId="ADAL" clId="{63D17135-78B7-4975-B3A2-F2B0954744DE}" dt="2023-02-28T13:33:49.567" v="2611" actId="403"/>
          <ac:spMkLst>
            <pc:docMk/>
            <pc:sldMk cId="1608131025" sldId="258"/>
            <ac:spMk id="2" creationId="{ABC62FAD-70B0-681A-CC56-8C057CC41D6B}"/>
          </ac:spMkLst>
        </pc:spChg>
      </pc:sldChg>
      <pc:sldChg chg="modSp mod ord modAnim">
        <pc:chgData name="Pamella Nilsen" userId="777241f9-8489-4b1d-8666-8b21807ade5f" providerId="ADAL" clId="{63D17135-78B7-4975-B3A2-F2B0954744DE}" dt="2023-02-28T14:22:57.612" v="4204"/>
        <pc:sldMkLst>
          <pc:docMk/>
          <pc:sldMk cId="2016368097" sldId="259"/>
        </pc:sldMkLst>
        <pc:spChg chg="mod">
          <ac:chgData name="Pamella Nilsen" userId="777241f9-8489-4b1d-8666-8b21807ade5f" providerId="ADAL" clId="{63D17135-78B7-4975-B3A2-F2B0954744DE}" dt="2023-02-28T13:33:42.365" v="2609" actId="2711"/>
          <ac:spMkLst>
            <pc:docMk/>
            <pc:sldMk cId="2016368097" sldId="259"/>
            <ac:spMk id="2" creationId="{00C41A4E-F9CF-0D9C-0D54-74E77B969702}"/>
          </ac:spMkLst>
        </pc:spChg>
      </pc:sldChg>
      <pc:sldChg chg="del">
        <pc:chgData name="Pamella Nilsen" userId="777241f9-8489-4b1d-8666-8b21807ade5f" providerId="ADAL" clId="{63D17135-78B7-4975-B3A2-F2B0954744DE}" dt="2023-02-28T14:21:44.399" v="4201" actId="47"/>
        <pc:sldMkLst>
          <pc:docMk/>
          <pc:sldMk cId="3718638331" sldId="266"/>
        </pc:sldMkLst>
      </pc:sldChg>
      <pc:sldChg chg="addSp modSp add mod">
        <pc:chgData name="Pamella Nilsen" userId="777241f9-8489-4b1d-8666-8b21807ade5f" providerId="ADAL" clId="{63D17135-78B7-4975-B3A2-F2B0954744DE}" dt="2023-02-28T14:46:24.638" v="5022" actId="20577"/>
        <pc:sldMkLst>
          <pc:docMk/>
          <pc:sldMk cId="2146208089" sldId="301"/>
        </pc:sldMkLst>
        <pc:spChg chg="add mod">
          <ac:chgData name="Pamella Nilsen" userId="777241f9-8489-4b1d-8666-8b21807ade5f" providerId="ADAL" clId="{63D17135-78B7-4975-B3A2-F2B0954744DE}" dt="2023-02-28T14:46:24.638" v="5022" actId="20577"/>
          <ac:spMkLst>
            <pc:docMk/>
            <pc:sldMk cId="2146208089" sldId="301"/>
            <ac:spMk id="2" creationId="{60B45C1D-7D60-B95D-1B74-EC36E8AA1497}"/>
          </ac:spMkLst>
        </pc:spChg>
      </pc:sldChg>
      <pc:sldChg chg="add">
        <pc:chgData name="Pamella Nilsen" userId="777241f9-8489-4b1d-8666-8b21807ade5f" providerId="ADAL" clId="{63D17135-78B7-4975-B3A2-F2B0954744DE}" dt="2023-02-28T13:08:18.255" v="99"/>
        <pc:sldMkLst>
          <pc:docMk/>
          <pc:sldMk cId="1625004449" sldId="6564"/>
        </pc:sldMkLst>
      </pc:sldChg>
      <pc:sldChg chg="add">
        <pc:chgData name="Pamella Nilsen" userId="777241f9-8489-4b1d-8666-8b21807ade5f" providerId="ADAL" clId="{63D17135-78B7-4975-B3A2-F2B0954744DE}" dt="2023-02-28T13:08:18.255" v="99"/>
        <pc:sldMkLst>
          <pc:docMk/>
          <pc:sldMk cId="2483584097" sldId="6565"/>
        </pc:sldMkLst>
      </pc:sldChg>
      <pc:sldChg chg="modSp add mod">
        <pc:chgData name="Pamella Nilsen" userId="777241f9-8489-4b1d-8666-8b21807ade5f" providerId="ADAL" clId="{63D17135-78B7-4975-B3A2-F2B0954744DE}" dt="2023-02-28T13:35:19.724" v="2631" actId="14100"/>
        <pc:sldMkLst>
          <pc:docMk/>
          <pc:sldMk cId="1084705959" sldId="6566"/>
        </pc:sldMkLst>
        <pc:spChg chg="mod">
          <ac:chgData name="Pamella Nilsen" userId="777241f9-8489-4b1d-8666-8b21807ade5f" providerId="ADAL" clId="{63D17135-78B7-4975-B3A2-F2B0954744DE}" dt="2023-02-28T13:35:19.724" v="2631" actId="14100"/>
          <ac:spMkLst>
            <pc:docMk/>
            <pc:sldMk cId="1084705959" sldId="6566"/>
            <ac:spMk id="5" creationId="{E4EFEA20-03EC-4DFF-BAA6-41ADF51FD99F}"/>
          </ac:spMkLst>
        </pc:spChg>
      </pc:sldChg>
      <pc:sldChg chg="delSp modSp add del mod">
        <pc:chgData name="Pamella Nilsen" userId="777241f9-8489-4b1d-8666-8b21807ade5f" providerId="ADAL" clId="{63D17135-78B7-4975-B3A2-F2B0954744DE}" dt="2023-02-28T14:29:06.194" v="4756" actId="1076"/>
        <pc:sldMkLst>
          <pc:docMk/>
          <pc:sldMk cId="3559598326" sldId="6568"/>
        </pc:sldMkLst>
        <pc:spChg chg="mod">
          <ac:chgData name="Pamella Nilsen" userId="777241f9-8489-4b1d-8666-8b21807ade5f" providerId="ADAL" clId="{63D17135-78B7-4975-B3A2-F2B0954744DE}" dt="2023-02-28T14:16:59.247" v="3851" actId="20577"/>
          <ac:spMkLst>
            <pc:docMk/>
            <pc:sldMk cId="3559598326" sldId="6568"/>
            <ac:spMk id="3" creationId="{438732CD-7CE9-4999-8D35-B2257F3EC41C}"/>
          </ac:spMkLst>
        </pc:spChg>
        <pc:spChg chg="mod">
          <ac:chgData name="Pamella Nilsen" userId="777241f9-8489-4b1d-8666-8b21807ade5f" providerId="ADAL" clId="{63D17135-78B7-4975-B3A2-F2B0954744DE}" dt="2023-02-28T14:29:04.544" v="4755" actId="1076"/>
          <ac:spMkLst>
            <pc:docMk/>
            <pc:sldMk cId="3559598326" sldId="6568"/>
            <ac:spMk id="4" creationId="{C7F50A63-D813-424D-9659-A17F04D68BF1}"/>
          </ac:spMkLst>
        </pc:spChg>
        <pc:spChg chg="del">
          <ac:chgData name="Pamella Nilsen" userId="777241f9-8489-4b1d-8666-8b21807ade5f" providerId="ADAL" clId="{63D17135-78B7-4975-B3A2-F2B0954744DE}" dt="2023-02-28T13:36:42.163" v="2641" actId="478"/>
          <ac:spMkLst>
            <pc:docMk/>
            <pc:sldMk cId="3559598326" sldId="6568"/>
            <ac:spMk id="6" creationId="{1A4D8FB2-E5DF-4A8D-BC09-3785E62BEF32}"/>
          </ac:spMkLst>
        </pc:spChg>
        <pc:picChg chg="mod">
          <ac:chgData name="Pamella Nilsen" userId="777241f9-8489-4b1d-8666-8b21807ade5f" providerId="ADAL" clId="{63D17135-78B7-4975-B3A2-F2B0954744DE}" dt="2023-02-28T14:29:06.194" v="4756" actId="1076"/>
          <ac:picMkLst>
            <pc:docMk/>
            <pc:sldMk cId="3559598326" sldId="6568"/>
            <ac:picMk id="12" creationId="{8FCFE4E1-536A-4223-8903-DE7073046485}"/>
          </ac:picMkLst>
        </pc:picChg>
      </pc:sldChg>
      <pc:sldChg chg="modSp add mod ord">
        <pc:chgData name="Pamella Nilsen" userId="777241f9-8489-4b1d-8666-8b21807ade5f" providerId="ADAL" clId="{63D17135-78B7-4975-B3A2-F2B0954744DE}" dt="2023-02-28T14:28:09.334" v="4724" actId="1076"/>
        <pc:sldMkLst>
          <pc:docMk/>
          <pc:sldMk cId="972437310" sldId="6569"/>
        </pc:sldMkLst>
        <pc:spChg chg="mod">
          <ac:chgData name="Pamella Nilsen" userId="777241f9-8489-4b1d-8666-8b21807ade5f" providerId="ADAL" clId="{63D17135-78B7-4975-B3A2-F2B0954744DE}" dt="2023-02-28T14:16:26.254" v="3835" actId="1076"/>
          <ac:spMkLst>
            <pc:docMk/>
            <pc:sldMk cId="972437310" sldId="6569"/>
            <ac:spMk id="2" creationId="{52A9ED5E-5A3D-4889-8E7C-00102B6443A2}"/>
          </ac:spMkLst>
        </pc:spChg>
        <pc:spChg chg="mod">
          <ac:chgData name="Pamella Nilsen" userId="777241f9-8489-4b1d-8666-8b21807ade5f" providerId="ADAL" clId="{63D17135-78B7-4975-B3A2-F2B0954744DE}" dt="2023-02-28T14:27:59.747" v="4722" actId="1076"/>
          <ac:spMkLst>
            <pc:docMk/>
            <pc:sldMk cId="972437310" sldId="6569"/>
            <ac:spMk id="3" creationId="{0B6FA74D-A38A-45B1-B291-C49E307C936E}"/>
          </ac:spMkLst>
        </pc:spChg>
        <pc:grpChg chg="mod ord">
          <ac:chgData name="Pamella Nilsen" userId="777241f9-8489-4b1d-8666-8b21807ade5f" providerId="ADAL" clId="{63D17135-78B7-4975-B3A2-F2B0954744DE}" dt="2023-02-28T14:28:09.334" v="4724" actId="1076"/>
          <ac:grpSpMkLst>
            <pc:docMk/>
            <pc:sldMk cId="972437310" sldId="6569"/>
            <ac:grpSpMk id="6" creationId="{6D3A54EE-3D81-4D7A-97B4-669352AF49EE}"/>
          </ac:grpSpMkLst>
        </pc:grpChg>
        <pc:picChg chg="mod">
          <ac:chgData name="Pamella Nilsen" userId="777241f9-8489-4b1d-8666-8b21807ade5f" providerId="ADAL" clId="{63D17135-78B7-4975-B3A2-F2B0954744DE}" dt="2023-02-28T14:28:06.734" v="4723" actId="14100"/>
          <ac:picMkLst>
            <pc:docMk/>
            <pc:sldMk cId="972437310" sldId="6569"/>
            <ac:picMk id="5" creationId="{AE6A9D04-2050-4A7E-BD2A-50C24EFC3339}"/>
          </ac:picMkLst>
        </pc:picChg>
      </pc:sldChg>
      <pc:sldChg chg="add del">
        <pc:chgData name="Pamella Nilsen" userId="777241f9-8489-4b1d-8666-8b21807ade5f" providerId="ADAL" clId="{63D17135-78B7-4975-B3A2-F2B0954744DE}" dt="2023-02-28T13:31:40.440" v="2537" actId="47"/>
        <pc:sldMkLst>
          <pc:docMk/>
          <pc:sldMk cId="1198014828" sldId="6572"/>
        </pc:sldMkLst>
      </pc:sldChg>
      <pc:sldChg chg="addSp delSp modSp mod ord modClrScheme chgLayout">
        <pc:chgData name="Pamella Nilsen" userId="777241f9-8489-4b1d-8666-8b21807ade5f" providerId="ADAL" clId="{63D17135-78B7-4975-B3A2-F2B0954744DE}" dt="2023-02-28T13:33:34.091" v="2608" actId="2711"/>
        <pc:sldMkLst>
          <pc:docMk/>
          <pc:sldMk cId="525695357" sldId="6936"/>
        </pc:sldMkLst>
        <pc:spChg chg="add del mod">
          <ac:chgData name="Pamella Nilsen" userId="777241f9-8489-4b1d-8666-8b21807ade5f" providerId="ADAL" clId="{63D17135-78B7-4975-B3A2-F2B0954744DE}" dt="2023-02-28T12:53:48.814" v="42" actId="700"/>
          <ac:spMkLst>
            <pc:docMk/>
            <pc:sldMk cId="525695357" sldId="6936"/>
            <ac:spMk id="2" creationId="{1AEE1F60-2823-056F-1E35-AD9715EF67E1}"/>
          </ac:spMkLst>
        </pc:spChg>
        <pc:spChg chg="add mod">
          <ac:chgData name="Pamella Nilsen" userId="777241f9-8489-4b1d-8666-8b21807ade5f" providerId="ADAL" clId="{63D17135-78B7-4975-B3A2-F2B0954744DE}" dt="2023-02-28T13:33:34.091" v="2608" actId="2711"/>
          <ac:spMkLst>
            <pc:docMk/>
            <pc:sldMk cId="525695357" sldId="6936"/>
            <ac:spMk id="3" creationId="{BC5B692B-1A0D-FDF8-F5F2-85F9678D0581}"/>
          </ac:spMkLst>
        </pc:spChg>
      </pc:sldChg>
      <pc:sldChg chg="addSp delSp modSp mod modClrScheme chgLayout">
        <pc:chgData name="Pamella Nilsen" userId="777241f9-8489-4b1d-8666-8b21807ade5f" providerId="ADAL" clId="{63D17135-78B7-4975-B3A2-F2B0954744DE}" dt="2023-02-28T12:52:48.941" v="40" actId="1076"/>
        <pc:sldMkLst>
          <pc:docMk/>
          <pc:sldMk cId="1479199435" sldId="6937"/>
        </pc:sldMkLst>
        <pc:spChg chg="mod ord">
          <ac:chgData name="Pamella Nilsen" userId="777241f9-8489-4b1d-8666-8b21807ade5f" providerId="ADAL" clId="{63D17135-78B7-4975-B3A2-F2B0954744DE}" dt="2023-02-28T12:52:46.612" v="39" actId="1076"/>
          <ac:spMkLst>
            <pc:docMk/>
            <pc:sldMk cId="1479199435" sldId="6937"/>
            <ac:spMk id="2" creationId="{FF2EA771-88D4-1107-4392-DA76735CCD47}"/>
          </ac:spMkLst>
        </pc:spChg>
        <pc:spChg chg="add del mod ord">
          <ac:chgData name="Pamella Nilsen" userId="777241f9-8489-4b1d-8666-8b21807ade5f" providerId="ADAL" clId="{63D17135-78B7-4975-B3A2-F2B0954744DE}" dt="2023-02-28T12:52:38.324" v="38" actId="478"/>
          <ac:spMkLst>
            <pc:docMk/>
            <pc:sldMk cId="1479199435" sldId="6937"/>
            <ac:spMk id="3" creationId="{5BBD4EE3-3583-F065-829E-3D7EBA5718DA}"/>
          </ac:spMkLst>
        </pc:spChg>
        <pc:spChg chg="mod">
          <ac:chgData name="Pamella Nilsen" userId="777241f9-8489-4b1d-8666-8b21807ade5f" providerId="ADAL" clId="{63D17135-78B7-4975-B3A2-F2B0954744DE}" dt="2023-02-28T12:52:48.941" v="40" actId="1076"/>
          <ac:spMkLst>
            <pc:docMk/>
            <pc:sldMk cId="1479199435" sldId="6937"/>
            <ac:spMk id="5" creationId="{ECA546CA-CD43-E710-EAEA-E2017D560BEF}"/>
          </ac:spMkLst>
        </pc:spChg>
      </pc:sldChg>
      <pc:sldChg chg="del">
        <pc:chgData name="Pamella Nilsen" userId="777241f9-8489-4b1d-8666-8b21807ade5f" providerId="ADAL" clId="{63D17135-78B7-4975-B3A2-F2B0954744DE}" dt="2023-02-28T12:54:50.053" v="46" actId="47"/>
        <pc:sldMkLst>
          <pc:docMk/>
          <pc:sldMk cId="3835360858" sldId="6938"/>
        </pc:sldMkLst>
      </pc:sldChg>
      <pc:sldChg chg="modSp add mod">
        <pc:chgData name="Pamella Nilsen" userId="777241f9-8489-4b1d-8666-8b21807ade5f" providerId="ADAL" clId="{63D17135-78B7-4975-B3A2-F2B0954744DE}" dt="2023-02-28T13:32:16.407" v="2545" actId="20577"/>
        <pc:sldMkLst>
          <pc:docMk/>
          <pc:sldMk cId="1184310876" sldId="6939"/>
        </pc:sldMkLst>
        <pc:spChg chg="mod">
          <ac:chgData name="Pamella Nilsen" userId="777241f9-8489-4b1d-8666-8b21807ade5f" providerId="ADAL" clId="{63D17135-78B7-4975-B3A2-F2B0954744DE}" dt="2023-02-28T13:32:16.407" v="2545" actId="20577"/>
          <ac:spMkLst>
            <pc:docMk/>
            <pc:sldMk cId="1184310876" sldId="6939"/>
            <ac:spMk id="7" creationId="{34639350-DAB5-4068-AA37-C2F020219F52}"/>
          </ac:spMkLst>
        </pc:spChg>
      </pc:sldChg>
      <pc:sldChg chg="delSp modSp add mod">
        <pc:chgData name="Pamella Nilsen" userId="777241f9-8489-4b1d-8666-8b21807ade5f" providerId="ADAL" clId="{63D17135-78B7-4975-B3A2-F2B0954744DE}" dt="2023-02-28T12:55:23.556" v="52" actId="13926"/>
        <pc:sldMkLst>
          <pc:docMk/>
          <pc:sldMk cId="2637350584" sldId="6940"/>
        </pc:sldMkLst>
        <pc:spChg chg="del mod">
          <ac:chgData name="Pamella Nilsen" userId="777241f9-8489-4b1d-8666-8b21807ade5f" providerId="ADAL" clId="{63D17135-78B7-4975-B3A2-F2B0954744DE}" dt="2023-02-28T12:54:54.721" v="48" actId="478"/>
          <ac:spMkLst>
            <pc:docMk/>
            <pc:sldMk cId="2637350584" sldId="6940"/>
            <ac:spMk id="2" creationId="{FF2EA771-88D4-1107-4392-DA76735CCD47}"/>
          </ac:spMkLst>
        </pc:spChg>
        <pc:spChg chg="mod">
          <ac:chgData name="Pamella Nilsen" userId="777241f9-8489-4b1d-8666-8b21807ade5f" providerId="ADAL" clId="{63D17135-78B7-4975-B3A2-F2B0954744DE}" dt="2023-02-28T12:55:23.556" v="52" actId="13926"/>
          <ac:spMkLst>
            <pc:docMk/>
            <pc:sldMk cId="2637350584" sldId="6940"/>
            <ac:spMk id="5" creationId="{ECA546CA-CD43-E710-EAEA-E2017D560BEF}"/>
          </ac:spMkLst>
        </pc:spChg>
      </pc:sldChg>
      <pc:sldChg chg="addSp delSp modSp new mod modClrScheme chgLayout">
        <pc:chgData name="Pamella Nilsen" userId="777241f9-8489-4b1d-8666-8b21807ade5f" providerId="ADAL" clId="{63D17135-78B7-4975-B3A2-F2B0954744DE}" dt="2023-02-28T13:31:24.260" v="2531" actId="115"/>
        <pc:sldMkLst>
          <pc:docMk/>
          <pc:sldMk cId="2924590280" sldId="6941"/>
        </pc:sldMkLst>
        <pc:spChg chg="del">
          <ac:chgData name="Pamella Nilsen" userId="777241f9-8489-4b1d-8666-8b21807ade5f" providerId="ADAL" clId="{63D17135-78B7-4975-B3A2-F2B0954744DE}" dt="2023-02-28T13:08:40.590" v="101" actId="700"/>
          <ac:spMkLst>
            <pc:docMk/>
            <pc:sldMk cId="2924590280" sldId="6941"/>
            <ac:spMk id="2" creationId="{557E35F9-0DFB-FE80-38F1-A30486A43724}"/>
          </ac:spMkLst>
        </pc:spChg>
        <pc:spChg chg="add mod">
          <ac:chgData name="Pamella Nilsen" userId="777241f9-8489-4b1d-8666-8b21807ade5f" providerId="ADAL" clId="{63D17135-78B7-4975-B3A2-F2B0954744DE}" dt="2023-02-28T13:31:24.260" v="2531" actId="115"/>
          <ac:spMkLst>
            <pc:docMk/>
            <pc:sldMk cId="2924590280" sldId="6941"/>
            <ac:spMk id="3" creationId="{FAB5942C-5093-4E86-4062-23174C7C4CBC}"/>
          </ac:spMkLst>
        </pc:spChg>
      </pc:sldChg>
      <pc:sldChg chg="modSp add mod">
        <pc:chgData name="Pamella Nilsen" userId="777241f9-8489-4b1d-8666-8b21807ade5f" providerId="ADAL" clId="{63D17135-78B7-4975-B3A2-F2B0954744DE}" dt="2023-02-28T14:24:08.683" v="4297" actId="20577"/>
        <pc:sldMkLst>
          <pc:docMk/>
          <pc:sldMk cId="130708074" sldId="6942"/>
        </pc:sldMkLst>
        <pc:spChg chg="mod">
          <ac:chgData name="Pamella Nilsen" userId="777241f9-8489-4b1d-8666-8b21807ade5f" providerId="ADAL" clId="{63D17135-78B7-4975-B3A2-F2B0954744DE}" dt="2023-02-28T14:24:08.683" v="4297" actId="20577"/>
          <ac:spMkLst>
            <pc:docMk/>
            <pc:sldMk cId="130708074" sldId="6942"/>
            <ac:spMk id="3" creationId="{FAB5942C-5093-4E86-4062-23174C7C4CBC}"/>
          </ac:spMkLst>
        </pc:spChg>
      </pc:sldChg>
      <pc:sldChg chg="addSp delSp modSp add del mod">
        <pc:chgData name="Pamella Nilsen" userId="777241f9-8489-4b1d-8666-8b21807ade5f" providerId="ADAL" clId="{63D17135-78B7-4975-B3A2-F2B0954744DE}" dt="2023-02-28T13:35:35.965" v="2633" actId="2696"/>
        <pc:sldMkLst>
          <pc:docMk/>
          <pc:sldMk cId="4134614128" sldId="6943"/>
        </pc:sldMkLst>
        <pc:spChg chg="add del mod">
          <ac:chgData name="Pamella Nilsen" userId="777241f9-8489-4b1d-8666-8b21807ade5f" providerId="ADAL" clId="{63D17135-78B7-4975-B3A2-F2B0954744DE}" dt="2023-02-28T13:27:34.215" v="2334" actId="478"/>
          <ac:spMkLst>
            <pc:docMk/>
            <pc:sldMk cId="4134614128" sldId="6943"/>
            <ac:spMk id="2" creationId="{B7FDECA5-888C-AE5B-9E55-138082F1EC8F}"/>
          </ac:spMkLst>
        </pc:spChg>
        <pc:spChg chg="mod">
          <ac:chgData name="Pamella Nilsen" userId="777241f9-8489-4b1d-8666-8b21807ade5f" providerId="ADAL" clId="{63D17135-78B7-4975-B3A2-F2B0954744DE}" dt="2023-02-28T13:28:18.692" v="2358" actId="1076"/>
          <ac:spMkLst>
            <pc:docMk/>
            <pc:sldMk cId="4134614128" sldId="6943"/>
            <ac:spMk id="3" creationId="{FAB5942C-5093-4E86-4062-23174C7C4CBC}"/>
          </ac:spMkLst>
        </pc:spChg>
      </pc:sldChg>
      <pc:sldChg chg="new del">
        <pc:chgData name="Pamella Nilsen" userId="777241f9-8489-4b1d-8666-8b21807ade5f" providerId="ADAL" clId="{63D17135-78B7-4975-B3A2-F2B0954744DE}" dt="2023-02-28T13:27:25.454" v="2333" actId="47"/>
        <pc:sldMkLst>
          <pc:docMk/>
          <pc:sldMk cId="3700223726" sldId="6944"/>
        </pc:sldMkLst>
      </pc:sldChg>
      <pc:sldChg chg="addSp delSp modSp add mod">
        <pc:chgData name="Pamella Nilsen" userId="777241f9-8489-4b1d-8666-8b21807ade5f" providerId="ADAL" clId="{63D17135-78B7-4975-B3A2-F2B0954744DE}" dt="2023-02-28T13:35:14.463" v="2630" actId="1076"/>
        <pc:sldMkLst>
          <pc:docMk/>
          <pc:sldMk cId="2123200807" sldId="6945"/>
        </pc:sldMkLst>
        <pc:spChg chg="mod">
          <ac:chgData name="Pamella Nilsen" userId="777241f9-8489-4b1d-8666-8b21807ade5f" providerId="ADAL" clId="{63D17135-78B7-4975-B3A2-F2B0954744DE}" dt="2023-02-28T13:35:14.463" v="2630" actId="1076"/>
          <ac:spMkLst>
            <pc:docMk/>
            <pc:sldMk cId="2123200807" sldId="6945"/>
            <ac:spMk id="2" creationId="{B7FDECA5-888C-AE5B-9E55-138082F1EC8F}"/>
          </ac:spMkLst>
        </pc:spChg>
        <pc:spChg chg="del">
          <ac:chgData name="Pamella Nilsen" userId="777241f9-8489-4b1d-8666-8b21807ade5f" providerId="ADAL" clId="{63D17135-78B7-4975-B3A2-F2B0954744DE}" dt="2023-02-28T13:28:24.605" v="2359" actId="478"/>
          <ac:spMkLst>
            <pc:docMk/>
            <pc:sldMk cId="2123200807" sldId="6945"/>
            <ac:spMk id="3" creationId="{FAB5942C-5093-4E86-4062-23174C7C4CBC}"/>
          </ac:spMkLst>
        </pc:spChg>
        <pc:spChg chg="add del mod">
          <ac:chgData name="Pamella Nilsen" userId="777241f9-8489-4b1d-8666-8b21807ade5f" providerId="ADAL" clId="{63D17135-78B7-4975-B3A2-F2B0954744DE}" dt="2023-02-28T13:28:26.452" v="2360" actId="478"/>
          <ac:spMkLst>
            <pc:docMk/>
            <pc:sldMk cId="2123200807" sldId="6945"/>
            <ac:spMk id="5" creationId="{8D139156-E9B1-A0F7-3974-7B0C2CF3D2F7}"/>
          </ac:spMkLst>
        </pc:spChg>
      </pc:sldChg>
      <pc:sldChg chg="modSp add mod">
        <pc:chgData name="Pamella Nilsen" userId="777241f9-8489-4b1d-8666-8b21807ade5f" providerId="ADAL" clId="{63D17135-78B7-4975-B3A2-F2B0954744DE}" dt="2023-02-28T14:21:48.521" v="4202" actId="113"/>
        <pc:sldMkLst>
          <pc:docMk/>
          <pc:sldMk cId="4075982194" sldId="6946"/>
        </pc:sldMkLst>
        <pc:spChg chg="mod">
          <ac:chgData name="Pamella Nilsen" userId="777241f9-8489-4b1d-8666-8b21807ade5f" providerId="ADAL" clId="{63D17135-78B7-4975-B3A2-F2B0954744DE}" dt="2023-02-28T14:21:48.521" v="4202" actId="113"/>
          <ac:spMkLst>
            <pc:docMk/>
            <pc:sldMk cId="4075982194" sldId="6946"/>
            <ac:spMk id="4" creationId="{035B8AD7-A043-4D74-88AC-F650B0359B79}"/>
          </ac:spMkLst>
        </pc:spChg>
      </pc:sldChg>
      <pc:sldChg chg="new del">
        <pc:chgData name="Pamella Nilsen" userId="777241f9-8489-4b1d-8666-8b21807ade5f" providerId="ADAL" clId="{63D17135-78B7-4975-B3A2-F2B0954744DE}" dt="2023-02-28T14:11:33.841" v="3517" actId="47"/>
        <pc:sldMkLst>
          <pc:docMk/>
          <pc:sldMk cId="1840318173" sldId="6947"/>
        </pc:sldMkLst>
      </pc:sldChg>
      <pc:sldChg chg="addSp delSp modSp add mod">
        <pc:chgData name="Pamella Nilsen" userId="777241f9-8489-4b1d-8666-8b21807ade5f" providerId="ADAL" clId="{63D17135-78B7-4975-B3A2-F2B0954744DE}" dt="2023-02-28T14:19:32.035" v="3984" actId="1076"/>
        <pc:sldMkLst>
          <pc:docMk/>
          <pc:sldMk cId="1870497840" sldId="6947"/>
        </pc:sldMkLst>
        <pc:spChg chg="del">
          <ac:chgData name="Pamella Nilsen" userId="777241f9-8489-4b1d-8666-8b21807ade5f" providerId="ADAL" clId="{63D17135-78B7-4975-B3A2-F2B0954744DE}" dt="2023-02-28T14:17:04.531" v="3852" actId="478"/>
          <ac:spMkLst>
            <pc:docMk/>
            <pc:sldMk cId="1870497840" sldId="6947"/>
            <ac:spMk id="2" creationId="{52A9ED5E-5A3D-4889-8E7C-00102B6443A2}"/>
          </ac:spMkLst>
        </pc:spChg>
        <pc:spChg chg="mod">
          <ac:chgData name="Pamella Nilsen" userId="777241f9-8489-4b1d-8666-8b21807ade5f" providerId="ADAL" clId="{63D17135-78B7-4975-B3A2-F2B0954744DE}" dt="2023-02-28T14:19:32.035" v="3984" actId="1076"/>
          <ac:spMkLst>
            <pc:docMk/>
            <pc:sldMk cId="1870497840" sldId="6947"/>
            <ac:spMk id="3" creationId="{0B6FA74D-A38A-45B1-B291-C49E307C936E}"/>
          </ac:spMkLst>
        </pc:spChg>
        <pc:spChg chg="add del mod">
          <ac:chgData name="Pamella Nilsen" userId="777241f9-8489-4b1d-8666-8b21807ade5f" providerId="ADAL" clId="{63D17135-78B7-4975-B3A2-F2B0954744DE}" dt="2023-02-28T14:17:06.949" v="3854" actId="478"/>
          <ac:spMkLst>
            <pc:docMk/>
            <pc:sldMk cId="1870497840" sldId="6947"/>
            <ac:spMk id="8" creationId="{BF509D8D-C228-C09B-B37A-D63A80B9E3BE}"/>
          </ac:spMkLst>
        </pc:spChg>
        <pc:spChg chg="add mod">
          <ac:chgData name="Pamella Nilsen" userId="777241f9-8489-4b1d-8666-8b21807ade5f" providerId="ADAL" clId="{63D17135-78B7-4975-B3A2-F2B0954744DE}" dt="2023-02-28T14:17:10.687" v="3855" actId="1076"/>
          <ac:spMkLst>
            <pc:docMk/>
            <pc:sldMk cId="1870497840" sldId="6947"/>
            <ac:spMk id="9" creationId="{39C38318-7AB3-DF7E-D741-6DEBE4FEA4BE}"/>
          </ac:spMkLst>
        </pc:spChg>
        <pc:grpChg chg="mod ord">
          <ac:chgData name="Pamella Nilsen" userId="777241f9-8489-4b1d-8666-8b21807ade5f" providerId="ADAL" clId="{63D17135-78B7-4975-B3A2-F2B0954744DE}" dt="2023-02-28T14:19:28.879" v="3983" actId="167"/>
          <ac:grpSpMkLst>
            <pc:docMk/>
            <pc:sldMk cId="1870497840" sldId="6947"/>
            <ac:grpSpMk id="6" creationId="{6D3A54EE-3D81-4D7A-97B4-669352AF49EE}"/>
          </ac:grpSpMkLst>
        </pc:grpChg>
      </pc:sldChg>
      <pc:sldChg chg="addSp delSp modSp new del mod modClrScheme chgLayout">
        <pc:chgData name="Pamella Nilsen" userId="777241f9-8489-4b1d-8666-8b21807ade5f" providerId="ADAL" clId="{63D17135-78B7-4975-B3A2-F2B0954744DE}" dt="2023-02-28T13:36:07.737" v="2639" actId="47"/>
        <pc:sldMkLst>
          <pc:docMk/>
          <pc:sldMk cId="2077605773" sldId="6947"/>
        </pc:sldMkLst>
        <pc:spChg chg="del mod ord">
          <ac:chgData name="Pamella Nilsen" userId="777241f9-8489-4b1d-8666-8b21807ade5f" providerId="ADAL" clId="{63D17135-78B7-4975-B3A2-F2B0954744DE}" dt="2023-02-28T13:36:00.104" v="2637" actId="700"/>
          <ac:spMkLst>
            <pc:docMk/>
            <pc:sldMk cId="2077605773" sldId="6947"/>
            <ac:spMk id="2" creationId="{A8092D2C-21BB-369B-7028-3005C7417728}"/>
          </ac:spMkLst>
        </pc:spChg>
        <pc:spChg chg="add del mod ord">
          <ac:chgData name="Pamella Nilsen" userId="777241f9-8489-4b1d-8666-8b21807ade5f" providerId="ADAL" clId="{63D17135-78B7-4975-B3A2-F2B0954744DE}" dt="2023-02-28T13:36:04.799" v="2638" actId="478"/>
          <ac:spMkLst>
            <pc:docMk/>
            <pc:sldMk cId="2077605773" sldId="6947"/>
            <ac:spMk id="3" creationId="{384B34B2-E7EF-D5FE-D403-C291B0120DCE}"/>
          </ac:spMkLst>
        </pc:spChg>
        <pc:spChg chg="add del mod ord">
          <ac:chgData name="Pamella Nilsen" userId="777241f9-8489-4b1d-8666-8b21807ade5f" providerId="ADAL" clId="{63D17135-78B7-4975-B3A2-F2B0954744DE}" dt="2023-02-28T13:36:04.799" v="2638" actId="478"/>
          <ac:spMkLst>
            <pc:docMk/>
            <pc:sldMk cId="2077605773" sldId="6947"/>
            <ac:spMk id="4" creationId="{0FBDC964-62E4-C94B-0640-82A2FF6A4A55}"/>
          </ac:spMkLst>
        </pc:spChg>
        <pc:spChg chg="add mod ord">
          <ac:chgData name="Pamella Nilsen" userId="777241f9-8489-4b1d-8666-8b21807ade5f" providerId="ADAL" clId="{63D17135-78B7-4975-B3A2-F2B0954744DE}" dt="2023-02-28T13:36:00.104" v="2637" actId="700"/>
          <ac:spMkLst>
            <pc:docMk/>
            <pc:sldMk cId="2077605773" sldId="6947"/>
            <ac:spMk id="5" creationId="{E0E03262-A198-DFE3-6EED-F11097668987}"/>
          </ac:spMkLst>
        </pc:spChg>
      </pc:sldChg>
      <pc:sldChg chg="add del">
        <pc:chgData name="Pamella Nilsen" userId="777241f9-8489-4b1d-8666-8b21807ade5f" providerId="ADAL" clId="{63D17135-78B7-4975-B3A2-F2B0954744DE}" dt="2023-02-28T13:35:54.036" v="2635" actId="47"/>
        <pc:sldMkLst>
          <pc:docMk/>
          <pc:sldMk cId="3704236378" sldId="6947"/>
        </pc:sldMkLst>
      </pc:sldChg>
      <pc:sldChg chg="delSp new mod modClrScheme chgLayout">
        <pc:chgData name="Pamella Nilsen" userId="777241f9-8489-4b1d-8666-8b21807ade5f" providerId="ADAL" clId="{63D17135-78B7-4975-B3A2-F2B0954744DE}" dt="2023-02-28T14:21:42.054" v="4200" actId="700"/>
        <pc:sldMkLst>
          <pc:docMk/>
          <pc:sldMk cId="920028778" sldId="6948"/>
        </pc:sldMkLst>
        <pc:spChg chg="del">
          <ac:chgData name="Pamella Nilsen" userId="777241f9-8489-4b1d-8666-8b21807ade5f" providerId="ADAL" clId="{63D17135-78B7-4975-B3A2-F2B0954744DE}" dt="2023-02-28T14:21:42.054" v="4200" actId="700"/>
          <ac:spMkLst>
            <pc:docMk/>
            <pc:sldMk cId="920028778" sldId="6948"/>
            <ac:spMk id="2" creationId="{C0F38CBF-182E-A8EA-F9FF-B8BE7EE63A9F}"/>
          </ac:spMkLst>
        </pc:spChg>
      </pc:sldChg>
      <pc:sldChg chg="addSp delSp modSp new del mod modClrScheme chgLayout">
        <pc:chgData name="Pamella Nilsen" userId="777241f9-8489-4b1d-8666-8b21807ade5f" providerId="ADAL" clId="{63D17135-78B7-4975-B3A2-F2B0954744DE}" dt="2023-02-28T14:44:03.908" v="5017" actId="47"/>
        <pc:sldMkLst>
          <pc:docMk/>
          <pc:sldMk cId="1697395150" sldId="6949"/>
        </pc:sldMkLst>
        <pc:spChg chg="del mod ord">
          <ac:chgData name="Pamella Nilsen" userId="777241f9-8489-4b1d-8666-8b21807ade5f" providerId="ADAL" clId="{63D17135-78B7-4975-B3A2-F2B0954744DE}" dt="2023-02-28T14:29:36.621" v="4758" actId="700"/>
          <ac:spMkLst>
            <pc:docMk/>
            <pc:sldMk cId="1697395150" sldId="6949"/>
            <ac:spMk id="2" creationId="{71257F1E-7B49-488C-EDE8-B23E7ABE1B16}"/>
          </ac:spMkLst>
        </pc:spChg>
        <pc:spChg chg="add mod ord">
          <ac:chgData name="Pamella Nilsen" userId="777241f9-8489-4b1d-8666-8b21807ade5f" providerId="ADAL" clId="{63D17135-78B7-4975-B3A2-F2B0954744DE}" dt="2023-02-28T14:31:23.295" v="5016" actId="14100"/>
          <ac:spMkLst>
            <pc:docMk/>
            <pc:sldMk cId="1697395150" sldId="6949"/>
            <ac:spMk id="3" creationId="{57CEBE1A-788D-8E54-4761-06F01EE977C2}"/>
          </ac:spMkLst>
        </pc:spChg>
        <pc:spChg chg="add del mod ord">
          <ac:chgData name="Pamella Nilsen" userId="777241f9-8489-4b1d-8666-8b21807ade5f" providerId="ADAL" clId="{63D17135-78B7-4975-B3A2-F2B0954744DE}" dt="2023-02-28T14:29:49.348" v="4780" actId="478"/>
          <ac:spMkLst>
            <pc:docMk/>
            <pc:sldMk cId="1697395150" sldId="6949"/>
            <ac:spMk id="4" creationId="{B3281004-781D-48C8-5C39-8DE50761BD2A}"/>
          </ac:spMkLst>
        </pc:spChg>
      </pc:sldChg>
    </pc:docChg>
  </pc:docChgLst>
  <pc:docChgLst>
    <pc:chgData name="Pamella Nilsen" userId="777241f9-8489-4b1d-8666-8b21807ade5f" providerId="ADAL" clId="{65A1B2D3-C3E9-4094-9454-EB29F101FFDD}"/>
    <pc:docChg chg="undo custSel addSld delSld modSld sldOrd">
      <pc:chgData name="Pamella Nilsen" userId="777241f9-8489-4b1d-8666-8b21807ade5f" providerId="ADAL" clId="{65A1B2D3-C3E9-4094-9454-EB29F101FFDD}" dt="2023-02-03T01:25:26.815" v="235" actId="20577"/>
      <pc:docMkLst>
        <pc:docMk/>
      </pc:docMkLst>
      <pc:sldChg chg="del">
        <pc:chgData name="Pamella Nilsen" userId="777241f9-8489-4b1d-8666-8b21807ade5f" providerId="ADAL" clId="{65A1B2D3-C3E9-4094-9454-EB29F101FFDD}" dt="2023-02-03T01:03:58.775" v="2" actId="47"/>
        <pc:sldMkLst>
          <pc:docMk/>
          <pc:sldMk cId="1378351557" sldId="257"/>
        </pc:sldMkLst>
      </pc:sldChg>
      <pc:sldChg chg="addSp modSp mod">
        <pc:chgData name="Pamella Nilsen" userId="777241f9-8489-4b1d-8666-8b21807ade5f" providerId="ADAL" clId="{65A1B2D3-C3E9-4094-9454-EB29F101FFDD}" dt="2023-02-03T01:25:26.815" v="235" actId="20577"/>
        <pc:sldMkLst>
          <pc:docMk/>
          <pc:sldMk cId="1608131025" sldId="258"/>
        </pc:sldMkLst>
        <pc:spChg chg="add mod">
          <ac:chgData name="Pamella Nilsen" userId="777241f9-8489-4b1d-8666-8b21807ade5f" providerId="ADAL" clId="{65A1B2D3-C3E9-4094-9454-EB29F101FFDD}" dt="2023-02-03T01:25:26.815" v="235" actId="20577"/>
          <ac:spMkLst>
            <pc:docMk/>
            <pc:sldMk cId="1608131025" sldId="258"/>
            <ac:spMk id="2" creationId="{ABC62FAD-70B0-681A-CC56-8C057CC41D6B}"/>
          </ac:spMkLst>
        </pc:spChg>
      </pc:sldChg>
      <pc:sldChg chg="addSp modSp mod ord">
        <pc:chgData name="Pamella Nilsen" userId="777241f9-8489-4b1d-8666-8b21807ade5f" providerId="ADAL" clId="{65A1B2D3-C3E9-4094-9454-EB29F101FFDD}" dt="2023-02-03T01:23:02.830" v="220" actId="20577"/>
        <pc:sldMkLst>
          <pc:docMk/>
          <pc:sldMk cId="2016368097" sldId="259"/>
        </pc:sldMkLst>
        <pc:spChg chg="add mod">
          <ac:chgData name="Pamella Nilsen" userId="777241f9-8489-4b1d-8666-8b21807ade5f" providerId="ADAL" clId="{65A1B2D3-C3E9-4094-9454-EB29F101FFDD}" dt="2023-02-03T01:23:02.830" v="220" actId="20577"/>
          <ac:spMkLst>
            <pc:docMk/>
            <pc:sldMk cId="2016368097" sldId="259"/>
            <ac:spMk id="2" creationId="{00C41A4E-F9CF-0D9C-0D54-74E77B969702}"/>
          </ac:spMkLst>
        </pc:spChg>
      </pc:sldChg>
      <pc:sldChg chg="addSp delSp modSp del mod ord modClrScheme chgLayout">
        <pc:chgData name="Pamella Nilsen" userId="777241f9-8489-4b1d-8666-8b21807ade5f" providerId="ADAL" clId="{65A1B2D3-C3E9-4094-9454-EB29F101FFDD}" dt="2023-02-03T01:19:16.145" v="170" actId="47"/>
        <pc:sldMkLst>
          <pc:docMk/>
          <pc:sldMk cId="519810879" sldId="260"/>
        </pc:sldMkLst>
        <pc:spChg chg="add del mod">
          <ac:chgData name="Pamella Nilsen" userId="777241f9-8489-4b1d-8666-8b21807ade5f" providerId="ADAL" clId="{65A1B2D3-C3E9-4094-9454-EB29F101FFDD}" dt="2023-02-03T01:19:09.194" v="169" actId="700"/>
          <ac:spMkLst>
            <pc:docMk/>
            <pc:sldMk cId="519810879" sldId="260"/>
            <ac:spMk id="2" creationId="{F14D8240-AF44-931C-781B-C0A36ADBA244}"/>
          </ac:spMkLst>
        </pc:spChg>
        <pc:spChg chg="add del mod">
          <ac:chgData name="Pamella Nilsen" userId="777241f9-8489-4b1d-8666-8b21807ade5f" providerId="ADAL" clId="{65A1B2D3-C3E9-4094-9454-EB29F101FFDD}" dt="2023-02-03T01:19:09.194" v="169" actId="700"/>
          <ac:spMkLst>
            <pc:docMk/>
            <pc:sldMk cId="519810879" sldId="260"/>
            <ac:spMk id="3" creationId="{CAC332A4-E9F5-7F02-846F-BD36822D8ECE}"/>
          </ac:spMkLst>
        </pc:spChg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2763681922" sldId="261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4264418579" sldId="262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3650933562" sldId="263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2813935333" sldId="264"/>
        </pc:sldMkLst>
      </pc:sldChg>
      <pc:sldChg chg="delSp mod">
        <pc:chgData name="Pamella Nilsen" userId="777241f9-8489-4b1d-8666-8b21807ade5f" providerId="ADAL" clId="{65A1B2D3-C3E9-4094-9454-EB29F101FFDD}" dt="2023-02-03T01:24:39.778" v="223" actId="478"/>
        <pc:sldMkLst>
          <pc:docMk/>
          <pc:sldMk cId="3718638331" sldId="266"/>
        </pc:sldMkLst>
        <pc:spChg chg="del">
          <ac:chgData name="Pamella Nilsen" userId="777241f9-8489-4b1d-8666-8b21807ade5f" providerId="ADAL" clId="{65A1B2D3-C3E9-4094-9454-EB29F101FFDD}" dt="2023-02-03T01:24:38.013" v="222" actId="478"/>
          <ac:spMkLst>
            <pc:docMk/>
            <pc:sldMk cId="3718638331" sldId="266"/>
            <ac:spMk id="2" creationId="{E51075A3-9C23-447D-AF84-F722756C62ED}"/>
          </ac:spMkLst>
        </pc:spChg>
        <pc:spChg chg="del">
          <ac:chgData name="Pamella Nilsen" userId="777241f9-8489-4b1d-8666-8b21807ade5f" providerId="ADAL" clId="{65A1B2D3-C3E9-4094-9454-EB29F101FFDD}" dt="2023-02-03T01:24:39.778" v="223" actId="478"/>
          <ac:spMkLst>
            <pc:docMk/>
            <pc:sldMk cId="3718638331" sldId="266"/>
            <ac:spMk id="3" creationId="{E8547276-FF33-4FC8-96F0-8FC8D5223490}"/>
          </ac:spMkLst>
        </pc:spChg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1665474883" sldId="267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173966616" sldId="268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2904924557" sldId="269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4261282201" sldId="270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1415991314" sldId="272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1998463425" sldId="273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1276200259" sldId="274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379696793" sldId="275"/>
        </pc:sldMkLst>
      </pc:sldChg>
      <pc:sldChg chg="del mod modShow">
        <pc:chgData name="Pamella Nilsen" userId="777241f9-8489-4b1d-8666-8b21807ade5f" providerId="ADAL" clId="{65A1B2D3-C3E9-4094-9454-EB29F101FFDD}" dt="2023-02-03T01:16:37.262" v="160" actId="47"/>
        <pc:sldMkLst>
          <pc:docMk/>
          <pc:sldMk cId="3789668067" sldId="287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3558365700" sldId="6556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3009959049" sldId="6557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3964287811" sldId="6558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3201075823" sldId="6559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3713036839" sldId="6560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2923391093" sldId="6561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1420768415" sldId="6562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1538063056" sldId="6563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1625004449" sldId="6564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2483584097" sldId="6565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1084705959" sldId="6566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438403007" sldId="6567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3559598326" sldId="6568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972437310" sldId="6569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4125608905" sldId="6571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1198014828" sldId="6572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3013153890" sldId="6573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347976502" sldId="6574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3257166536" sldId="6576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121495432" sldId="6584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2223851311" sldId="6703"/>
        </pc:sldMkLst>
      </pc:sldChg>
      <pc:sldChg chg="del">
        <pc:chgData name="Pamella Nilsen" userId="777241f9-8489-4b1d-8666-8b21807ade5f" providerId="ADAL" clId="{65A1B2D3-C3E9-4094-9454-EB29F101FFDD}" dt="2023-02-03T01:24:11.740" v="221" actId="47"/>
        <pc:sldMkLst>
          <pc:docMk/>
          <pc:sldMk cId="356872361" sldId="6917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3065179821" sldId="6922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1674094424" sldId="6923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1900940922" sldId="6924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1217642958" sldId="6925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1253292816" sldId="6926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3816839511" sldId="6927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2578440396" sldId="6928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766615307" sldId="6929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4234300795" sldId="6930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2799539551" sldId="6931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2973255388" sldId="6932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1914819057" sldId="6933"/>
        </pc:sldMkLst>
      </pc:sldChg>
      <pc:sldChg chg="del">
        <pc:chgData name="Pamella Nilsen" userId="777241f9-8489-4b1d-8666-8b21807ade5f" providerId="ADAL" clId="{65A1B2D3-C3E9-4094-9454-EB29F101FFDD}" dt="2023-02-03T01:15:49.784" v="158" actId="47"/>
        <pc:sldMkLst>
          <pc:docMk/>
          <pc:sldMk cId="1919379139" sldId="6934"/>
        </pc:sldMkLst>
      </pc:sldChg>
      <pc:sldChg chg="addSp delSp modSp new mod modClrScheme chgLayout">
        <pc:chgData name="Pamella Nilsen" userId="777241f9-8489-4b1d-8666-8b21807ade5f" providerId="ADAL" clId="{65A1B2D3-C3E9-4094-9454-EB29F101FFDD}" dt="2023-02-03T01:13:22.411" v="108" actId="1076"/>
        <pc:sldMkLst>
          <pc:docMk/>
          <pc:sldMk cId="2093524770" sldId="6935"/>
        </pc:sldMkLst>
        <pc:spChg chg="add mod">
          <ac:chgData name="Pamella Nilsen" userId="777241f9-8489-4b1d-8666-8b21807ade5f" providerId="ADAL" clId="{65A1B2D3-C3E9-4094-9454-EB29F101FFDD}" dt="2023-02-03T01:04:57.219" v="30" actId="1076"/>
          <ac:spMkLst>
            <pc:docMk/>
            <pc:sldMk cId="2093524770" sldId="6935"/>
            <ac:spMk id="2" creationId="{FF2EA771-88D4-1107-4392-DA76735CCD47}"/>
          </ac:spMkLst>
        </pc:spChg>
        <pc:spChg chg="add del mod">
          <ac:chgData name="Pamella Nilsen" userId="777241f9-8489-4b1d-8666-8b21807ade5f" providerId="ADAL" clId="{65A1B2D3-C3E9-4094-9454-EB29F101FFDD}" dt="2023-02-03T01:04:59.393" v="31" actId="478"/>
          <ac:spMkLst>
            <pc:docMk/>
            <pc:sldMk cId="2093524770" sldId="6935"/>
            <ac:spMk id="3" creationId="{41C44FEC-1478-1972-4D69-C057FD363E1B}"/>
          </ac:spMkLst>
        </pc:spChg>
        <pc:spChg chg="add del mod">
          <ac:chgData name="Pamella Nilsen" userId="777241f9-8489-4b1d-8666-8b21807ade5f" providerId="ADAL" clId="{65A1B2D3-C3E9-4094-9454-EB29F101FFDD}" dt="2023-02-03T01:04:43.108" v="9" actId="478"/>
          <ac:spMkLst>
            <pc:docMk/>
            <pc:sldMk cId="2093524770" sldId="6935"/>
            <ac:spMk id="4" creationId="{34371A17-3636-065F-297C-94AF72E77261}"/>
          </ac:spMkLst>
        </pc:spChg>
        <pc:spChg chg="add mod">
          <ac:chgData name="Pamella Nilsen" userId="777241f9-8489-4b1d-8666-8b21807ade5f" providerId="ADAL" clId="{65A1B2D3-C3E9-4094-9454-EB29F101FFDD}" dt="2023-02-03T01:13:22.411" v="108" actId="1076"/>
          <ac:spMkLst>
            <pc:docMk/>
            <pc:sldMk cId="2093524770" sldId="6935"/>
            <ac:spMk id="7" creationId="{05E3ACB6-7025-5651-F665-BB39003553C6}"/>
          </ac:spMkLst>
        </pc:spChg>
        <pc:picChg chg="add mod modCrop">
          <ac:chgData name="Pamella Nilsen" userId="777241f9-8489-4b1d-8666-8b21807ade5f" providerId="ADAL" clId="{65A1B2D3-C3E9-4094-9454-EB29F101FFDD}" dt="2023-02-03T01:13:04.113" v="101" actId="1076"/>
          <ac:picMkLst>
            <pc:docMk/>
            <pc:sldMk cId="2093524770" sldId="6935"/>
            <ac:picMk id="6" creationId="{6A567239-49CE-33CA-639A-2EC890657BFF}"/>
          </ac:picMkLst>
        </pc:picChg>
      </pc:sldChg>
      <pc:sldChg chg="new ord">
        <pc:chgData name="Pamella Nilsen" userId="777241f9-8489-4b1d-8666-8b21807ade5f" providerId="ADAL" clId="{65A1B2D3-C3E9-4094-9454-EB29F101FFDD}" dt="2023-02-03T01:22:43.412" v="198"/>
        <pc:sldMkLst>
          <pc:docMk/>
          <pc:sldMk cId="525695357" sldId="6936"/>
        </pc:sldMkLst>
      </pc:sldChg>
      <pc:sldChg chg="new del">
        <pc:chgData name="Pamella Nilsen" userId="777241f9-8489-4b1d-8666-8b21807ade5f" providerId="ADAL" clId="{65A1B2D3-C3E9-4094-9454-EB29F101FFDD}" dt="2023-02-03T01:04:32.060" v="7" actId="47"/>
        <pc:sldMkLst>
          <pc:docMk/>
          <pc:sldMk cId="3202445553" sldId="6936"/>
        </pc:sldMkLst>
      </pc:sldChg>
      <pc:sldChg chg="addSp delSp modSp add mod">
        <pc:chgData name="Pamella Nilsen" userId="777241f9-8489-4b1d-8666-8b21807ade5f" providerId="ADAL" clId="{65A1B2D3-C3E9-4094-9454-EB29F101FFDD}" dt="2023-02-03T01:20:49.212" v="191" actId="1076"/>
        <pc:sldMkLst>
          <pc:docMk/>
          <pc:sldMk cId="1479199435" sldId="6937"/>
        </pc:sldMkLst>
        <pc:spChg chg="add del mod">
          <ac:chgData name="Pamella Nilsen" userId="777241f9-8489-4b1d-8666-8b21807ade5f" providerId="ADAL" clId="{65A1B2D3-C3E9-4094-9454-EB29F101FFDD}" dt="2023-02-03T01:19:25.347" v="174" actId="478"/>
          <ac:spMkLst>
            <pc:docMk/>
            <pc:sldMk cId="1479199435" sldId="6937"/>
            <ac:spMk id="4" creationId="{CDA52785-D11B-42C7-EB5E-9FDBE82F8798}"/>
          </ac:spMkLst>
        </pc:spChg>
        <pc:spChg chg="add mod">
          <ac:chgData name="Pamella Nilsen" userId="777241f9-8489-4b1d-8666-8b21807ade5f" providerId="ADAL" clId="{65A1B2D3-C3E9-4094-9454-EB29F101FFDD}" dt="2023-02-03T01:20:49.212" v="191" actId="1076"/>
          <ac:spMkLst>
            <pc:docMk/>
            <pc:sldMk cId="1479199435" sldId="6937"/>
            <ac:spMk id="5" creationId="{ECA546CA-CD43-E710-EAEA-E2017D560BEF}"/>
          </ac:spMkLst>
        </pc:spChg>
        <pc:spChg chg="del">
          <ac:chgData name="Pamella Nilsen" userId="777241f9-8489-4b1d-8666-8b21807ade5f" providerId="ADAL" clId="{65A1B2D3-C3E9-4094-9454-EB29F101FFDD}" dt="2023-02-03T01:19:22.065" v="173" actId="478"/>
          <ac:spMkLst>
            <pc:docMk/>
            <pc:sldMk cId="1479199435" sldId="6937"/>
            <ac:spMk id="7" creationId="{05E3ACB6-7025-5651-F665-BB39003553C6}"/>
          </ac:spMkLst>
        </pc:spChg>
        <pc:picChg chg="del">
          <ac:chgData name="Pamella Nilsen" userId="777241f9-8489-4b1d-8666-8b21807ade5f" providerId="ADAL" clId="{65A1B2D3-C3E9-4094-9454-EB29F101FFDD}" dt="2023-02-03T01:19:20.632" v="172" actId="478"/>
          <ac:picMkLst>
            <pc:docMk/>
            <pc:sldMk cId="1479199435" sldId="6937"/>
            <ac:picMk id="6" creationId="{6A567239-49CE-33CA-639A-2EC890657BFF}"/>
          </ac:picMkLst>
        </pc:picChg>
      </pc:sldChg>
      <pc:sldChg chg="addSp delSp modSp add mod">
        <pc:chgData name="Pamella Nilsen" userId="777241f9-8489-4b1d-8666-8b21807ade5f" providerId="ADAL" clId="{65A1B2D3-C3E9-4094-9454-EB29F101FFDD}" dt="2023-02-03T01:22:05.600" v="196" actId="1076"/>
        <pc:sldMkLst>
          <pc:docMk/>
          <pc:sldMk cId="3835360858" sldId="6938"/>
        </pc:sldMkLst>
        <pc:spChg chg="del">
          <ac:chgData name="Pamella Nilsen" userId="777241f9-8489-4b1d-8666-8b21807ade5f" providerId="ADAL" clId="{65A1B2D3-C3E9-4094-9454-EB29F101FFDD}" dt="2023-02-03T01:20:24.276" v="184" actId="478"/>
          <ac:spMkLst>
            <pc:docMk/>
            <pc:sldMk cId="3835360858" sldId="6938"/>
            <ac:spMk id="2" creationId="{FF2EA771-88D4-1107-4392-DA76735CCD47}"/>
          </ac:spMkLst>
        </pc:spChg>
        <pc:spChg chg="add mod">
          <ac:chgData name="Pamella Nilsen" userId="777241f9-8489-4b1d-8666-8b21807ade5f" providerId="ADAL" clId="{65A1B2D3-C3E9-4094-9454-EB29F101FFDD}" dt="2023-02-03T01:22:05.600" v="196" actId="1076"/>
          <ac:spMkLst>
            <pc:docMk/>
            <pc:sldMk cId="3835360858" sldId="6938"/>
            <ac:spMk id="3" creationId="{AE63D396-A50D-0F01-DF64-C69A07C2848F}"/>
          </ac:spMkLst>
        </pc:spChg>
        <pc:spChg chg="del mod">
          <ac:chgData name="Pamella Nilsen" userId="777241f9-8489-4b1d-8666-8b21807ade5f" providerId="ADAL" clId="{65A1B2D3-C3E9-4094-9454-EB29F101FFDD}" dt="2023-02-03T01:20:17.263" v="182" actId="478"/>
          <ac:spMkLst>
            <pc:docMk/>
            <pc:sldMk cId="3835360858" sldId="6938"/>
            <ac:spMk id="5" creationId="{ECA546CA-CD43-E710-EAEA-E2017D560BEF}"/>
          </ac:spMkLst>
        </pc:spChg>
        <pc:spChg chg="add del mod">
          <ac:chgData name="Pamella Nilsen" userId="777241f9-8489-4b1d-8666-8b21807ade5f" providerId="ADAL" clId="{65A1B2D3-C3E9-4094-9454-EB29F101FFDD}" dt="2023-02-03T01:20:26.997" v="185" actId="478"/>
          <ac:spMkLst>
            <pc:docMk/>
            <pc:sldMk cId="3835360858" sldId="6938"/>
            <ac:spMk id="6" creationId="{843A927F-F6B8-4FDA-97F4-979F4F23D562}"/>
          </ac:spMkLst>
        </pc:spChg>
      </pc:sldChg>
      <pc:sldMasterChg chg="delSldLayout">
        <pc:chgData name="Pamella Nilsen" userId="777241f9-8489-4b1d-8666-8b21807ade5f" providerId="ADAL" clId="{65A1B2D3-C3E9-4094-9454-EB29F101FFDD}" dt="2023-02-03T01:15:49.784" v="158" actId="47"/>
        <pc:sldMasterMkLst>
          <pc:docMk/>
          <pc:sldMasterMk cId="754022331" sldId="2147483740"/>
        </pc:sldMasterMkLst>
        <pc:sldLayoutChg chg="del">
          <pc:chgData name="Pamella Nilsen" userId="777241f9-8489-4b1d-8666-8b21807ade5f" providerId="ADAL" clId="{65A1B2D3-C3E9-4094-9454-EB29F101FFDD}" dt="2023-02-03T01:15:49.784" v="158" actId="47"/>
          <pc:sldLayoutMkLst>
            <pc:docMk/>
            <pc:sldMasterMk cId="754022331" sldId="2147483740"/>
            <pc:sldLayoutMk cId="3121995991" sldId="21474839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0FBFF99-3496-4938-9310-C40152F22195}"/>
              </a:ext>
            </a:extLst>
          </p:cNvPr>
          <p:cNvSpPr/>
          <p:nvPr/>
        </p:nvSpPr>
        <p:spPr>
          <a:xfrm>
            <a:off x="0" y="6525295"/>
            <a:ext cx="9144000" cy="332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225C6E6-9DE2-41B7-AB38-1E1575151950}"/>
              </a:ext>
            </a:extLst>
          </p:cNvPr>
          <p:cNvSpPr/>
          <p:nvPr/>
        </p:nvSpPr>
        <p:spPr>
          <a:xfrm>
            <a:off x="213947" y="6659095"/>
            <a:ext cx="4053253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" kern="1200" spc="3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2019 Great Place To Work® Brasil. Todos os Direitos Reservados</a:t>
            </a: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53513FE4-5D15-49F1-B17B-21064C453B75}"/>
              </a:ext>
            </a:extLst>
          </p:cNvPr>
          <p:cNvSpPr/>
          <p:nvPr/>
        </p:nvSpPr>
        <p:spPr>
          <a:xfrm>
            <a:off x="5867336" y="6656205"/>
            <a:ext cx="283452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" kern="1200" spc="3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grpSp>
        <p:nvGrpSpPr>
          <p:cNvPr id="29" name="Gráfico 1">
            <a:extLst>
              <a:ext uri="{FF2B5EF4-FFF2-40B4-BE49-F238E27FC236}">
                <a16:creationId xmlns:a16="http://schemas.microsoft.com/office/drawing/2014/main" id="{5CC089B4-C0D4-4BA1-974A-34639E9F68F0}"/>
              </a:ext>
            </a:extLst>
          </p:cNvPr>
          <p:cNvGrpSpPr/>
          <p:nvPr/>
        </p:nvGrpSpPr>
        <p:grpSpPr>
          <a:xfrm>
            <a:off x="8811295" y="6525295"/>
            <a:ext cx="332705" cy="332705"/>
            <a:chOff x="11748407" y="6414406"/>
            <a:chExt cx="443593" cy="443593"/>
          </a:xfrm>
        </p:grpSpPr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EC6199FB-5DB9-4F8E-99D0-D5BEEF095B91}"/>
                </a:ext>
              </a:extLst>
            </p:cNvPr>
            <p:cNvSpPr/>
            <p:nvPr/>
          </p:nvSpPr>
          <p:spPr>
            <a:xfrm>
              <a:off x="11748394" y="6414393"/>
              <a:ext cx="443593" cy="443593"/>
            </a:xfrm>
            <a:custGeom>
              <a:avLst/>
              <a:gdLst>
                <a:gd name="connsiteX0" fmla="*/ 13 w 443593"/>
                <a:gd name="connsiteY0" fmla="*/ 13 h 443593"/>
                <a:gd name="connsiteX1" fmla="*/ 13 w 443593"/>
                <a:gd name="connsiteY1" fmla="*/ 295742 h 443593"/>
                <a:gd name="connsiteX2" fmla="*/ 13 w 443593"/>
                <a:gd name="connsiteY2" fmla="*/ 443606 h 443593"/>
                <a:gd name="connsiteX3" fmla="*/ 443606 w 443593"/>
                <a:gd name="connsiteY3" fmla="*/ 443606 h 443593"/>
                <a:gd name="connsiteX4" fmla="*/ 443606 w 443593"/>
                <a:gd name="connsiteY4" fmla="*/ 295742 h 443593"/>
                <a:gd name="connsiteX5" fmla="*/ 443606 w 443593"/>
                <a:gd name="connsiteY5" fmla="*/ 13 h 443593"/>
                <a:gd name="connsiteX6" fmla="*/ 13 w 443593"/>
                <a:gd name="connsiteY6" fmla="*/ 13 h 4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E783E112-F715-4881-9E72-8133C36D2C32}"/>
                </a:ext>
              </a:extLst>
            </p:cNvPr>
            <p:cNvSpPr/>
            <p:nvPr/>
          </p:nvSpPr>
          <p:spPr>
            <a:xfrm>
              <a:off x="11772459" y="6437312"/>
              <a:ext cx="82968" cy="84201"/>
            </a:xfrm>
            <a:custGeom>
              <a:avLst/>
              <a:gdLst>
                <a:gd name="connsiteX0" fmla="*/ 83302 w 82968"/>
                <a:gd name="connsiteY0" fmla="*/ 39152 h 84200"/>
                <a:gd name="connsiteX1" fmla="*/ 83302 w 82968"/>
                <a:gd name="connsiteY1" fmla="*/ 45407 h 84200"/>
                <a:gd name="connsiteX2" fmla="*/ 72183 w 82968"/>
                <a:gd name="connsiteY2" fmla="*/ 73555 h 84200"/>
                <a:gd name="connsiteX3" fmla="*/ 43456 w 82968"/>
                <a:gd name="connsiteY3" fmla="*/ 84329 h 84200"/>
                <a:gd name="connsiteX4" fmla="*/ 12294 w 82968"/>
                <a:gd name="connsiteY4" fmla="*/ 72167 h 84200"/>
                <a:gd name="connsiteX5" fmla="*/ 13 w 82968"/>
                <a:gd name="connsiteY5" fmla="*/ 42278 h 84200"/>
                <a:gd name="connsiteX6" fmla="*/ 12179 w 82968"/>
                <a:gd name="connsiteY6" fmla="*/ 12294 h 84200"/>
                <a:gd name="connsiteX7" fmla="*/ 42528 w 82968"/>
                <a:gd name="connsiteY7" fmla="*/ 13 h 84200"/>
                <a:gd name="connsiteX8" fmla="*/ 77851 w 82968"/>
                <a:gd name="connsiteY8" fmla="*/ 18907 h 84200"/>
                <a:gd name="connsiteX9" fmla="*/ 64182 w 82968"/>
                <a:gd name="connsiteY9" fmla="*/ 26785 h 84200"/>
                <a:gd name="connsiteX10" fmla="*/ 42413 w 82968"/>
                <a:gd name="connsiteY10" fmla="*/ 15547 h 84200"/>
                <a:gd name="connsiteX11" fmla="*/ 23298 w 82968"/>
                <a:gd name="connsiteY11" fmla="*/ 23191 h 84200"/>
                <a:gd name="connsiteX12" fmla="*/ 15884 w 82968"/>
                <a:gd name="connsiteY12" fmla="*/ 42306 h 84200"/>
                <a:gd name="connsiteX13" fmla="*/ 23413 w 82968"/>
                <a:gd name="connsiteY13" fmla="*/ 61303 h 84200"/>
                <a:gd name="connsiteX14" fmla="*/ 43571 w 82968"/>
                <a:gd name="connsiteY14" fmla="*/ 68688 h 84200"/>
                <a:gd name="connsiteX15" fmla="*/ 67201 w 82968"/>
                <a:gd name="connsiteY15" fmla="*/ 53281 h 84200"/>
                <a:gd name="connsiteX16" fmla="*/ 42643 w 82968"/>
                <a:gd name="connsiteY16" fmla="*/ 53281 h 84200"/>
                <a:gd name="connsiteX17" fmla="*/ 42643 w 82968"/>
                <a:gd name="connsiteY17" fmla="*/ 39152 h 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B60F3446-1D47-45D8-8E31-93B6F7636CDA}"/>
                </a:ext>
              </a:extLst>
            </p:cNvPr>
            <p:cNvSpPr/>
            <p:nvPr/>
          </p:nvSpPr>
          <p:spPr>
            <a:xfrm>
              <a:off x="11865490" y="6460925"/>
              <a:ext cx="30805" cy="58735"/>
            </a:xfrm>
            <a:custGeom>
              <a:avLst/>
              <a:gdLst>
                <a:gd name="connsiteX0" fmla="*/ 14212 w 30805"/>
                <a:gd name="connsiteY0" fmla="*/ 11136 h 58734"/>
                <a:gd name="connsiteX1" fmla="*/ 30941 w 30805"/>
                <a:gd name="connsiteY1" fmla="*/ 13 h 58734"/>
                <a:gd name="connsiteX2" fmla="*/ 30941 w 30805"/>
                <a:gd name="connsiteY2" fmla="*/ 16693 h 58734"/>
                <a:gd name="connsiteX3" fmla="*/ 19277 w 30805"/>
                <a:gd name="connsiteY3" fmla="*/ 19474 h 58734"/>
                <a:gd name="connsiteX4" fmla="*/ 14212 w 30805"/>
                <a:gd name="connsiteY4" fmla="*/ 31385 h 58734"/>
                <a:gd name="connsiteX5" fmla="*/ 14212 w 30805"/>
                <a:gd name="connsiteY5" fmla="*/ 59073 h 58734"/>
                <a:gd name="connsiteX6" fmla="*/ 13 w 30805"/>
                <a:gd name="connsiteY6" fmla="*/ 59073 h 58734"/>
                <a:gd name="connsiteX7" fmla="*/ 13 w 30805"/>
                <a:gd name="connsiteY7" fmla="*/ 1159 h 58734"/>
                <a:gd name="connsiteX8" fmla="*/ 14208 w 30805"/>
                <a:gd name="connsiteY8" fmla="*/ 1159 h 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F222F942-0A0A-4D8F-B7EF-F91B6E83B6A8}"/>
                </a:ext>
              </a:extLst>
            </p:cNvPr>
            <p:cNvSpPr/>
            <p:nvPr/>
          </p:nvSpPr>
          <p:spPr>
            <a:xfrm>
              <a:off x="11904752" y="6460473"/>
              <a:ext cx="59556" cy="60789"/>
            </a:xfrm>
            <a:custGeom>
              <a:avLst/>
              <a:gdLst>
                <a:gd name="connsiteX0" fmla="*/ 15654 w 59556"/>
                <a:gd name="connsiteY0" fmla="*/ 36725 h 60788"/>
                <a:gd name="connsiteX1" fmla="*/ 31989 w 59556"/>
                <a:gd name="connsiteY1" fmla="*/ 47613 h 60788"/>
                <a:gd name="connsiteX2" fmla="*/ 44964 w 59556"/>
                <a:gd name="connsiteY2" fmla="*/ 41822 h 60788"/>
                <a:gd name="connsiteX3" fmla="*/ 57011 w 59556"/>
                <a:gd name="connsiteY3" fmla="*/ 48771 h 60788"/>
                <a:gd name="connsiteX4" fmla="*/ 31755 w 59556"/>
                <a:gd name="connsiteY4" fmla="*/ 61167 h 60788"/>
                <a:gd name="connsiteX5" fmla="*/ 8700 w 59556"/>
                <a:gd name="connsiteY5" fmla="*/ 52480 h 60788"/>
                <a:gd name="connsiteX6" fmla="*/ 13 w 59556"/>
                <a:gd name="connsiteY6" fmla="*/ 30588 h 60788"/>
                <a:gd name="connsiteX7" fmla="*/ 8585 w 59556"/>
                <a:gd name="connsiteY7" fmla="*/ 8819 h 60788"/>
                <a:gd name="connsiteX8" fmla="*/ 30596 w 59556"/>
                <a:gd name="connsiteY8" fmla="*/ 13 h 60788"/>
                <a:gd name="connsiteX9" fmla="*/ 51564 w 59556"/>
                <a:gd name="connsiteY9" fmla="*/ 8819 h 60788"/>
                <a:gd name="connsiteX10" fmla="*/ 59902 w 59556"/>
                <a:gd name="connsiteY10" fmla="*/ 30588 h 60788"/>
                <a:gd name="connsiteX11" fmla="*/ 59323 w 59556"/>
                <a:gd name="connsiteY11" fmla="*/ 36729 h 60788"/>
                <a:gd name="connsiteX12" fmla="*/ 44960 w 59556"/>
                <a:gd name="connsiteY12" fmla="*/ 25142 h 60788"/>
                <a:gd name="connsiteX13" fmla="*/ 30584 w 59556"/>
                <a:gd name="connsiteY13" fmla="*/ 13440 h 60788"/>
                <a:gd name="connsiteX14" fmla="*/ 15407 w 59556"/>
                <a:gd name="connsiteY14" fmla="*/ 2514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E838CABC-646D-421F-AB79-7FC6189511EE}"/>
                </a:ext>
              </a:extLst>
            </p:cNvPr>
            <p:cNvSpPr/>
            <p:nvPr/>
          </p:nvSpPr>
          <p:spPr>
            <a:xfrm>
              <a:off x="11971480" y="6460473"/>
              <a:ext cx="61610" cy="60789"/>
            </a:xfrm>
            <a:custGeom>
              <a:avLst/>
              <a:gdLst>
                <a:gd name="connsiteX0" fmla="*/ 47046 w 61610"/>
                <a:gd name="connsiteY0" fmla="*/ 1627 h 60788"/>
                <a:gd name="connsiteX1" fmla="*/ 61976 w 61610"/>
                <a:gd name="connsiteY1" fmla="*/ 1627 h 60788"/>
                <a:gd name="connsiteX2" fmla="*/ 61976 w 61610"/>
                <a:gd name="connsiteY2" fmla="*/ 59541 h 60788"/>
                <a:gd name="connsiteX3" fmla="*/ 47046 w 61610"/>
                <a:gd name="connsiteY3" fmla="*/ 59541 h 60788"/>
                <a:gd name="connsiteX4" fmla="*/ 47046 w 61610"/>
                <a:gd name="connsiteY4" fmla="*/ 52714 h 60788"/>
                <a:gd name="connsiteX5" fmla="*/ 28153 w 61610"/>
                <a:gd name="connsiteY5" fmla="*/ 61171 h 60788"/>
                <a:gd name="connsiteX6" fmla="*/ 8228 w 61610"/>
                <a:gd name="connsiteY6" fmla="*/ 52365 h 60788"/>
                <a:gd name="connsiteX7" fmla="*/ 13 w 61610"/>
                <a:gd name="connsiteY7" fmla="*/ 30596 h 60788"/>
                <a:gd name="connsiteX8" fmla="*/ 8228 w 61610"/>
                <a:gd name="connsiteY8" fmla="*/ 8934 h 60788"/>
                <a:gd name="connsiteX9" fmla="*/ 28153 w 61610"/>
                <a:gd name="connsiteY9" fmla="*/ 13 h 60788"/>
                <a:gd name="connsiteX10" fmla="*/ 47046 w 61610"/>
                <a:gd name="connsiteY10" fmla="*/ 8470 h 60788"/>
                <a:gd name="connsiteX11" fmla="*/ 30946 w 61610"/>
                <a:gd name="connsiteY11" fmla="*/ 46919 h 60788"/>
                <a:gd name="connsiteX12" fmla="*/ 42413 w 61610"/>
                <a:gd name="connsiteY12" fmla="*/ 42401 h 60788"/>
                <a:gd name="connsiteX13" fmla="*/ 47046 w 61610"/>
                <a:gd name="connsiteY13" fmla="*/ 30584 h 60788"/>
                <a:gd name="connsiteX14" fmla="*/ 42413 w 61610"/>
                <a:gd name="connsiteY14" fmla="*/ 18882 h 60788"/>
                <a:gd name="connsiteX15" fmla="*/ 30946 w 61610"/>
                <a:gd name="connsiteY15" fmla="*/ 14249 h 60788"/>
                <a:gd name="connsiteX16" fmla="*/ 19478 w 61610"/>
                <a:gd name="connsiteY16" fmla="*/ 18882 h 60788"/>
                <a:gd name="connsiteX17" fmla="*/ 14960 w 61610"/>
                <a:gd name="connsiteY17" fmla="*/ 30584 h 60788"/>
                <a:gd name="connsiteX18" fmla="*/ 19478 w 61610"/>
                <a:gd name="connsiteY18" fmla="*/ 42401 h 60788"/>
                <a:gd name="connsiteX19" fmla="*/ 30946 w 61610"/>
                <a:gd name="connsiteY19" fmla="*/ 46919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D904019C-68AA-4471-A0A9-1B9E12762451}"/>
                </a:ext>
              </a:extLst>
            </p:cNvPr>
            <p:cNvSpPr/>
            <p:nvPr/>
          </p:nvSpPr>
          <p:spPr>
            <a:xfrm>
              <a:off x="12044357" y="6445867"/>
              <a:ext cx="37788" cy="74343"/>
            </a:xfrm>
            <a:custGeom>
              <a:avLst/>
              <a:gdLst>
                <a:gd name="connsiteX0" fmla="*/ 38125 w 37787"/>
                <a:gd name="connsiteY0" fmla="*/ 30596 h 74342"/>
                <a:gd name="connsiteX1" fmla="*/ 25031 w 37787"/>
                <a:gd name="connsiteY1" fmla="*/ 30596 h 74342"/>
                <a:gd name="connsiteX2" fmla="*/ 25031 w 37787"/>
                <a:gd name="connsiteY2" fmla="*/ 54690 h 74342"/>
                <a:gd name="connsiteX3" fmla="*/ 38121 w 37787"/>
                <a:gd name="connsiteY3" fmla="*/ 60601 h 74342"/>
                <a:gd name="connsiteX4" fmla="*/ 38121 w 37787"/>
                <a:gd name="connsiteY4" fmla="*/ 74155 h 74342"/>
                <a:gd name="connsiteX5" fmla="*/ 10084 w 37787"/>
                <a:gd name="connsiteY5" fmla="*/ 54694 h 74342"/>
                <a:gd name="connsiteX6" fmla="*/ 10084 w 37787"/>
                <a:gd name="connsiteY6" fmla="*/ 30596 h 74342"/>
                <a:gd name="connsiteX7" fmla="*/ 13 w 37787"/>
                <a:gd name="connsiteY7" fmla="*/ 30596 h 74342"/>
                <a:gd name="connsiteX8" fmla="*/ 13 w 37787"/>
                <a:gd name="connsiteY8" fmla="*/ 16221 h 74342"/>
                <a:gd name="connsiteX9" fmla="*/ 10088 w 37787"/>
                <a:gd name="connsiteY9" fmla="*/ 16221 h 74342"/>
                <a:gd name="connsiteX10" fmla="*/ 10088 w 37787"/>
                <a:gd name="connsiteY10" fmla="*/ 4531 h 74342"/>
                <a:gd name="connsiteX11" fmla="*/ 25031 w 37787"/>
                <a:gd name="connsiteY11" fmla="*/ 13 h 74342"/>
                <a:gd name="connsiteX12" fmla="*/ 25031 w 37787"/>
                <a:gd name="connsiteY12" fmla="*/ 16233 h 74342"/>
                <a:gd name="connsiteX13" fmla="*/ 38121 w 37787"/>
                <a:gd name="connsiteY13" fmla="*/ 16233 h 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0E4685CE-5E1A-419B-B028-3856FA820812}"/>
                </a:ext>
              </a:extLst>
            </p:cNvPr>
            <p:cNvSpPr/>
            <p:nvPr/>
          </p:nvSpPr>
          <p:spPr>
            <a:xfrm>
              <a:off x="11783117" y="6540768"/>
              <a:ext cx="57914" cy="80915"/>
            </a:xfrm>
            <a:custGeom>
              <a:avLst/>
              <a:gdLst>
                <a:gd name="connsiteX0" fmla="*/ 30247 w 57913"/>
                <a:gd name="connsiteY0" fmla="*/ 13 h 80914"/>
                <a:gd name="connsiteX1" fmla="*/ 49938 w 57913"/>
                <a:gd name="connsiteY1" fmla="*/ 7891 h 80914"/>
                <a:gd name="connsiteX2" fmla="*/ 57931 w 57913"/>
                <a:gd name="connsiteY2" fmla="*/ 27237 h 80914"/>
                <a:gd name="connsiteX3" fmla="*/ 49938 w 57913"/>
                <a:gd name="connsiteY3" fmla="*/ 46582 h 80914"/>
                <a:gd name="connsiteX4" fmla="*/ 30247 w 57913"/>
                <a:gd name="connsiteY4" fmla="*/ 54460 h 80914"/>
                <a:gd name="connsiteX5" fmla="*/ 15999 w 57913"/>
                <a:gd name="connsiteY5" fmla="*/ 54460 h 80914"/>
                <a:gd name="connsiteX6" fmla="*/ 15999 w 57913"/>
                <a:gd name="connsiteY6" fmla="*/ 81100 h 80914"/>
                <a:gd name="connsiteX7" fmla="*/ 13 w 57913"/>
                <a:gd name="connsiteY7" fmla="*/ 81100 h 80914"/>
                <a:gd name="connsiteX8" fmla="*/ 13 w 57913"/>
                <a:gd name="connsiteY8" fmla="*/ 13 h 80914"/>
                <a:gd name="connsiteX9" fmla="*/ 30247 w 57913"/>
                <a:gd name="connsiteY9" fmla="*/ 39513 h 80914"/>
                <a:gd name="connsiteX10" fmla="*/ 42064 w 57913"/>
                <a:gd name="connsiteY10" fmla="*/ 27237 h 80914"/>
                <a:gd name="connsiteX11" fmla="*/ 30247 w 57913"/>
                <a:gd name="connsiteY11" fmla="*/ 14956 h 80914"/>
                <a:gd name="connsiteX12" fmla="*/ 15999 w 57913"/>
                <a:gd name="connsiteY12" fmla="*/ 14956 h 80914"/>
                <a:gd name="connsiteX13" fmla="*/ 15999 w 57913"/>
                <a:gd name="connsiteY13" fmla="*/ 39513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1853B887-E09A-4BEF-929C-D6E31AC74402}"/>
                </a:ext>
              </a:extLst>
            </p:cNvPr>
            <p:cNvSpPr/>
            <p:nvPr/>
          </p:nvSpPr>
          <p:spPr>
            <a:xfrm>
              <a:off x="11851932" y="6541515"/>
              <a:ext cx="14786" cy="80093"/>
            </a:xfrm>
            <a:custGeom>
              <a:avLst/>
              <a:gdLst>
                <a:gd name="connsiteX0" fmla="*/ 13 w 14786"/>
                <a:gd name="connsiteY0" fmla="*/ 80353 h 80093"/>
                <a:gd name="connsiteX1" fmla="*/ 13 w 14786"/>
                <a:gd name="connsiteY1" fmla="*/ 13 h 80093"/>
                <a:gd name="connsiteX2" fmla="*/ 14956 w 14786"/>
                <a:gd name="connsiteY2" fmla="*/ 13 h 80093"/>
                <a:gd name="connsiteX3" fmla="*/ 14956 w 14786"/>
                <a:gd name="connsiteY3" fmla="*/ 80353 h 8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F3B089C1-5C74-4E07-8D60-A84C72413FB9}"/>
                </a:ext>
              </a:extLst>
            </p:cNvPr>
            <p:cNvSpPr/>
            <p:nvPr/>
          </p:nvSpPr>
          <p:spPr>
            <a:xfrm>
              <a:off x="11879849" y="6562319"/>
              <a:ext cx="61610" cy="60789"/>
            </a:xfrm>
            <a:custGeom>
              <a:avLst/>
              <a:gdLst>
                <a:gd name="connsiteX0" fmla="*/ 47046 w 61610"/>
                <a:gd name="connsiteY0" fmla="*/ 1627 h 60788"/>
                <a:gd name="connsiteX1" fmla="*/ 61989 w 61610"/>
                <a:gd name="connsiteY1" fmla="*/ 1627 h 60788"/>
                <a:gd name="connsiteX2" fmla="*/ 61989 w 61610"/>
                <a:gd name="connsiteY2" fmla="*/ 59541 h 60788"/>
                <a:gd name="connsiteX3" fmla="*/ 47046 w 61610"/>
                <a:gd name="connsiteY3" fmla="*/ 59541 h 60788"/>
                <a:gd name="connsiteX4" fmla="*/ 47046 w 61610"/>
                <a:gd name="connsiteY4" fmla="*/ 52714 h 60788"/>
                <a:gd name="connsiteX5" fmla="*/ 28153 w 61610"/>
                <a:gd name="connsiteY5" fmla="*/ 61171 h 60788"/>
                <a:gd name="connsiteX6" fmla="*/ 8228 w 61610"/>
                <a:gd name="connsiteY6" fmla="*/ 52365 h 60788"/>
                <a:gd name="connsiteX7" fmla="*/ 13 w 61610"/>
                <a:gd name="connsiteY7" fmla="*/ 30596 h 60788"/>
                <a:gd name="connsiteX8" fmla="*/ 8228 w 61610"/>
                <a:gd name="connsiteY8" fmla="*/ 8934 h 60788"/>
                <a:gd name="connsiteX9" fmla="*/ 28153 w 61610"/>
                <a:gd name="connsiteY9" fmla="*/ 13 h 60788"/>
                <a:gd name="connsiteX10" fmla="*/ 47046 w 61610"/>
                <a:gd name="connsiteY10" fmla="*/ 8470 h 60788"/>
                <a:gd name="connsiteX11" fmla="*/ 30946 w 61610"/>
                <a:gd name="connsiteY11" fmla="*/ 46919 h 60788"/>
                <a:gd name="connsiteX12" fmla="*/ 42413 w 61610"/>
                <a:gd name="connsiteY12" fmla="*/ 42401 h 60788"/>
                <a:gd name="connsiteX13" fmla="*/ 47046 w 61610"/>
                <a:gd name="connsiteY13" fmla="*/ 30584 h 60788"/>
                <a:gd name="connsiteX14" fmla="*/ 42413 w 61610"/>
                <a:gd name="connsiteY14" fmla="*/ 18882 h 60788"/>
                <a:gd name="connsiteX15" fmla="*/ 30946 w 61610"/>
                <a:gd name="connsiteY15" fmla="*/ 14249 h 60788"/>
                <a:gd name="connsiteX16" fmla="*/ 19478 w 61610"/>
                <a:gd name="connsiteY16" fmla="*/ 18882 h 60788"/>
                <a:gd name="connsiteX17" fmla="*/ 14960 w 61610"/>
                <a:gd name="connsiteY17" fmla="*/ 30584 h 60788"/>
                <a:gd name="connsiteX18" fmla="*/ 19478 w 61610"/>
                <a:gd name="connsiteY18" fmla="*/ 42401 h 60788"/>
                <a:gd name="connsiteX19" fmla="*/ 30946 w 61610"/>
                <a:gd name="connsiteY19" fmla="*/ 46923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568FEBC4-F015-40E8-B28F-7EB1BD039894}"/>
                </a:ext>
              </a:extLst>
            </p:cNvPr>
            <p:cNvSpPr/>
            <p:nvPr/>
          </p:nvSpPr>
          <p:spPr>
            <a:xfrm>
              <a:off x="11954693" y="6562331"/>
              <a:ext cx="56681" cy="60789"/>
            </a:xfrm>
            <a:custGeom>
              <a:avLst/>
              <a:gdLst>
                <a:gd name="connsiteX0" fmla="*/ 8700 w 56681"/>
                <a:gd name="connsiteY0" fmla="*/ 52357 h 60788"/>
                <a:gd name="connsiteX1" fmla="*/ 13 w 56681"/>
                <a:gd name="connsiteY1" fmla="*/ 30588 h 60788"/>
                <a:gd name="connsiteX2" fmla="*/ 8700 w 56681"/>
                <a:gd name="connsiteY2" fmla="*/ 8819 h 60788"/>
                <a:gd name="connsiteX3" fmla="*/ 30592 w 56681"/>
                <a:gd name="connsiteY3" fmla="*/ 13 h 60788"/>
                <a:gd name="connsiteX4" fmla="*/ 56542 w 56681"/>
                <a:gd name="connsiteY4" fmla="*/ 14956 h 60788"/>
                <a:gd name="connsiteX5" fmla="*/ 43686 w 56681"/>
                <a:gd name="connsiteY5" fmla="*/ 22484 h 60788"/>
                <a:gd name="connsiteX6" fmla="*/ 30477 w 56681"/>
                <a:gd name="connsiteY6" fmla="*/ 14726 h 60788"/>
                <a:gd name="connsiteX7" fmla="*/ 14956 w 56681"/>
                <a:gd name="connsiteY7" fmla="*/ 30596 h 60788"/>
                <a:gd name="connsiteX8" fmla="*/ 19359 w 56681"/>
                <a:gd name="connsiteY8" fmla="*/ 41949 h 60788"/>
                <a:gd name="connsiteX9" fmla="*/ 30477 w 56681"/>
                <a:gd name="connsiteY9" fmla="*/ 46352 h 60788"/>
                <a:gd name="connsiteX10" fmla="*/ 43802 w 56681"/>
                <a:gd name="connsiteY10" fmla="*/ 38708 h 60788"/>
                <a:gd name="connsiteX11" fmla="*/ 56777 w 56681"/>
                <a:gd name="connsiteY11" fmla="*/ 46122 h 60788"/>
                <a:gd name="connsiteX12" fmla="*/ 30596 w 56681"/>
                <a:gd name="connsiteY12" fmla="*/ 61180 h 60788"/>
                <a:gd name="connsiteX13" fmla="*/ 8700 w 56681"/>
                <a:gd name="connsiteY13" fmla="*/ 52357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FD009D2B-AB60-4A3E-8AF7-E5F05A376B8E}"/>
                </a:ext>
              </a:extLst>
            </p:cNvPr>
            <p:cNvSpPr/>
            <p:nvPr/>
          </p:nvSpPr>
          <p:spPr>
            <a:xfrm>
              <a:off x="12019684" y="6562319"/>
              <a:ext cx="59556" cy="60789"/>
            </a:xfrm>
            <a:custGeom>
              <a:avLst/>
              <a:gdLst>
                <a:gd name="connsiteX0" fmla="*/ 15654 w 59556"/>
                <a:gd name="connsiteY0" fmla="*/ 36729 h 60788"/>
                <a:gd name="connsiteX1" fmla="*/ 31989 w 59556"/>
                <a:gd name="connsiteY1" fmla="*/ 47617 h 60788"/>
                <a:gd name="connsiteX2" fmla="*/ 44964 w 59556"/>
                <a:gd name="connsiteY2" fmla="*/ 41826 h 60788"/>
                <a:gd name="connsiteX3" fmla="*/ 57011 w 59556"/>
                <a:gd name="connsiteY3" fmla="*/ 48775 h 60788"/>
                <a:gd name="connsiteX4" fmla="*/ 31755 w 59556"/>
                <a:gd name="connsiteY4" fmla="*/ 61171 h 60788"/>
                <a:gd name="connsiteX5" fmla="*/ 8700 w 59556"/>
                <a:gd name="connsiteY5" fmla="*/ 52484 h 60788"/>
                <a:gd name="connsiteX6" fmla="*/ 13 w 59556"/>
                <a:gd name="connsiteY6" fmla="*/ 30588 h 60788"/>
                <a:gd name="connsiteX7" fmla="*/ 8585 w 59556"/>
                <a:gd name="connsiteY7" fmla="*/ 8819 h 60788"/>
                <a:gd name="connsiteX8" fmla="*/ 30596 w 59556"/>
                <a:gd name="connsiteY8" fmla="*/ 13 h 60788"/>
                <a:gd name="connsiteX9" fmla="*/ 51564 w 59556"/>
                <a:gd name="connsiteY9" fmla="*/ 8819 h 60788"/>
                <a:gd name="connsiteX10" fmla="*/ 59902 w 59556"/>
                <a:gd name="connsiteY10" fmla="*/ 30588 h 60788"/>
                <a:gd name="connsiteX11" fmla="*/ 59323 w 59556"/>
                <a:gd name="connsiteY11" fmla="*/ 36729 h 60788"/>
                <a:gd name="connsiteX12" fmla="*/ 44960 w 59556"/>
                <a:gd name="connsiteY12" fmla="*/ 25146 h 60788"/>
                <a:gd name="connsiteX13" fmla="*/ 30584 w 59556"/>
                <a:gd name="connsiteY13" fmla="*/ 13444 h 60788"/>
                <a:gd name="connsiteX14" fmla="*/ 15407 w 59556"/>
                <a:gd name="connsiteY14" fmla="*/ 25146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5C35133C-F0F8-4FA4-8C38-77AC682E47AD}"/>
                </a:ext>
              </a:extLst>
            </p:cNvPr>
            <p:cNvSpPr/>
            <p:nvPr/>
          </p:nvSpPr>
          <p:spPr>
            <a:xfrm>
              <a:off x="11772467" y="6646667"/>
              <a:ext cx="59556" cy="76807"/>
            </a:xfrm>
            <a:custGeom>
              <a:avLst/>
              <a:gdLst>
                <a:gd name="connsiteX0" fmla="*/ 59664 w 59556"/>
                <a:gd name="connsiteY0" fmla="*/ 13 h 76807"/>
                <a:gd name="connsiteX1" fmla="*/ 59664 w 59556"/>
                <a:gd name="connsiteY1" fmla="*/ 14541 h 76807"/>
                <a:gd name="connsiteX2" fmla="*/ 37772 w 59556"/>
                <a:gd name="connsiteY2" fmla="*/ 14541 h 76807"/>
                <a:gd name="connsiteX3" fmla="*/ 37772 w 59556"/>
                <a:gd name="connsiteY3" fmla="*/ 77050 h 76807"/>
                <a:gd name="connsiteX4" fmla="*/ 21782 w 59556"/>
                <a:gd name="connsiteY4" fmla="*/ 77050 h 76807"/>
                <a:gd name="connsiteX5" fmla="*/ 21782 w 59556"/>
                <a:gd name="connsiteY5" fmla="*/ 14541 h 76807"/>
                <a:gd name="connsiteX6" fmla="*/ 13 w 59556"/>
                <a:gd name="connsiteY6" fmla="*/ 14541 h 76807"/>
                <a:gd name="connsiteX7" fmla="*/ 13 w 59556"/>
                <a:gd name="connsiteY7" fmla="*/ 13 h 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5EE165DF-F12C-47C8-9DB0-3031F2847D3D}"/>
                </a:ext>
              </a:extLst>
            </p:cNvPr>
            <p:cNvSpPr/>
            <p:nvPr/>
          </p:nvSpPr>
          <p:spPr>
            <a:xfrm>
              <a:off x="11826433" y="6664160"/>
              <a:ext cx="61199" cy="60789"/>
            </a:xfrm>
            <a:custGeom>
              <a:avLst/>
              <a:gdLst>
                <a:gd name="connsiteX0" fmla="*/ 30601 w 61199"/>
                <a:gd name="connsiteY0" fmla="*/ 61171 h 60788"/>
                <a:gd name="connsiteX1" fmla="*/ 8832 w 61199"/>
                <a:gd name="connsiteY1" fmla="*/ 52365 h 60788"/>
                <a:gd name="connsiteX2" fmla="*/ 13 w 61199"/>
                <a:gd name="connsiteY2" fmla="*/ 30596 h 60788"/>
                <a:gd name="connsiteX3" fmla="*/ 8819 w 61199"/>
                <a:gd name="connsiteY3" fmla="*/ 8934 h 60788"/>
                <a:gd name="connsiteX4" fmla="*/ 30588 w 61199"/>
                <a:gd name="connsiteY4" fmla="*/ 13 h 60788"/>
                <a:gd name="connsiteX5" fmla="*/ 52357 w 61199"/>
                <a:gd name="connsiteY5" fmla="*/ 8934 h 60788"/>
                <a:gd name="connsiteX6" fmla="*/ 61278 w 61199"/>
                <a:gd name="connsiteY6" fmla="*/ 30596 h 60788"/>
                <a:gd name="connsiteX7" fmla="*/ 52357 w 61199"/>
                <a:gd name="connsiteY7" fmla="*/ 52365 h 60788"/>
                <a:gd name="connsiteX8" fmla="*/ 30601 w 61199"/>
                <a:gd name="connsiteY8" fmla="*/ 61171 h 60788"/>
                <a:gd name="connsiteX9" fmla="*/ 30601 w 61199"/>
                <a:gd name="connsiteY9" fmla="*/ 46574 h 60788"/>
                <a:gd name="connsiteX10" fmla="*/ 41838 w 61199"/>
                <a:gd name="connsiteY10" fmla="*/ 42056 h 60788"/>
                <a:gd name="connsiteX11" fmla="*/ 46356 w 61199"/>
                <a:gd name="connsiteY11" fmla="*/ 30588 h 60788"/>
                <a:gd name="connsiteX12" fmla="*/ 41838 w 61199"/>
                <a:gd name="connsiteY12" fmla="*/ 19120 h 60788"/>
                <a:gd name="connsiteX13" fmla="*/ 30601 w 61199"/>
                <a:gd name="connsiteY13" fmla="*/ 14602 h 60788"/>
                <a:gd name="connsiteX14" fmla="*/ 19363 w 61199"/>
                <a:gd name="connsiteY14" fmla="*/ 19120 h 60788"/>
                <a:gd name="connsiteX15" fmla="*/ 14960 w 61199"/>
                <a:gd name="connsiteY15" fmla="*/ 30588 h 60788"/>
                <a:gd name="connsiteX16" fmla="*/ 19363 w 61199"/>
                <a:gd name="connsiteY16" fmla="*/ 42056 h 60788"/>
                <a:gd name="connsiteX17" fmla="*/ 30601 w 61199"/>
                <a:gd name="connsiteY17" fmla="*/ 4658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D29332FD-9CBA-435B-9F8B-6685B3B7CFBD}"/>
                </a:ext>
              </a:extLst>
            </p:cNvPr>
            <p:cNvSpPr/>
            <p:nvPr/>
          </p:nvSpPr>
          <p:spPr>
            <a:xfrm>
              <a:off x="11774648" y="6749199"/>
              <a:ext cx="112130" cy="80915"/>
            </a:xfrm>
            <a:custGeom>
              <a:avLst/>
              <a:gdLst>
                <a:gd name="connsiteX0" fmla="*/ 22719 w 112130"/>
                <a:gd name="connsiteY0" fmla="*/ 81104 h 80914"/>
                <a:gd name="connsiteX1" fmla="*/ 13 w 112130"/>
                <a:gd name="connsiteY1" fmla="*/ 13 h 80914"/>
                <a:gd name="connsiteX2" fmla="*/ 16812 w 112130"/>
                <a:gd name="connsiteY2" fmla="*/ 13 h 80914"/>
                <a:gd name="connsiteX3" fmla="*/ 32334 w 112130"/>
                <a:gd name="connsiteY3" fmla="*/ 60136 h 80914"/>
                <a:gd name="connsiteX4" fmla="*/ 49248 w 112130"/>
                <a:gd name="connsiteY4" fmla="*/ 13 h 80914"/>
                <a:gd name="connsiteX5" fmla="*/ 62917 w 112130"/>
                <a:gd name="connsiteY5" fmla="*/ 13 h 80914"/>
                <a:gd name="connsiteX6" fmla="*/ 79946 w 112130"/>
                <a:gd name="connsiteY6" fmla="*/ 60136 h 80914"/>
                <a:gd name="connsiteX7" fmla="*/ 95468 w 112130"/>
                <a:gd name="connsiteY7" fmla="*/ 13 h 80914"/>
                <a:gd name="connsiteX8" fmla="*/ 112267 w 112130"/>
                <a:gd name="connsiteY8" fmla="*/ 13 h 80914"/>
                <a:gd name="connsiteX9" fmla="*/ 89561 w 112130"/>
                <a:gd name="connsiteY9" fmla="*/ 81100 h 80914"/>
                <a:gd name="connsiteX10" fmla="*/ 71370 w 112130"/>
                <a:gd name="connsiteY10" fmla="*/ 81100 h 80914"/>
                <a:gd name="connsiteX11" fmla="*/ 56078 w 112130"/>
                <a:gd name="connsiteY11" fmla="*/ 27582 h 80914"/>
                <a:gd name="connsiteX12" fmla="*/ 40902 w 112130"/>
                <a:gd name="connsiteY12" fmla="*/ 81100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BBE584DB-5B92-4DEC-983D-BBD55D253082}"/>
                </a:ext>
              </a:extLst>
            </p:cNvPr>
            <p:cNvSpPr/>
            <p:nvPr/>
          </p:nvSpPr>
          <p:spPr>
            <a:xfrm>
              <a:off x="11885526" y="6770754"/>
              <a:ext cx="61199" cy="60789"/>
            </a:xfrm>
            <a:custGeom>
              <a:avLst/>
              <a:gdLst>
                <a:gd name="connsiteX0" fmla="*/ 30588 w 61199"/>
                <a:gd name="connsiteY0" fmla="*/ 61171 h 60788"/>
                <a:gd name="connsiteX1" fmla="*/ 8819 w 61199"/>
                <a:gd name="connsiteY1" fmla="*/ 52365 h 60788"/>
                <a:gd name="connsiteX2" fmla="*/ 13 w 61199"/>
                <a:gd name="connsiteY2" fmla="*/ 30596 h 60788"/>
                <a:gd name="connsiteX3" fmla="*/ 8819 w 61199"/>
                <a:gd name="connsiteY3" fmla="*/ 8934 h 60788"/>
                <a:gd name="connsiteX4" fmla="*/ 30588 w 61199"/>
                <a:gd name="connsiteY4" fmla="*/ 13 h 60788"/>
                <a:gd name="connsiteX5" fmla="*/ 52357 w 61199"/>
                <a:gd name="connsiteY5" fmla="*/ 8934 h 60788"/>
                <a:gd name="connsiteX6" fmla="*/ 61266 w 61199"/>
                <a:gd name="connsiteY6" fmla="*/ 30588 h 60788"/>
                <a:gd name="connsiteX7" fmla="*/ 52345 w 61199"/>
                <a:gd name="connsiteY7" fmla="*/ 52357 h 60788"/>
                <a:gd name="connsiteX8" fmla="*/ 30588 w 61199"/>
                <a:gd name="connsiteY8" fmla="*/ 61171 h 60788"/>
                <a:gd name="connsiteX9" fmla="*/ 30588 w 61199"/>
                <a:gd name="connsiteY9" fmla="*/ 46574 h 60788"/>
                <a:gd name="connsiteX10" fmla="*/ 41826 w 61199"/>
                <a:gd name="connsiteY10" fmla="*/ 42056 h 60788"/>
                <a:gd name="connsiteX11" fmla="*/ 46344 w 61199"/>
                <a:gd name="connsiteY11" fmla="*/ 30588 h 60788"/>
                <a:gd name="connsiteX12" fmla="*/ 41826 w 61199"/>
                <a:gd name="connsiteY12" fmla="*/ 19120 h 60788"/>
                <a:gd name="connsiteX13" fmla="*/ 30588 w 61199"/>
                <a:gd name="connsiteY13" fmla="*/ 14602 h 60788"/>
                <a:gd name="connsiteX14" fmla="*/ 19350 w 61199"/>
                <a:gd name="connsiteY14" fmla="*/ 19120 h 60788"/>
                <a:gd name="connsiteX15" fmla="*/ 14947 w 61199"/>
                <a:gd name="connsiteY15" fmla="*/ 30588 h 60788"/>
                <a:gd name="connsiteX16" fmla="*/ 19371 w 61199"/>
                <a:gd name="connsiteY16" fmla="*/ 42064 h 60788"/>
                <a:gd name="connsiteX17" fmla="*/ 30588 w 61199"/>
                <a:gd name="connsiteY17" fmla="*/ 4658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67D78E28-6BBD-4005-92E4-88DB591D0BB2}"/>
                </a:ext>
              </a:extLst>
            </p:cNvPr>
            <p:cNvSpPr/>
            <p:nvPr/>
          </p:nvSpPr>
          <p:spPr>
            <a:xfrm>
              <a:off x="11957347" y="6771210"/>
              <a:ext cx="32448" cy="58735"/>
            </a:xfrm>
            <a:custGeom>
              <a:avLst/>
              <a:gdLst>
                <a:gd name="connsiteX0" fmla="*/ 14956 w 32448"/>
                <a:gd name="connsiteY0" fmla="*/ 11136 h 58734"/>
                <a:gd name="connsiteX1" fmla="*/ 32564 w 32448"/>
                <a:gd name="connsiteY1" fmla="*/ 13 h 58734"/>
                <a:gd name="connsiteX2" fmla="*/ 32564 w 32448"/>
                <a:gd name="connsiteY2" fmla="*/ 16693 h 58734"/>
                <a:gd name="connsiteX3" fmla="*/ 20283 w 32448"/>
                <a:gd name="connsiteY3" fmla="*/ 19474 h 58734"/>
                <a:gd name="connsiteX4" fmla="*/ 14943 w 32448"/>
                <a:gd name="connsiteY4" fmla="*/ 31385 h 58734"/>
                <a:gd name="connsiteX5" fmla="*/ 14943 w 32448"/>
                <a:gd name="connsiteY5" fmla="*/ 59073 h 58734"/>
                <a:gd name="connsiteX6" fmla="*/ 13 w 32448"/>
                <a:gd name="connsiteY6" fmla="*/ 59073 h 58734"/>
                <a:gd name="connsiteX7" fmla="*/ 13 w 32448"/>
                <a:gd name="connsiteY7" fmla="*/ 1159 h 58734"/>
                <a:gd name="connsiteX8" fmla="*/ 14956 w 32448"/>
                <a:gd name="connsiteY8" fmla="*/ 1159 h 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BCB66B91-910F-442A-BB70-ECC6FEA3E9C9}"/>
                </a:ext>
              </a:extLst>
            </p:cNvPr>
            <p:cNvSpPr/>
            <p:nvPr/>
          </p:nvSpPr>
          <p:spPr>
            <a:xfrm>
              <a:off x="12000905" y="6749199"/>
              <a:ext cx="53395" cy="80915"/>
            </a:xfrm>
            <a:custGeom>
              <a:avLst/>
              <a:gdLst>
                <a:gd name="connsiteX0" fmla="*/ 53417 w 53395"/>
                <a:gd name="connsiteY0" fmla="*/ 81104 h 80914"/>
                <a:gd name="connsiteX1" fmla="*/ 36043 w 53395"/>
                <a:gd name="connsiteY1" fmla="*/ 81104 h 80914"/>
                <a:gd name="connsiteX2" fmla="*/ 14960 w 53395"/>
                <a:gd name="connsiteY2" fmla="*/ 54817 h 80914"/>
                <a:gd name="connsiteX3" fmla="*/ 14960 w 53395"/>
                <a:gd name="connsiteY3" fmla="*/ 81104 h 80914"/>
                <a:gd name="connsiteX4" fmla="*/ 13 w 53395"/>
                <a:gd name="connsiteY4" fmla="*/ 81104 h 80914"/>
                <a:gd name="connsiteX5" fmla="*/ 13 w 53395"/>
                <a:gd name="connsiteY5" fmla="*/ 13 h 80914"/>
                <a:gd name="connsiteX6" fmla="*/ 14956 w 53395"/>
                <a:gd name="connsiteY6" fmla="*/ 13 h 80914"/>
                <a:gd name="connsiteX7" fmla="*/ 14956 w 53395"/>
                <a:gd name="connsiteY7" fmla="*/ 48669 h 80914"/>
                <a:gd name="connsiteX8" fmla="*/ 34880 w 53395"/>
                <a:gd name="connsiteY8" fmla="*/ 23203 h 80914"/>
                <a:gd name="connsiteX9" fmla="*/ 52723 w 53395"/>
                <a:gd name="connsiteY9" fmla="*/ 23203 h 80914"/>
                <a:gd name="connsiteX10" fmla="*/ 29438 w 53395"/>
                <a:gd name="connsiteY10" fmla="*/ 51815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FFE2ED51-A336-445F-B6AA-865CC6206F29}"/>
                </a:ext>
              </a:extLst>
            </p:cNvPr>
            <p:cNvSpPr/>
            <p:nvPr/>
          </p:nvSpPr>
          <p:spPr>
            <a:xfrm>
              <a:off x="12059763" y="6806632"/>
              <a:ext cx="25876" cy="25876"/>
            </a:xfrm>
            <a:custGeom>
              <a:avLst/>
              <a:gdLst>
                <a:gd name="connsiteX0" fmla="*/ 14 w 25876"/>
                <a:gd name="connsiteY0" fmla="*/ 13231 h 25876"/>
                <a:gd name="connsiteX1" fmla="*/ 12992 w 25876"/>
                <a:gd name="connsiteY1" fmla="*/ 14 h 25876"/>
                <a:gd name="connsiteX2" fmla="*/ 26209 w 25876"/>
                <a:gd name="connsiteY2" fmla="*/ 12992 h 25876"/>
                <a:gd name="connsiteX3" fmla="*/ 13231 w 25876"/>
                <a:gd name="connsiteY3" fmla="*/ 26209 h 25876"/>
                <a:gd name="connsiteX4" fmla="*/ 13112 w 25876"/>
                <a:gd name="connsiteY4" fmla="*/ 26210 h 25876"/>
                <a:gd name="connsiteX5" fmla="*/ 14 w 25876"/>
                <a:gd name="connsiteY5" fmla="*/ 13231 h 25876"/>
                <a:gd name="connsiteX6" fmla="*/ 23836 w 25876"/>
                <a:gd name="connsiteY6" fmla="*/ 13173 h 25876"/>
                <a:gd name="connsiteX7" fmla="*/ 13100 w 25876"/>
                <a:gd name="connsiteY7" fmla="*/ 2260 h 25876"/>
                <a:gd name="connsiteX8" fmla="*/ 2359 w 25876"/>
                <a:gd name="connsiteY8" fmla="*/ 13235 h 25876"/>
                <a:gd name="connsiteX9" fmla="*/ 13100 w 25876"/>
                <a:gd name="connsiteY9" fmla="*/ 24090 h 25876"/>
                <a:gd name="connsiteX10" fmla="*/ 23849 w 25876"/>
                <a:gd name="connsiteY10" fmla="*/ 13169 h 25876"/>
                <a:gd name="connsiteX11" fmla="*/ 8614 w 25876"/>
                <a:gd name="connsiteY11" fmla="*/ 6564 h 25876"/>
                <a:gd name="connsiteX12" fmla="*/ 13157 w 25876"/>
                <a:gd name="connsiteY12" fmla="*/ 6564 h 25876"/>
                <a:gd name="connsiteX13" fmla="*/ 18111 w 25876"/>
                <a:gd name="connsiteY13" fmla="*/ 10458 h 25876"/>
                <a:gd name="connsiteX14" fmla="*/ 18111 w 25876"/>
                <a:gd name="connsiteY14" fmla="*/ 10520 h 25876"/>
                <a:gd name="connsiteX15" fmla="*/ 15457 w 25876"/>
                <a:gd name="connsiteY15" fmla="*/ 13999 h 25876"/>
                <a:gd name="connsiteX16" fmla="*/ 18879 w 25876"/>
                <a:gd name="connsiteY16" fmla="*/ 19486 h 25876"/>
                <a:gd name="connsiteX17" fmla="*/ 15930 w 25876"/>
                <a:gd name="connsiteY17" fmla="*/ 19486 h 25876"/>
                <a:gd name="connsiteX18" fmla="*/ 12804 w 25876"/>
                <a:gd name="connsiteY18" fmla="*/ 14471 h 25876"/>
                <a:gd name="connsiteX19" fmla="*/ 11449 w 25876"/>
                <a:gd name="connsiteY19" fmla="*/ 14471 h 25876"/>
                <a:gd name="connsiteX20" fmla="*/ 11449 w 25876"/>
                <a:gd name="connsiteY20" fmla="*/ 19486 h 25876"/>
                <a:gd name="connsiteX21" fmla="*/ 8614 w 25876"/>
                <a:gd name="connsiteY21" fmla="*/ 19486 h 25876"/>
                <a:gd name="connsiteX22" fmla="*/ 13124 w 25876"/>
                <a:gd name="connsiteY22" fmla="*/ 12524 h 25876"/>
                <a:gd name="connsiteX23" fmla="*/ 15367 w 25876"/>
                <a:gd name="connsiteY23" fmla="*/ 10635 h 25876"/>
                <a:gd name="connsiteX24" fmla="*/ 15367 w 25876"/>
                <a:gd name="connsiteY24" fmla="*/ 10577 h 25876"/>
                <a:gd name="connsiteX25" fmla="*/ 13124 w 25876"/>
                <a:gd name="connsiteY25" fmla="*/ 8749 h 25876"/>
                <a:gd name="connsiteX26" fmla="*/ 11481 w 25876"/>
                <a:gd name="connsiteY26" fmla="*/ 8749 h 25876"/>
                <a:gd name="connsiteX27" fmla="*/ 11481 w 25876"/>
                <a:gd name="connsiteY27" fmla="*/ 12524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96735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DA1E876-E9FC-4032-B6AA-2FF008FF1F11}"/>
              </a:ext>
            </a:extLst>
          </p:cNvPr>
          <p:cNvSpPr/>
          <p:nvPr/>
        </p:nvSpPr>
        <p:spPr>
          <a:xfrm>
            <a:off x="0" y="6525295"/>
            <a:ext cx="9144000" cy="332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5AEB0F7-A680-4621-86E3-D82F451019BC}"/>
              </a:ext>
            </a:extLst>
          </p:cNvPr>
          <p:cNvSpPr/>
          <p:nvPr/>
        </p:nvSpPr>
        <p:spPr>
          <a:xfrm>
            <a:off x="213947" y="6659095"/>
            <a:ext cx="4053253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" kern="1200" spc="3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2019 Great Place To Work® Brasil. Todos os Direitos Reservados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E7C94B73-3B3B-4EC9-8111-8A6504D9458F}"/>
              </a:ext>
            </a:extLst>
          </p:cNvPr>
          <p:cNvSpPr/>
          <p:nvPr/>
        </p:nvSpPr>
        <p:spPr>
          <a:xfrm>
            <a:off x="5867336" y="6656205"/>
            <a:ext cx="2834528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" kern="1200" spc="3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grpSp>
        <p:nvGrpSpPr>
          <p:cNvPr id="11" name="Gráfico 1">
            <a:extLst>
              <a:ext uri="{FF2B5EF4-FFF2-40B4-BE49-F238E27FC236}">
                <a16:creationId xmlns:a16="http://schemas.microsoft.com/office/drawing/2014/main" id="{B30AEF60-FB6B-41F2-BF06-B3A55495BB86}"/>
              </a:ext>
            </a:extLst>
          </p:cNvPr>
          <p:cNvGrpSpPr/>
          <p:nvPr/>
        </p:nvGrpSpPr>
        <p:grpSpPr>
          <a:xfrm>
            <a:off x="8811295" y="6525295"/>
            <a:ext cx="332705" cy="332705"/>
            <a:chOff x="11748407" y="6414406"/>
            <a:chExt cx="443593" cy="443593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159B9B20-CCC7-47E5-99C0-84A535F83C96}"/>
                </a:ext>
              </a:extLst>
            </p:cNvPr>
            <p:cNvSpPr/>
            <p:nvPr/>
          </p:nvSpPr>
          <p:spPr>
            <a:xfrm>
              <a:off x="11748394" y="6414393"/>
              <a:ext cx="443593" cy="443593"/>
            </a:xfrm>
            <a:custGeom>
              <a:avLst/>
              <a:gdLst>
                <a:gd name="connsiteX0" fmla="*/ 13 w 443593"/>
                <a:gd name="connsiteY0" fmla="*/ 13 h 443593"/>
                <a:gd name="connsiteX1" fmla="*/ 13 w 443593"/>
                <a:gd name="connsiteY1" fmla="*/ 295742 h 443593"/>
                <a:gd name="connsiteX2" fmla="*/ 13 w 443593"/>
                <a:gd name="connsiteY2" fmla="*/ 443606 h 443593"/>
                <a:gd name="connsiteX3" fmla="*/ 443606 w 443593"/>
                <a:gd name="connsiteY3" fmla="*/ 443606 h 443593"/>
                <a:gd name="connsiteX4" fmla="*/ 443606 w 443593"/>
                <a:gd name="connsiteY4" fmla="*/ 295742 h 443593"/>
                <a:gd name="connsiteX5" fmla="*/ 443606 w 443593"/>
                <a:gd name="connsiteY5" fmla="*/ 13 h 443593"/>
                <a:gd name="connsiteX6" fmla="*/ 13 w 443593"/>
                <a:gd name="connsiteY6" fmla="*/ 13 h 4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593" h="443593">
                  <a:moveTo>
                    <a:pt x="13" y="13"/>
                  </a:moveTo>
                  <a:lnTo>
                    <a:pt x="13" y="295742"/>
                  </a:lnTo>
                  <a:lnTo>
                    <a:pt x="13" y="443606"/>
                  </a:lnTo>
                  <a:lnTo>
                    <a:pt x="443606" y="443606"/>
                  </a:lnTo>
                  <a:lnTo>
                    <a:pt x="443606" y="295742"/>
                  </a:lnTo>
                  <a:lnTo>
                    <a:pt x="443606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E60000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481E886D-D939-48ED-843F-32B486435E32}"/>
                </a:ext>
              </a:extLst>
            </p:cNvPr>
            <p:cNvSpPr/>
            <p:nvPr/>
          </p:nvSpPr>
          <p:spPr>
            <a:xfrm>
              <a:off x="11772459" y="6437312"/>
              <a:ext cx="82968" cy="84201"/>
            </a:xfrm>
            <a:custGeom>
              <a:avLst/>
              <a:gdLst>
                <a:gd name="connsiteX0" fmla="*/ 83302 w 82968"/>
                <a:gd name="connsiteY0" fmla="*/ 39152 h 84200"/>
                <a:gd name="connsiteX1" fmla="*/ 83302 w 82968"/>
                <a:gd name="connsiteY1" fmla="*/ 45407 h 84200"/>
                <a:gd name="connsiteX2" fmla="*/ 72183 w 82968"/>
                <a:gd name="connsiteY2" fmla="*/ 73555 h 84200"/>
                <a:gd name="connsiteX3" fmla="*/ 43456 w 82968"/>
                <a:gd name="connsiteY3" fmla="*/ 84329 h 84200"/>
                <a:gd name="connsiteX4" fmla="*/ 12294 w 82968"/>
                <a:gd name="connsiteY4" fmla="*/ 72167 h 84200"/>
                <a:gd name="connsiteX5" fmla="*/ 13 w 82968"/>
                <a:gd name="connsiteY5" fmla="*/ 42278 h 84200"/>
                <a:gd name="connsiteX6" fmla="*/ 12179 w 82968"/>
                <a:gd name="connsiteY6" fmla="*/ 12294 h 84200"/>
                <a:gd name="connsiteX7" fmla="*/ 42528 w 82968"/>
                <a:gd name="connsiteY7" fmla="*/ 13 h 84200"/>
                <a:gd name="connsiteX8" fmla="*/ 77851 w 82968"/>
                <a:gd name="connsiteY8" fmla="*/ 18907 h 84200"/>
                <a:gd name="connsiteX9" fmla="*/ 64182 w 82968"/>
                <a:gd name="connsiteY9" fmla="*/ 26785 h 84200"/>
                <a:gd name="connsiteX10" fmla="*/ 42413 w 82968"/>
                <a:gd name="connsiteY10" fmla="*/ 15547 h 84200"/>
                <a:gd name="connsiteX11" fmla="*/ 23298 w 82968"/>
                <a:gd name="connsiteY11" fmla="*/ 23191 h 84200"/>
                <a:gd name="connsiteX12" fmla="*/ 15884 w 82968"/>
                <a:gd name="connsiteY12" fmla="*/ 42306 h 84200"/>
                <a:gd name="connsiteX13" fmla="*/ 23413 w 82968"/>
                <a:gd name="connsiteY13" fmla="*/ 61303 h 84200"/>
                <a:gd name="connsiteX14" fmla="*/ 43571 w 82968"/>
                <a:gd name="connsiteY14" fmla="*/ 68688 h 84200"/>
                <a:gd name="connsiteX15" fmla="*/ 67201 w 82968"/>
                <a:gd name="connsiteY15" fmla="*/ 53281 h 84200"/>
                <a:gd name="connsiteX16" fmla="*/ 42643 w 82968"/>
                <a:gd name="connsiteY16" fmla="*/ 53281 h 84200"/>
                <a:gd name="connsiteX17" fmla="*/ 42643 w 82968"/>
                <a:gd name="connsiteY17" fmla="*/ 39152 h 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8" h="84200">
                  <a:moveTo>
                    <a:pt x="83302" y="39152"/>
                  </a:moveTo>
                  <a:lnTo>
                    <a:pt x="83302" y="45407"/>
                  </a:lnTo>
                  <a:cubicBezTo>
                    <a:pt x="83302" y="56993"/>
                    <a:pt x="79596" y="66375"/>
                    <a:pt x="72183" y="73555"/>
                  </a:cubicBezTo>
                  <a:cubicBezTo>
                    <a:pt x="64769" y="80739"/>
                    <a:pt x="55154" y="84329"/>
                    <a:pt x="43456" y="84329"/>
                  </a:cubicBezTo>
                  <a:cubicBezTo>
                    <a:pt x="30946" y="84329"/>
                    <a:pt x="20521" y="80275"/>
                    <a:pt x="12294" y="72167"/>
                  </a:cubicBezTo>
                  <a:cubicBezTo>
                    <a:pt x="4079" y="63952"/>
                    <a:pt x="13" y="53979"/>
                    <a:pt x="13" y="42278"/>
                  </a:cubicBezTo>
                  <a:cubicBezTo>
                    <a:pt x="13" y="30461"/>
                    <a:pt x="4067" y="20509"/>
                    <a:pt x="12179" y="12294"/>
                  </a:cubicBezTo>
                  <a:cubicBezTo>
                    <a:pt x="20394" y="4079"/>
                    <a:pt x="30481" y="13"/>
                    <a:pt x="42528" y="13"/>
                  </a:cubicBezTo>
                  <a:cubicBezTo>
                    <a:pt x="57705" y="13"/>
                    <a:pt x="70910" y="7427"/>
                    <a:pt x="77851" y="18907"/>
                  </a:cubicBezTo>
                  <a:lnTo>
                    <a:pt x="64182" y="26785"/>
                  </a:lnTo>
                  <a:cubicBezTo>
                    <a:pt x="60358" y="20180"/>
                    <a:pt x="52016" y="15547"/>
                    <a:pt x="42413" y="15547"/>
                  </a:cubicBezTo>
                  <a:cubicBezTo>
                    <a:pt x="34653" y="15547"/>
                    <a:pt x="28281" y="18095"/>
                    <a:pt x="23298" y="23191"/>
                  </a:cubicBezTo>
                  <a:cubicBezTo>
                    <a:pt x="18315" y="28173"/>
                    <a:pt x="15884" y="34544"/>
                    <a:pt x="15884" y="42306"/>
                  </a:cubicBezTo>
                  <a:cubicBezTo>
                    <a:pt x="15884" y="49950"/>
                    <a:pt x="18435" y="56325"/>
                    <a:pt x="23413" y="61303"/>
                  </a:cubicBezTo>
                  <a:cubicBezTo>
                    <a:pt x="28522" y="66260"/>
                    <a:pt x="35229" y="68688"/>
                    <a:pt x="43571" y="68688"/>
                  </a:cubicBezTo>
                  <a:cubicBezTo>
                    <a:pt x="55967" y="68688"/>
                    <a:pt x="64305" y="62897"/>
                    <a:pt x="67201" y="53281"/>
                  </a:cubicBezTo>
                  <a:lnTo>
                    <a:pt x="42643" y="53281"/>
                  </a:lnTo>
                  <a:lnTo>
                    <a:pt x="42643" y="39152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2A54E59C-A805-4FAA-A255-F60C1982D952}"/>
                </a:ext>
              </a:extLst>
            </p:cNvPr>
            <p:cNvSpPr/>
            <p:nvPr/>
          </p:nvSpPr>
          <p:spPr>
            <a:xfrm>
              <a:off x="11865490" y="6460925"/>
              <a:ext cx="30805" cy="58735"/>
            </a:xfrm>
            <a:custGeom>
              <a:avLst/>
              <a:gdLst>
                <a:gd name="connsiteX0" fmla="*/ 14212 w 30805"/>
                <a:gd name="connsiteY0" fmla="*/ 11136 h 58734"/>
                <a:gd name="connsiteX1" fmla="*/ 30941 w 30805"/>
                <a:gd name="connsiteY1" fmla="*/ 13 h 58734"/>
                <a:gd name="connsiteX2" fmla="*/ 30941 w 30805"/>
                <a:gd name="connsiteY2" fmla="*/ 16693 h 58734"/>
                <a:gd name="connsiteX3" fmla="*/ 19277 w 30805"/>
                <a:gd name="connsiteY3" fmla="*/ 19474 h 58734"/>
                <a:gd name="connsiteX4" fmla="*/ 14212 w 30805"/>
                <a:gd name="connsiteY4" fmla="*/ 31385 h 58734"/>
                <a:gd name="connsiteX5" fmla="*/ 14212 w 30805"/>
                <a:gd name="connsiteY5" fmla="*/ 59073 h 58734"/>
                <a:gd name="connsiteX6" fmla="*/ 13 w 30805"/>
                <a:gd name="connsiteY6" fmla="*/ 59073 h 58734"/>
                <a:gd name="connsiteX7" fmla="*/ 13 w 30805"/>
                <a:gd name="connsiteY7" fmla="*/ 1159 h 58734"/>
                <a:gd name="connsiteX8" fmla="*/ 14208 w 30805"/>
                <a:gd name="connsiteY8" fmla="*/ 1159 h 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05" h="58734">
                  <a:moveTo>
                    <a:pt x="14212" y="11136"/>
                  </a:moveTo>
                  <a:cubicBezTo>
                    <a:pt x="16853" y="3722"/>
                    <a:pt x="23458" y="13"/>
                    <a:pt x="30941" y="13"/>
                  </a:cubicBezTo>
                  <a:lnTo>
                    <a:pt x="30941" y="16693"/>
                  </a:lnTo>
                  <a:cubicBezTo>
                    <a:pt x="26839" y="16060"/>
                    <a:pt x="22652" y="17058"/>
                    <a:pt x="19277" y="19474"/>
                  </a:cubicBezTo>
                  <a:cubicBezTo>
                    <a:pt x="15867" y="21905"/>
                    <a:pt x="14212" y="25844"/>
                    <a:pt x="14212" y="31385"/>
                  </a:cubicBezTo>
                  <a:lnTo>
                    <a:pt x="14212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208" y="1159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19493A5-2941-40B6-AD85-7ACFE15F455A}"/>
                </a:ext>
              </a:extLst>
            </p:cNvPr>
            <p:cNvSpPr/>
            <p:nvPr/>
          </p:nvSpPr>
          <p:spPr>
            <a:xfrm>
              <a:off x="11904752" y="6460473"/>
              <a:ext cx="59556" cy="60789"/>
            </a:xfrm>
            <a:custGeom>
              <a:avLst/>
              <a:gdLst>
                <a:gd name="connsiteX0" fmla="*/ 15654 w 59556"/>
                <a:gd name="connsiteY0" fmla="*/ 36725 h 60788"/>
                <a:gd name="connsiteX1" fmla="*/ 31989 w 59556"/>
                <a:gd name="connsiteY1" fmla="*/ 47613 h 60788"/>
                <a:gd name="connsiteX2" fmla="*/ 44964 w 59556"/>
                <a:gd name="connsiteY2" fmla="*/ 41822 h 60788"/>
                <a:gd name="connsiteX3" fmla="*/ 57011 w 59556"/>
                <a:gd name="connsiteY3" fmla="*/ 48771 h 60788"/>
                <a:gd name="connsiteX4" fmla="*/ 31755 w 59556"/>
                <a:gd name="connsiteY4" fmla="*/ 61167 h 60788"/>
                <a:gd name="connsiteX5" fmla="*/ 8700 w 59556"/>
                <a:gd name="connsiteY5" fmla="*/ 52480 h 60788"/>
                <a:gd name="connsiteX6" fmla="*/ 13 w 59556"/>
                <a:gd name="connsiteY6" fmla="*/ 30588 h 60788"/>
                <a:gd name="connsiteX7" fmla="*/ 8585 w 59556"/>
                <a:gd name="connsiteY7" fmla="*/ 8819 h 60788"/>
                <a:gd name="connsiteX8" fmla="*/ 30596 w 59556"/>
                <a:gd name="connsiteY8" fmla="*/ 13 h 60788"/>
                <a:gd name="connsiteX9" fmla="*/ 51564 w 59556"/>
                <a:gd name="connsiteY9" fmla="*/ 8819 h 60788"/>
                <a:gd name="connsiteX10" fmla="*/ 59902 w 59556"/>
                <a:gd name="connsiteY10" fmla="*/ 30588 h 60788"/>
                <a:gd name="connsiteX11" fmla="*/ 59323 w 59556"/>
                <a:gd name="connsiteY11" fmla="*/ 36729 h 60788"/>
                <a:gd name="connsiteX12" fmla="*/ 44960 w 59556"/>
                <a:gd name="connsiteY12" fmla="*/ 25142 h 60788"/>
                <a:gd name="connsiteX13" fmla="*/ 30584 w 59556"/>
                <a:gd name="connsiteY13" fmla="*/ 13440 h 60788"/>
                <a:gd name="connsiteX14" fmla="*/ 15407 w 59556"/>
                <a:gd name="connsiteY14" fmla="*/ 2514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56" h="60788">
                  <a:moveTo>
                    <a:pt x="15654" y="36725"/>
                  </a:moveTo>
                  <a:cubicBezTo>
                    <a:pt x="17625" y="44023"/>
                    <a:pt x="23068" y="47613"/>
                    <a:pt x="31989" y="47613"/>
                  </a:cubicBezTo>
                  <a:cubicBezTo>
                    <a:pt x="37665" y="47613"/>
                    <a:pt x="42068" y="45646"/>
                    <a:pt x="44964" y="41822"/>
                  </a:cubicBezTo>
                  <a:lnTo>
                    <a:pt x="57011" y="48771"/>
                  </a:lnTo>
                  <a:cubicBezTo>
                    <a:pt x="51334" y="56986"/>
                    <a:pt x="42877" y="61167"/>
                    <a:pt x="31755" y="61167"/>
                  </a:cubicBezTo>
                  <a:cubicBezTo>
                    <a:pt x="22139" y="61167"/>
                    <a:pt x="14504" y="58272"/>
                    <a:pt x="8700" y="52480"/>
                  </a:cubicBezTo>
                  <a:cubicBezTo>
                    <a:pt x="2896" y="46689"/>
                    <a:pt x="13" y="39390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close/>
                  <a:moveTo>
                    <a:pt x="44960" y="25142"/>
                  </a:moveTo>
                  <a:cubicBezTo>
                    <a:pt x="43222" y="17264"/>
                    <a:pt x="37431" y="13440"/>
                    <a:pt x="30584" y="13440"/>
                  </a:cubicBezTo>
                  <a:cubicBezTo>
                    <a:pt x="22591" y="13440"/>
                    <a:pt x="17145" y="17728"/>
                    <a:pt x="15407" y="2514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0656796-02F2-4D7E-B317-5008D3CD2863}"/>
                </a:ext>
              </a:extLst>
            </p:cNvPr>
            <p:cNvSpPr/>
            <p:nvPr/>
          </p:nvSpPr>
          <p:spPr>
            <a:xfrm>
              <a:off x="11971480" y="6460473"/>
              <a:ext cx="61610" cy="60789"/>
            </a:xfrm>
            <a:custGeom>
              <a:avLst/>
              <a:gdLst>
                <a:gd name="connsiteX0" fmla="*/ 47046 w 61610"/>
                <a:gd name="connsiteY0" fmla="*/ 1627 h 60788"/>
                <a:gd name="connsiteX1" fmla="*/ 61976 w 61610"/>
                <a:gd name="connsiteY1" fmla="*/ 1627 h 60788"/>
                <a:gd name="connsiteX2" fmla="*/ 61976 w 61610"/>
                <a:gd name="connsiteY2" fmla="*/ 59541 h 60788"/>
                <a:gd name="connsiteX3" fmla="*/ 47046 w 61610"/>
                <a:gd name="connsiteY3" fmla="*/ 59541 h 60788"/>
                <a:gd name="connsiteX4" fmla="*/ 47046 w 61610"/>
                <a:gd name="connsiteY4" fmla="*/ 52714 h 60788"/>
                <a:gd name="connsiteX5" fmla="*/ 28153 w 61610"/>
                <a:gd name="connsiteY5" fmla="*/ 61171 h 60788"/>
                <a:gd name="connsiteX6" fmla="*/ 8228 w 61610"/>
                <a:gd name="connsiteY6" fmla="*/ 52365 h 60788"/>
                <a:gd name="connsiteX7" fmla="*/ 13 w 61610"/>
                <a:gd name="connsiteY7" fmla="*/ 30596 h 60788"/>
                <a:gd name="connsiteX8" fmla="*/ 8228 w 61610"/>
                <a:gd name="connsiteY8" fmla="*/ 8934 h 60788"/>
                <a:gd name="connsiteX9" fmla="*/ 28153 w 61610"/>
                <a:gd name="connsiteY9" fmla="*/ 13 h 60788"/>
                <a:gd name="connsiteX10" fmla="*/ 47046 w 61610"/>
                <a:gd name="connsiteY10" fmla="*/ 8470 h 60788"/>
                <a:gd name="connsiteX11" fmla="*/ 30946 w 61610"/>
                <a:gd name="connsiteY11" fmla="*/ 46919 h 60788"/>
                <a:gd name="connsiteX12" fmla="*/ 42413 w 61610"/>
                <a:gd name="connsiteY12" fmla="*/ 42401 h 60788"/>
                <a:gd name="connsiteX13" fmla="*/ 47046 w 61610"/>
                <a:gd name="connsiteY13" fmla="*/ 30584 h 60788"/>
                <a:gd name="connsiteX14" fmla="*/ 42413 w 61610"/>
                <a:gd name="connsiteY14" fmla="*/ 18882 h 60788"/>
                <a:gd name="connsiteX15" fmla="*/ 30946 w 61610"/>
                <a:gd name="connsiteY15" fmla="*/ 14249 h 60788"/>
                <a:gd name="connsiteX16" fmla="*/ 19478 w 61610"/>
                <a:gd name="connsiteY16" fmla="*/ 18882 h 60788"/>
                <a:gd name="connsiteX17" fmla="*/ 14960 w 61610"/>
                <a:gd name="connsiteY17" fmla="*/ 30584 h 60788"/>
                <a:gd name="connsiteX18" fmla="*/ 19478 w 61610"/>
                <a:gd name="connsiteY18" fmla="*/ 42401 h 60788"/>
                <a:gd name="connsiteX19" fmla="*/ 30946 w 61610"/>
                <a:gd name="connsiteY19" fmla="*/ 46919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10" h="60788">
                  <a:moveTo>
                    <a:pt x="47046" y="1627"/>
                  </a:moveTo>
                  <a:lnTo>
                    <a:pt x="61976" y="1627"/>
                  </a:lnTo>
                  <a:lnTo>
                    <a:pt x="61976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8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90" y="45413"/>
                    <a:pt x="26312" y="46919"/>
                    <a:pt x="30946" y="46919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8B2F5880-3D3B-4785-AC61-78B81F892AF5}"/>
                </a:ext>
              </a:extLst>
            </p:cNvPr>
            <p:cNvSpPr/>
            <p:nvPr/>
          </p:nvSpPr>
          <p:spPr>
            <a:xfrm>
              <a:off x="12044357" y="6445867"/>
              <a:ext cx="37788" cy="74343"/>
            </a:xfrm>
            <a:custGeom>
              <a:avLst/>
              <a:gdLst>
                <a:gd name="connsiteX0" fmla="*/ 38125 w 37787"/>
                <a:gd name="connsiteY0" fmla="*/ 30596 h 74342"/>
                <a:gd name="connsiteX1" fmla="*/ 25031 w 37787"/>
                <a:gd name="connsiteY1" fmla="*/ 30596 h 74342"/>
                <a:gd name="connsiteX2" fmla="*/ 25031 w 37787"/>
                <a:gd name="connsiteY2" fmla="*/ 54690 h 74342"/>
                <a:gd name="connsiteX3" fmla="*/ 38121 w 37787"/>
                <a:gd name="connsiteY3" fmla="*/ 60601 h 74342"/>
                <a:gd name="connsiteX4" fmla="*/ 38121 w 37787"/>
                <a:gd name="connsiteY4" fmla="*/ 74155 h 74342"/>
                <a:gd name="connsiteX5" fmla="*/ 10084 w 37787"/>
                <a:gd name="connsiteY5" fmla="*/ 54694 h 74342"/>
                <a:gd name="connsiteX6" fmla="*/ 10084 w 37787"/>
                <a:gd name="connsiteY6" fmla="*/ 30596 h 74342"/>
                <a:gd name="connsiteX7" fmla="*/ 13 w 37787"/>
                <a:gd name="connsiteY7" fmla="*/ 30596 h 74342"/>
                <a:gd name="connsiteX8" fmla="*/ 13 w 37787"/>
                <a:gd name="connsiteY8" fmla="*/ 16221 h 74342"/>
                <a:gd name="connsiteX9" fmla="*/ 10088 w 37787"/>
                <a:gd name="connsiteY9" fmla="*/ 16221 h 74342"/>
                <a:gd name="connsiteX10" fmla="*/ 10088 w 37787"/>
                <a:gd name="connsiteY10" fmla="*/ 4531 h 74342"/>
                <a:gd name="connsiteX11" fmla="*/ 25031 w 37787"/>
                <a:gd name="connsiteY11" fmla="*/ 13 h 74342"/>
                <a:gd name="connsiteX12" fmla="*/ 25031 w 37787"/>
                <a:gd name="connsiteY12" fmla="*/ 16233 h 74342"/>
                <a:gd name="connsiteX13" fmla="*/ 38121 w 37787"/>
                <a:gd name="connsiteY13" fmla="*/ 16233 h 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787" h="74342">
                  <a:moveTo>
                    <a:pt x="38125" y="30596"/>
                  </a:moveTo>
                  <a:lnTo>
                    <a:pt x="25031" y="30596"/>
                  </a:lnTo>
                  <a:lnTo>
                    <a:pt x="25031" y="54690"/>
                  </a:lnTo>
                  <a:cubicBezTo>
                    <a:pt x="25031" y="60946"/>
                    <a:pt x="29549" y="61061"/>
                    <a:pt x="38121" y="60601"/>
                  </a:cubicBezTo>
                  <a:lnTo>
                    <a:pt x="38121" y="74155"/>
                  </a:lnTo>
                  <a:cubicBezTo>
                    <a:pt x="17617" y="76471"/>
                    <a:pt x="10084" y="70565"/>
                    <a:pt x="10084" y="54694"/>
                  </a:cubicBezTo>
                  <a:lnTo>
                    <a:pt x="10084" y="30596"/>
                  </a:lnTo>
                  <a:lnTo>
                    <a:pt x="13" y="30596"/>
                  </a:lnTo>
                  <a:lnTo>
                    <a:pt x="13" y="16221"/>
                  </a:lnTo>
                  <a:lnTo>
                    <a:pt x="10088" y="16221"/>
                  </a:lnTo>
                  <a:lnTo>
                    <a:pt x="10088" y="4531"/>
                  </a:lnTo>
                  <a:lnTo>
                    <a:pt x="25031" y="13"/>
                  </a:lnTo>
                  <a:lnTo>
                    <a:pt x="25031" y="16233"/>
                  </a:lnTo>
                  <a:lnTo>
                    <a:pt x="38121" y="1623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913891D-F2A3-480B-BDCF-FEB8EF53654C}"/>
                </a:ext>
              </a:extLst>
            </p:cNvPr>
            <p:cNvSpPr/>
            <p:nvPr/>
          </p:nvSpPr>
          <p:spPr>
            <a:xfrm>
              <a:off x="11783117" y="6540768"/>
              <a:ext cx="57914" cy="80915"/>
            </a:xfrm>
            <a:custGeom>
              <a:avLst/>
              <a:gdLst>
                <a:gd name="connsiteX0" fmla="*/ 30247 w 57913"/>
                <a:gd name="connsiteY0" fmla="*/ 13 h 80914"/>
                <a:gd name="connsiteX1" fmla="*/ 49938 w 57913"/>
                <a:gd name="connsiteY1" fmla="*/ 7891 h 80914"/>
                <a:gd name="connsiteX2" fmla="*/ 57931 w 57913"/>
                <a:gd name="connsiteY2" fmla="*/ 27237 h 80914"/>
                <a:gd name="connsiteX3" fmla="*/ 49938 w 57913"/>
                <a:gd name="connsiteY3" fmla="*/ 46582 h 80914"/>
                <a:gd name="connsiteX4" fmla="*/ 30247 w 57913"/>
                <a:gd name="connsiteY4" fmla="*/ 54460 h 80914"/>
                <a:gd name="connsiteX5" fmla="*/ 15999 w 57913"/>
                <a:gd name="connsiteY5" fmla="*/ 54460 h 80914"/>
                <a:gd name="connsiteX6" fmla="*/ 15999 w 57913"/>
                <a:gd name="connsiteY6" fmla="*/ 81100 h 80914"/>
                <a:gd name="connsiteX7" fmla="*/ 13 w 57913"/>
                <a:gd name="connsiteY7" fmla="*/ 81100 h 80914"/>
                <a:gd name="connsiteX8" fmla="*/ 13 w 57913"/>
                <a:gd name="connsiteY8" fmla="*/ 13 h 80914"/>
                <a:gd name="connsiteX9" fmla="*/ 30247 w 57913"/>
                <a:gd name="connsiteY9" fmla="*/ 39513 h 80914"/>
                <a:gd name="connsiteX10" fmla="*/ 42064 w 57913"/>
                <a:gd name="connsiteY10" fmla="*/ 27237 h 80914"/>
                <a:gd name="connsiteX11" fmla="*/ 30247 w 57913"/>
                <a:gd name="connsiteY11" fmla="*/ 14956 h 80914"/>
                <a:gd name="connsiteX12" fmla="*/ 15999 w 57913"/>
                <a:gd name="connsiteY12" fmla="*/ 14956 h 80914"/>
                <a:gd name="connsiteX13" fmla="*/ 15999 w 57913"/>
                <a:gd name="connsiteY13" fmla="*/ 39513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913" h="80914">
                  <a:moveTo>
                    <a:pt x="30247" y="13"/>
                  </a:moveTo>
                  <a:cubicBezTo>
                    <a:pt x="38010" y="13"/>
                    <a:pt x="44623" y="2679"/>
                    <a:pt x="49938" y="7891"/>
                  </a:cubicBezTo>
                  <a:cubicBezTo>
                    <a:pt x="55253" y="13103"/>
                    <a:pt x="57931" y="19593"/>
                    <a:pt x="57931" y="27237"/>
                  </a:cubicBezTo>
                  <a:cubicBezTo>
                    <a:pt x="57931" y="34880"/>
                    <a:pt x="55269" y="41370"/>
                    <a:pt x="49938" y="46582"/>
                  </a:cubicBezTo>
                  <a:cubicBezTo>
                    <a:pt x="44607" y="51794"/>
                    <a:pt x="38027" y="54460"/>
                    <a:pt x="30247" y="54460"/>
                  </a:cubicBezTo>
                  <a:lnTo>
                    <a:pt x="15999" y="54460"/>
                  </a:lnTo>
                  <a:lnTo>
                    <a:pt x="15999" y="81100"/>
                  </a:lnTo>
                  <a:lnTo>
                    <a:pt x="13" y="81100"/>
                  </a:lnTo>
                  <a:lnTo>
                    <a:pt x="13" y="13"/>
                  </a:lnTo>
                  <a:close/>
                  <a:moveTo>
                    <a:pt x="30247" y="39513"/>
                  </a:moveTo>
                  <a:cubicBezTo>
                    <a:pt x="37082" y="39513"/>
                    <a:pt x="42064" y="34174"/>
                    <a:pt x="42064" y="27237"/>
                  </a:cubicBezTo>
                  <a:cubicBezTo>
                    <a:pt x="42064" y="20168"/>
                    <a:pt x="37082" y="14956"/>
                    <a:pt x="30247" y="14956"/>
                  </a:cubicBezTo>
                  <a:lnTo>
                    <a:pt x="15999" y="14956"/>
                  </a:lnTo>
                  <a:lnTo>
                    <a:pt x="15999" y="3951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E4DEFE8E-C123-4CE9-8C55-1B81F0B1B224}"/>
                </a:ext>
              </a:extLst>
            </p:cNvPr>
            <p:cNvSpPr/>
            <p:nvPr/>
          </p:nvSpPr>
          <p:spPr>
            <a:xfrm>
              <a:off x="11851932" y="6541515"/>
              <a:ext cx="14786" cy="80093"/>
            </a:xfrm>
            <a:custGeom>
              <a:avLst/>
              <a:gdLst>
                <a:gd name="connsiteX0" fmla="*/ 13 w 14786"/>
                <a:gd name="connsiteY0" fmla="*/ 80353 h 80093"/>
                <a:gd name="connsiteX1" fmla="*/ 13 w 14786"/>
                <a:gd name="connsiteY1" fmla="*/ 13 h 80093"/>
                <a:gd name="connsiteX2" fmla="*/ 14956 w 14786"/>
                <a:gd name="connsiteY2" fmla="*/ 13 h 80093"/>
                <a:gd name="connsiteX3" fmla="*/ 14956 w 14786"/>
                <a:gd name="connsiteY3" fmla="*/ 80353 h 8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86" h="80093">
                  <a:moveTo>
                    <a:pt x="13" y="80353"/>
                  </a:moveTo>
                  <a:lnTo>
                    <a:pt x="13" y="13"/>
                  </a:lnTo>
                  <a:lnTo>
                    <a:pt x="14956" y="13"/>
                  </a:lnTo>
                  <a:lnTo>
                    <a:pt x="14956" y="8035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3B19D5AE-EF4A-40AA-9A56-43A26BC58BF5}"/>
                </a:ext>
              </a:extLst>
            </p:cNvPr>
            <p:cNvSpPr/>
            <p:nvPr/>
          </p:nvSpPr>
          <p:spPr>
            <a:xfrm>
              <a:off x="11879849" y="6562319"/>
              <a:ext cx="61610" cy="60789"/>
            </a:xfrm>
            <a:custGeom>
              <a:avLst/>
              <a:gdLst>
                <a:gd name="connsiteX0" fmla="*/ 47046 w 61610"/>
                <a:gd name="connsiteY0" fmla="*/ 1627 h 60788"/>
                <a:gd name="connsiteX1" fmla="*/ 61989 w 61610"/>
                <a:gd name="connsiteY1" fmla="*/ 1627 h 60788"/>
                <a:gd name="connsiteX2" fmla="*/ 61989 w 61610"/>
                <a:gd name="connsiteY2" fmla="*/ 59541 h 60788"/>
                <a:gd name="connsiteX3" fmla="*/ 47046 w 61610"/>
                <a:gd name="connsiteY3" fmla="*/ 59541 h 60788"/>
                <a:gd name="connsiteX4" fmla="*/ 47046 w 61610"/>
                <a:gd name="connsiteY4" fmla="*/ 52714 h 60788"/>
                <a:gd name="connsiteX5" fmla="*/ 28153 w 61610"/>
                <a:gd name="connsiteY5" fmla="*/ 61171 h 60788"/>
                <a:gd name="connsiteX6" fmla="*/ 8228 w 61610"/>
                <a:gd name="connsiteY6" fmla="*/ 52365 h 60788"/>
                <a:gd name="connsiteX7" fmla="*/ 13 w 61610"/>
                <a:gd name="connsiteY7" fmla="*/ 30596 h 60788"/>
                <a:gd name="connsiteX8" fmla="*/ 8228 w 61610"/>
                <a:gd name="connsiteY8" fmla="*/ 8934 h 60788"/>
                <a:gd name="connsiteX9" fmla="*/ 28153 w 61610"/>
                <a:gd name="connsiteY9" fmla="*/ 13 h 60788"/>
                <a:gd name="connsiteX10" fmla="*/ 47046 w 61610"/>
                <a:gd name="connsiteY10" fmla="*/ 8470 h 60788"/>
                <a:gd name="connsiteX11" fmla="*/ 30946 w 61610"/>
                <a:gd name="connsiteY11" fmla="*/ 46919 h 60788"/>
                <a:gd name="connsiteX12" fmla="*/ 42413 w 61610"/>
                <a:gd name="connsiteY12" fmla="*/ 42401 h 60788"/>
                <a:gd name="connsiteX13" fmla="*/ 47046 w 61610"/>
                <a:gd name="connsiteY13" fmla="*/ 30584 h 60788"/>
                <a:gd name="connsiteX14" fmla="*/ 42413 w 61610"/>
                <a:gd name="connsiteY14" fmla="*/ 18882 h 60788"/>
                <a:gd name="connsiteX15" fmla="*/ 30946 w 61610"/>
                <a:gd name="connsiteY15" fmla="*/ 14249 h 60788"/>
                <a:gd name="connsiteX16" fmla="*/ 19478 w 61610"/>
                <a:gd name="connsiteY16" fmla="*/ 18882 h 60788"/>
                <a:gd name="connsiteX17" fmla="*/ 14960 w 61610"/>
                <a:gd name="connsiteY17" fmla="*/ 30584 h 60788"/>
                <a:gd name="connsiteX18" fmla="*/ 19478 w 61610"/>
                <a:gd name="connsiteY18" fmla="*/ 42401 h 60788"/>
                <a:gd name="connsiteX19" fmla="*/ 30946 w 61610"/>
                <a:gd name="connsiteY19" fmla="*/ 46923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10" h="60788">
                  <a:moveTo>
                    <a:pt x="47046" y="1627"/>
                  </a:moveTo>
                  <a:lnTo>
                    <a:pt x="61989" y="1627"/>
                  </a:lnTo>
                  <a:lnTo>
                    <a:pt x="61989" y="59541"/>
                  </a:lnTo>
                  <a:lnTo>
                    <a:pt x="47046" y="59541"/>
                  </a:lnTo>
                  <a:lnTo>
                    <a:pt x="47046" y="52714"/>
                  </a:lnTo>
                  <a:cubicBezTo>
                    <a:pt x="42528" y="58391"/>
                    <a:pt x="36273" y="61171"/>
                    <a:pt x="28153" y="61171"/>
                  </a:cubicBezTo>
                  <a:cubicBezTo>
                    <a:pt x="20390" y="61171"/>
                    <a:pt x="13777" y="58276"/>
                    <a:pt x="8228" y="52365"/>
                  </a:cubicBezTo>
                  <a:cubicBezTo>
                    <a:pt x="2786" y="46459"/>
                    <a:pt x="13" y="39160"/>
                    <a:pt x="13" y="30596"/>
                  </a:cubicBezTo>
                  <a:cubicBezTo>
                    <a:pt x="13" y="22033"/>
                    <a:pt x="2794" y="14841"/>
                    <a:pt x="8228" y="8934"/>
                  </a:cubicBezTo>
                  <a:cubicBezTo>
                    <a:pt x="13789" y="3024"/>
                    <a:pt x="20394" y="13"/>
                    <a:pt x="28153" y="13"/>
                  </a:cubicBezTo>
                  <a:cubicBezTo>
                    <a:pt x="36260" y="13"/>
                    <a:pt x="42528" y="2794"/>
                    <a:pt x="47046" y="8470"/>
                  </a:cubicBezTo>
                  <a:close/>
                  <a:moveTo>
                    <a:pt x="30946" y="46919"/>
                  </a:moveTo>
                  <a:cubicBezTo>
                    <a:pt x="35581" y="46919"/>
                    <a:pt x="39404" y="45413"/>
                    <a:pt x="42413" y="42401"/>
                  </a:cubicBezTo>
                  <a:cubicBezTo>
                    <a:pt x="45539" y="39271"/>
                    <a:pt x="47046" y="35336"/>
                    <a:pt x="47046" y="30584"/>
                  </a:cubicBezTo>
                  <a:cubicBezTo>
                    <a:pt x="47046" y="25832"/>
                    <a:pt x="45539" y="21897"/>
                    <a:pt x="42413" y="18882"/>
                  </a:cubicBezTo>
                  <a:cubicBezTo>
                    <a:pt x="39403" y="15757"/>
                    <a:pt x="35579" y="14249"/>
                    <a:pt x="30946" y="14249"/>
                  </a:cubicBezTo>
                  <a:cubicBezTo>
                    <a:pt x="26312" y="14249"/>
                    <a:pt x="22489" y="15757"/>
                    <a:pt x="19478" y="18882"/>
                  </a:cubicBezTo>
                  <a:cubicBezTo>
                    <a:pt x="16467" y="21893"/>
                    <a:pt x="14960" y="25832"/>
                    <a:pt x="14960" y="30584"/>
                  </a:cubicBezTo>
                  <a:cubicBezTo>
                    <a:pt x="14960" y="35336"/>
                    <a:pt x="16467" y="39271"/>
                    <a:pt x="19478" y="42401"/>
                  </a:cubicBezTo>
                  <a:cubicBezTo>
                    <a:pt x="22487" y="45416"/>
                    <a:pt x="26310" y="46923"/>
                    <a:pt x="30946" y="46923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7A51E98-3F6C-46D1-9091-9F3D8A128C40}"/>
                </a:ext>
              </a:extLst>
            </p:cNvPr>
            <p:cNvSpPr/>
            <p:nvPr/>
          </p:nvSpPr>
          <p:spPr>
            <a:xfrm>
              <a:off x="11954693" y="6562331"/>
              <a:ext cx="56681" cy="60789"/>
            </a:xfrm>
            <a:custGeom>
              <a:avLst/>
              <a:gdLst>
                <a:gd name="connsiteX0" fmla="*/ 8700 w 56681"/>
                <a:gd name="connsiteY0" fmla="*/ 52357 h 60788"/>
                <a:gd name="connsiteX1" fmla="*/ 13 w 56681"/>
                <a:gd name="connsiteY1" fmla="*/ 30588 h 60788"/>
                <a:gd name="connsiteX2" fmla="*/ 8700 w 56681"/>
                <a:gd name="connsiteY2" fmla="*/ 8819 h 60788"/>
                <a:gd name="connsiteX3" fmla="*/ 30592 w 56681"/>
                <a:gd name="connsiteY3" fmla="*/ 13 h 60788"/>
                <a:gd name="connsiteX4" fmla="*/ 56542 w 56681"/>
                <a:gd name="connsiteY4" fmla="*/ 14956 h 60788"/>
                <a:gd name="connsiteX5" fmla="*/ 43686 w 56681"/>
                <a:gd name="connsiteY5" fmla="*/ 22484 h 60788"/>
                <a:gd name="connsiteX6" fmla="*/ 30477 w 56681"/>
                <a:gd name="connsiteY6" fmla="*/ 14726 h 60788"/>
                <a:gd name="connsiteX7" fmla="*/ 14956 w 56681"/>
                <a:gd name="connsiteY7" fmla="*/ 30596 h 60788"/>
                <a:gd name="connsiteX8" fmla="*/ 19359 w 56681"/>
                <a:gd name="connsiteY8" fmla="*/ 41949 h 60788"/>
                <a:gd name="connsiteX9" fmla="*/ 30477 w 56681"/>
                <a:gd name="connsiteY9" fmla="*/ 46352 h 60788"/>
                <a:gd name="connsiteX10" fmla="*/ 43802 w 56681"/>
                <a:gd name="connsiteY10" fmla="*/ 38708 h 60788"/>
                <a:gd name="connsiteX11" fmla="*/ 56777 w 56681"/>
                <a:gd name="connsiteY11" fmla="*/ 46122 h 60788"/>
                <a:gd name="connsiteX12" fmla="*/ 30596 w 56681"/>
                <a:gd name="connsiteY12" fmla="*/ 61180 h 60788"/>
                <a:gd name="connsiteX13" fmla="*/ 8700 w 56681"/>
                <a:gd name="connsiteY13" fmla="*/ 52357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681" h="60788">
                  <a:moveTo>
                    <a:pt x="8700" y="52357"/>
                  </a:moveTo>
                  <a:cubicBezTo>
                    <a:pt x="2909" y="46451"/>
                    <a:pt x="13" y="39267"/>
                    <a:pt x="13" y="30588"/>
                  </a:cubicBezTo>
                  <a:cubicBezTo>
                    <a:pt x="13" y="21909"/>
                    <a:pt x="2909" y="14717"/>
                    <a:pt x="8700" y="8819"/>
                  </a:cubicBezTo>
                  <a:cubicBezTo>
                    <a:pt x="14611" y="2909"/>
                    <a:pt x="21909" y="13"/>
                    <a:pt x="30592" y="13"/>
                  </a:cubicBezTo>
                  <a:cubicBezTo>
                    <a:pt x="41830" y="13"/>
                    <a:pt x="51790" y="5804"/>
                    <a:pt x="56542" y="14956"/>
                  </a:cubicBezTo>
                  <a:lnTo>
                    <a:pt x="43686" y="22484"/>
                  </a:lnTo>
                  <a:cubicBezTo>
                    <a:pt x="41386" y="17720"/>
                    <a:pt x="36388" y="14726"/>
                    <a:pt x="30477" y="14726"/>
                  </a:cubicBezTo>
                  <a:cubicBezTo>
                    <a:pt x="21560" y="14726"/>
                    <a:pt x="14956" y="21330"/>
                    <a:pt x="14956" y="30596"/>
                  </a:cubicBezTo>
                  <a:cubicBezTo>
                    <a:pt x="14956" y="35114"/>
                    <a:pt x="16463" y="38938"/>
                    <a:pt x="19359" y="41949"/>
                  </a:cubicBezTo>
                  <a:cubicBezTo>
                    <a:pt x="22234" y="44845"/>
                    <a:pt x="25963" y="46352"/>
                    <a:pt x="30477" y="46352"/>
                  </a:cubicBezTo>
                  <a:cubicBezTo>
                    <a:pt x="36503" y="46352"/>
                    <a:pt x="41485" y="43456"/>
                    <a:pt x="43802" y="38708"/>
                  </a:cubicBezTo>
                  <a:lnTo>
                    <a:pt x="56777" y="46122"/>
                  </a:lnTo>
                  <a:cubicBezTo>
                    <a:pt x="51679" y="55273"/>
                    <a:pt x="41834" y="61180"/>
                    <a:pt x="30596" y="61180"/>
                  </a:cubicBezTo>
                  <a:cubicBezTo>
                    <a:pt x="21909" y="61159"/>
                    <a:pt x="14611" y="58263"/>
                    <a:pt x="8700" y="52357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B7B0E15D-831D-4025-9A27-8186076FE473}"/>
                </a:ext>
              </a:extLst>
            </p:cNvPr>
            <p:cNvSpPr/>
            <p:nvPr/>
          </p:nvSpPr>
          <p:spPr>
            <a:xfrm>
              <a:off x="12019684" y="6562319"/>
              <a:ext cx="59556" cy="60789"/>
            </a:xfrm>
            <a:custGeom>
              <a:avLst/>
              <a:gdLst>
                <a:gd name="connsiteX0" fmla="*/ 15654 w 59556"/>
                <a:gd name="connsiteY0" fmla="*/ 36729 h 60788"/>
                <a:gd name="connsiteX1" fmla="*/ 31989 w 59556"/>
                <a:gd name="connsiteY1" fmla="*/ 47617 h 60788"/>
                <a:gd name="connsiteX2" fmla="*/ 44964 w 59556"/>
                <a:gd name="connsiteY2" fmla="*/ 41826 h 60788"/>
                <a:gd name="connsiteX3" fmla="*/ 57011 w 59556"/>
                <a:gd name="connsiteY3" fmla="*/ 48775 h 60788"/>
                <a:gd name="connsiteX4" fmla="*/ 31755 w 59556"/>
                <a:gd name="connsiteY4" fmla="*/ 61171 h 60788"/>
                <a:gd name="connsiteX5" fmla="*/ 8700 w 59556"/>
                <a:gd name="connsiteY5" fmla="*/ 52484 h 60788"/>
                <a:gd name="connsiteX6" fmla="*/ 13 w 59556"/>
                <a:gd name="connsiteY6" fmla="*/ 30588 h 60788"/>
                <a:gd name="connsiteX7" fmla="*/ 8585 w 59556"/>
                <a:gd name="connsiteY7" fmla="*/ 8819 h 60788"/>
                <a:gd name="connsiteX8" fmla="*/ 30596 w 59556"/>
                <a:gd name="connsiteY8" fmla="*/ 13 h 60788"/>
                <a:gd name="connsiteX9" fmla="*/ 51564 w 59556"/>
                <a:gd name="connsiteY9" fmla="*/ 8819 h 60788"/>
                <a:gd name="connsiteX10" fmla="*/ 59902 w 59556"/>
                <a:gd name="connsiteY10" fmla="*/ 30588 h 60788"/>
                <a:gd name="connsiteX11" fmla="*/ 59323 w 59556"/>
                <a:gd name="connsiteY11" fmla="*/ 36729 h 60788"/>
                <a:gd name="connsiteX12" fmla="*/ 44960 w 59556"/>
                <a:gd name="connsiteY12" fmla="*/ 25146 h 60788"/>
                <a:gd name="connsiteX13" fmla="*/ 30584 w 59556"/>
                <a:gd name="connsiteY13" fmla="*/ 13444 h 60788"/>
                <a:gd name="connsiteX14" fmla="*/ 15407 w 59556"/>
                <a:gd name="connsiteY14" fmla="*/ 25146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556" h="60788">
                  <a:moveTo>
                    <a:pt x="15654" y="36729"/>
                  </a:moveTo>
                  <a:cubicBezTo>
                    <a:pt x="17625" y="44027"/>
                    <a:pt x="23068" y="47617"/>
                    <a:pt x="31989" y="47617"/>
                  </a:cubicBezTo>
                  <a:cubicBezTo>
                    <a:pt x="37665" y="47617"/>
                    <a:pt x="42068" y="45650"/>
                    <a:pt x="44964" y="41826"/>
                  </a:cubicBezTo>
                  <a:lnTo>
                    <a:pt x="57011" y="48775"/>
                  </a:lnTo>
                  <a:cubicBezTo>
                    <a:pt x="51334" y="56990"/>
                    <a:pt x="42877" y="61171"/>
                    <a:pt x="31755" y="61171"/>
                  </a:cubicBezTo>
                  <a:cubicBezTo>
                    <a:pt x="22139" y="61171"/>
                    <a:pt x="14504" y="58276"/>
                    <a:pt x="8700" y="52484"/>
                  </a:cubicBezTo>
                  <a:cubicBezTo>
                    <a:pt x="2896" y="46693"/>
                    <a:pt x="13" y="39382"/>
                    <a:pt x="13" y="30588"/>
                  </a:cubicBezTo>
                  <a:cubicBezTo>
                    <a:pt x="13" y="21901"/>
                    <a:pt x="2909" y="14602"/>
                    <a:pt x="8585" y="8819"/>
                  </a:cubicBezTo>
                  <a:cubicBezTo>
                    <a:pt x="14261" y="2909"/>
                    <a:pt x="21675" y="13"/>
                    <a:pt x="30596" y="13"/>
                  </a:cubicBezTo>
                  <a:cubicBezTo>
                    <a:pt x="39053" y="13"/>
                    <a:pt x="46118" y="2909"/>
                    <a:pt x="51564" y="8819"/>
                  </a:cubicBezTo>
                  <a:cubicBezTo>
                    <a:pt x="57126" y="14726"/>
                    <a:pt x="59902" y="21909"/>
                    <a:pt x="59902" y="30588"/>
                  </a:cubicBezTo>
                  <a:cubicBezTo>
                    <a:pt x="59871" y="32647"/>
                    <a:pt x="59678" y="34700"/>
                    <a:pt x="59323" y="36729"/>
                  </a:cubicBezTo>
                  <a:close/>
                  <a:moveTo>
                    <a:pt x="44960" y="25146"/>
                  </a:moveTo>
                  <a:cubicBezTo>
                    <a:pt x="43222" y="17268"/>
                    <a:pt x="37431" y="13444"/>
                    <a:pt x="30584" y="13444"/>
                  </a:cubicBezTo>
                  <a:cubicBezTo>
                    <a:pt x="22591" y="13444"/>
                    <a:pt x="17145" y="17732"/>
                    <a:pt x="15407" y="25146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CAF4F141-799E-44C0-9288-892A2AC042A5}"/>
                </a:ext>
              </a:extLst>
            </p:cNvPr>
            <p:cNvSpPr/>
            <p:nvPr/>
          </p:nvSpPr>
          <p:spPr>
            <a:xfrm>
              <a:off x="11772467" y="6646667"/>
              <a:ext cx="59556" cy="76807"/>
            </a:xfrm>
            <a:custGeom>
              <a:avLst/>
              <a:gdLst>
                <a:gd name="connsiteX0" fmla="*/ 59664 w 59556"/>
                <a:gd name="connsiteY0" fmla="*/ 13 h 76807"/>
                <a:gd name="connsiteX1" fmla="*/ 59664 w 59556"/>
                <a:gd name="connsiteY1" fmla="*/ 14541 h 76807"/>
                <a:gd name="connsiteX2" fmla="*/ 37772 w 59556"/>
                <a:gd name="connsiteY2" fmla="*/ 14541 h 76807"/>
                <a:gd name="connsiteX3" fmla="*/ 37772 w 59556"/>
                <a:gd name="connsiteY3" fmla="*/ 77050 h 76807"/>
                <a:gd name="connsiteX4" fmla="*/ 21782 w 59556"/>
                <a:gd name="connsiteY4" fmla="*/ 77050 h 76807"/>
                <a:gd name="connsiteX5" fmla="*/ 21782 w 59556"/>
                <a:gd name="connsiteY5" fmla="*/ 14541 h 76807"/>
                <a:gd name="connsiteX6" fmla="*/ 13 w 59556"/>
                <a:gd name="connsiteY6" fmla="*/ 14541 h 76807"/>
                <a:gd name="connsiteX7" fmla="*/ 13 w 59556"/>
                <a:gd name="connsiteY7" fmla="*/ 13 h 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6" h="76807">
                  <a:moveTo>
                    <a:pt x="59664" y="13"/>
                  </a:moveTo>
                  <a:lnTo>
                    <a:pt x="59664" y="14541"/>
                  </a:lnTo>
                  <a:lnTo>
                    <a:pt x="37772" y="14541"/>
                  </a:lnTo>
                  <a:lnTo>
                    <a:pt x="37772" y="77050"/>
                  </a:lnTo>
                  <a:lnTo>
                    <a:pt x="21782" y="77050"/>
                  </a:lnTo>
                  <a:lnTo>
                    <a:pt x="21782" y="14541"/>
                  </a:lnTo>
                  <a:lnTo>
                    <a:pt x="13" y="14541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35F3F824-3836-46F1-8C9D-507FA018799F}"/>
                </a:ext>
              </a:extLst>
            </p:cNvPr>
            <p:cNvSpPr/>
            <p:nvPr/>
          </p:nvSpPr>
          <p:spPr>
            <a:xfrm>
              <a:off x="11826433" y="6664160"/>
              <a:ext cx="61199" cy="60789"/>
            </a:xfrm>
            <a:custGeom>
              <a:avLst/>
              <a:gdLst>
                <a:gd name="connsiteX0" fmla="*/ 30601 w 61199"/>
                <a:gd name="connsiteY0" fmla="*/ 61171 h 60788"/>
                <a:gd name="connsiteX1" fmla="*/ 8832 w 61199"/>
                <a:gd name="connsiteY1" fmla="*/ 52365 h 60788"/>
                <a:gd name="connsiteX2" fmla="*/ 13 w 61199"/>
                <a:gd name="connsiteY2" fmla="*/ 30596 h 60788"/>
                <a:gd name="connsiteX3" fmla="*/ 8819 w 61199"/>
                <a:gd name="connsiteY3" fmla="*/ 8934 h 60788"/>
                <a:gd name="connsiteX4" fmla="*/ 30588 w 61199"/>
                <a:gd name="connsiteY4" fmla="*/ 13 h 60788"/>
                <a:gd name="connsiteX5" fmla="*/ 52357 w 61199"/>
                <a:gd name="connsiteY5" fmla="*/ 8934 h 60788"/>
                <a:gd name="connsiteX6" fmla="*/ 61278 w 61199"/>
                <a:gd name="connsiteY6" fmla="*/ 30596 h 60788"/>
                <a:gd name="connsiteX7" fmla="*/ 52357 w 61199"/>
                <a:gd name="connsiteY7" fmla="*/ 52365 h 60788"/>
                <a:gd name="connsiteX8" fmla="*/ 30601 w 61199"/>
                <a:gd name="connsiteY8" fmla="*/ 61171 h 60788"/>
                <a:gd name="connsiteX9" fmla="*/ 30601 w 61199"/>
                <a:gd name="connsiteY9" fmla="*/ 46574 h 60788"/>
                <a:gd name="connsiteX10" fmla="*/ 41838 w 61199"/>
                <a:gd name="connsiteY10" fmla="*/ 42056 h 60788"/>
                <a:gd name="connsiteX11" fmla="*/ 46356 w 61199"/>
                <a:gd name="connsiteY11" fmla="*/ 30588 h 60788"/>
                <a:gd name="connsiteX12" fmla="*/ 41838 w 61199"/>
                <a:gd name="connsiteY12" fmla="*/ 19120 h 60788"/>
                <a:gd name="connsiteX13" fmla="*/ 30601 w 61199"/>
                <a:gd name="connsiteY13" fmla="*/ 14602 h 60788"/>
                <a:gd name="connsiteX14" fmla="*/ 19363 w 61199"/>
                <a:gd name="connsiteY14" fmla="*/ 19120 h 60788"/>
                <a:gd name="connsiteX15" fmla="*/ 14960 w 61199"/>
                <a:gd name="connsiteY15" fmla="*/ 30588 h 60788"/>
                <a:gd name="connsiteX16" fmla="*/ 19363 w 61199"/>
                <a:gd name="connsiteY16" fmla="*/ 42056 h 60788"/>
                <a:gd name="connsiteX17" fmla="*/ 30601 w 61199"/>
                <a:gd name="connsiteY17" fmla="*/ 4658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99" h="60788">
                  <a:moveTo>
                    <a:pt x="30601" y="61171"/>
                  </a:moveTo>
                  <a:cubicBezTo>
                    <a:pt x="22028" y="61171"/>
                    <a:pt x="14730" y="58276"/>
                    <a:pt x="8832" y="52365"/>
                  </a:cubicBezTo>
                  <a:cubicBezTo>
                    <a:pt x="2933" y="46455"/>
                    <a:pt x="13" y="39168"/>
                    <a:pt x="13" y="30596"/>
                  </a:cubicBezTo>
                  <a:cubicBezTo>
                    <a:pt x="13" y="22024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78" y="22024"/>
                    <a:pt x="61278" y="30596"/>
                  </a:cubicBezTo>
                  <a:cubicBezTo>
                    <a:pt x="61278" y="39168"/>
                    <a:pt x="58268" y="46467"/>
                    <a:pt x="52357" y="52365"/>
                  </a:cubicBezTo>
                  <a:cubicBezTo>
                    <a:pt x="46447" y="58263"/>
                    <a:pt x="39173" y="61171"/>
                    <a:pt x="30601" y="61171"/>
                  </a:cubicBezTo>
                  <a:close/>
                  <a:moveTo>
                    <a:pt x="30601" y="46574"/>
                  </a:moveTo>
                  <a:cubicBezTo>
                    <a:pt x="35119" y="46574"/>
                    <a:pt x="38815" y="45067"/>
                    <a:pt x="41838" y="42056"/>
                  </a:cubicBezTo>
                  <a:cubicBezTo>
                    <a:pt x="44861" y="39045"/>
                    <a:pt x="46356" y="35221"/>
                    <a:pt x="46356" y="30588"/>
                  </a:cubicBezTo>
                  <a:cubicBezTo>
                    <a:pt x="46356" y="25955"/>
                    <a:pt x="44849" y="22131"/>
                    <a:pt x="41838" y="19120"/>
                  </a:cubicBezTo>
                  <a:cubicBezTo>
                    <a:pt x="38828" y="16110"/>
                    <a:pt x="35119" y="14602"/>
                    <a:pt x="30601" y="14602"/>
                  </a:cubicBezTo>
                  <a:cubicBezTo>
                    <a:pt x="26082" y="14602"/>
                    <a:pt x="22386" y="16110"/>
                    <a:pt x="19363" y="19120"/>
                  </a:cubicBezTo>
                  <a:cubicBezTo>
                    <a:pt x="16467" y="22131"/>
                    <a:pt x="14960" y="25955"/>
                    <a:pt x="14960" y="30588"/>
                  </a:cubicBezTo>
                  <a:cubicBezTo>
                    <a:pt x="14960" y="35221"/>
                    <a:pt x="16467" y="39045"/>
                    <a:pt x="19363" y="42056"/>
                  </a:cubicBezTo>
                  <a:cubicBezTo>
                    <a:pt x="22373" y="45075"/>
                    <a:pt x="26082" y="46582"/>
                    <a:pt x="30601" y="4658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E58C6736-2087-44D3-A63C-B054ADA4626B}"/>
                </a:ext>
              </a:extLst>
            </p:cNvPr>
            <p:cNvSpPr/>
            <p:nvPr/>
          </p:nvSpPr>
          <p:spPr>
            <a:xfrm>
              <a:off x="11774648" y="6749199"/>
              <a:ext cx="112130" cy="80915"/>
            </a:xfrm>
            <a:custGeom>
              <a:avLst/>
              <a:gdLst>
                <a:gd name="connsiteX0" fmla="*/ 22719 w 112130"/>
                <a:gd name="connsiteY0" fmla="*/ 81104 h 80914"/>
                <a:gd name="connsiteX1" fmla="*/ 13 w 112130"/>
                <a:gd name="connsiteY1" fmla="*/ 13 h 80914"/>
                <a:gd name="connsiteX2" fmla="*/ 16812 w 112130"/>
                <a:gd name="connsiteY2" fmla="*/ 13 h 80914"/>
                <a:gd name="connsiteX3" fmla="*/ 32334 w 112130"/>
                <a:gd name="connsiteY3" fmla="*/ 60136 h 80914"/>
                <a:gd name="connsiteX4" fmla="*/ 49248 w 112130"/>
                <a:gd name="connsiteY4" fmla="*/ 13 h 80914"/>
                <a:gd name="connsiteX5" fmla="*/ 62917 w 112130"/>
                <a:gd name="connsiteY5" fmla="*/ 13 h 80914"/>
                <a:gd name="connsiteX6" fmla="*/ 79946 w 112130"/>
                <a:gd name="connsiteY6" fmla="*/ 60136 h 80914"/>
                <a:gd name="connsiteX7" fmla="*/ 95468 w 112130"/>
                <a:gd name="connsiteY7" fmla="*/ 13 h 80914"/>
                <a:gd name="connsiteX8" fmla="*/ 112267 w 112130"/>
                <a:gd name="connsiteY8" fmla="*/ 13 h 80914"/>
                <a:gd name="connsiteX9" fmla="*/ 89561 w 112130"/>
                <a:gd name="connsiteY9" fmla="*/ 81100 h 80914"/>
                <a:gd name="connsiteX10" fmla="*/ 71370 w 112130"/>
                <a:gd name="connsiteY10" fmla="*/ 81100 h 80914"/>
                <a:gd name="connsiteX11" fmla="*/ 56078 w 112130"/>
                <a:gd name="connsiteY11" fmla="*/ 27582 h 80914"/>
                <a:gd name="connsiteX12" fmla="*/ 40902 w 112130"/>
                <a:gd name="connsiteY12" fmla="*/ 81100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30" h="80914">
                  <a:moveTo>
                    <a:pt x="22719" y="81104"/>
                  </a:moveTo>
                  <a:lnTo>
                    <a:pt x="13" y="13"/>
                  </a:lnTo>
                  <a:lnTo>
                    <a:pt x="16812" y="13"/>
                  </a:lnTo>
                  <a:lnTo>
                    <a:pt x="32334" y="60136"/>
                  </a:lnTo>
                  <a:lnTo>
                    <a:pt x="49248" y="13"/>
                  </a:lnTo>
                  <a:lnTo>
                    <a:pt x="62917" y="13"/>
                  </a:lnTo>
                  <a:lnTo>
                    <a:pt x="79946" y="60136"/>
                  </a:lnTo>
                  <a:lnTo>
                    <a:pt x="95468" y="13"/>
                  </a:lnTo>
                  <a:lnTo>
                    <a:pt x="112267" y="13"/>
                  </a:lnTo>
                  <a:lnTo>
                    <a:pt x="89561" y="81100"/>
                  </a:lnTo>
                  <a:lnTo>
                    <a:pt x="71370" y="81100"/>
                  </a:lnTo>
                  <a:lnTo>
                    <a:pt x="56078" y="27582"/>
                  </a:lnTo>
                  <a:lnTo>
                    <a:pt x="40902" y="81100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48CE5FA0-C649-4416-95A6-8D97702485C2}"/>
                </a:ext>
              </a:extLst>
            </p:cNvPr>
            <p:cNvSpPr/>
            <p:nvPr/>
          </p:nvSpPr>
          <p:spPr>
            <a:xfrm>
              <a:off x="11885526" y="6770754"/>
              <a:ext cx="61199" cy="60789"/>
            </a:xfrm>
            <a:custGeom>
              <a:avLst/>
              <a:gdLst>
                <a:gd name="connsiteX0" fmla="*/ 30588 w 61199"/>
                <a:gd name="connsiteY0" fmla="*/ 61171 h 60788"/>
                <a:gd name="connsiteX1" fmla="*/ 8819 w 61199"/>
                <a:gd name="connsiteY1" fmla="*/ 52365 h 60788"/>
                <a:gd name="connsiteX2" fmla="*/ 13 w 61199"/>
                <a:gd name="connsiteY2" fmla="*/ 30596 h 60788"/>
                <a:gd name="connsiteX3" fmla="*/ 8819 w 61199"/>
                <a:gd name="connsiteY3" fmla="*/ 8934 h 60788"/>
                <a:gd name="connsiteX4" fmla="*/ 30588 w 61199"/>
                <a:gd name="connsiteY4" fmla="*/ 13 h 60788"/>
                <a:gd name="connsiteX5" fmla="*/ 52357 w 61199"/>
                <a:gd name="connsiteY5" fmla="*/ 8934 h 60788"/>
                <a:gd name="connsiteX6" fmla="*/ 61266 w 61199"/>
                <a:gd name="connsiteY6" fmla="*/ 30588 h 60788"/>
                <a:gd name="connsiteX7" fmla="*/ 52345 w 61199"/>
                <a:gd name="connsiteY7" fmla="*/ 52357 h 60788"/>
                <a:gd name="connsiteX8" fmla="*/ 30588 w 61199"/>
                <a:gd name="connsiteY8" fmla="*/ 61171 h 60788"/>
                <a:gd name="connsiteX9" fmla="*/ 30588 w 61199"/>
                <a:gd name="connsiteY9" fmla="*/ 46574 h 60788"/>
                <a:gd name="connsiteX10" fmla="*/ 41826 w 61199"/>
                <a:gd name="connsiteY10" fmla="*/ 42056 h 60788"/>
                <a:gd name="connsiteX11" fmla="*/ 46344 w 61199"/>
                <a:gd name="connsiteY11" fmla="*/ 30588 h 60788"/>
                <a:gd name="connsiteX12" fmla="*/ 41826 w 61199"/>
                <a:gd name="connsiteY12" fmla="*/ 19120 h 60788"/>
                <a:gd name="connsiteX13" fmla="*/ 30588 w 61199"/>
                <a:gd name="connsiteY13" fmla="*/ 14602 h 60788"/>
                <a:gd name="connsiteX14" fmla="*/ 19350 w 61199"/>
                <a:gd name="connsiteY14" fmla="*/ 19120 h 60788"/>
                <a:gd name="connsiteX15" fmla="*/ 14947 w 61199"/>
                <a:gd name="connsiteY15" fmla="*/ 30588 h 60788"/>
                <a:gd name="connsiteX16" fmla="*/ 19371 w 61199"/>
                <a:gd name="connsiteY16" fmla="*/ 42064 h 60788"/>
                <a:gd name="connsiteX17" fmla="*/ 30588 w 61199"/>
                <a:gd name="connsiteY17" fmla="*/ 46582 h 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99" h="60788">
                  <a:moveTo>
                    <a:pt x="30588" y="61171"/>
                  </a:moveTo>
                  <a:cubicBezTo>
                    <a:pt x="22016" y="61171"/>
                    <a:pt x="14717" y="58276"/>
                    <a:pt x="8819" y="52365"/>
                  </a:cubicBezTo>
                  <a:cubicBezTo>
                    <a:pt x="2921" y="46455"/>
                    <a:pt x="13" y="39160"/>
                    <a:pt x="13" y="30596"/>
                  </a:cubicBezTo>
                  <a:cubicBezTo>
                    <a:pt x="13" y="22033"/>
                    <a:pt x="2909" y="14841"/>
                    <a:pt x="8819" y="8934"/>
                  </a:cubicBezTo>
                  <a:cubicBezTo>
                    <a:pt x="14730" y="3028"/>
                    <a:pt x="22028" y="13"/>
                    <a:pt x="30588" y="13"/>
                  </a:cubicBezTo>
                  <a:cubicBezTo>
                    <a:pt x="39148" y="13"/>
                    <a:pt x="46459" y="3024"/>
                    <a:pt x="52357" y="8934"/>
                  </a:cubicBezTo>
                  <a:cubicBezTo>
                    <a:pt x="58255" y="14845"/>
                    <a:pt x="61266" y="22016"/>
                    <a:pt x="61266" y="30588"/>
                  </a:cubicBezTo>
                  <a:cubicBezTo>
                    <a:pt x="61266" y="39160"/>
                    <a:pt x="58255" y="46459"/>
                    <a:pt x="52345" y="52357"/>
                  </a:cubicBezTo>
                  <a:cubicBezTo>
                    <a:pt x="46434" y="58255"/>
                    <a:pt x="39160" y="61171"/>
                    <a:pt x="30588" y="61171"/>
                  </a:cubicBezTo>
                  <a:close/>
                  <a:moveTo>
                    <a:pt x="30588" y="46574"/>
                  </a:moveTo>
                  <a:cubicBezTo>
                    <a:pt x="35106" y="46574"/>
                    <a:pt x="38803" y="45067"/>
                    <a:pt x="41826" y="42056"/>
                  </a:cubicBezTo>
                  <a:cubicBezTo>
                    <a:pt x="44849" y="39045"/>
                    <a:pt x="46344" y="35221"/>
                    <a:pt x="46344" y="30588"/>
                  </a:cubicBezTo>
                  <a:cubicBezTo>
                    <a:pt x="46344" y="25955"/>
                    <a:pt x="44837" y="22131"/>
                    <a:pt x="41826" y="19120"/>
                  </a:cubicBezTo>
                  <a:cubicBezTo>
                    <a:pt x="38815" y="16110"/>
                    <a:pt x="35106" y="14602"/>
                    <a:pt x="30588" y="14602"/>
                  </a:cubicBezTo>
                  <a:cubicBezTo>
                    <a:pt x="26070" y="14602"/>
                    <a:pt x="22373" y="16110"/>
                    <a:pt x="19350" y="19120"/>
                  </a:cubicBezTo>
                  <a:cubicBezTo>
                    <a:pt x="16455" y="22131"/>
                    <a:pt x="14947" y="25955"/>
                    <a:pt x="14947" y="30588"/>
                  </a:cubicBezTo>
                  <a:cubicBezTo>
                    <a:pt x="14947" y="35221"/>
                    <a:pt x="16455" y="39045"/>
                    <a:pt x="19371" y="42064"/>
                  </a:cubicBezTo>
                  <a:cubicBezTo>
                    <a:pt x="22361" y="45067"/>
                    <a:pt x="26070" y="46582"/>
                    <a:pt x="30588" y="46582"/>
                  </a:cubicBez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9D49152D-FEE2-4DE0-8A4B-7B648F252043}"/>
                </a:ext>
              </a:extLst>
            </p:cNvPr>
            <p:cNvSpPr/>
            <p:nvPr/>
          </p:nvSpPr>
          <p:spPr>
            <a:xfrm>
              <a:off x="11957347" y="6771210"/>
              <a:ext cx="32448" cy="58735"/>
            </a:xfrm>
            <a:custGeom>
              <a:avLst/>
              <a:gdLst>
                <a:gd name="connsiteX0" fmla="*/ 14956 w 32448"/>
                <a:gd name="connsiteY0" fmla="*/ 11136 h 58734"/>
                <a:gd name="connsiteX1" fmla="*/ 32564 w 32448"/>
                <a:gd name="connsiteY1" fmla="*/ 13 h 58734"/>
                <a:gd name="connsiteX2" fmla="*/ 32564 w 32448"/>
                <a:gd name="connsiteY2" fmla="*/ 16693 h 58734"/>
                <a:gd name="connsiteX3" fmla="*/ 20283 w 32448"/>
                <a:gd name="connsiteY3" fmla="*/ 19474 h 58734"/>
                <a:gd name="connsiteX4" fmla="*/ 14943 w 32448"/>
                <a:gd name="connsiteY4" fmla="*/ 31385 h 58734"/>
                <a:gd name="connsiteX5" fmla="*/ 14943 w 32448"/>
                <a:gd name="connsiteY5" fmla="*/ 59073 h 58734"/>
                <a:gd name="connsiteX6" fmla="*/ 13 w 32448"/>
                <a:gd name="connsiteY6" fmla="*/ 59073 h 58734"/>
                <a:gd name="connsiteX7" fmla="*/ 13 w 32448"/>
                <a:gd name="connsiteY7" fmla="*/ 1159 h 58734"/>
                <a:gd name="connsiteX8" fmla="*/ 14956 w 32448"/>
                <a:gd name="connsiteY8" fmla="*/ 1159 h 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48" h="58734">
                  <a:moveTo>
                    <a:pt x="14956" y="11136"/>
                  </a:moveTo>
                  <a:cubicBezTo>
                    <a:pt x="17736" y="3722"/>
                    <a:pt x="24686" y="13"/>
                    <a:pt x="32564" y="13"/>
                  </a:cubicBezTo>
                  <a:lnTo>
                    <a:pt x="32564" y="16693"/>
                  </a:lnTo>
                  <a:cubicBezTo>
                    <a:pt x="28046" y="16114"/>
                    <a:pt x="23877" y="17042"/>
                    <a:pt x="20283" y="19474"/>
                  </a:cubicBezTo>
                  <a:cubicBezTo>
                    <a:pt x="16689" y="21905"/>
                    <a:pt x="14943" y="25844"/>
                    <a:pt x="14943" y="31385"/>
                  </a:cubicBezTo>
                  <a:lnTo>
                    <a:pt x="14943" y="59073"/>
                  </a:lnTo>
                  <a:lnTo>
                    <a:pt x="13" y="59073"/>
                  </a:lnTo>
                  <a:lnTo>
                    <a:pt x="13" y="1159"/>
                  </a:lnTo>
                  <a:lnTo>
                    <a:pt x="14956" y="1159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02DB1C0D-68DC-4C2B-8524-F0B2F756591B}"/>
                </a:ext>
              </a:extLst>
            </p:cNvPr>
            <p:cNvSpPr/>
            <p:nvPr/>
          </p:nvSpPr>
          <p:spPr>
            <a:xfrm>
              <a:off x="12000905" y="6749199"/>
              <a:ext cx="53395" cy="80915"/>
            </a:xfrm>
            <a:custGeom>
              <a:avLst/>
              <a:gdLst>
                <a:gd name="connsiteX0" fmla="*/ 53417 w 53395"/>
                <a:gd name="connsiteY0" fmla="*/ 81104 h 80914"/>
                <a:gd name="connsiteX1" fmla="*/ 36043 w 53395"/>
                <a:gd name="connsiteY1" fmla="*/ 81104 h 80914"/>
                <a:gd name="connsiteX2" fmla="*/ 14960 w 53395"/>
                <a:gd name="connsiteY2" fmla="*/ 54817 h 80914"/>
                <a:gd name="connsiteX3" fmla="*/ 14960 w 53395"/>
                <a:gd name="connsiteY3" fmla="*/ 81104 h 80914"/>
                <a:gd name="connsiteX4" fmla="*/ 13 w 53395"/>
                <a:gd name="connsiteY4" fmla="*/ 81104 h 80914"/>
                <a:gd name="connsiteX5" fmla="*/ 13 w 53395"/>
                <a:gd name="connsiteY5" fmla="*/ 13 h 80914"/>
                <a:gd name="connsiteX6" fmla="*/ 14956 w 53395"/>
                <a:gd name="connsiteY6" fmla="*/ 13 h 80914"/>
                <a:gd name="connsiteX7" fmla="*/ 14956 w 53395"/>
                <a:gd name="connsiteY7" fmla="*/ 48669 h 80914"/>
                <a:gd name="connsiteX8" fmla="*/ 34880 w 53395"/>
                <a:gd name="connsiteY8" fmla="*/ 23203 h 80914"/>
                <a:gd name="connsiteX9" fmla="*/ 52723 w 53395"/>
                <a:gd name="connsiteY9" fmla="*/ 23203 h 80914"/>
                <a:gd name="connsiteX10" fmla="*/ 29438 w 53395"/>
                <a:gd name="connsiteY10" fmla="*/ 51815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95" h="80914">
                  <a:moveTo>
                    <a:pt x="53417" y="81104"/>
                  </a:moveTo>
                  <a:lnTo>
                    <a:pt x="36043" y="81104"/>
                  </a:lnTo>
                  <a:lnTo>
                    <a:pt x="14960" y="54817"/>
                  </a:lnTo>
                  <a:lnTo>
                    <a:pt x="14960" y="81104"/>
                  </a:lnTo>
                  <a:lnTo>
                    <a:pt x="13" y="81104"/>
                  </a:lnTo>
                  <a:lnTo>
                    <a:pt x="13" y="13"/>
                  </a:lnTo>
                  <a:lnTo>
                    <a:pt x="14956" y="13"/>
                  </a:lnTo>
                  <a:lnTo>
                    <a:pt x="14956" y="48669"/>
                  </a:lnTo>
                  <a:lnTo>
                    <a:pt x="34880" y="23203"/>
                  </a:lnTo>
                  <a:lnTo>
                    <a:pt x="52723" y="23203"/>
                  </a:lnTo>
                  <a:lnTo>
                    <a:pt x="29438" y="51815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D19682CF-A743-48CC-90CF-6D01BA152A2C}"/>
                </a:ext>
              </a:extLst>
            </p:cNvPr>
            <p:cNvSpPr/>
            <p:nvPr/>
          </p:nvSpPr>
          <p:spPr>
            <a:xfrm>
              <a:off x="12059763" y="6806632"/>
              <a:ext cx="25876" cy="25876"/>
            </a:xfrm>
            <a:custGeom>
              <a:avLst/>
              <a:gdLst>
                <a:gd name="connsiteX0" fmla="*/ 14 w 25876"/>
                <a:gd name="connsiteY0" fmla="*/ 13231 h 25876"/>
                <a:gd name="connsiteX1" fmla="*/ 12992 w 25876"/>
                <a:gd name="connsiteY1" fmla="*/ 14 h 25876"/>
                <a:gd name="connsiteX2" fmla="*/ 26209 w 25876"/>
                <a:gd name="connsiteY2" fmla="*/ 12992 h 25876"/>
                <a:gd name="connsiteX3" fmla="*/ 13231 w 25876"/>
                <a:gd name="connsiteY3" fmla="*/ 26209 h 25876"/>
                <a:gd name="connsiteX4" fmla="*/ 13112 w 25876"/>
                <a:gd name="connsiteY4" fmla="*/ 26210 h 25876"/>
                <a:gd name="connsiteX5" fmla="*/ 14 w 25876"/>
                <a:gd name="connsiteY5" fmla="*/ 13231 h 25876"/>
                <a:gd name="connsiteX6" fmla="*/ 23836 w 25876"/>
                <a:gd name="connsiteY6" fmla="*/ 13173 h 25876"/>
                <a:gd name="connsiteX7" fmla="*/ 13100 w 25876"/>
                <a:gd name="connsiteY7" fmla="*/ 2260 h 25876"/>
                <a:gd name="connsiteX8" fmla="*/ 2359 w 25876"/>
                <a:gd name="connsiteY8" fmla="*/ 13235 h 25876"/>
                <a:gd name="connsiteX9" fmla="*/ 13100 w 25876"/>
                <a:gd name="connsiteY9" fmla="*/ 24090 h 25876"/>
                <a:gd name="connsiteX10" fmla="*/ 23849 w 25876"/>
                <a:gd name="connsiteY10" fmla="*/ 13169 h 25876"/>
                <a:gd name="connsiteX11" fmla="*/ 8614 w 25876"/>
                <a:gd name="connsiteY11" fmla="*/ 6564 h 25876"/>
                <a:gd name="connsiteX12" fmla="*/ 13157 w 25876"/>
                <a:gd name="connsiteY12" fmla="*/ 6564 h 25876"/>
                <a:gd name="connsiteX13" fmla="*/ 18111 w 25876"/>
                <a:gd name="connsiteY13" fmla="*/ 10458 h 25876"/>
                <a:gd name="connsiteX14" fmla="*/ 18111 w 25876"/>
                <a:gd name="connsiteY14" fmla="*/ 10520 h 25876"/>
                <a:gd name="connsiteX15" fmla="*/ 15457 w 25876"/>
                <a:gd name="connsiteY15" fmla="*/ 13999 h 25876"/>
                <a:gd name="connsiteX16" fmla="*/ 18879 w 25876"/>
                <a:gd name="connsiteY16" fmla="*/ 19486 h 25876"/>
                <a:gd name="connsiteX17" fmla="*/ 15930 w 25876"/>
                <a:gd name="connsiteY17" fmla="*/ 19486 h 25876"/>
                <a:gd name="connsiteX18" fmla="*/ 12804 w 25876"/>
                <a:gd name="connsiteY18" fmla="*/ 14471 h 25876"/>
                <a:gd name="connsiteX19" fmla="*/ 11449 w 25876"/>
                <a:gd name="connsiteY19" fmla="*/ 14471 h 25876"/>
                <a:gd name="connsiteX20" fmla="*/ 11449 w 25876"/>
                <a:gd name="connsiteY20" fmla="*/ 19486 h 25876"/>
                <a:gd name="connsiteX21" fmla="*/ 8614 w 25876"/>
                <a:gd name="connsiteY21" fmla="*/ 19486 h 25876"/>
                <a:gd name="connsiteX22" fmla="*/ 13124 w 25876"/>
                <a:gd name="connsiteY22" fmla="*/ 12524 h 25876"/>
                <a:gd name="connsiteX23" fmla="*/ 15367 w 25876"/>
                <a:gd name="connsiteY23" fmla="*/ 10635 h 25876"/>
                <a:gd name="connsiteX24" fmla="*/ 15367 w 25876"/>
                <a:gd name="connsiteY24" fmla="*/ 10577 h 25876"/>
                <a:gd name="connsiteX25" fmla="*/ 13124 w 25876"/>
                <a:gd name="connsiteY25" fmla="*/ 8749 h 25876"/>
                <a:gd name="connsiteX26" fmla="*/ 11481 w 25876"/>
                <a:gd name="connsiteY26" fmla="*/ 8749 h 25876"/>
                <a:gd name="connsiteX27" fmla="*/ 11481 w 25876"/>
                <a:gd name="connsiteY27" fmla="*/ 12524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876" h="25876">
                  <a:moveTo>
                    <a:pt x="14" y="13231"/>
                  </a:moveTo>
                  <a:cubicBezTo>
                    <a:pt x="-52" y="5997"/>
                    <a:pt x="5759" y="79"/>
                    <a:pt x="12992" y="14"/>
                  </a:cubicBezTo>
                  <a:cubicBezTo>
                    <a:pt x="20226" y="-52"/>
                    <a:pt x="26143" y="5759"/>
                    <a:pt x="26209" y="12992"/>
                  </a:cubicBezTo>
                  <a:cubicBezTo>
                    <a:pt x="26275" y="20226"/>
                    <a:pt x="20464" y="26143"/>
                    <a:pt x="13231" y="26209"/>
                  </a:cubicBezTo>
                  <a:cubicBezTo>
                    <a:pt x="13191" y="26210"/>
                    <a:pt x="13152" y="26210"/>
                    <a:pt x="13112" y="26210"/>
                  </a:cubicBezTo>
                  <a:cubicBezTo>
                    <a:pt x="5854" y="26210"/>
                    <a:pt x="14" y="20607"/>
                    <a:pt x="14" y="13231"/>
                  </a:cubicBezTo>
                  <a:close/>
                  <a:moveTo>
                    <a:pt x="23836" y="13173"/>
                  </a:moveTo>
                  <a:cubicBezTo>
                    <a:pt x="23836" y="6741"/>
                    <a:pt x="19351" y="2260"/>
                    <a:pt x="13100" y="2260"/>
                  </a:cubicBezTo>
                  <a:cubicBezTo>
                    <a:pt x="6848" y="2260"/>
                    <a:pt x="2359" y="6803"/>
                    <a:pt x="2359" y="13235"/>
                  </a:cubicBezTo>
                  <a:cubicBezTo>
                    <a:pt x="2359" y="19667"/>
                    <a:pt x="7078" y="24090"/>
                    <a:pt x="13100" y="24090"/>
                  </a:cubicBezTo>
                  <a:cubicBezTo>
                    <a:pt x="19121" y="24090"/>
                    <a:pt x="23849" y="19605"/>
                    <a:pt x="23849" y="13169"/>
                  </a:cubicBezTo>
                  <a:close/>
                  <a:moveTo>
                    <a:pt x="8614" y="6564"/>
                  </a:moveTo>
                  <a:lnTo>
                    <a:pt x="13157" y="6564"/>
                  </a:lnTo>
                  <a:cubicBezTo>
                    <a:pt x="16168" y="6564"/>
                    <a:pt x="18111" y="7797"/>
                    <a:pt x="18111" y="10458"/>
                  </a:cubicBezTo>
                  <a:lnTo>
                    <a:pt x="18111" y="10520"/>
                  </a:lnTo>
                  <a:cubicBezTo>
                    <a:pt x="18111" y="12467"/>
                    <a:pt x="16989" y="13526"/>
                    <a:pt x="15457" y="13999"/>
                  </a:cubicBezTo>
                  <a:lnTo>
                    <a:pt x="18879" y="19486"/>
                  </a:lnTo>
                  <a:lnTo>
                    <a:pt x="15930" y="19486"/>
                  </a:lnTo>
                  <a:lnTo>
                    <a:pt x="12804" y="14471"/>
                  </a:lnTo>
                  <a:lnTo>
                    <a:pt x="11449" y="14471"/>
                  </a:lnTo>
                  <a:lnTo>
                    <a:pt x="11449" y="19486"/>
                  </a:lnTo>
                  <a:lnTo>
                    <a:pt x="8614" y="19486"/>
                  </a:lnTo>
                  <a:close/>
                  <a:moveTo>
                    <a:pt x="13124" y="12524"/>
                  </a:moveTo>
                  <a:cubicBezTo>
                    <a:pt x="14599" y="12524"/>
                    <a:pt x="15367" y="11875"/>
                    <a:pt x="15367" y="10635"/>
                  </a:cubicBezTo>
                  <a:lnTo>
                    <a:pt x="15367" y="10577"/>
                  </a:lnTo>
                  <a:cubicBezTo>
                    <a:pt x="15367" y="9222"/>
                    <a:pt x="14545" y="8749"/>
                    <a:pt x="13124" y="8749"/>
                  </a:cubicBezTo>
                  <a:lnTo>
                    <a:pt x="11481" y="8749"/>
                  </a:lnTo>
                  <a:lnTo>
                    <a:pt x="11481" y="12524"/>
                  </a:lnTo>
                  <a:close/>
                </a:path>
              </a:pathLst>
            </a:custGeom>
            <a:solidFill>
              <a:srgbClr val="FFFFFF"/>
            </a:solidFill>
            <a:ln w="4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7551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ctr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1pPr>
    <a:lvl2pPr marL="457200" algn="ctr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2pPr>
    <a:lvl3pPr marL="914400" algn="ctr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3pPr>
    <a:lvl4pPr marL="1371600" algn="ctr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4pPr>
    <a:lvl5pPr marL="1828800" algn="ctr" defTabSz="914400" rtl="0" eaLnBrk="1" latinLnBrk="0" hangingPunct="1">
      <a:defRPr sz="1200" b="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34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09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Logo GPTW Br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4">
            <a:extLst>
              <a:ext uri="{FF2B5EF4-FFF2-40B4-BE49-F238E27FC236}">
                <a16:creationId xmlns:a16="http://schemas.microsoft.com/office/drawing/2014/main" id="{B14CF890-208A-49C5-8D2F-7AFAF66F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2901690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E202CC53-6318-40EC-846D-1A5D4510E8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699295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50E0C6D-4CBE-453A-A415-3A724E26F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7" y="911088"/>
            <a:ext cx="1270467" cy="1270467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F305A50E-7E9B-4F3C-AC1C-E6F407EFFF8B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A8D6C2C-936F-49D9-871B-459BDC83BFE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16725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0549FBC0-9B1B-4988-B98A-23B196CFA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b="1369"/>
          <a:stretch/>
        </p:blipFill>
        <p:spPr>
          <a:xfrm>
            <a:off x="0" y="0"/>
            <a:ext cx="12189533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D9D3792-EEF0-44B0-B00C-DB10B38F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838" y="395986"/>
            <a:ext cx="409357" cy="40935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72EC687-E3AF-4E82-AE4D-9ADBC424F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011" y="289069"/>
            <a:ext cx="10858151" cy="6979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2CD889B-DF09-4F98-BEA7-1313B7B50FC0}"/>
              </a:ext>
            </a:extLst>
          </p:cNvPr>
          <p:cNvSpPr txBox="1"/>
          <p:nvPr userDrawn="1"/>
        </p:nvSpPr>
        <p:spPr>
          <a:xfrm>
            <a:off x="427838" y="6443370"/>
            <a:ext cx="243368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© 2022. Todos os Direitos Reservados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AABC629-F1C8-1D73-77A0-F3B40D4AB8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6606" y="6353101"/>
            <a:ext cx="703539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0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 Missão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CC6D2EF-5706-4998-B638-3AFAF9E48ACF}"/>
              </a:ext>
            </a:extLst>
          </p:cNvPr>
          <p:cNvSpPr txBox="1"/>
          <p:nvPr userDrawn="1"/>
        </p:nvSpPr>
        <p:spPr>
          <a:xfrm>
            <a:off x="1043709" y="2746230"/>
            <a:ext cx="10093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>
                <a:solidFill>
                  <a:schemeClr val="bg1"/>
                </a:solidFill>
                <a:latin typeface="+mj-lt"/>
              </a:rPr>
              <a:t>O Great Place to Work® é uma consultoria global que apoia organizações a obter melhores resultados por meio de uma cultura de confiança, alto desempenho e inovação.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326CDF-D4A1-4324-9B2E-DBC3B6527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421" y="1803448"/>
            <a:ext cx="765980" cy="765980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89124353-EF29-4A51-A012-0DE6A63CC57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B5C5E12-3FDD-451C-B96A-D111BA14E934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6015860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rão e Missão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CC6D2EF-5706-4998-B638-3AFAF9E48ACF}"/>
              </a:ext>
            </a:extLst>
          </p:cNvPr>
          <p:cNvSpPr txBox="1"/>
          <p:nvPr userDrawn="1"/>
        </p:nvSpPr>
        <p:spPr>
          <a:xfrm>
            <a:off x="1043709" y="2746230"/>
            <a:ext cx="10093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>
                <a:solidFill>
                  <a:schemeClr val="bg1"/>
                </a:solidFill>
                <a:latin typeface="+mj-lt"/>
              </a:rPr>
              <a:t>O Great Place to Work</a:t>
            </a:r>
            <a:r>
              <a:rPr lang="pt-BR" sz="3600" b="1" baseline="30000">
                <a:solidFill>
                  <a:schemeClr val="bg1"/>
                </a:solidFill>
                <a:latin typeface="+mj-lt"/>
              </a:rPr>
              <a:t>®</a:t>
            </a:r>
            <a:r>
              <a:rPr lang="pt-BR" sz="3600" b="1">
                <a:solidFill>
                  <a:schemeClr val="bg1"/>
                </a:solidFill>
                <a:latin typeface="+mj-lt"/>
              </a:rPr>
              <a:t> é uma consultoria global que apoia organizações a obter melhores resultados por meio de uma cultura de confiança, alto desempenho e inovação.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9124353-EF29-4A51-A012-0DE6A63CC57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B5C5E12-3FDD-451C-B96A-D111BA14E934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423AC305-B238-4A04-8487-B86A359ACF78}"/>
              </a:ext>
            </a:extLst>
          </p:cNvPr>
          <p:cNvGrpSpPr/>
          <p:nvPr userDrawn="1"/>
        </p:nvGrpSpPr>
        <p:grpSpPr>
          <a:xfrm>
            <a:off x="1164420" y="1777069"/>
            <a:ext cx="765979" cy="792360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09211256-F4B9-403B-8BB7-92A01017BD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7A666A8A-10D0-454B-9CB6-E609DC35935F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857F7FF4-3E4C-46B5-A093-3CD6CDB8AC67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8983A2CA-B6C8-4775-AA1D-611DA6F1829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78C53A13-3346-4793-A38E-4EC7BCAB9849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F32448AA-11BF-4F22-8A89-BD7DDA26522F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060CA3EB-C069-47FA-B09B-F8756ECA9EB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2385F829-1055-4614-BE0F-CE02C1D1F21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B4CF7C16-084D-47E6-AFAC-98E80E4FAF99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A8D6A775-2B08-4AC3-AEA9-71CD895E1E3F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CDDD6CA-1A7E-447F-A2A3-FCB83E9776B4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FA3CD15E-0F85-488A-9BF5-D6B90F738FB2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16EDC794-7FA5-4ACA-A4A0-28CB77ADAF26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00EF471-9D30-408A-BB7D-73B6AFAE9B49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F770F6CB-5597-43CE-B4F8-4B272BB36217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82369445-2F49-4B05-8805-7367A603C826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3FB00874-F96C-4E69-AB39-78821A0AE780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489DF81-B46C-4951-947C-6FDE3BE1DB8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79BEB139-453E-4A77-B9CB-D7B952F154D1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930C0A87-A100-4D64-8C66-FBDA82D7BC8A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B92BECE6-04B1-442E-A8A7-6865537729AB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169AAE99-CCE4-4BD7-829A-D3A9513B7508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63A528EE-B236-4286-A7F6-BE64AF874C2D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8E52B9A3-DA73-407E-9C80-F5C38EEB0809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2D8CFE48-F83B-47FE-928F-ECBAC5AB44DB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20866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ça Glob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07714B07-8AE8-4E60-B8BF-FF08C8AADAD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AF3645A-922C-48D1-8440-E16098ECD84B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  <p:grpSp>
        <p:nvGrpSpPr>
          <p:cNvPr id="11" name="Group 358">
            <a:extLst>
              <a:ext uri="{FF2B5EF4-FFF2-40B4-BE49-F238E27FC236}">
                <a16:creationId xmlns:a16="http://schemas.microsoft.com/office/drawing/2014/main" id="{D11644E3-7869-487C-95D2-D284F21A2BAE}"/>
              </a:ext>
            </a:extLst>
          </p:cNvPr>
          <p:cNvGrpSpPr/>
          <p:nvPr userDrawn="1"/>
        </p:nvGrpSpPr>
        <p:grpSpPr>
          <a:xfrm>
            <a:off x="2799247" y="1119564"/>
            <a:ext cx="9048119" cy="4237871"/>
            <a:chOff x="6218731" y="1828801"/>
            <a:chExt cx="17499540" cy="9388942"/>
          </a:xfrm>
        </p:grpSpPr>
        <p:sp>
          <p:nvSpPr>
            <p:cNvPr id="12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233A3C89-ABE5-49ED-9E3C-F450EF9878C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834254" y="1828801"/>
              <a:ext cx="2229418" cy="1333462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A4DA7BB5-43E9-4308-8E3B-DED054C5626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84855" y="1849317"/>
              <a:ext cx="4430855" cy="2523320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23E6CC38-E33B-4CBA-9392-6BBF357CEC2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80541" y="8427733"/>
              <a:ext cx="438421" cy="482100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C004786B-DE15-4DCA-B1D5-764A7C8FAC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03322" y="7901189"/>
              <a:ext cx="662296" cy="697504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F56A66F1-4C80-4CE6-B8D2-F585FFA62E3B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56884" y="5986467"/>
              <a:ext cx="581450" cy="437648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879C358A-AD16-4238-A34C-9FECB15556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32969" y="5377863"/>
              <a:ext cx="475734" cy="447908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9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1165107E-EBFC-4A68-84B4-9966DC1245D8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81154" y="5039371"/>
              <a:ext cx="34204" cy="82060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0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921D8A34-B642-48A7-A59D-F69C28F9405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66826" y="4126461"/>
              <a:ext cx="942145" cy="581252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1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1A073B46-4F0F-47F0-BA0D-EAE5574EE53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130320" y="6468569"/>
              <a:ext cx="758687" cy="813754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2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28517B61-ACA4-48CC-AF50-2B8598AE0F6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18731" y="2457923"/>
              <a:ext cx="2443964" cy="1162506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3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FE136922-E8D2-45EC-8758-0359C0D5178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816947" y="3856353"/>
              <a:ext cx="3115590" cy="1699310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4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CBC71D89-672F-43EF-AB99-9FA67BD7AF94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40866" y="9450053"/>
              <a:ext cx="292280" cy="335074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5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996AE531-CD0E-4C85-AA97-C5BC7A216B8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3970392" y="3100717"/>
              <a:ext cx="460186" cy="721440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6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361F7354-B807-4C21-AE0F-A24CE06D998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26403" y="5456505"/>
              <a:ext cx="267405" cy="280370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7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04364858-C063-459B-AA08-BEF01368C46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34905" y="3658041"/>
              <a:ext cx="889282" cy="547062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8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04182BBA-0B7C-4FA9-93F8-CBA770F032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941735" y="7032723"/>
              <a:ext cx="310934" cy="403456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9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2C583868-423C-4B91-AF83-8ECBA960DE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23794" y="4314515"/>
              <a:ext cx="802220" cy="529968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0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EDCD203B-984C-4413-B569-7691DB4DE31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618359" y="4355541"/>
              <a:ext cx="1057188" cy="444486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1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EF357992-C46D-4640-962E-051D9B940CF1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97985" y="4697455"/>
              <a:ext cx="217654" cy="499196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2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61D2377F-A783-489B-8690-A82063F71657}"/>
                </a:ext>
              </a:extLst>
            </p:cNvPr>
            <p:cNvSpPr>
              <a:spLocks/>
            </p:cNvSpPr>
            <p:nvPr/>
          </p:nvSpPr>
          <p:spPr bwMode="gray">
            <a:xfrm>
              <a:off x="14256455" y="6547205"/>
              <a:ext cx="111937" cy="352174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3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7567C93F-6871-4C9D-9B3B-D685CDCF293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707179" y="5887313"/>
              <a:ext cx="491280" cy="1039416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4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3CA51BF-032C-4DE0-B79B-50D9F18371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938620" y="7398571"/>
              <a:ext cx="609437" cy="759048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5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8C9F5A7F-4E1C-4A80-B1A7-CDA356C3B8E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35337" y="4441021"/>
              <a:ext cx="438421" cy="304304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6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FE093632-63D4-47CB-8111-FA6052103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0907397" y="5541981"/>
              <a:ext cx="96391" cy="235920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7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DD2E49D8-C1CC-4510-96AD-6596176BC5E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0481" y="4690617"/>
              <a:ext cx="357579" cy="362430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8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B39E4A8-68BF-48A7-9175-C6E8F83378CF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29582" y="3962341"/>
              <a:ext cx="230094" cy="140186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9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0FC602F9-D9AB-4862-AF7D-A1A33EA24D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890768" y="2587851"/>
              <a:ext cx="550362" cy="865042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0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83789839-1AD5-450B-9D3B-6C5D85D7510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75937" y="9138909"/>
              <a:ext cx="80845" cy="116252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1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28273D24-8473-41D2-83BA-250A2954B4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79179" y="6906213"/>
              <a:ext cx="233204" cy="294046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2" name="Sudan">
              <a:extLst>
                <a:ext uri="{FF2B5EF4-FFF2-40B4-BE49-F238E27FC236}">
                  <a16:creationId xmlns:a16="http://schemas.microsoft.com/office/drawing/2014/main" id="{A497CED3-C828-43C0-B4D4-0FB3362D0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1377" y="5693261"/>
              <a:ext cx="950080" cy="1024932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3" name="South Sudan">
              <a:extLst>
                <a:ext uri="{FF2B5EF4-FFF2-40B4-BE49-F238E27FC236}">
                  <a16:creationId xmlns:a16="http://schemas.microsoft.com/office/drawing/2014/main" id="{DC6714DB-9E7F-4578-8C1C-8E56B06A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388" y="6456461"/>
              <a:ext cx="684059" cy="629038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4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2F98E357-E6B4-48A5-94A9-A82D5CF0A00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61934" y="6649779"/>
              <a:ext cx="136812" cy="266692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5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BCF42184-3A5A-4AC6-A8F1-4E5061839F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3836689" y="4246131"/>
              <a:ext cx="696501" cy="540224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6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73BA8E00-4538-4541-9DA5-DDD513F554A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183048" y="8889315"/>
              <a:ext cx="901719" cy="892396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7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B6A6CB8F-1CD0-4231-A6B9-A65E7D2086D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85370" y="6478825"/>
              <a:ext cx="569016" cy="967618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8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C9D7AEC6-C456-48E0-A952-57700BEFE0F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3111942" y="7798607"/>
              <a:ext cx="295390" cy="304304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9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26126FA1-2AE3-4345-BA1B-BEAEA3ACC3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96484" y="4023885"/>
              <a:ext cx="167906" cy="105994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0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43A4D954-FD01-4B8F-A91F-6A7B3E52C1D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67498" y="3846091"/>
              <a:ext cx="282955" cy="126508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1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4F184D92-4653-49CB-B82D-1E2C345E7BB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19531" y="6615589"/>
              <a:ext cx="164797" cy="235920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2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B822CE2A-DF24-4E96-91C6-EE9308F2AB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76326" y="4078593"/>
              <a:ext cx="217654" cy="262410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3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2CEE52CF-FFC7-4399-9277-6257EF4306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297582" y="6146683"/>
              <a:ext cx="329595" cy="321396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4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079A9C2F-D3A9-4248-94E3-B95B3CEF05F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81156" y="5059887"/>
              <a:ext cx="1181560" cy="1114638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5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8050D9B9-DCB9-4AEB-9106-7A959716C1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95091" y="7398571"/>
              <a:ext cx="118155" cy="129926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6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2EE489D4-5B9A-4C18-A58E-CD7CBB1DC48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753145" y="3199877"/>
              <a:ext cx="239421" cy="1046256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7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1FEF63C4-D68F-4E3D-93F8-9F489666B81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298093" y="1904023"/>
              <a:ext cx="7195085" cy="2519902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8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5D3BC6DF-B0CC-4D11-BAB9-EF1071C571A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44737" y="3934991"/>
              <a:ext cx="488172" cy="321396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9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F894479A-9034-49A1-9D3E-0C2FC3EEFEB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85982" y="5477017"/>
              <a:ext cx="52861" cy="126508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0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4928123F-B5BB-41AE-9FFF-DB37D4CF736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28322" y="6030915"/>
              <a:ext cx="108830" cy="51288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1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5E3126C0-195C-43C7-9993-4395E52374D7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08707" y="4362379"/>
              <a:ext cx="180343" cy="359012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2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51220BB0-C010-4817-8534-F6F400F0E434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30688" y="3490501"/>
              <a:ext cx="497501" cy="393202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3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DD9909C1-05D9-4A00-B748-89FA365A61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879415" y="6006983"/>
              <a:ext cx="569016" cy="1049674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4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1D07D182-A70F-41A7-830A-BD80C2692D2C}"/>
                </a:ext>
              </a:extLst>
            </p:cNvPr>
            <p:cNvSpPr>
              <a:spLocks/>
            </p:cNvSpPr>
            <p:nvPr/>
          </p:nvSpPr>
          <p:spPr bwMode="gray">
            <a:xfrm>
              <a:off x="9663915" y="7323351"/>
              <a:ext cx="749358" cy="1302692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5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7BB76D5E-23FF-41E3-B6C9-C5485E3906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08162" y="8684167"/>
              <a:ext cx="475734" cy="591508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6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7B8C9E33-2BC8-4DDA-94EA-8F5D1DD900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210225" y="7456695"/>
              <a:ext cx="864407" cy="635960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7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59C17F8F-FDB9-4636-9786-35F56A36FD27}"/>
                </a:ext>
              </a:extLst>
            </p:cNvPr>
            <p:cNvSpPr>
              <a:spLocks/>
            </p:cNvSpPr>
            <p:nvPr/>
          </p:nvSpPr>
          <p:spPr bwMode="gray">
            <a:xfrm>
              <a:off x="9583069" y="6649777"/>
              <a:ext cx="323374" cy="170958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8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59B12AE-9746-4D2B-9C52-E0FCB2F8428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602137" y="4717971"/>
              <a:ext cx="836425" cy="923162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9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EB1B51CF-BB3A-4367-930D-6E8B9CD83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493849" y="6109553"/>
              <a:ext cx="74626" cy="54706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0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8BE190A8-BBC2-479A-A2B1-2A7C1A10457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73043" y="5562493"/>
              <a:ext cx="429094" cy="588088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1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99350987-61F4-4B32-815D-BB406355CE7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610923" y="1968989"/>
              <a:ext cx="1082059" cy="1309528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2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198A8DBE-EC5E-44FB-B3F4-529357FB25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21251" y="6348895"/>
              <a:ext cx="665405" cy="673570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3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E277E06B-72EC-4EA7-943D-29C41AC6E94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281329" y="5671907"/>
              <a:ext cx="883059" cy="824014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4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69B8ED5B-135C-4049-B56C-F63136340A09}"/>
                </a:ext>
              </a:extLst>
            </p:cNvPr>
            <p:cNvSpPr>
              <a:spLocks/>
            </p:cNvSpPr>
            <p:nvPr/>
          </p:nvSpPr>
          <p:spPr bwMode="gray">
            <a:xfrm>
              <a:off x="9343650" y="6280513"/>
              <a:ext cx="258080" cy="290628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5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8AF90D9-AD22-4324-893C-C557A3125E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707723" y="9744095"/>
              <a:ext cx="1010548" cy="858206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6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0B33F7A-A309-4EC4-A9DA-52945509BBC6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70960" y="3716165"/>
              <a:ext cx="338922" cy="335074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7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BFEAADBD-F25E-47EB-8B40-912A8AF5F8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86549" y="3582819"/>
              <a:ext cx="214548" cy="184632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8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62D567A4-1E08-4EFC-9121-DAEACF4C84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8653106" y="5179549"/>
              <a:ext cx="466405" cy="287206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9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2186B783-C387-44FA-A41C-7B1B3459F706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21862" y="8520047"/>
              <a:ext cx="758687" cy="851366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0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0E9644AD-0206-44B4-97D3-A172CE044E8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386917" y="5316317"/>
              <a:ext cx="506828" cy="1309528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1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78EDEF67-65F7-47A6-B98A-3EC0017AF97E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57279" y="8065303"/>
              <a:ext cx="606327" cy="1169346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2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F233E385-6388-4A2B-8D49-8CF878236640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59955" y="4800029"/>
              <a:ext cx="674736" cy="577834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3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55D0E2A9-E083-4BBD-9E33-C2897ED17C7A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60780" y="4256389"/>
              <a:ext cx="90172" cy="119672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4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44B2842C-E8AA-45A7-A2B5-6D944459239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681089" y="3668297"/>
              <a:ext cx="1669735" cy="728276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5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DCF67ADD-B77B-4CD6-9AB5-8AE16C1030D3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61886" y="3921309"/>
              <a:ext cx="171016" cy="208566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6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1EFB192E-C791-4AC6-A52E-4E9A5567E3A9}"/>
                </a:ext>
              </a:extLst>
            </p:cNvPr>
            <p:cNvSpPr>
              <a:spLocks/>
            </p:cNvSpPr>
            <p:nvPr/>
          </p:nvSpPr>
          <p:spPr bwMode="gray">
            <a:xfrm>
              <a:off x="7978636" y="5025691"/>
              <a:ext cx="1480059" cy="1275336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7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E1297C10-F89B-44E3-81A1-673A37F27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49341" y="4776095"/>
              <a:ext cx="24875" cy="23934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8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EABC7E76-6CBB-47AD-81C7-799AA49302D5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32973" y="5408635"/>
              <a:ext cx="680953" cy="878720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9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4AD27C57-1445-4ABB-9AE5-A1C202C46506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81723" y="5562493"/>
              <a:ext cx="923484" cy="1049674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0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ABB38FB9-EED1-4587-9712-E6ADCFF571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915510" y="6851507"/>
              <a:ext cx="242532" cy="382942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1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5B766ED0-DE10-4529-A6BB-EC7D0F61E76B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84526" y="6807061"/>
              <a:ext cx="547249" cy="461584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2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69123C6F-F9C1-4441-9465-8048805EBC4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03424" y="7990077"/>
              <a:ext cx="186560" cy="547062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3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01242BB8-47F5-4CE7-93E2-7C9D6000919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47563" y="8191811"/>
              <a:ext cx="472624" cy="953940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4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68B59EDB-F835-41DD-AB7C-21F7ED785951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72717" y="4338445"/>
              <a:ext cx="130595" cy="112832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5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AA12450D-0B22-468B-8FAB-DEFECDB5B8CD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17144" y="3808481"/>
              <a:ext cx="40421" cy="37612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6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A1DC8B05-F249-4254-A552-1042D93C7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50954" y="3381089"/>
              <a:ext cx="270515" cy="170958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7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9C955AA9-7426-4CE1-BDAF-DE9ABB0BBA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97486" y="3999953"/>
              <a:ext cx="12438" cy="20514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8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C4F842BE-8E50-43A3-9AC6-C84151032B81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91267" y="4984663"/>
              <a:ext cx="873734" cy="971032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9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327DDC91-F80A-4055-AAB3-6F67AE0EF51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600380" y="6721583"/>
              <a:ext cx="245642" cy="300882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0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99B4501E-DE87-4D82-A26A-22F184D07A8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755172" y="9344057"/>
              <a:ext cx="133703" cy="143604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1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7F911D91-DFB5-4F89-99D2-D1157BD0341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65610" y="4885507"/>
              <a:ext cx="87061" cy="136766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2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F4C641EB-3E71-4C0E-A95A-7C3E74334EC9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44737" y="3275095"/>
              <a:ext cx="338922" cy="157280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3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312CD2AD-5DA5-4AFD-80DE-56BA7A18ED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34667" y="5740291"/>
              <a:ext cx="478842" cy="608608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4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A6331FE-C95A-4CD8-85DF-D63EDFCD8D0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25513" y="4287159"/>
              <a:ext cx="534810" cy="273530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5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89D85A46-1621-483E-9614-E32DA107758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824798" y="5210327"/>
              <a:ext cx="108830" cy="105994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6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613004DA-5287-4DFC-8A13-1C943B3E24E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347469" y="4259113"/>
              <a:ext cx="102477" cy="113524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7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B5C9D607-8F21-4ACE-836D-068E1BB3F16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975802" y="4611977"/>
              <a:ext cx="217654" cy="372686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8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F8550499-4ED4-4C70-9931-42758FF4C30E}"/>
                </a:ext>
              </a:extLst>
            </p:cNvPr>
            <p:cNvSpPr>
              <a:spLocks/>
            </p:cNvSpPr>
            <p:nvPr/>
          </p:nvSpPr>
          <p:spPr bwMode="gray">
            <a:xfrm>
              <a:off x="20795461" y="4304253"/>
              <a:ext cx="261186" cy="365850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9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717CB73D-71BA-4056-AD9C-A490DDDD126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0483" y="6995115"/>
              <a:ext cx="447752" cy="666734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0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72C4887-8232-4E68-91F3-2FD12B81732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47563" y="3452891"/>
              <a:ext cx="1999326" cy="1018902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1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1C0E4A2B-B082-4F3F-B381-C2F270046F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0483" y="4981241"/>
              <a:ext cx="223875" cy="294046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2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737001BB-D273-4EC5-91EA-4D313647DDD0}"/>
                </a:ext>
              </a:extLst>
            </p:cNvPr>
            <p:cNvSpPr>
              <a:spLocks/>
            </p:cNvSpPr>
            <p:nvPr/>
          </p:nvSpPr>
          <p:spPr bwMode="gray">
            <a:xfrm>
              <a:off x="9890899" y="6030915"/>
              <a:ext cx="124374" cy="44448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3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CF570C2C-7B69-42BB-8345-57522228D8A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100180" y="4126461"/>
              <a:ext cx="696501" cy="1494164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4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3436145C-3856-4075-92C4-C87909EA0E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654455" y="4013629"/>
              <a:ext cx="618767" cy="724856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5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A1A7727E-CDD8-431F-80B3-A0D663DEF73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43843" y="4970985"/>
              <a:ext cx="80845" cy="280370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6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D73F5A1-4DE4-42C6-B20B-3D61331D21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42907" y="3459729"/>
              <a:ext cx="223875" cy="259854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7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464D9141-B2C0-4EF9-891A-18D390E04F3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77047" y="4697455"/>
              <a:ext cx="544141" cy="577834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8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66D08433-2700-4856-AD7D-AB101D95CC49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10248" y="4523079"/>
              <a:ext cx="1144247" cy="103257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9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212BA134-0005-4BB0-BB9C-0706C8CD870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9648105" y="6926727"/>
              <a:ext cx="2596326" cy="1138572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0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105FC7F9-010B-4590-8E21-334AFA723F6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056106" y="4789771"/>
              <a:ext cx="1554682" cy="2061738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1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DC2C0A38-2446-4D90-8BFD-459C8E284B92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64065" y="2738291"/>
              <a:ext cx="453969" cy="194892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2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2C22F307-30AA-497A-920C-FD3DF85EA1D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39518" y="3914473"/>
              <a:ext cx="338922" cy="194892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3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30617748-9D69-4296-85B9-E74DBCD2731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56586" y="6198457"/>
              <a:ext cx="354468" cy="215406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4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01A5E533-597E-4E2B-AEEB-9B3FAE8D8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27212" y="5924925"/>
              <a:ext cx="155468" cy="136766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5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3B1795C3-0138-4720-88C6-41AAF15E057B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71960" y="6919889"/>
              <a:ext cx="161685" cy="259854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6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338DC79A-54AE-4171-BE9C-4EF7DB7B663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92616" y="6731839"/>
              <a:ext cx="258080" cy="509452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7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ABD02362-F123-4C19-B855-4F6E79FFE7B4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51628" y="6427537"/>
              <a:ext cx="146141" cy="136766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8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6F1BF576-D0BD-4019-97FE-51B1BDCB2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23143" y="6434377"/>
              <a:ext cx="413548" cy="386364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9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68B4D0C7-FB0E-4C9A-98DB-BC6588C5ADF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91791" y="6065113"/>
              <a:ext cx="236311" cy="294046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0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90B845D8-2472-4052-AA01-F3E2419CACD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369606" y="4386313"/>
              <a:ext cx="422871" cy="482100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1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D1E394F0-516D-417E-BD08-FDD11DF9D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14076112" y="6543789"/>
              <a:ext cx="258080" cy="451324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2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A0F36D14-E939-467C-A957-D63D70A7D6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29582" y="3483661"/>
              <a:ext cx="447752" cy="516290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3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DB50EC49-1FE3-4793-A54F-536CCD64593B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67716" y="4256389"/>
              <a:ext cx="366904" cy="184632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4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F7FF11E0-652B-42A5-84D5-89AC8D3066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23646" y="6355737"/>
              <a:ext cx="171016" cy="44448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5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725461E2-FD82-4CBD-8BF5-B5E24F7396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53954" y="7155813"/>
              <a:ext cx="332703" cy="447908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6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CA6059F9-F6D1-4A60-A5F6-48BC247F99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085437" y="3733263"/>
              <a:ext cx="724484" cy="687248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7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0F0AC41E-8C3E-48C2-AFDE-3FA2CA1F2558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73218" y="2529725"/>
              <a:ext cx="500609" cy="625702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8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4B477E36-1BAF-4155-A262-64F7283677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31405" y="6277097"/>
              <a:ext cx="839531" cy="806916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9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25CEA740-A8C7-4C75-8E40-C3CF0F521F7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372717" y="3175943"/>
              <a:ext cx="276736" cy="136766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0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69E73A37-0897-4134-853C-CE8ACD6B003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08640" y="6054849"/>
              <a:ext cx="382456" cy="400038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1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9D06DC60-3CF5-4EFA-A375-A1100D8B69C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91267" y="7162653"/>
              <a:ext cx="115047" cy="95734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2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79F88B2E-BAAD-4360-9B2C-131FFA6DF86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00621" y="6307869"/>
              <a:ext cx="136812" cy="99154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3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9AE2E536-26EC-46D4-A666-164E28BF8B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27688" y="5094075"/>
              <a:ext cx="628094" cy="704342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4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5297C54A-2593-4156-A56E-DAAFC6BD9B0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673243" y="7213941"/>
              <a:ext cx="329595" cy="461584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5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D19D8820-F1D1-4BA6-B77B-A787C881991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261865" y="7908021"/>
              <a:ext cx="199000" cy="102574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6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4CBC014A-973F-412D-A69E-388D020455B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60915" y="5924925"/>
              <a:ext cx="199000" cy="147024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7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066AD71B-A0BF-42EF-8E04-08AF0E876AE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13358" y="6434377"/>
              <a:ext cx="93280" cy="119672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8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F58E15EE-D17A-421D-8AA3-C042131917B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738408" y="3305867"/>
              <a:ext cx="220767" cy="205148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9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F1C96381-322D-41C4-9571-2D1336089012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34298" y="3746939"/>
              <a:ext cx="335812" cy="167538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0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650D90A2-1EBF-4DA2-BAEB-680C8E5DA5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13248" y="4817127"/>
              <a:ext cx="118155" cy="75220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1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1095AEAE-90BB-4B45-9698-37E82AAB8B4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567525" y="5689005"/>
              <a:ext cx="587670" cy="235920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2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9D89C6C9-CAEA-4F50-ADC3-0244FCA28D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15142" y="4058081"/>
              <a:ext cx="292280" cy="239340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3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9C4DBAFE-BDED-4CFF-AD51-04712C60CD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3774503" y="6571141"/>
              <a:ext cx="348249" cy="451324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4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6A787E21-D7AD-4A93-B832-F89F97733137}"/>
                </a:ext>
              </a:extLst>
            </p:cNvPr>
            <p:cNvSpPr>
              <a:spLocks/>
            </p:cNvSpPr>
            <p:nvPr/>
          </p:nvSpPr>
          <p:spPr bwMode="gray">
            <a:xfrm>
              <a:off x="9421386" y="6536949"/>
              <a:ext cx="189673" cy="201730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5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92F291AC-C8B6-4CE2-B38A-7C4FC8D230F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59173" y="6947247"/>
              <a:ext cx="1072734" cy="1326624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6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ABBCA4E0-3C36-40DA-AC88-D47AC5DA4219}"/>
                </a:ext>
              </a:extLst>
            </p:cNvPr>
            <p:cNvSpPr>
              <a:spLocks/>
            </p:cNvSpPr>
            <p:nvPr/>
          </p:nvSpPr>
          <p:spPr bwMode="gray">
            <a:xfrm>
              <a:off x="14890768" y="7063499"/>
              <a:ext cx="425985" cy="612028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7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EFCCACF6-E023-47EE-83FD-DD0AA9E36CC8}"/>
                </a:ext>
              </a:extLst>
            </p:cNvPr>
            <p:cNvSpPr>
              <a:spLocks/>
            </p:cNvSpPr>
            <p:nvPr/>
          </p:nvSpPr>
          <p:spPr bwMode="gray">
            <a:xfrm>
              <a:off x="9788292" y="6448055"/>
              <a:ext cx="690278" cy="1176182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8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F942D3E0-39F2-438B-82FF-19566F93CE4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44868" y="8567915"/>
              <a:ext cx="920372" cy="2649828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9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D89D52D5-C2DE-4DB1-A16A-1EC3266E9B4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164932" y="3569143"/>
              <a:ext cx="2910369" cy="2472034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0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479EE8D7-6CBC-4015-8BC0-02BBEC0A24E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21359" y="5671907"/>
              <a:ext cx="590781" cy="1128314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1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989D34FE-CCF0-4FBA-83EE-9CAD42660E84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77330" y="6554045"/>
              <a:ext cx="727595" cy="612028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2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41110EB1-8BFF-4549-8BE8-E1AEA9E11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47737" y="6400187"/>
              <a:ext cx="435315" cy="810336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3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4A20C6E0-3081-4A3E-BE8E-903487C38DF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21230" y="6301029"/>
              <a:ext cx="301607" cy="294046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4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E1DF7651-14A4-4F14-A1B8-B3AE3CED45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04424" y="7497723"/>
              <a:ext cx="105720" cy="147024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5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21280AC0-0D80-426B-96DC-345777707A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951740" y="6266837"/>
              <a:ext cx="453969" cy="393202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6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72976A1E-2A8A-457B-AA19-B0BB65AF91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66001" y="4218779"/>
              <a:ext cx="314047" cy="198310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7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85BFF583-2B07-4BC8-BD87-6D2BB2430D1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086789" y="6954085"/>
              <a:ext cx="2213874" cy="2752404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8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109C05D6-5F54-4E01-9D55-5EB414329F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78937" y="8578175"/>
              <a:ext cx="516155" cy="639378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9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1E2DA6BB-71C4-40B4-88C2-3101345E8E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11535" y="4140139"/>
              <a:ext cx="211438" cy="205148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0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F759A37A-712F-44A3-99F7-C5904D2501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51087" y="8010599"/>
              <a:ext cx="708934" cy="92658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1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DFA4667E-6F1B-4EA4-9CB9-A0BA7F1DCB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47496" y="5329997"/>
              <a:ext cx="186560" cy="116252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2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B18EFA20-CE37-45D6-9C2D-18EC856DC4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309314" y="6454893"/>
              <a:ext cx="177235" cy="434230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3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036CA25E-4C6C-4559-8F04-071347CD0A5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72136" y="6024081"/>
              <a:ext cx="87061" cy="184632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4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9A8E3E35-27E8-4363-AD37-C316881E2B2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77220" y="3719585"/>
              <a:ext cx="177235" cy="133346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5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D8E8F3FF-22D5-49D2-8688-923B06BD026C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22625" y="5456505"/>
              <a:ext cx="298501" cy="372686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6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B341FE52-B8EE-4319-9253-C616E46FB7A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64221" y="5470183"/>
              <a:ext cx="21767" cy="47868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7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04318D2E-A790-433C-B6E4-4E404B35B6D8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69111" y="3401603"/>
              <a:ext cx="453969" cy="324818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8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645785C0-97FE-4291-9956-F228691DC83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47565" y="4376063"/>
              <a:ext cx="286061" cy="253016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9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E72BA04A-BE72-4362-9E66-901A39C6A005}"/>
                </a:ext>
              </a:extLst>
            </p:cNvPr>
            <p:cNvSpPr>
              <a:spLocks/>
            </p:cNvSpPr>
            <p:nvPr/>
          </p:nvSpPr>
          <p:spPr bwMode="gray">
            <a:xfrm>
              <a:off x="14809925" y="3883705"/>
              <a:ext cx="363795" cy="177794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0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2CCFDDBB-D484-4783-9E08-E39DBEB08D08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20422340" y="8075559"/>
              <a:ext cx="2257406" cy="2328432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1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82F0FDD4-2796-45E8-9672-15D7F7EFDB79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66720" y="4413667"/>
              <a:ext cx="177235" cy="184632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2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41326F8A-F0AF-49E6-BCB2-C98C3F2B51D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466134" y="8868797"/>
              <a:ext cx="867515" cy="2133538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3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542B8D54-3585-4907-BA56-790A2162674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921862" y="7627653"/>
              <a:ext cx="705824" cy="967618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4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32224C2E-14C7-4A58-9834-2780FA5FC992}"/>
                </a:ext>
              </a:extLst>
            </p:cNvPr>
            <p:cNvSpPr>
              <a:spLocks/>
            </p:cNvSpPr>
            <p:nvPr/>
          </p:nvSpPr>
          <p:spPr bwMode="gray">
            <a:xfrm>
              <a:off x="13765179" y="4707715"/>
              <a:ext cx="1175345" cy="1278750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5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F8C0A80-84B3-4388-94A7-2F64F941CBD0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91880" y="4324769"/>
              <a:ext cx="115047" cy="215406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6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33362B9-0CE0-41DA-A91F-1764E40CD43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30640" y="4611967"/>
              <a:ext cx="721376" cy="646214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8592E578-B722-44D8-9597-4C7AA5B6BF2E}"/>
              </a:ext>
            </a:extLst>
          </p:cNvPr>
          <p:cNvSpPr txBox="1"/>
          <p:nvPr userDrawn="1"/>
        </p:nvSpPr>
        <p:spPr>
          <a:xfrm>
            <a:off x="1043709" y="1415330"/>
            <a:ext cx="443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Aplicamos Pesquisa em 97 países</a:t>
            </a:r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id="{F9441C06-5A19-4345-BB02-FC685AFAE812}"/>
              </a:ext>
            </a:extLst>
          </p:cNvPr>
          <p:cNvSpPr/>
          <p:nvPr userDrawn="1"/>
        </p:nvSpPr>
        <p:spPr>
          <a:xfrm>
            <a:off x="787580" y="2939419"/>
            <a:ext cx="4243149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rPr>
              <a:t>Em 1997, </a:t>
            </a:r>
            <a:r>
              <a:rPr lang="pt-BR" sz="18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1ª lista das Melhores Empresas no mundo feita no Brasil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8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12 milhões </a:t>
            </a:r>
            <a:r>
              <a:rPr lang="pt-BR"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rPr>
              <a:t>funcionários impactados todos os anos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800" b="1" kern="1200">
              <a:solidFill>
                <a:schemeClr val="bg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rPr>
              <a:t>+10.000 Empresas participantes</a:t>
            </a:r>
          </a:p>
        </p:txBody>
      </p:sp>
      <p:pic>
        <p:nvPicPr>
          <p:cNvPr id="191" name="Gráfico 190">
            <a:extLst>
              <a:ext uri="{FF2B5EF4-FFF2-40B4-BE49-F238E27FC236}">
                <a16:creationId xmlns:a16="http://schemas.microsoft.com/office/drawing/2014/main" id="{7C4ABF3F-1C51-4AFF-A627-168012B6E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544486" cy="5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do GPTW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DD114575-FA43-4E93-A139-A13D910C5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8278" y="1673646"/>
            <a:ext cx="733122" cy="90752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CDBDBD2-FC8F-445A-95A9-F70041606D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0600" y="1673646"/>
            <a:ext cx="930128" cy="83001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96E2012-EECE-46F2-894A-70AD2E71FA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5411" y="1198894"/>
            <a:ext cx="1001178" cy="47475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854952A8-2DA0-48C1-B16F-2BF8122336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5687" y="4252740"/>
            <a:ext cx="649152" cy="86876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19866E0-3171-496F-A126-75DBBF4001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3232" y="3039648"/>
            <a:ext cx="865536" cy="93981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D2DF9860-FAA9-4EE6-9759-156DD8C083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45664" y="4165540"/>
            <a:ext cx="955964" cy="95596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75F6CFB-4F8D-4F17-83EE-B74D797D5E52}"/>
              </a:ext>
            </a:extLst>
          </p:cNvPr>
          <p:cNvSpPr txBox="1"/>
          <p:nvPr userDrawn="1"/>
        </p:nvSpPr>
        <p:spPr>
          <a:xfrm>
            <a:off x="1922737" y="263953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/>
              <a:t>Valores</a:t>
            </a:r>
            <a:endParaRPr lang="en-US" sz="2400" b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093E215-AFAC-4837-8ECA-45074D7BC480}"/>
              </a:ext>
            </a:extLst>
          </p:cNvPr>
          <p:cNvSpPr txBox="1"/>
          <p:nvPr userDrawn="1"/>
        </p:nvSpPr>
        <p:spPr>
          <a:xfrm>
            <a:off x="5260676" y="1730579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/>
              <a:t>Confiança</a:t>
            </a:r>
            <a:endParaRPr lang="en-US" sz="2400" b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F2DEC7-3AB3-4DB0-8448-FCD97BBD6AC6}"/>
              </a:ext>
            </a:extLst>
          </p:cNvPr>
          <p:cNvSpPr txBox="1"/>
          <p:nvPr userDrawn="1"/>
        </p:nvSpPr>
        <p:spPr>
          <a:xfrm>
            <a:off x="8820022" y="2628514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 dirty="0"/>
              <a:t>Efetividade</a:t>
            </a:r>
            <a:br>
              <a:rPr lang="pt-BR" sz="2400" b="0" dirty="0"/>
            </a:br>
            <a:r>
              <a:rPr lang="pt-BR" sz="2400" b="0" dirty="0"/>
              <a:t>da liderança</a:t>
            </a:r>
            <a:endParaRPr lang="en-US" sz="2400" b="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FD1F557-9DE9-4528-9ACF-02072F00C964}"/>
              </a:ext>
            </a:extLst>
          </p:cNvPr>
          <p:cNvSpPr txBox="1"/>
          <p:nvPr userDrawn="1"/>
        </p:nvSpPr>
        <p:spPr>
          <a:xfrm>
            <a:off x="8466009" y="5232340"/>
            <a:ext cx="1824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/>
              <a:t>Resultados</a:t>
            </a:r>
          </a:p>
          <a:p>
            <a:pPr algn="ctr"/>
            <a:r>
              <a:rPr lang="pt-BR" sz="2400" b="0"/>
              <a:t>Do negócio</a:t>
            </a:r>
            <a:endParaRPr lang="en-US" sz="2400" b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B3C494-5A35-4EBB-9F6A-3664F87C5172}"/>
              </a:ext>
            </a:extLst>
          </p:cNvPr>
          <p:cNvSpPr txBox="1"/>
          <p:nvPr userDrawn="1"/>
        </p:nvSpPr>
        <p:spPr>
          <a:xfrm>
            <a:off x="2225897" y="5232339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/>
              <a:t>Inovação</a:t>
            </a:r>
            <a:br>
              <a:rPr lang="pt-BR" sz="2400" b="0"/>
            </a:br>
            <a:r>
              <a:rPr lang="pt-BR" sz="2400" b="0"/>
              <a:t>por todos</a:t>
            </a:r>
            <a:endParaRPr lang="en-US" sz="2400" b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1A4BC75-CE79-4550-845D-7A2B15567A5D}"/>
              </a:ext>
            </a:extLst>
          </p:cNvPr>
          <p:cNvSpPr txBox="1"/>
          <p:nvPr userDrawn="1"/>
        </p:nvSpPr>
        <p:spPr>
          <a:xfrm>
            <a:off x="4709242" y="3979464"/>
            <a:ext cx="2773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/>
              <a:t>Maximização do</a:t>
            </a:r>
            <a:br>
              <a:rPr lang="pt-BR" sz="2400" b="0"/>
            </a:br>
            <a:r>
              <a:rPr lang="pt-BR" sz="2400" b="0"/>
              <a:t>potencial humano</a:t>
            </a:r>
            <a:endParaRPr lang="en-US" sz="2400" b="0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10C0D40-5785-4189-95CE-E9CAAE8C223A}"/>
              </a:ext>
            </a:extLst>
          </p:cNvPr>
          <p:cNvCxnSpPr>
            <a:cxnSpLocks/>
          </p:cNvCxnSpPr>
          <p:nvPr userDrawn="1"/>
        </p:nvCxnSpPr>
        <p:spPr>
          <a:xfrm>
            <a:off x="3218047" y="2088651"/>
            <a:ext cx="2216848" cy="1079727"/>
          </a:xfrm>
          <a:prstGeom prst="straightConnector1">
            <a:avLst/>
          </a:prstGeom>
          <a:ln w="19050">
            <a:gradFill>
              <a:gsLst>
                <a:gs pos="0">
                  <a:schemeClr val="accent5"/>
                </a:gs>
                <a:gs pos="100000">
                  <a:schemeClr val="accent3"/>
                </a:gs>
                <a:gs pos="50000">
                  <a:schemeClr val="accent4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F08A7B19-4F3D-4EF6-9BD7-B2ACAE969544}"/>
              </a:ext>
            </a:extLst>
          </p:cNvPr>
          <p:cNvCxnSpPr>
            <a:cxnSpLocks/>
          </p:cNvCxnSpPr>
          <p:nvPr userDrawn="1"/>
        </p:nvCxnSpPr>
        <p:spPr>
          <a:xfrm>
            <a:off x="6101639" y="2373761"/>
            <a:ext cx="0" cy="458291"/>
          </a:xfrm>
          <a:prstGeom prst="straightConnector1">
            <a:avLst/>
          </a:prstGeom>
          <a:ln w="19050">
            <a:gradFill>
              <a:gsLst>
                <a:gs pos="0">
                  <a:schemeClr val="accent5"/>
                </a:gs>
                <a:gs pos="100000">
                  <a:schemeClr val="accent3"/>
                </a:gs>
                <a:gs pos="50000">
                  <a:schemeClr val="accent4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C67B4EE4-15A3-4E31-B48F-5B3CE4D31E8F}"/>
              </a:ext>
            </a:extLst>
          </p:cNvPr>
          <p:cNvCxnSpPr>
            <a:cxnSpLocks/>
            <a:endCxn id="21" idx="1"/>
          </p:cNvCxnSpPr>
          <p:nvPr userDrawn="1"/>
        </p:nvCxnSpPr>
        <p:spPr>
          <a:xfrm flipV="1">
            <a:off x="3512906" y="4394963"/>
            <a:ext cx="1196336" cy="426381"/>
          </a:xfrm>
          <a:prstGeom prst="straightConnector1">
            <a:avLst/>
          </a:prstGeom>
          <a:ln w="19050">
            <a:gradFill>
              <a:gsLst>
                <a:gs pos="50000">
                  <a:schemeClr val="accent4"/>
                </a:gs>
                <a:gs pos="100000">
                  <a:schemeClr val="accent5"/>
                </a:gs>
                <a:gs pos="0">
                  <a:schemeClr val="accent3"/>
                </a:gs>
              </a:gsLst>
              <a:lin ang="5400000" scaled="1"/>
            </a:gra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F6F6A9AC-8556-40F9-BC9A-A9B6D5C05F1A}"/>
              </a:ext>
            </a:extLst>
          </p:cNvPr>
          <p:cNvCxnSpPr>
            <a:cxnSpLocks/>
            <a:endCxn id="21" idx="3"/>
          </p:cNvCxnSpPr>
          <p:nvPr userDrawn="1"/>
        </p:nvCxnSpPr>
        <p:spPr>
          <a:xfrm flipH="1" flipV="1">
            <a:off x="7482757" y="4394963"/>
            <a:ext cx="1270766" cy="376425"/>
          </a:xfrm>
          <a:prstGeom prst="straightConnector1">
            <a:avLst/>
          </a:prstGeom>
          <a:ln w="19050">
            <a:gradFill>
              <a:gsLst>
                <a:gs pos="49600">
                  <a:schemeClr val="accent4"/>
                </a:gs>
                <a:gs pos="0">
                  <a:schemeClr val="accent3"/>
                </a:gs>
                <a:gs pos="100000">
                  <a:schemeClr val="accent5"/>
                </a:gs>
              </a:gsLst>
              <a:lin ang="5400000" scaled="1"/>
            </a:gra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D462BEAF-85F8-4B1A-B75E-A3F1CB50B8B3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8383" y="2088651"/>
            <a:ext cx="2320990" cy="1089487"/>
          </a:xfrm>
          <a:prstGeom prst="straightConnector1">
            <a:avLst/>
          </a:prstGeom>
          <a:ln w="19050">
            <a:gradFill>
              <a:gsLst>
                <a:gs pos="0">
                  <a:schemeClr val="accent5"/>
                </a:gs>
                <a:gs pos="98230">
                  <a:schemeClr val="accent3"/>
                </a:gs>
                <a:gs pos="51000">
                  <a:schemeClr val="accent4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2">
            <a:extLst>
              <a:ext uri="{FF2B5EF4-FFF2-40B4-BE49-F238E27FC236}">
                <a16:creationId xmlns:a16="http://schemas.microsoft.com/office/drawing/2014/main" id="{C0DEE1BF-7F23-4388-ABFD-7FF31E21F9A7}"/>
              </a:ext>
            </a:extLst>
          </p:cNvPr>
          <p:cNvSpPr/>
          <p:nvPr userDrawn="1"/>
        </p:nvSpPr>
        <p:spPr>
          <a:xfrm>
            <a:off x="7526319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3D6574D2-7114-4C83-8304-F465677D052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DEA28D34-E2D9-4CA5-A35E-B80CF22A90B1}"/>
              </a:ext>
            </a:extLst>
          </p:cNvPr>
          <p:cNvSpPr/>
          <p:nvPr userDrawn="1"/>
        </p:nvSpPr>
        <p:spPr>
          <a:xfrm>
            <a:off x="11415278" y="6363800"/>
            <a:ext cx="243292" cy="243292"/>
          </a:xfrm>
          <a:prstGeom prst="rect">
            <a:avLst/>
          </a:prstGeom>
          <a:noFill/>
          <a:ln w="6350">
            <a:solidFill>
              <a:srgbClr val="6C6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CA2A3C9-3C20-4344-9509-63A14F28007E}" type="slidenum">
              <a:rPr lang="pt-BR" sz="800" b="1" kern="1200" spc="30" baseline="0" smtClean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‹nº›</a:t>
            </a:fld>
            <a:endParaRPr lang="pt-BR" sz="800" b="1" kern="1200" spc="30" baseline="0">
              <a:solidFill>
                <a:schemeClr val="accent3">
                  <a:lumMod val="50000"/>
                </a:schemeClr>
              </a:solidFill>
              <a:latin typeface="Gilroy" panose="00000500000000000000" pitchFamily="50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0" name="Título 4">
            <a:extLst>
              <a:ext uri="{FF2B5EF4-FFF2-40B4-BE49-F238E27FC236}">
                <a16:creationId xmlns:a16="http://schemas.microsoft.com/office/drawing/2014/main" id="{2F010751-E5E8-4B1E-8BB4-BFC9F32A4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59F63E2-CC10-4091-93C6-C30C6B5F8EF1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CC7A885C-4115-4898-B351-09D75311057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95B43FD7-01C8-43FD-884C-7669559EA4D9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488595C9-88BD-41DC-844B-D2D08D85B95C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414C453C-DDDD-47C9-987D-448A6BBCDC1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755965B-A0AF-4081-A796-349DD777592A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9EA70A77-0BAA-4B0A-892C-4BB4DA71510B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2F3385C7-E24C-4D04-8D89-645674512319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DC8BB1D5-58CE-4E18-8B37-3D9B2AED555B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E8D7F7F-270A-4A5A-A200-A6090C54C24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C88C1F33-09C4-4CC1-8CC5-4608C653EF4C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05AC948-0B80-467B-989A-4A83F57DCD1E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65494949-ED4D-4354-9437-3370996106B2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58E289DD-3217-4047-8183-63E917BCA15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835DFD12-F96C-470D-AEA8-E941D26B7C29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C7BC09E7-BFB0-48F8-B1C1-1BFC2AB51FCF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7AD7E022-926F-4D6D-B32F-8D58771B88E7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4DF6188-2292-4C9F-84CD-8B20C73FE0CA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43450696-87B0-44AF-8B42-B5C4BB2E9AF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3348F7FB-3569-46E6-9225-787C44616354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ACDB3F3D-CDFC-41C1-AC35-AAC8B7FC9454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122928F4-8EF4-4F8E-BEC2-AB1C1107C8D2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D76A815E-2150-4A7C-9C04-29D804C22A9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27ED41C8-2BDE-4F01-AA7C-7A4AA80579E1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077041F8-53EB-4E53-8A39-7F50A6AB426C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873892BC-C1D4-442A-BC17-8F0F4D024C6C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84658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ção s/Ref.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Rectangle 12">
            <a:extLst>
              <a:ext uri="{FF2B5EF4-FFF2-40B4-BE49-F238E27FC236}">
                <a16:creationId xmlns:a16="http://schemas.microsoft.com/office/drawing/2014/main" id="{2679FCD0-3768-4DA8-9CD5-FFAF31A8A292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5C6EAE39-4B12-405E-BB3A-777260DE2BC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7174709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ares e Miss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2E5053C4-0D84-42D5-87A8-15D0AAE5579B}"/>
              </a:ext>
            </a:extLst>
          </p:cNvPr>
          <p:cNvSpPr txBox="1"/>
          <p:nvPr userDrawn="1"/>
        </p:nvSpPr>
        <p:spPr>
          <a:xfrm>
            <a:off x="1447441" y="487323"/>
            <a:ext cx="9333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err="1">
                <a:solidFill>
                  <a:schemeClr val="bg1"/>
                </a:solidFill>
                <a:latin typeface="+mj-lt"/>
              </a:rPr>
              <a:t>Construir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uma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sociedade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melhor</a:t>
            </a:r>
            <a:endParaRPr lang="en-US" sz="32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transformando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cada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organização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em</a:t>
            </a:r>
            <a:endParaRPr lang="en-US" sz="32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+mj-lt"/>
              </a:rPr>
              <a:t>u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m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0" baseline="0">
                <a:solidFill>
                  <a:schemeClr val="bg1"/>
                </a:solidFill>
                <a:latin typeface="+mj-lt"/>
              </a:rPr>
              <a:t>Great Place to Work</a:t>
            </a:r>
            <a:r>
              <a:rPr lang="en-US" sz="3200" b="1" i="0">
                <a:solidFill>
                  <a:schemeClr val="bg1"/>
                </a:solidFill>
                <a:latin typeface="+mj-lt"/>
              </a:rPr>
              <a:t> for all</a:t>
            </a:r>
            <a:endParaRPr lang="en-US" sz="3200" b="0" i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C70F80DC-7E52-40F7-9291-F0AF609D2F27}"/>
              </a:ext>
            </a:extLst>
          </p:cNvPr>
          <p:cNvGrpSpPr/>
          <p:nvPr userDrawn="1"/>
        </p:nvGrpSpPr>
        <p:grpSpPr>
          <a:xfrm>
            <a:off x="1714288" y="3429000"/>
            <a:ext cx="8795508" cy="954107"/>
            <a:chOff x="1755396" y="1538763"/>
            <a:chExt cx="8795508" cy="954107"/>
          </a:xfrm>
        </p:grpSpPr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EC6F9209-F244-40F3-9DAB-D830358A1939}"/>
                </a:ext>
              </a:extLst>
            </p:cNvPr>
            <p:cNvSpPr txBox="1"/>
            <p:nvPr/>
          </p:nvSpPr>
          <p:spPr>
            <a:xfrm>
              <a:off x="4831080" y="1538763"/>
              <a:ext cx="264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b="1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Melhor para os </a:t>
              </a:r>
              <a:r>
                <a:rPr lang="pt-BR" sz="2800" b="1" spc="0">
                  <a:solidFill>
                    <a:schemeClr val="accent2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negócios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B6DBD412-6483-4CC1-83B7-796109E4D23E}"/>
                </a:ext>
              </a:extLst>
            </p:cNvPr>
            <p:cNvSpPr txBox="1"/>
            <p:nvPr/>
          </p:nvSpPr>
          <p:spPr>
            <a:xfrm>
              <a:off x="1755396" y="1538763"/>
              <a:ext cx="264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b="1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Melhor para as </a:t>
              </a:r>
              <a:r>
                <a:rPr lang="pt-BR" sz="2800" b="1" spc="0">
                  <a:solidFill>
                    <a:schemeClr val="accent2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pessoas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50D78D3-8C3B-4F61-A01F-BF1F174C229F}"/>
                </a:ext>
              </a:extLst>
            </p:cNvPr>
            <p:cNvSpPr txBox="1"/>
            <p:nvPr/>
          </p:nvSpPr>
          <p:spPr>
            <a:xfrm>
              <a:off x="7906764" y="1538763"/>
              <a:ext cx="264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b="1" i="0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Melhor para o</a:t>
              </a:r>
              <a:br>
                <a:rPr lang="pt-BR" sz="2800" b="1" i="0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</a:br>
              <a:r>
                <a:rPr lang="pt-BR" sz="2800" b="1" i="0" spc="0">
                  <a:solidFill>
                    <a:schemeClr val="accent2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mundo</a:t>
              </a:r>
            </a:p>
          </p:txBody>
        </p:sp>
      </p:grpSp>
      <p:grpSp>
        <p:nvGrpSpPr>
          <p:cNvPr id="45" name="Gráfico 12">
            <a:extLst>
              <a:ext uri="{FF2B5EF4-FFF2-40B4-BE49-F238E27FC236}">
                <a16:creationId xmlns:a16="http://schemas.microsoft.com/office/drawing/2014/main" id="{92528981-456C-4B95-8EEE-C63EAE34BA52}"/>
              </a:ext>
            </a:extLst>
          </p:cNvPr>
          <p:cNvGrpSpPr/>
          <p:nvPr userDrawn="1"/>
        </p:nvGrpSpPr>
        <p:grpSpPr>
          <a:xfrm>
            <a:off x="8629182" y="4683254"/>
            <a:ext cx="1127562" cy="1127562"/>
            <a:chOff x="8321040" y="3892806"/>
            <a:chExt cx="1701288" cy="1701288"/>
          </a:xfrm>
        </p:grpSpPr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2B76A805-4E47-420A-BF24-0BB2E3B48387}"/>
                </a:ext>
              </a:extLst>
            </p:cNvPr>
            <p:cNvSpPr/>
            <p:nvPr/>
          </p:nvSpPr>
          <p:spPr>
            <a:xfrm>
              <a:off x="9543441" y="5415612"/>
              <a:ext cx="69779" cy="69779"/>
            </a:xfrm>
            <a:custGeom>
              <a:avLst/>
              <a:gdLst>
                <a:gd name="connsiteX0" fmla="*/ 65739 w 69779"/>
                <a:gd name="connsiteY0" fmla="*/ 19043 h 69779"/>
                <a:gd name="connsiteX1" fmla="*/ 20326 w 69779"/>
                <a:gd name="connsiteY1" fmla="*/ 6981 h 69779"/>
                <a:gd name="connsiteX2" fmla="*/ 19047 w 69779"/>
                <a:gd name="connsiteY2" fmla="*/ 7719 h 69779"/>
                <a:gd name="connsiteX3" fmla="*/ 6982 w 69779"/>
                <a:gd name="connsiteY3" fmla="*/ 53132 h 69779"/>
                <a:gd name="connsiteX4" fmla="*/ 35751 w 69779"/>
                <a:gd name="connsiteY4" fmla="*/ 69690 h 69779"/>
                <a:gd name="connsiteX5" fmla="*/ 52395 w 69779"/>
                <a:gd name="connsiteY5" fmla="*/ 65194 h 69779"/>
                <a:gd name="connsiteX6" fmla="*/ 53674 w 69779"/>
                <a:gd name="connsiteY6" fmla="*/ 64456 h 69779"/>
                <a:gd name="connsiteX7" fmla="*/ 65739 w 69779"/>
                <a:gd name="connsiteY7" fmla="*/ 19043 h 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79" h="69779">
                  <a:moveTo>
                    <a:pt x="65739" y="19043"/>
                  </a:moveTo>
                  <a:cubicBezTo>
                    <a:pt x="56535" y="3180"/>
                    <a:pt x="36209" y="-2223"/>
                    <a:pt x="20326" y="6981"/>
                  </a:cubicBezTo>
                  <a:lnTo>
                    <a:pt x="19047" y="7719"/>
                  </a:lnTo>
                  <a:cubicBezTo>
                    <a:pt x="3177" y="16926"/>
                    <a:pt x="-2222" y="37259"/>
                    <a:pt x="6982" y="53132"/>
                  </a:cubicBezTo>
                  <a:cubicBezTo>
                    <a:pt x="13146" y="63755"/>
                    <a:pt x="24294" y="69690"/>
                    <a:pt x="35751" y="69690"/>
                  </a:cubicBezTo>
                  <a:cubicBezTo>
                    <a:pt x="41406" y="69690"/>
                    <a:pt x="47148" y="68237"/>
                    <a:pt x="52395" y="65194"/>
                  </a:cubicBezTo>
                  <a:lnTo>
                    <a:pt x="53674" y="64456"/>
                  </a:lnTo>
                  <a:cubicBezTo>
                    <a:pt x="69544" y="55249"/>
                    <a:pt x="74944" y="34916"/>
                    <a:pt x="65739" y="190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45D4F065-1652-4564-B3BE-254E9259437A}"/>
                </a:ext>
              </a:extLst>
            </p:cNvPr>
            <p:cNvSpPr/>
            <p:nvPr/>
          </p:nvSpPr>
          <p:spPr>
            <a:xfrm>
              <a:off x="8318549" y="3890317"/>
              <a:ext cx="1704611" cy="1704611"/>
            </a:xfrm>
            <a:custGeom>
              <a:avLst/>
              <a:gdLst>
                <a:gd name="connsiteX0" fmla="*/ 1589786 w 1704610"/>
                <a:gd name="connsiteY0" fmla="*/ 428077 h 1704610"/>
                <a:gd name="connsiteX1" fmla="*/ 1073395 w 1704610"/>
                <a:gd name="connsiteY1" fmla="*/ 31836 h 1704610"/>
                <a:gd name="connsiteX2" fmla="*/ 428072 w 1704610"/>
                <a:gd name="connsiteY2" fmla="*/ 116794 h 1704610"/>
                <a:gd name="connsiteX3" fmla="*/ 31835 w 1704610"/>
                <a:gd name="connsiteY3" fmla="*/ 633182 h 1704610"/>
                <a:gd name="connsiteX4" fmla="*/ 116793 w 1704610"/>
                <a:gd name="connsiteY4" fmla="*/ 1278508 h 1704610"/>
                <a:gd name="connsiteX5" fmla="*/ 572748 w 1704610"/>
                <a:gd name="connsiteY5" fmla="*/ 1656134 h 1704610"/>
                <a:gd name="connsiteX6" fmla="*/ 853849 w 1704610"/>
                <a:gd name="connsiteY6" fmla="*/ 1703774 h 1704610"/>
                <a:gd name="connsiteX7" fmla="*/ 1157506 w 1704610"/>
                <a:gd name="connsiteY7" fmla="*/ 1647581 h 1704610"/>
                <a:gd name="connsiteX8" fmla="*/ 1176596 w 1704610"/>
                <a:gd name="connsiteY8" fmla="*/ 1604647 h 1704610"/>
                <a:gd name="connsiteX9" fmla="*/ 1133661 w 1704610"/>
                <a:gd name="connsiteY9" fmla="*/ 1585557 h 1704610"/>
                <a:gd name="connsiteX10" fmla="*/ 384081 w 1704610"/>
                <a:gd name="connsiteY10" fmla="*/ 1482537 h 1704610"/>
                <a:gd name="connsiteX11" fmla="*/ 413850 w 1704610"/>
                <a:gd name="connsiteY11" fmla="*/ 1327145 h 1704610"/>
                <a:gd name="connsiteX12" fmla="*/ 428195 w 1704610"/>
                <a:gd name="connsiteY12" fmla="*/ 1322486 h 1704610"/>
                <a:gd name="connsiteX13" fmla="*/ 494568 w 1704610"/>
                <a:gd name="connsiteY13" fmla="*/ 1192238 h 1704610"/>
                <a:gd name="connsiteX14" fmla="*/ 484042 w 1704610"/>
                <a:gd name="connsiteY14" fmla="*/ 1159843 h 1704610"/>
                <a:gd name="connsiteX15" fmla="*/ 484075 w 1704610"/>
                <a:gd name="connsiteY15" fmla="*/ 1136932 h 1704610"/>
                <a:gd name="connsiteX16" fmla="*/ 475020 w 1704610"/>
                <a:gd name="connsiteY16" fmla="*/ 1052423 h 1704610"/>
                <a:gd name="connsiteX17" fmla="*/ 405683 w 1704610"/>
                <a:gd name="connsiteY17" fmla="*/ 1003262 h 1704610"/>
                <a:gd name="connsiteX18" fmla="*/ 330687 w 1704610"/>
                <a:gd name="connsiteY18" fmla="*/ 988608 h 1704610"/>
                <a:gd name="connsiteX19" fmla="*/ 185984 w 1704610"/>
                <a:gd name="connsiteY19" fmla="*/ 878589 h 1704610"/>
                <a:gd name="connsiteX20" fmla="*/ 155607 w 1704610"/>
                <a:gd name="connsiteY20" fmla="*/ 873435 h 1704610"/>
                <a:gd name="connsiteX21" fmla="*/ 70888 w 1704610"/>
                <a:gd name="connsiteY21" fmla="*/ 900955 h 1704610"/>
                <a:gd name="connsiteX22" fmla="*/ 70772 w 1704610"/>
                <a:gd name="connsiteY22" fmla="*/ 810232 h 1704610"/>
                <a:gd name="connsiteX23" fmla="*/ 77630 w 1704610"/>
                <a:gd name="connsiteY23" fmla="*/ 816851 h 1704610"/>
                <a:gd name="connsiteX24" fmla="*/ 83747 w 1704610"/>
                <a:gd name="connsiteY24" fmla="*/ 824337 h 1704610"/>
                <a:gd name="connsiteX25" fmla="*/ 110091 w 1704610"/>
                <a:gd name="connsiteY25" fmla="*/ 833495 h 1704610"/>
                <a:gd name="connsiteX26" fmla="*/ 169639 w 1704610"/>
                <a:gd name="connsiteY26" fmla="*/ 826717 h 1704610"/>
                <a:gd name="connsiteX27" fmla="*/ 225831 w 1704610"/>
                <a:gd name="connsiteY27" fmla="*/ 817858 h 1704610"/>
                <a:gd name="connsiteX28" fmla="*/ 250899 w 1704610"/>
                <a:gd name="connsiteY28" fmla="*/ 798127 h 1704610"/>
                <a:gd name="connsiteX29" fmla="*/ 247789 w 1704610"/>
                <a:gd name="connsiteY29" fmla="*/ 766377 h 1704610"/>
                <a:gd name="connsiteX30" fmla="*/ 207047 w 1704610"/>
                <a:gd name="connsiteY30" fmla="*/ 706620 h 1704610"/>
                <a:gd name="connsiteX31" fmla="*/ 265403 w 1704610"/>
                <a:gd name="connsiteY31" fmla="*/ 664892 h 1704610"/>
                <a:gd name="connsiteX32" fmla="*/ 274910 w 1704610"/>
                <a:gd name="connsiteY32" fmla="*/ 654378 h 1704610"/>
                <a:gd name="connsiteX33" fmla="*/ 365367 w 1704610"/>
                <a:gd name="connsiteY33" fmla="*/ 496461 h 1704610"/>
                <a:gd name="connsiteX34" fmla="*/ 401828 w 1704610"/>
                <a:gd name="connsiteY34" fmla="*/ 457391 h 1704610"/>
                <a:gd name="connsiteX35" fmla="*/ 428913 w 1704610"/>
                <a:gd name="connsiteY35" fmla="*/ 308538 h 1704610"/>
                <a:gd name="connsiteX36" fmla="*/ 368384 w 1704610"/>
                <a:gd name="connsiteY36" fmla="*/ 237250 h 1704610"/>
                <a:gd name="connsiteX37" fmla="*/ 461300 w 1704610"/>
                <a:gd name="connsiteY37" fmla="*/ 174342 h 1704610"/>
                <a:gd name="connsiteX38" fmla="*/ 844200 w 1704610"/>
                <a:gd name="connsiteY38" fmla="*/ 69554 h 1704610"/>
                <a:gd name="connsiteX39" fmla="*/ 784867 w 1704610"/>
                <a:gd name="connsiteY39" fmla="*/ 143982 h 1704610"/>
                <a:gd name="connsiteX40" fmla="*/ 564846 w 1704610"/>
                <a:gd name="connsiteY40" fmla="*/ 221114 h 1704610"/>
                <a:gd name="connsiteX41" fmla="*/ 545125 w 1704610"/>
                <a:gd name="connsiteY41" fmla="*/ 239795 h 1704610"/>
                <a:gd name="connsiteX42" fmla="*/ 483680 w 1704610"/>
                <a:gd name="connsiteY42" fmla="*/ 388751 h 1704610"/>
                <a:gd name="connsiteX43" fmla="*/ 487351 w 1704610"/>
                <a:gd name="connsiteY43" fmla="*/ 420727 h 1704610"/>
                <a:gd name="connsiteX44" fmla="*/ 577094 w 1704610"/>
                <a:gd name="connsiteY44" fmla="*/ 546436 h 1704610"/>
                <a:gd name="connsiteX45" fmla="*/ 536788 w 1704610"/>
                <a:gd name="connsiteY45" fmla="*/ 596448 h 1704610"/>
                <a:gd name="connsiteX46" fmla="*/ 519772 w 1704610"/>
                <a:gd name="connsiteY46" fmla="*/ 619455 h 1704610"/>
                <a:gd name="connsiteX47" fmla="*/ 508644 w 1704610"/>
                <a:gd name="connsiteY47" fmla="*/ 632075 h 1704610"/>
                <a:gd name="connsiteX48" fmla="*/ 455206 w 1704610"/>
                <a:gd name="connsiteY48" fmla="*/ 706247 h 1704610"/>
                <a:gd name="connsiteX49" fmla="*/ 471638 w 1704610"/>
                <a:gd name="connsiteY49" fmla="*/ 906411 h 1704610"/>
                <a:gd name="connsiteX50" fmla="*/ 647718 w 1704610"/>
                <a:gd name="connsiteY50" fmla="*/ 981969 h 1704610"/>
                <a:gd name="connsiteX51" fmla="*/ 680175 w 1704610"/>
                <a:gd name="connsiteY51" fmla="*/ 975426 h 1704610"/>
                <a:gd name="connsiteX52" fmla="*/ 726824 w 1704610"/>
                <a:gd name="connsiteY52" fmla="*/ 976227 h 1704610"/>
                <a:gd name="connsiteX53" fmla="*/ 731589 w 1704610"/>
                <a:gd name="connsiteY53" fmla="*/ 995297 h 1704610"/>
                <a:gd name="connsiteX54" fmla="*/ 734553 w 1704610"/>
                <a:gd name="connsiteY54" fmla="*/ 1028223 h 1704610"/>
                <a:gd name="connsiteX55" fmla="*/ 762638 w 1704610"/>
                <a:gd name="connsiteY55" fmla="*/ 1074091 h 1704610"/>
                <a:gd name="connsiteX56" fmla="*/ 774686 w 1704610"/>
                <a:gd name="connsiteY56" fmla="*/ 1089463 h 1704610"/>
                <a:gd name="connsiteX57" fmla="*/ 770649 w 1704610"/>
                <a:gd name="connsiteY57" fmla="*/ 1158189 h 1704610"/>
                <a:gd name="connsiteX58" fmla="*/ 768070 w 1704610"/>
                <a:gd name="connsiteY58" fmla="*/ 1166097 h 1704610"/>
                <a:gd name="connsiteX59" fmla="*/ 792463 w 1704610"/>
                <a:gd name="connsiteY59" fmla="*/ 1299419 h 1704610"/>
                <a:gd name="connsiteX60" fmla="*/ 807841 w 1704610"/>
                <a:gd name="connsiteY60" fmla="*/ 1336133 h 1704610"/>
                <a:gd name="connsiteX61" fmla="*/ 878086 w 1704610"/>
                <a:gd name="connsiteY61" fmla="*/ 1453259 h 1704610"/>
                <a:gd name="connsiteX62" fmla="*/ 907084 w 1704610"/>
                <a:gd name="connsiteY62" fmla="*/ 1459413 h 1704610"/>
                <a:gd name="connsiteX63" fmla="*/ 1027926 w 1704610"/>
                <a:gd name="connsiteY63" fmla="*/ 1386743 h 1704610"/>
                <a:gd name="connsiteX64" fmla="*/ 1048491 w 1704610"/>
                <a:gd name="connsiteY64" fmla="*/ 1338362 h 1704610"/>
                <a:gd name="connsiteX65" fmla="*/ 1052741 w 1704610"/>
                <a:gd name="connsiteY65" fmla="*/ 1323516 h 1704610"/>
                <a:gd name="connsiteX66" fmla="*/ 1063639 w 1704610"/>
                <a:gd name="connsiteY66" fmla="*/ 1309500 h 1704610"/>
                <a:gd name="connsiteX67" fmla="*/ 1090817 w 1704610"/>
                <a:gd name="connsiteY67" fmla="*/ 1264363 h 1704610"/>
                <a:gd name="connsiteX68" fmla="*/ 1113366 w 1704610"/>
                <a:gd name="connsiteY68" fmla="*/ 1228981 h 1704610"/>
                <a:gd name="connsiteX69" fmla="*/ 1120702 w 1704610"/>
                <a:gd name="connsiteY69" fmla="*/ 1221110 h 1704610"/>
                <a:gd name="connsiteX70" fmla="*/ 1141490 w 1704610"/>
                <a:gd name="connsiteY70" fmla="*/ 1097215 h 1704610"/>
                <a:gd name="connsiteX71" fmla="*/ 1192057 w 1704610"/>
                <a:gd name="connsiteY71" fmla="*/ 1003478 h 1704610"/>
                <a:gd name="connsiteX72" fmla="*/ 1244813 w 1704610"/>
                <a:gd name="connsiteY72" fmla="*/ 946661 h 1704610"/>
                <a:gd name="connsiteX73" fmla="*/ 1258879 w 1704610"/>
                <a:gd name="connsiteY73" fmla="*/ 880111 h 1704610"/>
                <a:gd name="connsiteX74" fmla="*/ 1191771 w 1704610"/>
                <a:gd name="connsiteY74" fmla="*/ 843786 h 1704610"/>
                <a:gd name="connsiteX75" fmla="*/ 1162769 w 1704610"/>
                <a:gd name="connsiteY75" fmla="*/ 837004 h 1704610"/>
                <a:gd name="connsiteX76" fmla="*/ 1117469 w 1704610"/>
                <a:gd name="connsiteY76" fmla="*/ 768381 h 1704610"/>
                <a:gd name="connsiteX77" fmla="*/ 1110235 w 1704610"/>
                <a:gd name="connsiteY77" fmla="*/ 752478 h 1704610"/>
                <a:gd name="connsiteX78" fmla="*/ 1097030 w 1704610"/>
                <a:gd name="connsiteY78" fmla="*/ 720256 h 1704610"/>
                <a:gd name="connsiteX79" fmla="*/ 1047919 w 1704610"/>
                <a:gd name="connsiteY79" fmla="*/ 628782 h 1704610"/>
                <a:gd name="connsiteX80" fmla="*/ 952570 w 1704610"/>
                <a:gd name="connsiteY80" fmla="*/ 586426 h 1704610"/>
                <a:gd name="connsiteX81" fmla="*/ 922476 w 1704610"/>
                <a:gd name="connsiteY81" fmla="*/ 577561 h 1704610"/>
                <a:gd name="connsiteX82" fmla="*/ 903386 w 1704610"/>
                <a:gd name="connsiteY82" fmla="*/ 576381 h 1704610"/>
                <a:gd name="connsiteX83" fmla="*/ 867968 w 1704610"/>
                <a:gd name="connsiteY83" fmla="*/ 591042 h 1704610"/>
                <a:gd name="connsiteX84" fmla="*/ 856139 w 1704610"/>
                <a:gd name="connsiteY84" fmla="*/ 606958 h 1704610"/>
                <a:gd name="connsiteX85" fmla="*/ 816953 w 1704610"/>
                <a:gd name="connsiteY85" fmla="*/ 583110 h 1704610"/>
                <a:gd name="connsiteX86" fmla="*/ 816311 w 1704610"/>
                <a:gd name="connsiteY86" fmla="*/ 582681 h 1704610"/>
                <a:gd name="connsiteX87" fmla="*/ 813351 w 1704610"/>
                <a:gd name="connsiteY87" fmla="*/ 550699 h 1704610"/>
                <a:gd name="connsiteX88" fmla="*/ 721019 w 1704610"/>
                <a:gd name="connsiteY88" fmla="*/ 515544 h 1704610"/>
                <a:gd name="connsiteX89" fmla="*/ 696138 w 1704610"/>
                <a:gd name="connsiteY89" fmla="*/ 516757 h 1704610"/>
                <a:gd name="connsiteX90" fmla="*/ 649708 w 1704610"/>
                <a:gd name="connsiteY90" fmla="*/ 519631 h 1704610"/>
                <a:gd name="connsiteX91" fmla="*/ 650525 w 1704610"/>
                <a:gd name="connsiteY91" fmla="*/ 517351 h 1704610"/>
                <a:gd name="connsiteX92" fmla="*/ 730300 w 1704610"/>
                <a:gd name="connsiteY92" fmla="*/ 461225 h 1704610"/>
                <a:gd name="connsiteX93" fmla="*/ 749190 w 1704610"/>
                <a:gd name="connsiteY93" fmla="*/ 461225 h 1704610"/>
                <a:gd name="connsiteX94" fmla="*/ 782415 w 1704610"/>
                <a:gd name="connsiteY94" fmla="*/ 428000 h 1704610"/>
                <a:gd name="connsiteX95" fmla="*/ 749190 w 1704610"/>
                <a:gd name="connsiteY95" fmla="*/ 394775 h 1704610"/>
                <a:gd name="connsiteX96" fmla="*/ 730300 w 1704610"/>
                <a:gd name="connsiteY96" fmla="*/ 394775 h 1704610"/>
                <a:gd name="connsiteX97" fmla="*/ 601680 w 1704610"/>
                <a:gd name="connsiteY97" fmla="*/ 466509 h 1704610"/>
                <a:gd name="connsiteX98" fmla="*/ 552120 w 1704610"/>
                <a:gd name="connsiteY98" fmla="*/ 397085 h 1704610"/>
                <a:gd name="connsiteX99" fmla="*/ 600879 w 1704610"/>
                <a:gd name="connsiteY99" fmla="*/ 278895 h 1704610"/>
                <a:gd name="connsiteX100" fmla="*/ 815876 w 1704610"/>
                <a:gd name="connsiteY100" fmla="*/ 203520 h 1704610"/>
                <a:gd name="connsiteX101" fmla="*/ 830865 w 1704610"/>
                <a:gd name="connsiteY101" fmla="*/ 192877 h 1704610"/>
                <a:gd name="connsiteX102" fmla="*/ 926440 w 1704610"/>
                <a:gd name="connsiteY102" fmla="*/ 72993 h 1704610"/>
                <a:gd name="connsiteX103" fmla="*/ 1532245 w 1704610"/>
                <a:gd name="connsiteY103" fmla="*/ 461295 h 1704610"/>
                <a:gd name="connsiteX104" fmla="*/ 1610540 w 1704610"/>
                <a:gd name="connsiteY104" fmla="*/ 651481 h 1704610"/>
                <a:gd name="connsiteX105" fmla="*/ 1596455 w 1704610"/>
                <a:gd name="connsiteY105" fmla="*/ 664041 h 1704610"/>
                <a:gd name="connsiteX106" fmla="*/ 1566885 w 1704610"/>
                <a:gd name="connsiteY106" fmla="*/ 728600 h 1704610"/>
                <a:gd name="connsiteX107" fmla="*/ 1566865 w 1704610"/>
                <a:gd name="connsiteY107" fmla="*/ 729401 h 1704610"/>
                <a:gd name="connsiteX108" fmla="*/ 1543918 w 1704610"/>
                <a:gd name="connsiteY108" fmla="*/ 666294 h 1704610"/>
                <a:gd name="connsiteX109" fmla="*/ 1528955 w 1704610"/>
                <a:gd name="connsiteY109" fmla="*/ 640628 h 1704610"/>
                <a:gd name="connsiteX110" fmla="*/ 1488021 w 1704610"/>
                <a:gd name="connsiteY110" fmla="*/ 592703 h 1704610"/>
                <a:gd name="connsiteX111" fmla="*/ 1424618 w 1704610"/>
                <a:gd name="connsiteY111" fmla="*/ 563475 h 1704610"/>
                <a:gd name="connsiteX112" fmla="*/ 1374513 w 1704610"/>
                <a:gd name="connsiteY112" fmla="*/ 563475 h 1704610"/>
                <a:gd name="connsiteX113" fmla="*/ 1332081 w 1704610"/>
                <a:gd name="connsiteY113" fmla="*/ 588892 h 1704610"/>
                <a:gd name="connsiteX114" fmla="*/ 1334473 w 1704610"/>
                <a:gd name="connsiteY114" fmla="*/ 638296 h 1704610"/>
                <a:gd name="connsiteX115" fmla="*/ 1339544 w 1704610"/>
                <a:gd name="connsiteY115" fmla="*/ 645908 h 1704610"/>
                <a:gd name="connsiteX116" fmla="*/ 1229844 w 1704610"/>
                <a:gd name="connsiteY116" fmla="*/ 711056 h 1704610"/>
                <a:gd name="connsiteX117" fmla="*/ 1161161 w 1704610"/>
                <a:gd name="connsiteY117" fmla="*/ 579495 h 1704610"/>
                <a:gd name="connsiteX118" fmla="*/ 1161161 w 1704610"/>
                <a:gd name="connsiteY118" fmla="*/ 550144 h 1704610"/>
                <a:gd name="connsiteX119" fmla="*/ 1150877 w 1704610"/>
                <a:gd name="connsiteY119" fmla="*/ 526114 h 1704610"/>
                <a:gd name="connsiteX120" fmla="*/ 1089029 w 1704610"/>
                <a:gd name="connsiteY120" fmla="*/ 467070 h 1704610"/>
                <a:gd name="connsiteX121" fmla="*/ 1077100 w 1704610"/>
                <a:gd name="connsiteY121" fmla="*/ 459757 h 1704610"/>
                <a:gd name="connsiteX122" fmla="*/ 1021426 w 1704610"/>
                <a:gd name="connsiteY122" fmla="*/ 440192 h 1704610"/>
                <a:gd name="connsiteX123" fmla="*/ 979063 w 1704610"/>
                <a:gd name="connsiteY123" fmla="*/ 460521 h 1704610"/>
                <a:gd name="connsiteX124" fmla="*/ 999392 w 1704610"/>
                <a:gd name="connsiteY124" fmla="*/ 502884 h 1704610"/>
                <a:gd name="connsiteX125" fmla="*/ 1048318 w 1704610"/>
                <a:gd name="connsiteY125" fmla="*/ 520079 h 1704610"/>
                <a:gd name="connsiteX126" fmla="*/ 1094711 w 1704610"/>
                <a:gd name="connsiteY126" fmla="*/ 564363 h 1704610"/>
                <a:gd name="connsiteX127" fmla="*/ 1094711 w 1704610"/>
                <a:gd name="connsiteY127" fmla="*/ 587649 h 1704610"/>
                <a:gd name="connsiteX128" fmla="*/ 1098486 w 1704610"/>
                <a:gd name="connsiteY128" fmla="*/ 603027 h 1704610"/>
                <a:gd name="connsiteX129" fmla="*/ 1184471 w 1704610"/>
                <a:gd name="connsiteY129" fmla="*/ 767730 h 1704610"/>
                <a:gd name="connsiteX130" fmla="*/ 1225418 w 1704610"/>
                <a:gd name="connsiteY130" fmla="*/ 783526 h 1704610"/>
                <a:gd name="connsiteX131" fmla="*/ 1250455 w 1704610"/>
                <a:gd name="connsiteY131" fmla="*/ 774296 h 1704610"/>
                <a:gd name="connsiteX132" fmla="*/ 1406369 w 1704610"/>
                <a:gd name="connsiteY132" fmla="*/ 674508 h 1704610"/>
                <a:gd name="connsiteX133" fmla="*/ 1410519 w 1704610"/>
                <a:gd name="connsiteY133" fmla="*/ 632584 h 1704610"/>
                <a:gd name="connsiteX134" fmla="*/ 1408752 w 1704610"/>
                <a:gd name="connsiteY134" fmla="*/ 629929 h 1704610"/>
                <a:gd name="connsiteX135" fmla="*/ 1424618 w 1704610"/>
                <a:gd name="connsiteY135" fmla="*/ 629929 h 1704610"/>
                <a:gd name="connsiteX136" fmla="*/ 1437497 w 1704610"/>
                <a:gd name="connsiteY136" fmla="*/ 635867 h 1704610"/>
                <a:gd name="connsiteX137" fmla="*/ 1478431 w 1704610"/>
                <a:gd name="connsiteY137" fmla="*/ 683792 h 1704610"/>
                <a:gd name="connsiteX138" fmla="*/ 1481468 w 1704610"/>
                <a:gd name="connsiteY138" fmla="*/ 689002 h 1704610"/>
                <a:gd name="connsiteX139" fmla="*/ 1526642 w 1704610"/>
                <a:gd name="connsiteY139" fmla="*/ 813219 h 1704610"/>
                <a:gd name="connsiteX140" fmla="*/ 1550666 w 1704610"/>
                <a:gd name="connsiteY140" fmla="*/ 834299 h 1704610"/>
                <a:gd name="connsiteX141" fmla="*/ 1557864 w 1704610"/>
                <a:gd name="connsiteY141" fmla="*/ 835087 h 1704610"/>
                <a:gd name="connsiteX142" fmla="*/ 1581356 w 1704610"/>
                <a:gd name="connsiteY142" fmla="*/ 825354 h 1704610"/>
                <a:gd name="connsiteX143" fmla="*/ 1602858 w 1704610"/>
                <a:gd name="connsiteY143" fmla="*/ 803852 h 1704610"/>
                <a:gd name="connsiteX144" fmla="*/ 1630328 w 1704610"/>
                <a:gd name="connsiteY144" fmla="*/ 753897 h 1704610"/>
                <a:gd name="connsiteX145" fmla="*/ 1338201 w 1704610"/>
                <a:gd name="connsiteY145" fmla="*/ 1469458 h 1704610"/>
                <a:gd name="connsiteX146" fmla="*/ 1332579 w 1704610"/>
                <a:gd name="connsiteY146" fmla="*/ 1516107 h 1704610"/>
                <a:gd name="connsiteX147" fmla="*/ 1379228 w 1704610"/>
                <a:gd name="connsiteY147" fmla="*/ 1521729 h 1704610"/>
                <a:gd name="connsiteX148" fmla="*/ 1687710 w 1704610"/>
                <a:gd name="connsiteY148" fmla="*/ 1017653 h 1704610"/>
                <a:gd name="connsiteX149" fmla="*/ 1589786 w 1704610"/>
                <a:gd name="connsiteY149" fmla="*/ 428077 h 1704610"/>
                <a:gd name="connsiteX150" fmla="*/ 159601 w 1704610"/>
                <a:gd name="connsiteY150" fmla="*/ 942009 h 1704610"/>
                <a:gd name="connsiteX151" fmla="*/ 296611 w 1704610"/>
                <a:gd name="connsiteY151" fmla="*/ 1046183 h 1704610"/>
                <a:gd name="connsiteX152" fmla="*/ 310351 w 1704610"/>
                <a:gd name="connsiteY152" fmla="*/ 1052343 h 1704610"/>
                <a:gd name="connsiteX153" fmla="*/ 392930 w 1704610"/>
                <a:gd name="connsiteY153" fmla="*/ 1068479 h 1704610"/>
                <a:gd name="connsiteX154" fmla="*/ 417695 w 1704610"/>
                <a:gd name="connsiteY154" fmla="*/ 1086037 h 1704610"/>
                <a:gd name="connsiteX155" fmla="*/ 420928 w 1704610"/>
                <a:gd name="connsiteY155" fmla="*/ 1116218 h 1704610"/>
                <a:gd name="connsiteX156" fmla="*/ 420838 w 1704610"/>
                <a:gd name="connsiteY156" fmla="*/ 1180372 h 1704610"/>
                <a:gd name="connsiteX157" fmla="*/ 431365 w 1704610"/>
                <a:gd name="connsiteY157" fmla="*/ 1212763 h 1704610"/>
                <a:gd name="connsiteX158" fmla="*/ 407660 w 1704610"/>
                <a:gd name="connsiteY158" fmla="*/ 1259282 h 1704610"/>
                <a:gd name="connsiteX159" fmla="*/ 374641 w 1704610"/>
                <a:gd name="connsiteY159" fmla="*/ 1270012 h 1704610"/>
                <a:gd name="connsiteX160" fmla="*/ 352278 w 1704610"/>
                <a:gd name="connsiteY160" fmla="*/ 1295358 h 1704610"/>
                <a:gd name="connsiteX161" fmla="*/ 325702 w 1704610"/>
                <a:gd name="connsiteY161" fmla="*/ 1434083 h 1704610"/>
                <a:gd name="connsiteX162" fmla="*/ 174341 w 1704610"/>
                <a:gd name="connsiteY162" fmla="*/ 1245287 h 1704610"/>
                <a:gd name="connsiteX163" fmla="*/ 77813 w 1704610"/>
                <a:gd name="connsiteY163" fmla="*/ 968581 h 1704610"/>
                <a:gd name="connsiteX164" fmla="*/ 159601 w 1704610"/>
                <a:gd name="connsiteY164" fmla="*/ 942009 h 1704610"/>
                <a:gd name="connsiteX165" fmla="*/ 353245 w 1704610"/>
                <a:gd name="connsiteY165" fmla="*/ 412054 h 1704610"/>
                <a:gd name="connsiteX166" fmla="*/ 314159 w 1704610"/>
                <a:gd name="connsiteY166" fmla="*/ 453932 h 1704610"/>
                <a:gd name="connsiteX167" fmla="*/ 309617 w 1704610"/>
                <a:gd name="connsiteY167" fmla="*/ 460089 h 1704610"/>
                <a:gd name="connsiteX168" fmla="*/ 220857 w 1704610"/>
                <a:gd name="connsiteY168" fmla="*/ 615052 h 1704610"/>
                <a:gd name="connsiteX169" fmla="*/ 141970 w 1704610"/>
                <a:gd name="connsiteY169" fmla="*/ 671461 h 1704610"/>
                <a:gd name="connsiteX170" fmla="*/ 133842 w 1704610"/>
                <a:gd name="connsiteY170" fmla="*/ 717206 h 1704610"/>
                <a:gd name="connsiteX171" fmla="*/ 163346 w 1704610"/>
                <a:gd name="connsiteY171" fmla="*/ 760483 h 1704610"/>
                <a:gd name="connsiteX172" fmla="*/ 120930 w 1704610"/>
                <a:gd name="connsiteY172" fmla="*/ 766208 h 1704610"/>
                <a:gd name="connsiteX173" fmla="*/ 114829 w 1704610"/>
                <a:gd name="connsiteY173" fmla="*/ 760479 h 1704610"/>
                <a:gd name="connsiteX174" fmla="*/ 79594 w 1704610"/>
                <a:gd name="connsiteY174" fmla="*/ 729025 h 1704610"/>
                <a:gd name="connsiteX175" fmla="*/ 313631 w 1704610"/>
                <a:gd name="connsiteY175" fmla="*/ 284564 h 1704610"/>
                <a:gd name="connsiteX176" fmla="*/ 367474 w 1704610"/>
                <a:gd name="connsiteY176" fmla="*/ 333858 h 1704610"/>
                <a:gd name="connsiteX177" fmla="*/ 353245 w 1704610"/>
                <a:gd name="connsiteY177" fmla="*/ 412054 h 1704610"/>
                <a:gd name="connsiteX178" fmla="*/ 624155 w 1704610"/>
                <a:gd name="connsiteY178" fmla="*/ 593623 h 1704610"/>
                <a:gd name="connsiteX179" fmla="*/ 698487 w 1704610"/>
                <a:gd name="connsiteY179" fmla="*/ 583173 h 1704610"/>
                <a:gd name="connsiteX180" fmla="*/ 726555 w 1704610"/>
                <a:gd name="connsiteY180" fmla="*/ 581768 h 1704610"/>
                <a:gd name="connsiteX181" fmla="*/ 740710 w 1704610"/>
                <a:gd name="connsiteY181" fmla="*/ 581827 h 1704610"/>
                <a:gd name="connsiteX182" fmla="*/ 738843 w 1704610"/>
                <a:gd name="connsiteY182" fmla="*/ 598980 h 1704610"/>
                <a:gd name="connsiteX183" fmla="*/ 755995 w 1704610"/>
                <a:gd name="connsiteY183" fmla="*/ 623167 h 1704610"/>
                <a:gd name="connsiteX184" fmla="*/ 780089 w 1704610"/>
                <a:gd name="connsiteY184" fmla="*/ 638412 h 1704610"/>
                <a:gd name="connsiteX185" fmla="*/ 863147 w 1704610"/>
                <a:gd name="connsiteY185" fmla="*/ 677106 h 1704610"/>
                <a:gd name="connsiteX186" fmla="*/ 908281 w 1704610"/>
                <a:gd name="connsiteY186" fmla="*/ 658302 h 1704610"/>
                <a:gd name="connsiteX187" fmla="*/ 909689 w 1704610"/>
                <a:gd name="connsiteY187" fmla="*/ 656890 h 1704610"/>
                <a:gd name="connsiteX188" fmla="*/ 918581 w 1704610"/>
                <a:gd name="connsiteY188" fmla="*/ 646001 h 1704610"/>
                <a:gd name="connsiteX189" fmla="*/ 935199 w 1704610"/>
                <a:gd name="connsiteY189" fmla="*/ 650583 h 1704610"/>
                <a:gd name="connsiteX190" fmla="*/ 999585 w 1704610"/>
                <a:gd name="connsiteY190" fmla="*/ 674398 h 1704610"/>
                <a:gd name="connsiteX191" fmla="*/ 1035043 w 1704610"/>
                <a:gd name="connsiteY191" fmla="*/ 744214 h 1704610"/>
                <a:gd name="connsiteX192" fmla="*/ 1050049 w 1704610"/>
                <a:gd name="connsiteY192" fmla="*/ 780659 h 1704610"/>
                <a:gd name="connsiteX193" fmla="*/ 1056831 w 1704610"/>
                <a:gd name="connsiteY193" fmla="*/ 795578 h 1704610"/>
                <a:gd name="connsiteX194" fmla="*/ 1126408 w 1704610"/>
                <a:gd name="connsiteY194" fmla="*/ 892638 h 1704610"/>
                <a:gd name="connsiteX195" fmla="*/ 1181700 w 1704610"/>
                <a:gd name="connsiteY195" fmla="*/ 909482 h 1704610"/>
                <a:gd name="connsiteX196" fmla="*/ 1188937 w 1704610"/>
                <a:gd name="connsiteY196" fmla="*/ 910621 h 1704610"/>
                <a:gd name="connsiteX197" fmla="*/ 1146777 w 1704610"/>
                <a:gd name="connsiteY197" fmla="*/ 954858 h 1704610"/>
                <a:gd name="connsiteX198" fmla="*/ 1078027 w 1704610"/>
                <a:gd name="connsiteY198" fmla="*/ 1116896 h 1704610"/>
                <a:gd name="connsiteX199" fmla="*/ 1071780 w 1704610"/>
                <a:gd name="connsiteY199" fmla="*/ 1176155 h 1704610"/>
                <a:gd name="connsiteX200" fmla="*/ 1064939 w 1704610"/>
                <a:gd name="connsiteY200" fmla="*/ 1183495 h 1704610"/>
                <a:gd name="connsiteX201" fmla="*/ 1027487 w 1704610"/>
                <a:gd name="connsiteY201" fmla="*/ 1244263 h 1704610"/>
                <a:gd name="connsiteX202" fmla="*/ 1013956 w 1704610"/>
                <a:gd name="connsiteY202" fmla="*/ 1265386 h 1704610"/>
                <a:gd name="connsiteX203" fmla="*/ 995369 w 1704610"/>
                <a:gd name="connsiteY203" fmla="*/ 1290002 h 1704610"/>
                <a:gd name="connsiteX204" fmla="*/ 983343 w 1704610"/>
                <a:gd name="connsiteY204" fmla="*/ 1325300 h 1704610"/>
                <a:gd name="connsiteX205" fmla="*/ 976402 w 1704610"/>
                <a:gd name="connsiteY205" fmla="*/ 1344779 h 1704610"/>
                <a:gd name="connsiteX206" fmla="*/ 934454 w 1704610"/>
                <a:gd name="connsiteY206" fmla="*/ 1381871 h 1704610"/>
                <a:gd name="connsiteX207" fmla="*/ 906612 w 1704610"/>
                <a:gd name="connsiteY207" fmla="*/ 1392956 h 1704610"/>
                <a:gd name="connsiteX208" fmla="*/ 870819 w 1704610"/>
                <a:gd name="connsiteY208" fmla="*/ 1314916 h 1704610"/>
                <a:gd name="connsiteX209" fmla="*/ 852975 w 1704610"/>
                <a:gd name="connsiteY209" fmla="*/ 1271949 h 1704610"/>
                <a:gd name="connsiteX210" fmla="*/ 831311 w 1704610"/>
                <a:gd name="connsiteY210" fmla="*/ 1186522 h 1704610"/>
                <a:gd name="connsiteX211" fmla="*/ 833799 w 1704610"/>
                <a:gd name="connsiteY211" fmla="*/ 1178903 h 1704610"/>
                <a:gd name="connsiteX212" fmla="*/ 836019 w 1704610"/>
                <a:gd name="connsiteY212" fmla="*/ 1063870 h 1704610"/>
                <a:gd name="connsiteX213" fmla="*/ 811829 w 1704610"/>
                <a:gd name="connsiteY213" fmla="*/ 1029399 h 1704610"/>
                <a:gd name="connsiteX214" fmla="*/ 799139 w 1704610"/>
                <a:gd name="connsiteY214" fmla="*/ 1012542 h 1704610"/>
                <a:gd name="connsiteX215" fmla="*/ 798049 w 1704610"/>
                <a:gd name="connsiteY215" fmla="*/ 995732 h 1704610"/>
                <a:gd name="connsiteX216" fmla="*/ 772254 w 1704610"/>
                <a:gd name="connsiteY216" fmla="*/ 927714 h 1704610"/>
                <a:gd name="connsiteX217" fmla="*/ 664229 w 1704610"/>
                <a:gd name="connsiteY217" fmla="*/ 910917 h 1704610"/>
                <a:gd name="connsiteX218" fmla="*/ 639982 w 1704610"/>
                <a:gd name="connsiteY218" fmla="*/ 915968 h 1704610"/>
                <a:gd name="connsiteX219" fmla="*/ 525610 w 1704610"/>
                <a:gd name="connsiteY219" fmla="*/ 867621 h 1704610"/>
                <a:gd name="connsiteX220" fmla="*/ 515303 w 1704610"/>
                <a:gd name="connsiteY220" fmla="*/ 734628 h 1704610"/>
                <a:gd name="connsiteX221" fmla="*/ 558320 w 1704610"/>
                <a:gd name="connsiteY221" fmla="*/ 676219 h 1704610"/>
                <a:gd name="connsiteX222" fmla="*/ 569967 w 1704610"/>
                <a:gd name="connsiteY222" fmla="*/ 663011 h 1704610"/>
                <a:gd name="connsiteX223" fmla="*/ 591117 w 1704610"/>
                <a:gd name="connsiteY223" fmla="*/ 634717 h 1704610"/>
                <a:gd name="connsiteX224" fmla="*/ 624155 w 1704610"/>
                <a:gd name="connsiteY224" fmla="*/ 593623 h 170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1704610" h="1704610">
                  <a:moveTo>
                    <a:pt x="1589786" y="428077"/>
                  </a:moveTo>
                  <a:cubicBezTo>
                    <a:pt x="1476205" y="231349"/>
                    <a:pt x="1292815" y="90630"/>
                    <a:pt x="1073395" y="31836"/>
                  </a:cubicBezTo>
                  <a:cubicBezTo>
                    <a:pt x="853982" y="-26958"/>
                    <a:pt x="624800" y="3217"/>
                    <a:pt x="428072" y="116794"/>
                  </a:cubicBezTo>
                  <a:cubicBezTo>
                    <a:pt x="231347" y="230372"/>
                    <a:pt x="90626" y="413765"/>
                    <a:pt x="31835" y="633182"/>
                  </a:cubicBezTo>
                  <a:cubicBezTo>
                    <a:pt x="-26956" y="852598"/>
                    <a:pt x="3215" y="1081784"/>
                    <a:pt x="116793" y="1278508"/>
                  </a:cubicBezTo>
                  <a:cubicBezTo>
                    <a:pt x="218674" y="1454974"/>
                    <a:pt x="380602" y="1589086"/>
                    <a:pt x="572748" y="1656134"/>
                  </a:cubicBezTo>
                  <a:cubicBezTo>
                    <a:pt x="663830" y="1687914"/>
                    <a:pt x="758913" y="1703774"/>
                    <a:pt x="853849" y="1703774"/>
                  </a:cubicBezTo>
                  <a:cubicBezTo>
                    <a:pt x="957073" y="1703774"/>
                    <a:pt x="1060111" y="1685013"/>
                    <a:pt x="1157506" y="1647581"/>
                  </a:cubicBezTo>
                  <a:cubicBezTo>
                    <a:pt x="1174635" y="1640999"/>
                    <a:pt x="1183181" y="1621776"/>
                    <a:pt x="1176596" y="1604647"/>
                  </a:cubicBezTo>
                  <a:cubicBezTo>
                    <a:pt x="1170010" y="1587518"/>
                    <a:pt x="1150784" y="1578962"/>
                    <a:pt x="1133661" y="1585557"/>
                  </a:cubicBezTo>
                  <a:cubicBezTo>
                    <a:pt x="874414" y="1685199"/>
                    <a:pt x="593762" y="1639926"/>
                    <a:pt x="384081" y="1482537"/>
                  </a:cubicBezTo>
                  <a:lnTo>
                    <a:pt x="413850" y="1327145"/>
                  </a:lnTo>
                  <a:lnTo>
                    <a:pt x="428195" y="1322486"/>
                  </a:lnTo>
                  <a:cubicBezTo>
                    <a:pt x="482400" y="1304875"/>
                    <a:pt x="512173" y="1246446"/>
                    <a:pt x="494568" y="1192238"/>
                  </a:cubicBezTo>
                  <a:lnTo>
                    <a:pt x="484042" y="1159843"/>
                  </a:lnTo>
                  <a:cubicBezTo>
                    <a:pt x="481606" y="1152347"/>
                    <a:pt x="481619" y="1144422"/>
                    <a:pt x="484075" y="1136932"/>
                  </a:cubicBezTo>
                  <a:cubicBezTo>
                    <a:pt x="493309" y="1108782"/>
                    <a:pt x="490010" y="1077982"/>
                    <a:pt x="475020" y="1052423"/>
                  </a:cubicBezTo>
                  <a:cubicBezTo>
                    <a:pt x="460031" y="1026867"/>
                    <a:pt x="434761" y="1008947"/>
                    <a:pt x="405683" y="1003262"/>
                  </a:cubicBezTo>
                  <a:lnTo>
                    <a:pt x="330687" y="988608"/>
                  </a:lnTo>
                  <a:lnTo>
                    <a:pt x="185984" y="878589"/>
                  </a:lnTo>
                  <a:cubicBezTo>
                    <a:pt x="177315" y="871997"/>
                    <a:pt x="165967" y="870073"/>
                    <a:pt x="155607" y="873435"/>
                  </a:cubicBezTo>
                  <a:lnTo>
                    <a:pt x="70888" y="900955"/>
                  </a:lnTo>
                  <a:cubicBezTo>
                    <a:pt x="69090" y="870654"/>
                    <a:pt x="69064" y="840363"/>
                    <a:pt x="70772" y="810232"/>
                  </a:cubicBezTo>
                  <a:cubicBezTo>
                    <a:pt x="74114" y="813345"/>
                    <a:pt x="76291" y="815462"/>
                    <a:pt x="77630" y="816851"/>
                  </a:cubicBezTo>
                  <a:cubicBezTo>
                    <a:pt x="79288" y="819612"/>
                    <a:pt x="81342" y="822144"/>
                    <a:pt x="83747" y="824337"/>
                  </a:cubicBezTo>
                  <a:cubicBezTo>
                    <a:pt x="90665" y="830637"/>
                    <a:pt x="96932" y="833495"/>
                    <a:pt x="110091" y="833495"/>
                  </a:cubicBezTo>
                  <a:cubicBezTo>
                    <a:pt x="122182" y="833492"/>
                    <a:pt x="140083" y="831083"/>
                    <a:pt x="169639" y="826717"/>
                  </a:cubicBezTo>
                  <a:cubicBezTo>
                    <a:pt x="197670" y="822573"/>
                    <a:pt x="225556" y="817904"/>
                    <a:pt x="225831" y="817858"/>
                  </a:cubicBezTo>
                  <a:cubicBezTo>
                    <a:pt x="237006" y="815987"/>
                    <a:pt x="246453" y="808544"/>
                    <a:pt x="250899" y="798127"/>
                  </a:cubicBezTo>
                  <a:cubicBezTo>
                    <a:pt x="255345" y="787707"/>
                    <a:pt x="254172" y="775741"/>
                    <a:pt x="247789" y="766377"/>
                  </a:cubicBezTo>
                  <a:lnTo>
                    <a:pt x="207047" y="706620"/>
                  </a:lnTo>
                  <a:lnTo>
                    <a:pt x="265403" y="664892"/>
                  </a:lnTo>
                  <a:cubicBezTo>
                    <a:pt x="269291" y="662110"/>
                    <a:pt x="272534" y="658525"/>
                    <a:pt x="274910" y="654378"/>
                  </a:cubicBezTo>
                  <a:lnTo>
                    <a:pt x="365367" y="496461"/>
                  </a:lnTo>
                  <a:lnTo>
                    <a:pt x="401828" y="457391"/>
                  </a:lnTo>
                  <a:cubicBezTo>
                    <a:pt x="439087" y="417457"/>
                    <a:pt x="449720" y="359032"/>
                    <a:pt x="428913" y="308538"/>
                  </a:cubicBezTo>
                  <a:cubicBezTo>
                    <a:pt x="416638" y="278756"/>
                    <a:pt x="395199" y="253961"/>
                    <a:pt x="368384" y="237250"/>
                  </a:cubicBezTo>
                  <a:cubicBezTo>
                    <a:pt x="397426" y="214419"/>
                    <a:pt x="428391" y="193339"/>
                    <a:pt x="461300" y="174342"/>
                  </a:cubicBezTo>
                  <a:cubicBezTo>
                    <a:pt x="582045" y="104629"/>
                    <a:pt x="713815" y="70846"/>
                    <a:pt x="844200" y="69554"/>
                  </a:cubicBezTo>
                  <a:lnTo>
                    <a:pt x="784867" y="143982"/>
                  </a:lnTo>
                  <a:lnTo>
                    <a:pt x="564846" y="221114"/>
                  </a:lnTo>
                  <a:cubicBezTo>
                    <a:pt x="555911" y="224245"/>
                    <a:pt x="548734" y="231043"/>
                    <a:pt x="545125" y="239795"/>
                  </a:cubicBezTo>
                  <a:lnTo>
                    <a:pt x="483680" y="388751"/>
                  </a:lnTo>
                  <a:cubicBezTo>
                    <a:pt x="479317" y="399334"/>
                    <a:pt x="480702" y="411410"/>
                    <a:pt x="487351" y="420727"/>
                  </a:cubicBezTo>
                  <a:lnTo>
                    <a:pt x="577094" y="546436"/>
                  </a:lnTo>
                  <a:cubicBezTo>
                    <a:pt x="564242" y="558162"/>
                    <a:pt x="551731" y="575242"/>
                    <a:pt x="536788" y="596448"/>
                  </a:cubicBezTo>
                  <a:cubicBezTo>
                    <a:pt x="530236" y="605748"/>
                    <a:pt x="524049" y="614531"/>
                    <a:pt x="519772" y="619455"/>
                  </a:cubicBezTo>
                  <a:cubicBezTo>
                    <a:pt x="516054" y="623742"/>
                    <a:pt x="512332" y="627928"/>
                    <a:pt x="508644" y="632075"/>
                  </a:cubicBezTo>
                  <a:cubicBezTo>
                    <a:pt x="489342" y="653790"/>
                    <a:pt x="469385" y="676249"/>
                    <a:pt x="455206" y="706247"/>
                  </a:cubicBezTo>
                  <a:cubicBezTo>
                    <a:pt x="424031" y="772235"/>
                    <a:pt x="430328" y="848933"/>
                    <a:pt x="471638" y="906411"/>
                  </a:cubicBezTo>
                  <a:cubicBezTo>
                    <a:pt x="511581" y="961986"/>
                    <a:pt x="577433" y="990236"/>
                    <a:pt x="647718" y="981969"/>
                  </a:cubicBezTo>
                  <a:cubicBezTo>
                    <a:pt x="659168" y="980627"/>
                    <a:pt x="669844" y="977985"/>
                    <a:pt x="680175" y="975426"/>
                  </a:cubicBezTo>
                  <a:cubicBezTo>
                    <a:pt x="708662" y="968379"/>
                    <a:pt x="717686" y="967674"/>
                    <a:pt x="726824" y="976227"/>
                  </a:cubicBezTo>
                  <a:cubicBezTo>
                    <a:pt x="731270" y="980391"/>
                    <a:pt x="731679" y="981178"/>
                    <a:pt x="731589" y="995297"/>
                  </a:cubicBezTo>
                  <a:cubicBezTo>
                    <a:pt x="731526" y="1004282"/>
                    <a:pt x="731456" y="1015460"/>
                    <a:pt x="734553" y="1028223"/>
                  </a:cubicBezTo>
                  <a:cubicBezTo>
                    <a:pt x="739514" y="1048642"/>
                    <a:pt x="752337" y="1062754"/>
                    <a:pt x="762638" y="1074091"/>
                  </a:cubicBezTo>
                  <a:cubicBezTo>
                    <a:pt x="767758" y="1079723"/>
                    <a:pt x="773055" y="1085552"/>
                    <a:pt x="774686" y="1089463"/>
                  </a:cubicBezTo>
                  <a:cubicBezTo>
                    <a:pt x="785050" y="1114297"/>
                    <a:pt x="780538" y="1128051"/>
                    <a:pt x="770649" y="1158189"/>
                  </a:cubicBezTo>
                  <a:cubicBezTo>
                    <a:pt x="769802" y="1160767"/>
                    <a:pt x="768938" y="1163399"/>
                    <a:pt x="768070" y="1166097"/>
                  </a:cubicBezTo>
                  <a:cubicBezTo>
                    <a:pt x="753048" y="1212600"/>
                    <a:pt x="773988" y="1258727"/>
                    <a:pt x="792463" y="1299419"/>
                  </a:cubicBezTo>
                  <a:cubicBezTo>
                    <a:pt x="798464" y="1312634"/>
                    <a:pt x="804130" y="1325108"/>
                    <a:pt x="807841" y="1336133"/>
                  </a:cubicBezTo>
                  <a:cubicBezTo>
                    <a:pt x="837717" y="1424782"/>
                    <a:pt x="860113" y="1445085"/>
                    <a:pt x="878086" y="1453259"/>
                  </a:cubicBezTo>
                  <a:cubicBezTo>
                    <a:pt x="887500" y="1457539"/>
                    <a:pt x="897242" y="1459416"/>
                    <a:pt x="907084" y="1459413"/>
                  </a:cubicBezTo>
                  <a:cubicBezTo>
                    <a:pt x="954983" y="1459410"/>
                    <a:pt x="1004965" y="1414937"/>
                    <a:pt x="1027926" y="1386743"/>
                  </a:cubicBezTo>
                  <a:cubicBezTo>
                    <a:pt x="1042347" y="1369039"/>
                    <a:pt x="1045899" y="1351311"/>
                    <a:pt x="1048491" y="1338362"/>
                  </a:cubicBezTo>
                  <a:cubicBezTo>
                    <a:pt x="1049783" y="1331923"/>
                    <a:pt x="1050800" y="1326839"/>
                    <a:pt x="1052741" y="1323516"/>
                  </a:cubicBezTo>
                  <a:cubicBezTo>
                    <a:pt x="1055711" y="1318432"/>
                    <a:pt x="1059210" y="1314491"/>
                    <a:pt x="1063639" y="1309500"/>
                  </a:cubicBezTo>
                  <a:cubicBezTo>
                    <a:pt x="1072548" y="1299469"/>
                    <a:pt x="1083636" y="1286988"/>
                    <a:pt x="1090817" y="1264363"/>
                  </a:cubicBezTo>
                  <a:cubicBezTo>
                    <a:pt x="1096273" y="1247177"/>
                    <a:pt x="1100237" y="1242964"/>
                    <a:pt x="1113366" y="1228981"/>
                  </a:cubicBezTo>
                  <a:cubicBezTo>
                    <a:pt x="1115652" y="1226553"/>
                    <a:pt x="1118087" y="1223954"/>
                    <a:pt x="1120702" y="1221110"/>
                  </a:cubicBezTo>
                  <a:cubicBezTo>
                    <a:pt x="1164959" y="1172952"/>
                    <a:pt x="1153562" y="1136165"/>
                    <a:pt x="1141490" y="1097215"/>
                  </a:cubicBezTo>
                  <a:cubicBezTo>
                    <a:pt x="1131332" y="1064442"/>
                    <a:pt x="1149099" y="1043481"/>
                    <a:pt x="1192057" y="1003478"/>
                  </a:cubicBezTo>
                  <a:cubicBezTo>
                    <a:pt x="1210678" y="986136"/>
                    <a:pt x="1229930" y="968206"/>
                    <a:pt x="1244813" y="946661"/>
                  </a:cubicBezTo>
                  <a:cubicBezTo>
                    <a:pt x="1251326" y="937230"/>
                    <a:pt x="1271140" y="908545"/>
                    <a:pt x="1258879" y="880111"/>
                  </a:cubicBezTo>
                  <a:cubicBezTo>
                    <a:pt x="1246860" y="852233"/>
                    <a:pt x="1216313" y="847547"/>
                    <a:pt x="1191771" y="843786"/>
                  </a:cubicBezTo>
                  <a:cubicBezTo>
                    <a:pt x="1182078" y="842297"/>
                    <a:pt x="1167431" y="840051"/>
                    <a:pt x="1162769" y="837004"/>
                  </a:cubicBezTo>
                  <a:cubicBezTo>
                    <a:pt x="1142211" y="823563"/>
                    <a:pt x="1129634" y="795512"/>
                    <a:pt x="1117469" y="768381"/>
                  </a:cubicBezTo>
                  <a:cubicBezTo>
                    <a:pt x="1115047" y="762981"/>
                    <a:pt x="1112658" y="757652"/>
                    <a:pt x="1110235" y="752478"/>
                  </a:cubicBezTo>
                  <a:cubicBezTo>
                    <a:pt x="1105916" y="743247"/>
                    <a:pt x="1101599" y="732079"/>
                    <a:pt x="1097030" y="720256"/>
                  </a:cubicBezTo>
                  <a:cubicBezTo>
                    <a:pt x="1084942" y="688969"/>
                    <a:pt x="1071242" y="653504"/>
                    <a:pt x="1047919" y="628782"/>
                  </a:cubicBezTo>
                  <a:cubicBezTo>
                    <a:pt x="1026955" y="606569"/>
                    <a:pt x="987437" y="595870"/>
                    <a:pt x="952570" y="586426"/>
                  </a:cubicBezTo>
                  <a:cubicBezTo>
                    <a:pt x="940844" y="583253"/>
                    <a:pt x="929776" y="580256"/>
                    <a:pt x="922476" y="577561"/>
                  </a:cubicBezTo>
                  <a:cubicBezTo>
                    <a:pt x="916358" y="575301"/>
                    <a:pt x="909719" y="574893"/>
                    <a:pt x="903386" y="576381"/>
                  </a:cubicBezTo>
                  <a:cubicBezTo>
                    <a:pt x="886416" y="580359"/>
                    <a:pt x="875830" y="584742"/>
                    <a:pt x="867968" y="591042"/>
                  </a:cubicBezTo>
                  <a:cubicBezTo>
                    <a:pt x="865891" y="592706"/>
                    <a:pt x="859741" y="598172"/>
                    <a:pt x="856139" y="606958"/>
                  </a:cubicBezTo>
                  <a:cubicBezTo>
                    <a:pt x="843974" y="601120"/>
                    <a:pt x="827247" y="589972"/>
                    <a:pt x="816953" y="583110"/>
                  </a:cubicBezTo>
                  <a:cubicBezTo>
                    <a:pt x="816740" y="582967"/>
                    <a:pt x="816524" y="582824"/>
                    <a:pt x="816311" y="582681"/>
                  </a:cubicBezTo>
                  <a:cubicBezTo>
                    <a:pt x="819780" y="568799"/>
                    <a:pt x="816640" y="557657"/>
                    <a:pt x="813351" y="550699"/>
                  </a:cubicBezTo>
                  <a:cubicBezTo>
                    <a:pt x="794789" y="511437"/>
                    <a:pt x="733174" y="514510"/>
                    <a:pt x="721019" y="515544"/>
                  </a:cubicBezTo>
                  <a:cubicBezTo>
                    <a:pt x="714114" y="516122"/>
                    <a:pt x="705379" y="516431"/>
                    <a:pt x="696138" y="516757"/>
                  </a:cubicBezTo>
                  <a:cubicBezTo>
                    <a:pt x="681624" y="517272"/>
                    <a:pt x="665581" y="517850"/>
                    <a:pt x="649708" y="519631"/>
                  </a:cubicBezTo>
                  <a:lnTo>
                    <a:pt x="650525" y="517351"/>
                  </a:lnTo>
                  <a:cubicBezTo>
                    <a:pt x="662574" y="483781"/>
                    <a:pt x="694633" y="461225"/>
                    <a:pt x="730300" y="461225"/>
                  </a:cubicBezTo>
                  <a:lnTo>
                    <a:pt x="749190" y="461225"/>
                  </a:lnTo>
                  <a:cubicBezTo>
                    <a:pt x="767536" y="461225"/>
                    <a:pt x="782415" y="446346"/>
                    <a:pt x="782415" y="428000"/>
                  </a:cubicBezTo>
                  <a:cubicBezTo>
                    <a:pt x="782415" y="409655"/>
                    <a:pt x="767536" y="394775"/>
                    <a:pt x="749190" y="394775"/>
                  </a:cubicBezTo>
                  <a:lnTo>
                    <a:pt x="730300" y="394775"/>
                  </a:lnTo>
                  <a:cubicBezTo>
                    <a:pt x="677347" y="394775"/>
                    <a:pt x="628857" y="422644"/>
                    <a:pt x="601680" y="466509"/>
                  </a:cubicBezTo>
                  <a:lnTo>
                    <a:pt x="552120" y="397085"/>
                  </a:lnTo>
                  <a:lnTo>
                    <a:pt x="600879" y="278895"/>
                  </a:lnTo>
                  <a:lnTo>
                    <a:pt x="815876" y="203520"/>
                  </a:lnTo>
                  <a:cubicBezTo>
                    <a:pt x="821771" y="201453"/>
                    <a:pt x="826968" y="197765"/>
                    <a:pt x="830865" y="192877"/>
                  </a:cubicBezTo>
                  <a:lnTo>
                    <a:pt x="926440" y="72993"/>
                  </a:lnTo>
                  <a:cubicBezTo>
                    <a:pt x="1170648" y="96223"/>
                    <a:pt x="1400521" y="233143"/>
                    <a:pt x="1532245" y="461295"/>
                  </a:cubicBezTo>
                  <a:cubicBezTo>
                    <a:pt x="1567330" y="522066"/>
                    <a:pt x="1593285" y="586044"/>
                    <a:pt x="1610540" y="651481"/>
                  </a:cubicBezTo>
                  <a:lnTo>
                    <a:pt x="1596455" y="664041"/>
                  </a:lnTo>
                  <a:cubicBezTo>
                    <a:pt x="1578070" y="680446"/>
                    <a:pt x="1567297" y="703975"/>
                    <a:pt x="1566885" y="728600"/>
                  </a:cubicBezTo>
                  <a:cubicBezTo>
                    <a:pt x="1566882" y="728869"/>
                    <a:pt x="1566875" y="729135"/>
                    <a:pt x="1566865" y="729401"/>
                  </a:cubicBezTo>
                  <a:lnTo>
                    <a:pt x="1543918" y="666294"/>
                  </a:lnTo>
                  <a:cubicBezTo>
                    <a:pt x="1540498" y="656877"/>
                    <a:pt x="1535461" y="648241"/>
                    <a:pt x="1528955" y="640628"/>
                  </a:cubicBezTo>
                  <a:lnTo>
                    <a:pt x="1488021" y="592703"/>
                  </a:lnTo>
                  <a:cubicBezTo>
                    <a:pt x="1472151" y="574125"/>
                    <a:pt x="1449044" y="563475"/>
                    <a:pt x="1424618" y="563475"/>
                  </a:cubicBezTo>
                  <a:lnTo>
                    <a:pt x="1374513" y="563475"/>
                  </a:lnTo>
                  <a:cubicBezTo>
                    <a:pt x="1356726" y="563475"/>
                    <a:pt x="1340471" y="573218"/>
                    <a:pt x="1332081" y="588892"/>
                  </a:cubicBezTo>
                  <a:cubicBezTo>
                    <a:pt x="1323691" y="604569"/>
                    <a:pt x="1324608" y="623502"/>
                    <a:pt x="1334473" y="638296"/>
                  </a:cubicBezTo>
                  <a:lnTo>
                    <a:pt x="1339544" y="645908"/>
                  </a:lnTo>
                  <a:cubicBezTo>
                    <a:pt x="1307166" y="673750"/>
                    <a:pt x="1269718" y="696030"/>
                    <a:pt x="1229844" y="711056"/>
                  </a:cubicBezTo>
                  <a:lnTo>
                    <a:pt x="1161161" y="579495"/>
                  </a:lnTo>
                  <a:lnTo>
                    <a:pt x="1161161" y="550144"/>
                  </a:lnTo>
                  <a:cubicBezTo>
                    <a:pt x="1161161" y="541066"/>
                    <a:pt x="1157446" y="532377"/>
                    <a:pt x="1150877" y="526114"/>
                  </a:cubicBezTo>
                  <a:lnTo>
                    <a:pt x="1089029" y="467070"/>
                  </a:lnTo>
                  <a:cubicBezTo>
                    <a:pt x="1085617" y="463814"/>
                    <a:pt x="1081549" y="461322"/>
                    <a:pt x="1077100" y="459757"/>
                  </a:cubicBezTo>
                  <a:lnTo>
                    <a:pt x="1021426" y="440192"/>
                  </a:lnTo>
                  <a:cubicBezTo>
                    <a:pt x="1004104" y="434098"/>
                    <a:pt x="985144" y="443212"/>
                    <a:pt x="979063" y="460521"/>
                  </a:cubicBezTo>
                  <a:cubicBezTo>
                    <a:pt x="972979" y="477836"/>
                    <a:pt x="982081" y="496800"/>
                    <a:pt x="999392" y="502884"/>
                  </a:cubicBezTo>
                  <a:lnTo>
                    <a:pt x="1048318" y="520079"/>
                  </a:lnTo>
                  <a:lnTo>
                    <a:pt x="1094711" y="564363"/>
                  </a:lnTo>
                  <a:lnTo>
                    <a:pt x="1094711" y="587649"/>
                  </a:lnTo>
                  <a:cubicBezTo>
                    <a:pt x="1094711" y="593002"/>
                    <a:pt x="1096007" y="598279"/>
                    <a:pt x="1098486" y="603027"/>
                  </a:cubicBezTo>
                  <a:lnTo>
                    <a:pt x="1184471" y="767730"/>
                  </a:lnTo>
                  <a:cubicBezTo>
                    <a:pt x="1192203" y="782550"/>
                    <a:pt x="1209754" y="789321"/>
                    <a:pt x="1225418" y="783526"/>
                  </a:cubicBezTo>
                  <a:lnTo>
                    <a:pt x="1250455" y="774296"/>
                  </a:lnTo>
                  <a:cubicBezTo>
                    <a:pt x="1308622" y="752843"/>
                    <a:pt x="1362534" y="718336"/>
                    <a:pt x="1406369" y="674508"/>
                  </a:cubicBezTo>
                  <a:cubicBezTo>
                    <a:pt x="1417567" y="663306"/>
                    <a:pt x="1419308" y="645765"/>
                    <a:pt x="1410519" y="632584"/>
                  </a:cubicBezTo>
                  <a:lnTo>
                    <a:pt x="1408752" y="629929"/>
                  </a:lnTo>
                  <a:lnTo>
                    <a:pt x="1424618" y="629929"/>
                  </a:lnTo>
                  <a:cubicBezTo>
                    <a:pt x="1429579" y="629929"/>
                    <a:pt x="1434274" y="632092"/>
                    <a:pt x="1437497" y="635867"/>
                  </a:cubicBezTo>
                  <a:lnTo>
                    <a:pt x="1478431" y="683792"/>
                  </a:lnTo>
                  <a:cubicBezTo>
                    <a:pt x="1479751" y="685337"/>
                    <a:pt x="1480771" y="687085"/>
                    <a:pt x="1481468" y="689002"/>
                  </a:cubicBezTo>
                  <a:lnTo>
                    <a:pt x="1526642" y="813219"/>
                  </a:lnTo>
                  <a:cubicBezTo>
                    <a:pt x="1530523" y="823892"/>
                    <a:pt x="1539588" y="831840"/>
                    <a:pt x="1550666" y="834299"/>
                  </a:cubicBezTo>
                  <a:cubicBezTo>
                    <a:pt x="1553059" y="834828"/>
                    <a:pt x="1555468" y="835087"/>
                    <a:pt x="1557864" y="835087"/>
                  </a:cubicBezTo>
                  <a:cubicBezTo>
                    <a:pt x="1566579" y="835087"/>
                    <a:pt x="1575063" y="831654"/>
                    <a:pt x="1581356" y="825354"/>
                  </a:cubicBezTo>
                  <a:lnTo>
                    <a:pt x="1602858" y="803852"/>
                  </a:lnTo>
                  <a:cubicBezTo>
                    <a:pt x="1616475" y="790232"/>
                    <a:pt x="1625849" y="773000"/>
                    <a:pt x="1630328" y="753897"/>
                  </a:cubicBezTo>
                  <a:cubicBezTo>
                    <a:pt x="1663583" y="1020404"/>
                    <a:pt x="1559083" y="1296093"/>
                    <a:pt x="1338201" y="1469458"/>
                  </a:cubicBezTo>
                  <a:cubicBezTo>
                    <a:pt x="1323764" y="1480785"/>
                    <a:pt x="1321245" y="1501669"/>
                    <a:pt x="1332579" y="1516107"/>
                  </a:cubicBezTo>
                  <a:cubicBezTo>
                    <a:pt x="1343907" y="1530545"/>
                    <a:pt x="1364787" y="1533063"/>
                    <a:pt x="1379228" y="1521729"/>
                  </a:cubicBezTo>
                  <a:cubicBezTo>
                    <a:pt x="1538697" y="1396568"/>
                    <a:pt x="1648251" y="1217551"/>
                    <a:pt x="1687710" y="1017653"/>
                  </a:cubicBezTo>
                  <a:cubicBezTo>
                    <a:pt x="1727537" y="815828"/>
                    <a:pt x="1692764" y="606440"/>
                    <a:pt x="1589786" y="428077"/>
                  </a:cubicBezTo>
                  <a:close/>
                  <a:moveTo>
                    <a:pt x="159601" y="942009"/>
                  </a:moveTo>
                  <a:lnTo>
                    <a:pt x="296611" y="1046183"/>
                  </a:lnTo>
                  <a:cubicBezTo>
                    <a:pt x="300662" y="1049263"/>
                    <a:pt x="305360" y="1051370"/>
                    <a:pt x="310351" y="1052343"/>
                  </a:cubicBezTo>
                  <a:lnTo>
                    <a:pt x="392930" y="1068479"/>
                  </a:lnTo>
                  <a:cubicBezTo>
                    <a:pt x="403470" y="1070539"/>
                    <a:pt x="412262" y="1076773"/>
                    <a:pt x="417695" y="1086037"/>
                  </a:cubicBezTo>
                  <a:cubicBezTo>
                    <a:pt x="423128" y="1095297"/>
                    <a:pt x="424271" y="1106014"/>
                    <a:pt x="420928" y="1116218"/>
                  </a:cubicBezTo>
                  <a:cubicBezTo>
                    <a:pt x="414050" y="1137195"/>
                    <a:pt x="414016" y="1159382"/>
                    <a:pt x="420838" y="1180372"/>
                  </a:cubicBezTo>
                  <a:lnTo>
                    <a:pt x="431365" y="1212763"/>
                  </a:lnTo>
                  <a:cubicBezTo>
                    <a:pt x="437655" y="1232122"/>
                    <a:pt x="427015" y="1252992"/>
                    <a:pt x="407660" y="1259282"/>
                  </a:cubicBezTo>
                  <a:lnTo>
                    <a:pt x="374641" y="1270012"/>
                  </a:lnTo>
                  <a:cubicBezTo>
                    <a:pt x="363121" y="1273753"/>
                    <a:pt x="354554" y="1283469"/>
                    <a:pt x="352278" y="1295358"/>
                  </a:cubicBezTo>
                  <a:lnTo>
                    <a:pt x="325702" y="1434083"/>
                  </a:lnTo>
                  <a:cubicBezTo>
                    <a:pt x="267277" y="1380609"/>
                    <a:pt x="215979" y="1317409"/>
                    <a:pt x="174341" y="1245287"/>
                  </a:cubicBezTo>
                  <a:cubicBezTo>
                    <a:pt x="123541" y="1157308"/>
                    <a:pt x="91802" y="1063468"/>
                    <a:pt x="77813" y="968581"/>
                  </a:cubicBezTo>
                  <a:lnTo>
                    <a:pt x="159601" y="942009"/>
                  </a:lnTo>
                  <a:close/>
                  <a:moveTo>
                    <a:pt x="353245" y="412054"/>
                  </a:moveTo>
                  <a:lnTo>
                    <a:pt x="314159" y="453932"/>
                  </a:lnTo>
                  <a:cubicBezTo>
                    <a:pt x="312414" y="455803"/>
                    <a:pt x="310889" y="457869"/>
                    <a:pt x="309617" y="460089"/>
                  </a:cubicBezTo>
                  <a:lnTo>
                    <a:pt x="220857" y="615052"/>
                  </a:lnTo>
                  <a:lnTo>
                    <a:pt x="141970" y="671461"/>
                  </a:lnTo>
                  <a:cubicBezTo>
                    <a:pt x="127276" y="681968"/>
                    <a:pt x="123668" y="702280"/>
                    <a:pt x="133842" y="717206"/>
                  </a:cubicBezTo>
                  <a:lnTo>
                    <a:pt x="163346" y="760483"/>
                  </a:lnTo>
                  <a:cubicBezTo>
                    <a:pt x="146339" y="763015"/>
                    <a:pt x="131078" y="765101"/>
                    <a:pt x="120930" y="766208"/>
                  </a:cubicBezTo>
                  <a:cubicBezTo>
                    <a:pt x="118979" y="764337"/>
                    <a:pt x="116939" y="762440"/>
                    <a:pt x="114829" y="760479"/>
                  </a:cubicBezTo>
                  <a:cubicBezTo>
                    <a:pt x="106931" y="753143"/>
                    <a:pt x="95955" y="743343"/>
                    <a:pt x="79594" y="729025"/>
                  </a:cubicBezTo>
                  <a:cubicBezTo>
                    <a:pt x="106578" y="562010"/>
                    <a:pt x="187057" y="404668"/>
                    <a:pt x="313631" y="284564"/>
                  </a:cubicBezTo>
                  <a:cubicBezTo>
                    <a:pt x="337867" y="292196"/>
                    <a:pt x="357758" y="310276"/>
                    <a:pt x="367474" y="333858"/>
                  </a:cubicBezTo>
                  <a:cubicBezTo>
                    <a:pt x="378406" y="360381"/>
                    <a:pt x="372817" y="391077"/>
                    <a:pt x="353245" y="412054"/>
                  </a:cubicBezTo>
                  <a:close/>
                  <a:moveTo>
                    <a:pt x="624155" y="593623"/>
                  </a:moveTo>
                  <a:cubicBezTo>
                    <a:pt x="638975" y="585283"/>
                    <a:pt x="673373" y="584064"/>
                    <a:pt x="698487" y="583173"/>
                  </a:cubicBezTo>
                  <a:cubicBezTo>
                    <a:pt x="708552" y="582818"/>
                    <a:pt x="718062" y="582479"/>
                    <a:pt x="726555" y="581768"/>
                  </a:cubicBezTo>
                  <a:cubicBezTo>
                    <a:pt x="731038" y="581392"/>
                    <a:pt x="736015" y="581462"/>
                    <a:pt x="740710" y="581827"/>
                  </a:cubicBezTo>
                  <a:cubicBezTo>
                    <a:pt x="738614" y="587210"/>
                    <a:pt x="737932" y="593118"/>
                    <a:pt x="738843" y="598980"/>
                  </a:cubicBezTo>
                  <a:cubicBezTo>
                    <a:pt x="740441" y="609291"/>
                    <a:pt x="746798" y="618246"/>
                    <a:pt x="755995" y="623167"/>
                  </a:cubicBezTo>
                  <a:cubicBezTo>
                    <a:pt x="762229" y="626503"/>
                    <a:pt x="770905" y="632288"/>
                    <a:pt x="780089" y="638412"/>
                  </a:cubicBezTo>
                  <a:cubicBezTo>
                    <a:pt x="806057" y="655724"/>
                    <a:pt x="835494" y="675345"/>
                    <a:pt x="863147" y="677106"/>
                  </a:cubicBezTo>
                  <a:cubicBezTo>
                    <a:pt x="888294" y="678738"/>
                    <a:pt x="902286" y="664406"/>
                    <a:pt x="908281" y="658302"/>
                  </a:cubicBezTo>
                  <a:cubicBezTo>
                    <a:pt x="908759" y="657817"/>
                    <a:pt x="909211" y="657332"/>
                    <a:pt x="909689" y="656890"/>
                  </a:cubicBezTo>
                  <a:cubicBezTo>
                    <a:pt x="913065" y="654139"/>
                    <a:pt x="916229" y="650451"/>
                    <a:pt x="918581" y="646001"/>
                  </a:cubicBezTo>
                  <a:cubicBezTo>
                    <a:pt x="923895" y="647520"/>
                    <a:pt x="929477" y="649032"/>
                    <a:pt x="935199" y="650583"/>
                  </a:cubicBezTo>
                  <a:cubicBezTo>
                    <a:pt x="954873" y="655910"/>
                    <a:pt x="991494" y="665825"/>
                    <a:pt x="999585" y="674398"/>
                  </a:cubicBezTo>
                  <a:cubicBezTo>
                    <a:pt x="1013956" y="689633"/>
                    <a:pt x="1025158" y="718632"/>
                    <a:pt x="1035043" y="744214"/>
                  </a:cubicBezTo>
                  <a:cubicBezTo>
                    <a:pt x="1040037" y="757143"/>
                    <a:pt x="1044756" y="769345"/>
                    <a:pt x="1050049" y="780659"/>
                  </a:cubicBezTo>
                  <a:cubicBezTo>
                    <a:pt x="1052322" y="785513"/>
                    <a:pt x="1054558" y="790514"/>
                    <a:pt x="1056831" y="795578"/>
                  </a:cubicBezTo>
                  <a:cubicBezTo>
                    <a:pt x="1072162" y="829777"/>
                    <a:pt x="1089541" y="868541"/>
                    <a:pt x="1126408" y="892638"/>
                  </a:cubicBezTo>
                  <a:cubicBezTo>
                    <a:pt x="1143125" y="903567"/>
                    <a:pt x="1163617" y="906707"/>
                    <a:pt x="1181700" y="909482"/>
                  </a:cubicBezTo>
                  <a:cubicBezTo>
                    <a:pt x="1183886" y="909817"/>
                    <a:pt x="1186391" y="910203"/>
                    <a:pt x="1188937" y="910621"/>
                  </a:cubicBezTo>
                  <a:cubicBezTo>
                    <a:pt x="1178204" y="925594"/>
                    <a:pt x="1162922" y="939822"/>
                    <a:pt x="1146777" y="954858"/>
                  </a:cubicBezTo>
                  <a:cubicBezTo>
                    <a:pt x="1105643" y="993164"/>
                    <a:pt x="1054452" y="1040840"/>
                    <a:pt x="1078027" y="1116896"/>
                  </a:cubicBezTo>
                  <a:cubicBezTo>
                    <a:pt x="1089155" y="1152809"/>
                    <a:pt x="1089674" y="1156690"/>
                    <a:pt x="1071780" y="1176155"/>
                  </a:cubicBezTo>
                  <a:cubicBezTo>
                    <a:pt x="1069341" y="1178810"/>
                    <a:pt x="1067069" y="1181229"/>
                    <a:pt x="1064939" y="1183495"/>
                  </a:cubicBezTo>
                  <a:cubicBezTo>
                    <a:pt x="1049614" y="1199810"/>
                    <a:pt x="1037509" y="1212696"/>
                    <a:pt x="1027487" y="1244263"/>
                  </a:cubicBezTo>
                  <a:cubicBezTo>
                    <a:pt x="1024576" y="1253431"/>
                    <a:pt x="1020805" y="1257677"/>
                    <a:pt x="1013956" y="1265386"/>
                  </a:cubicBezTo>
                  <a:cubicBezTo>
                    <a:pt x="1008480" y="1271554"/>
                    <a:pt x="1001659" y="1279236"/>
                    <a:pt x="995369" y="1290002"/>
                  </a:cubicBezTo>
                  <a:cubicBezTo>
                    <a:pt x="987832" y="1302901"/>
                    <a:pt x="985340" y="1315322"/>
                    <a:pt x="983343" y="1325300"/>
                  </a:cubicBezTo>
                  <a:cubicBezTo>
                    <a:pt x="981373" y="1335119"/>
                    <a:pt x="980256" y="1340047"/>
                    <a:pt x="976402" y="1344779"/>
                  </a:cubicBezTo>
                  <a:cubicBezTo>
                    <a:pt x="967626" y="1355551"/>
                    <a:pt x="951258" y="1371195"/>
                    <a:pt x="934454" y="1381871"/>
                  </a:cubicBezTo>
                  <a:cubicBezTo>
                    <a:pt x="918837" y="1391787"/>
                    <a:pt x="909719" y="1393143"/>
                    <a:pt x="906612" y="1392956"/>
                  </a:cubicBezTo>
                  <a:cubicBezTo>
                    <a:pt x="903067" y="1389155"/>
                    <a:pt x="890224" y="1372511"/>
                    <a:pt x="870819" y="1314916"/>
                  </a:cubicBezTo>
                  <a:cubicBezTo>
                    <a:pt x="866034" y="1300708"/>
                    <a:pt x="859395" y="1286088"/>
                    <a:pt x="852975" y="1271949"/>
                  </a:cubicBezTo>
                  <a:cubicBezTo>
                    <a:pt x="838823" y="1240781"/>
                    <a:pt x="824193" y="1208549"/>
                    <a:pt x="831311" y="1186522"/>
                  </a:cubicBezTo>
                  <a:cubicBezTo>
                    <a:pt x="832151" y="1183924"/>
                    <a:pt x="832982" y="1181385"/>
                    <a:pt x="833799" y="1178903"/>
                  </a:cubicBezTo>
                  <a:cubicBezTo>
                    <a:pt x="845170" y="1144246"/>
                    <a:pt x="855903" y="1111519"/>
                    <a:pt x="836019" y="1063870"/>
                  </a:cubicBezTo>
                  <a:cubicBezTo>
                    <a:pt x="829965" y="1049359"/>
                    <a:pt x="820325" y="1038756"/>
                    <a:pt x="811829" y="1029399"/>
                  </a:cubicBezTo>
                  <a:cubicBezTo>
                    <a:pt x="806330" y="1023348"/>
                    <a:pt x="800099" y="1016490"/>
                    <a:pt x="799139" y="1012542"/>
                  </a:cubicBezTo>
                  <a:cubicBezTo>
                    <a:pt x="797969" y="1007728"/>
                    <a:pt x="798006" y="1002168"/>
                    <a:pt x="798049" y="995732"/>
                  </a:cubicBezTo>
                  <a:cubicBezTo>
                    <a:pt x="798162" y="978370"/>
                    <a:pt x="798335" y="952137"/>
                    <a:pt x="772254" y="927714"/>
                  </a:cubicBezTo>
                  <a:cubicBezTo>
                    <a:pt x="735484" y="893296"/>
                    <a:pt x="692606" y="903899"/>
                    <a:pt x="664229" y="910917"/>
                  </a:cubicBezTo>
                  <a:cubicBezTo>
                    <a:pt x="655513" y="913070"/>
                    <a:pt x="647279" y="915110"/>
                    <a:pt x="639982" y="915968"/>
                  </a:cubicBezTo>
                  <a:cubicBezTo>
                    <a:pt x="593303" y="921437"/>
                    <a:pt x="551628" y="903826"/>
                    <a:pt x="525610" y="867621"/>
                  </a:cubicBezTo>
                  <a:cubicBezTo>
                    <a:pt x="498393" y="829750"/>
                    <a:pt x="494442" y="778788"/>
                    <a:pt x="515303" y="734628"/>
                  </a:cubicBezTo>
                  <a:cubicBezTo>
                    <a:pt x="525401" y="713259"/>
                    <a:pt x="540656" y="696090"/>
                    <a:pt x="558320" y="676219"/>
                  </a:cubicBezTo>
                  <a:cubicBezTo>
                    <a:pt x="562178" y="671876"/>
                    <a:pt x="566072" y="667497"/>
                    <a:pt x="569967" y="663011"/>
                  </a:cubicBezTo>
                  <a:cubicBezTo>
                    <a:pt x="576446" y="655541"/>
                    <a:pt x="583577" y="645426"/>
                    <a:pt x="591117" y="634717"/>
                  </a:cubicBezTo>
                  <a:cubicBezTo>
                    <a:pt x="600118" y="621941"/>
                    <a:pt x="616878" y="598149"/>
                    <a:pt x="624155" y="5936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0D3465ED-B326-4089-BF9A-A80A464B0305}"/>
                </a:ext>
              </a:extLst>
            </p:cNvPr>
            <p:cNvSpPr/>
            <p:nvPr/>
          </p:nvSpPr>
          <p:spPr>
            <a:xfrm>
              <a:off x="9482036" y="4949337"/>
              <a:ext cx="202693" cy="348897"/>
            </a:xfrm>
            <a:custGeom>
              <a:avLst/>
              <a:gdLst>
                <a:gd name="connsiteX0" fmla="*/ 201437 w 202692"/>
                <a:gd name="connsiteY0" fmla="*/ 87445 h 348896"/>
                <a:gd name="connsiteX1" fmla="*/ 185451 w 202692"/>
                <a:gd name="connsiteY1" fmla="*/ 27189 h 348896"/>
                <a:gd name="connsiteX2" fmla="*/ 157280 w 202692"/>
                <a:gd name="connsiteY2" fmla="*/ 2720 h 348896"/>
                <a:gd name="connsiteX3" fmla="*/ 124131 w 202692"/>
                <a:gd name="connsiteY3" fmla="*/ 19869 h 348896"/>
                <a:gd name="connsiteX4" fmla="*/ 114040 w 202692"/>
                <a:gd name="connsiteY4" fmla="*/ 40567 h 348896"/>
                <a:gd name="connsiteX5" fmla="*/ 97452 w 202692"/>
                <a:gd name="connsiteY5" fmla="*/ 70698 h 348896"/>
                <a:gd name="connsiteX6" fmla="*/ 77947 w 202692"/>
                <a:gd name="connsiteY6" fmla="*/ 82265 h 348896"/>
                <a:gd name="connsiteX7" fmla="*/ 22609 w 202692"/>
                <a:gd name="connsiteY7" fmla="*/ 136045 h 348896"/>
                <a:gd name="connsiteX8" fmla="*/ 20409 w 202692"/>
                <a:gd name="connsiteY8" fmla="*/ 182923 h 348896"/>
                <a:gd name="connsiteX9" fmla="*/ 19558 w 202692"/>
                <a:gd name="connsiteY9" fmla="*/ 202505 h 348896"/>
                <a:gd name="connsiteX10" fmla="*/ 19226 w 202692"/>
                <a:gd name="connsiteY10" fmla="*/ 203279 h 348896"/>
                <a:gd name="connsiteX11" fmla="*/ 16565 w 202692"/>
                <a:gd name="connsiteY11" fmla="*/ 313580 h 348896"/>
                <a:gd name="connsiteX12" fmla="*/ 73039 w 202692"/>
                <a:gd name="connsiteY12" fmla="*/ 348819 h 348896"/>
                <a:gd name="connsiteX13" fmla="*/ 81898 w 202692"/>
                <a:gd name="connsiteY13" fmla="*/ 348104 h 348896"/>
                <a:gd name="connsiteX14" fmla="*/ 162091 w 202692"/>
                <a:gd name="connsiteY14" fmla="*/ 237145 h 348896"/>
                <a:gd name="connsiteX15" fmla="*/ 201174 w 202692"/>
                <a:gd name="connsiteY15" fmla="*/ 105425 h 348896"/>
                <a:gd name="connsiteX16" fmla="*/ 201437 w 202692"/>
                <a:gd name="connsiteY16" fmla="*/ 87445 h 348896"/>
                <a:gd name="connsiteX17" fmla="*/ 98389 w 202692"/>
                <a:gd name="connsiteY17" fmla="*/ 218242 h 348896"/>
                <a:gd name="connsiteX18" fmla="*/ 72966 w 202692"/>
                <a:gd name="connsiteY18" fmla="*/ 278119 h 348896"/>
                <a:gd name="connsiteX19" fmla="*/ 70939 w 202692"/>
                <a:gd name="connsiteY19" fmla="*/ 275384 h 348896"/>
                <a:gd name="connsiteX20" fmla="*/ 80360 w 202692"/>
                <a:gd name="connsiteY20" fmla="*/ 229320 h 348896"/>
                <a:gd name="connsiteX21" fmla="*/ 80695 w 202692"/>
                <a:gd name="connsiteY21" fmla="*/ 228542 h 348896"/>
                <a:gd name="connsiteX22" fmla="*/ 86145 w 202692"/>
                <a:gd name="connsiteY22" fmla="*/ 173184 h 348896"/>
                <a:gd name="connsiteX23" fmla="*/ 86012 w 202692"/>
                <a:gd name="connsiteY23" fmla="*/ 155939 h 348896"/>
                <a:gd name="connsiteX24" fmla="*/ 106829 w 202692"/>
                <a:gd name="connsiteY24" fmla="*/ 142112 h 348896"/>
                <a:gd name="connsiteX25" fmla="*/ 123533 w 202692"/>
                <a:gd name="connsiteY25" fmla="*/ 133496 h 348896"/>
                <a:gd name="connsiteX26" fmla="*/ 98389 w 202692"/>
                <a:gd name="connsiteY26" fmla="*/ 218242 h 34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2692" h="348896">
                  <a:moveTo>
                    <a:pt x="201437" y="87445"/>
                  </a:moveTo>
                  <a:lnTo>
                    <a:pt x="185451" y="27189"/>
                  </a:lnTo>
                  <a:cubicBezTo>
                    <a:pt x="181958" y="14031"/>
                    <a:pt x="170794" y="4335"/>
                    <a:pt x="157280" y="2720"/>
                  </a:cubicBezTo>
                  <a:cubicBezTo>
                    <a:pt x="143749" y="1138"/>
                    <a:pt x="130627" y="7903"/>
                    <a:pt x="124131" y="19869"/>
                  </a:cubicBezTo>
                  <a:cubicBezTo>
                    <a:pt x="120489" y="26581"/>
                    <a:pt x="117210" y="33692"/>
                    <a:pt x="114040" y="40567"/>
                  </a:cubicBezTo>
                  <a:cubicBezTo>
                    <a:pt x="108707" y="52133"/>
                    <a:pt x="103191" y="64096"/>
                    <a:pt x="97452" y="70698"/>
                  </a:cubicBezTo>
                  <a:cubicBezTo>
                    <a:pt x="94229" y="74406"/>
                    <a:pt x="85949" y="78404"/>
                    <a:pt x="77947" y="82265"/>
                  </a:cubicBezTo>
                  <a:cubicBezTo>
                    <a:pt x="58818" y="91496"/>
                    <a:pt x="32617" y="104139"/>
                    <a:pt x="22609" y="136045"/>
                  </a:cubicBezTo>
                  <a:cubicBezTo>
                    <a:pt x="16395" y="155836"/>
                    <a:pt x="18714" y="171493"/>
                    <a:pt x="20409" y="182923"/>
                  </a:cubicBezTo>
                  <a:cubicBezTo>
                    <a:pt x="21874" y="192835"/>
                    <a:pt x="22213" y="196271"/>
                    <a:pt x="19558" y="202505"/>
                  </a:cubicBezTo>
                  <a:lnTo>
                    <a:pt x="19226" y="203279"/>
                  </a:lnTo>
                  <a:cubicBezTo>
                    <a:pt x="8650" y="228097"/>
                    <a:pt x="-11028" y="274301"/>
                    <a:pt x="16565" y="313580"/>
                  </a:cubicBezTo>
                  <a:cubicBezTo>
                    <a:pt x="36252" y="341612"/>
                    <a:pt x="56954" y="348819"/>
                    <a:pt x="73039" y="348819"/>
                  </a:cubicBezTo>
                  <a:cubicBezTo>
                    <a:pt x="76179" y="348829"/>
                    <a:pt x="79150" y="348553"/>
                    <a:pt x="81898" y="348104"/>
                  </a:cubicBezTo>
                  <a:cubicBezTo>
                    <a:pt x="115791" y="342565"/>
                    <a:pt x="141270" y="307310"/>
                    <a:pt x="162091" y="237145"/>
                  </a:cubicBezTo>
                  <a:lnTo>
                    <a:pt x="201174" y="105425"/>
                  </a:lnTo>
                  <a:cubicBezTo>
                    <a:pt x="202912" y="99567"/>
                    <a:pt x="203005" y="93346"/>
                    <a:pt x="201437" y="87445"/>
                  </a:cubicBezTo>
                  <a:close/>
                  <a:moveTo>
                    <a:pt x="98389" y="218242"/>
                  </a:moveTo>
                  <a:cubicBezTo>
                    <a:pt x="87776" y="254015"/>
                    <a:pt x="78386" y="270716"/>
                    <a:pt x="72966" y="278119"/>
                  </a:cubicBezTo>
                  <a:cubicBezTo>
                    <a:pt x="72342" y="277321"/>
                    <a:pt x="71664" y="276418"/>
                    <a:pt x="70939" y="275384"/>
                  </a:cubicBezTo>
                  <a:cubicBezTo>
                    <a:pt x="64589" y="266340"/>
                    <a:pt x="74079" y="244063"/>
                    <a:pt x="80360" y="229320"/>
                  </a:cubicBezTo>
                  <a:lnTo>
                    <a:pt x="80695" y="228542"/>
                  </a:lnTo>
                  <a:cubicBezTo>
                    <a:pt x="90823" y="204771"/>
                    <a:pt x="88115" y="186515"/>
                    <a:pt x="86145" y="173184"/>
                  </a:cubicBezTo>
                  <a:cubicBezTo>
                    <a:pt x="84879" y="164648"/>
                    <a:pt x="84427" y="160979"/>
                    <a:pt x="86012" y="155939"/>
                  </a:cubicBezTo>
                  <a:cubicBezTo>
                    <a:pt x="87314" y="151795"/>
                    <a:pt x="95100" y="147774"/>
                    <a:pt x="106829" y="142112"/>
                  </a:cubicBezTo>
                  <a:cubicBezTo>
                    <a:pt x="112029" y="139600"/>
                    <a:pt x="117755" y="136839"/>
                    <a:pt x="123533" y="133496"/>
                  </a:cubicBezTo>
                  <a:lnTo>
                    <a:pt x="98389" y="21824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8142E0BB-6C71-4BFD-A7F7-DF5A5B33BE5D}"/>
                </a:ext>
              </a:extLst>
            </p:cNvPr>
            <p:cNvSpPr/>
            <p:nvPr/>
          </p:nvSpPr>
          <p:spPr>
            <a:xfrm>
              <a:off x="9169337" y="4282604"/>
              <a:ext cx="73102" cy="69779"/>
            </a:xfrm>
            <a:custGeom>
              <a:avLst/>
              <a:gdLst>
                <a:gd name="connsiteX0" fmla="*/ 48966 w 73102"/>
                <a:gd name="connsiteY0" fmla="*/ 5153 h 69779"/>
                <a:gd name="connsiteX1" fmla="*/ 46724 w 73102"/>
                <a:gd name="connsiteY1" fmla="*/ 4369 h 69779"/>
                <a:gd name="connsiteX2" fmla="*/ 4374 w 73102"/>
                <a:gd name="connsiteY2" fmla="*/ 24724 h 69779"/>
                <a:gd name="connsiteX3" fmla="*/ 24730 w 73102"/>
                <a:gd name="connsiteY3" fmla="*/ 67074 h 69779"/>
                <a:gd name="connsiteX4" fmla="*/ 26969 w 73102"/>
                <a:gd name="connsiteY4" fmla="*/ 67858 h 69779"/>
                <a:gd name="connsiteX5" fmla="*/ 37968 w 73102"/>
                <a:gd name="connsiteY5" fmla="*/ 69739 h 69779"/>
                <a:gd name="connsiteX6" fmla="*/ 69322 w 73102"/>
                <a:gd name="connsiteY6" fmla="*/ 47502 h 69779"/>
                <a:gd name="connsiteX7" fmla="*/ 48966 w 73102"/>
                <a:gd name="connsiteY7" fmla="*/ 5153 h 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02" h="69779">
                  <a:moveTo>
                    <a:pt x="48966" y="5153"/>
                  </a:moveTo>
                  <a:lnTo>
                    <a:pt x="46724" y="4369"/>
                  </a:lnTo>
                  <a:cubicBezTo>
                    <a:pt x="29422" y="-1692"/>
                    <a:pt x="10448" y="7409"/>
                    <a:pt x="4374" y="24724"/>
                  </a:cubicBezTo>
                  <a:cubicBezTo>
                    <a:pt x="-1700" y="42043"/>
                    <a:pt x="7414" y="61000"/>
                    <a:pt x="24730" y="67074"/>
                  </a:cubicBezTo>
                  <a:lnTo>
                    <a:pt x="26969" y="67858"/>
                  </a:lnTo>
                  <a:cubicBezTo>
                    <a:pt x="30608" y="69134"/>
                    <a:pt x="34316" y="69739"/>
                    <a:pt x="37968" y="69739"/>
                  </a:cubicBezTo>
                  <a:cubicBezTo>
                    <a:pt x="51685" y="69739"/>
                    <a:pt x="64524" y="61176"/>
                    <a:pt x="69322" y="47502"/>
                  </a:cubicBezTo>
                  <a:cubicBezTo>
                    <a:pt x="75396" y="30184"/>
                    <a:pt x="66282" y="11224"/>
                    <a:pt x="48966" y="51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50" name="Gráfico 15">
            <a:extLst>
              <a:ext uri="{FF2B5EF4-FFF2-40B4-BE49-F238E27FC236}">
                <a16:creationId xmlns:a16="http://schemas.microsoft.com/office/drawing/2014/main" id="{DAB10F84-DB57-446A-AABB-E2202473D06C}"/>
              </a:ext>
            </a:extLst>
          </p:cNvPr>
          <p:cNvGrpSpPr/>
          <p:nvPr userDrawn="1"/>
        </p:nvGrpSpPr>
        <p:grpSpPr>
          <a:xfrm>
            <a:off x="2490514" y="4697887"/>
            <a:ext cx="1102505" cy="1102505"/>
            <a:chOff x="2169672" y="3892806"/>
            <a:chExt cx="1701288" cy="1701288"/>
          </a:xfrm>
        </p:grpSpPr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4FECFB5F-B4E7-4B8E-9EB9-1C4C0BD08A6F}"/>
                </a:ext>
              </a:extLst>
            </p:cNvPr>
            <p:cNvSpPr/>
            <p:nvPr/>
          </p:nvSpPr>
          <p:spPr>
            <a:xfrm>
              <a:off x="3720891" y="4982697"/>
              <a:ext cx="149527" cy="149527"/>
            </a:xfrm>
            <a:custGeom>
              <a:avLst/>
              <a:gdLst>
                <a:gd name="connsiteX0" fmla="*/ 140240 w 149527"/>
                <a:gd name="connsiteY0" fmla="*/ 92577 h 149527"/>
                <a:gd name="connsiteX1" fmla="*/ 59133 w 149527"/>
                <a:gd name="connsiteY1" fmla="*/ 12132 h 149527"/>
                <a:gd name="connsiteX2" fmla="*/ 12132 w 149527"/>
                <a:gd name="connsiteY2" fmla="*/ 12324 h 149527"/>
                <a:gd name="connsiteX3" fmla="*/ 12324 w 149527"/>
                <a:gd name="connsiteY3" fmla="*/ 59326 h 149527"/>
                <a:gd name="connsiteX4" fmla="*/ 93428 w 149527"/>
                <a:gd name="connsiteY4" fmla="*/ 139771 h 149527"/>
                <a:gd name="connsiteX5" fmla="*/ 116831 w 149527"/>
                <a:gd name="connsiteY5" fmla="*/ 149411 h 149527"/>
                <a:gd name="connsiteX6" fmla="*/ 140426 w 149527"/>
                <a:gd name="connsiteY6" fmla="*/ 139579 h 149527"/>
                <a:gd name="connsiteX7" fmla="*/ 140240 w 149527"/>
                <a:gd name="connsiteY7" fmla="*/ 92577 h 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27" h="149527">
                  <a:moveTo>
                    <a:pt x="140240" y="92577"/>
                  </a:moveTo>
                  <a:lnTo>
                    <a:pt x="59133" y="12132"/>
                  </a:lnTo>
                  <a:cubicBezTo>
                    <a:pt x="46097" y="-798"/>
                    <a:pt x="25057" y="-708"/>
                    <a:pt x="12132" y="12324"/>
                  </a:cubicBezTo>
                  <a:cubicBezTo>
                    <a:pt x="-798" y="25356"/>
                    <a:pt x="-708" y="46400"/>
                    <a:pt x="12324" y="59326"/>
                  </a:cubicBezTo>
                  <a:lnTo>
                    <a:pt x="93428" y="139771"/>
                  </a:lnTo>
                  <a:cubicBezTo>
                    <a:pt x="99907" y="146201"/>
                    <a:pt x="108371" y="149411"/>
                    <a:pt x="116831" y="149411"/>
                  </a:cubicBezTo>
                  <a:cubicBezTo>
                    <a:pt x="125380" y="149411"/>
                    <a:pt x="133930" y="146131"/>
                    <a:pt x="140426" y="139579"/>
                  </a:cubicBezTo>
                  <a:cubicBezTo>
                    <a:pt x="153358" y="126546"/>
                    <a:pt x="153272" y="105503"/>
                    <a:pt x="140240" y="925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1DE38471-DCC0-4A79-BC27-427152C99829}"/>
                </a:ext>
              </a:extLst>
            </p:cNvPr>
            <p:cNvSpPr/>
            <p:nvPr/>
          </p:nvSpPr>
          <p:spPr>
            <a:xfrm>
              <a:off x="3638113" y="4900292"/>
              <a:ext cx="69779" cy="69779"/>
            </a:xfrm>
            <a:custGeom>
              <a:avLst/>
              <a:gdLst>
                <a:gd name="connsiteX0" fmla="*/ 59269 w 69779"/>
                <a:gd name="connsiteY0" fmla="*/ 12226 h 69779"/>
                <a:gd name="connsiteX1" fmla="*/ 12268 w 69779"/>
                <a:gd name="connsiteY1" fmla="*/ 12226 h 69779"/>
                <a:gd name="connsiteX2" fmla="*/ 12211 w 69779"/>
                <a:gd name="connsiteY2" fmla="*/ 12283 h 69779"/>
                <a:gd name="connsiteX3" fmla="*/ 12241 w 69779"/>
                <a:gd name="connsiteY3" fmla="*/ 59258 h 69779"/>
                <a:gd name="connsiteX4" fmla="*/ 35724 w 69779"/>
                <a:gd name="connsiteY4" fmla="*/ 68980 h 69779"/>
                <a:gd name="connsiteX5" fmla="*/ 59266 w 69779"/>
                <a:gd name="connsiteY5" fmla="*/ 59231 h 69779"/>
                <a:gd name="connsiteX6" fmla="*/ 59269 w 69779"/>
                <a:gd name="connsiteY6" fmla="*/ 12226 h 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79" h="69779">
                  <a:moveTo>
                    <a:pt x="59269" y="12226"/>
                  </a:moveTo>
                  <a:cubicBezTo>
                    <a:pt x="46290" y="-753"/>
                    <a:pt x="25253" y="-753"/>
                    <a:pt x="12268" y="12226"/>
                  </a:cubicBezTo>
                  <a:lnTo>
                    <a:pt x="12211" y="12283"/>
                  </a:lnTo>
                  <a:cubicBezTo>
                    <a:pt x="-768" y="25262"/>
                    <a:pt x="-738" y="46279"/>
                    <a:pt x="12241" y="59258"/>
                  </a:cubicBezTo>
                  <a:cubicBezTo>
                    <a:pt x="18721" y="65740"/>
                    <a:pt x="27224" y="68980"/>
                    <a:pt x="35724" y="68980"/>
                  </a:cubicBezTo>
                  <a:cubicBezTo>
                    <a:pt x="44243" y="68980"/>
                    <a:pt x="52770" y="65727"/>
                    <a:pt x="59266" y="59231"/>
                  </a:cubicBezTo>
                  <a:cubicBezTo>
                    <a:pt x="72245" y="46252"/>
                    <a:pt x="72245" y="25209"/>
                    <a:pt x="59269" y="1222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330DD261-3451-47C8-8F98-344F202FFB4B}"/>
                </a:ext>
              </a:extLst>
            </p:cNvPr>
            <p:cNvSpPr/>
            <p:nvPr/>
          </p:nvSpPr>
          <p:spPr>
            <a:xfrm>
              <a:off x="2167178" y="3968274"/>
              <a:ext cx="1608249" cy="1548438"/>
            </a:xfrm>
            <a:custGeom>
              <a:avLst/>
              <a:gdLst>
                <a:gd name="connsiteX0" fmla="*/ 1246870 w 1608248"/>
                <a:gd name="connsiteY0" fmla="*/ 1097490 h 1548437"/>
                <a:gd name="connsiteX1" fmla="*/ 1569277 w 1608248"/>
                <a:gd name="connsiteY1" fmla="*/ 775086 h 1548437"/>
                <a:gd name="connsiteX2" fmla="*/ 1569274 w 1608248"/>
                <a:gd name="connsiteY2" fmla="*/ 597966 h 1548437"/>
                <a:gd name="connsiteX3" fmla="*/ 1508875 w 1608248"/>
                <a:gd name="connsiteY3" fmla="*/ 564555 h 1548437"/>
                <a:gd name="connsiteX4" fmla="*/ 1520491 w 1608248"/>
                <a:gd name="connsiteY4" fmla="*/ 511762 h 1548437"/>
                <a:gd name="connsiteX5" fmla="*/ 1483811 w 1608248"/>
                <a:gd name="connsiteY5" fmla="*/ 423205 h 1548437"/>
                <a:gd name="connsiteX6" fmla="*/ 1416553 w 1608248"/>
                <a:gd name="connsiteY6" fmla="*/ 388352 h 1548437"/>
                <a:gd name="connsiteX7" fmla="*/ 1386222 w 1608248"/>
                <a:gd name="connsiteY7" fmla="*/ 260560 h 1548437"/>
                <a:gd name="connsiteX8" fmla="*/ 1319012 w 1608248"/>
                <a:gd name="connsiteY8" fmla="*/ 225796 h 1548437"/>
                <a:gd name="connsiteX9" fmla="*/ 1325315 w 1608248"/>
                <a:gd name="connsiteY9" fmla="*/ 186477 h 1548437"/>
                <a:gd name="connsiteX10" fmla="*/ 1288634 w 1608248"/>
                <a:gd name="connsiteY10" fmla="*/ 97920 h 1548437"/>
                <a:gd name="connsiteX11" fmla="*/ 1200078 w 1608248"/>
                <a:gd name="connsiteY11" fmla="*/ 61240 h 1548437"/>
                <a:gd name="connsiteX12" fmla="*/ 1140263 w 1608248"/>
                <a:gd name="connsiteY12" fmla="*/ 76405 h 1548437"/>
                <a:gd name="connsiteX13" fmla="*/ 1137057 w 1608248"/>
                <a:gd name="connsiteY13" fmla="*/ 72959 h 1548437"/>
                <a:gd name="connsiteX14" fmla="*/ 975222 w 1608248"/>
                <a:gd name="connsiteY14" fmla="*/ 2492 h 1548437"/>
                <a:gd name="connsiteX15" fmla="*/ 714247 w 1608248"/>
                <a:gd name="connsiteY15" fmla="*/ 2492 h 1548437"/>
                <a:gd name="connsiteX16" fmla="*/ 681012 w 1608248"/>
                <a:gd name="connsiteY16" fmla="*/ 35727 h 1548437"/>
                <a:gd name="connsiteX17" fmla="*/ 681012 w 1608248"/>
                <a:gd name="connsiteY17" fmla="*/ 79309 h 1548437"/>
                <a:gd name="connsiteX18" fmla="*/ 689605 w 1608248"/>
                <a:gd name="connsiteY18" fmla="*/ 129697 h 1548437"/>
                <a:gd name="connsiteX19" fmla="*/ 641540 w 1608248"/>
                <a:gd name="connsiteY19" fmla="*/ 120173 h 1548437"/>
                <a:gd name="connsiteX20" fmla="*/ 552980 w 1608248"/>
                <a:gd name="connsiteY20" fmla="*/ 156854 h 1548437"/>
                <a:gd name="connsiteX21" fmla="*/ 522676 w 1608248"/>
                <a:gd name="connsiteY21" fmla="*/ 284717 h 1548437"/>
                <a:gd name="connsiteX22" fmla="*/ 455395 w 1608248"/>
                <a:gd name="connsiteY22" fmla="*/ 319493 h 1548437"/>
                <a:gd name="connsiteX23" fmla="*/ 418715 w 1608248"/>
                <a:gd name="connsiteY23" fmla="*/ 408050 h 1548437"/>
                <a:gd name="connsiteX24" fmla="*/ 424995 w 1608248"/>
                <a:gd name="connsiteY24" fmla="*/ 447296 h 1548437"/>
                <a:gd name="connsiteX25" fmla="*/ 357807 w 1608248"/>
                <a:gd name="connsiteY25" fmla="*/ 482139 h 1548437"/>
                <a:gd name="connsiteX26" fmla="*/ 332756 w 1608248"/>
                <a:gd name="connsiteY26" fmla="*/ 623412 h 1548437"/>
                <a:gd name="connsiteX27" fmla="*/ 272337 w 1608248"/>
                <a:gd name="connsiteY27" fmla="*/ 656900 h 1548437"/>
                <a:gd name="connsiteX28" fmla="*/ 272337 w 1608248"/>
                <a:gd name="connsiteY28" fmla="*/ 834017 h 1548437"/>
                <a:gd name="connsiteX29" fmla="*/ 338641 w 1608248"/>
                <a:gd name="connsiteY29" fmla="*/ 900317 h 1548437"/>
                <a:gd name="connsiteX30" fmla="*/ 12226 w 1608248"/>
                <a:gd name="connsiteY30" fmla="*/ 1226725 h 1548437"/>
                <a:gd name="connsiteX31" fmla="*/ 12226 w 1608248"/>
                <a:gd name="connsiteY31" fmla="*/ 1273730 h 1548437"/>
                <a:gd name="connsiteX32" fmla="*/ 35725 w 1608248"/>
                <a:gd name="connsiteY32" fmla="*/ 1283466 h 1548437"/>
                <a:gd name="connsiteX33" fmla="*/ 59224 w 1608248"/>
                <a:gd name="connsiteY33" fmla="*/ 1273730 h 1548437"/>
                <a:gd name="connsiteX34" fmla="*/ 388789 w 1608248"/>
                <a:gd name="connsiteY34" fmla="*/ 944165 h 1548437"/>
                <a:gd name="connsiteX35" fmla="*/ 450687 w 1608248"/>
                <a:gd name="connsiteY35" fmla="*/ 960507 h 1548437"/>
                <a:gd name="connsiteX36" fmla="*/ 539244 w 1608248"/>
                <a:gd name="connsiteY36" fmla="*/ 923823 h 1548437"/>
                <a:gd name="connsiteX37" fmla="*/ 575745 w 1608248"/>
                <a:gd name="connsiteY37" fmla="*/ 830212 h 1548437"/>
                <a:gd name="connsiteX38" fmla="*/ 580799 w 1608248"/>
                <a:gd name="connsiteY38" fmla="*/ 830332 h 1548437"/>
                <a:gd name="connsiteX39" fmla="*/ 669355 w 1608248"/>
                <a:gd name="connsiteY39" fmla="*/ 793711 h 1548437"/>
                <a:gd name="connsiteX40" fmla="*/ 706036 w 1608248"/>
                <a:gd name="connsiteY40" fmla="*/ 705154 h 1548437"/>
                <a:gd name="connsiteX41" fmla="*/ 705913 w 1608248"/>
                <a:gd name="connsiteY41" fmla="*/ 700100 h 1548437"/>
                <a:gd name="connsiteX42" fmla="*/ 710911 w 1608248"/>
                <a:gd name="connsiteY42" fmla="*/ 700220 h 1548437"/>
                <a:gd name="connsiteX43" fmla="*/ 799468 w 1608248"/>
                <a:gd name="connsiteY43" fmla="*/ 663599 h 1548437"/>
                <a:gd name="connsiteX44" fmla="*/ 836148 w 1608248"/>
                <a:gd name="connsiteY44" fmla="*/ 575042 h 1548437"/>
                <a:gd name="connsiteX45" fmla="*/ 836025 w 1608248"/>
                <a:gd name="connsiteY45" fmla="*/ 569988 h 1548437"/>
                <a:gd name="connsiteX46" fmla="*/ 841023 w 1608248"/>
                <a:gd name="connsiteY46" fmla="*/ 570108 h 1548437"/>
                <a:gd name="connsiteX47" fmla="*/ 929579 w 1608248"/>
                <a:gd name="connsiteY47" fmla="*/ 533487 h 1548437"/>
                <a:gd name="connsiteX48" fmla="*/ 937887 w 1608248"/>
                <a:gd name="connsiteY48" fmla="*/ 365544 h 1548437"/>
                <a:gd name="connsiteX49" fmla="*/ 1158502 w 1608248"/>
                <a:gd name="connsiteY49" fmla="*/ 144928 h 1548437"/>
                <a:gd name="connsiteX50" fmla="*/ 1200058 w 1608248"/>
                <a:gd name="connsiteY50" fmla="*/ 127713 h 1548437"/>
                <a:gd name="connsiteX51" fmla="*/ 1241616 w 1608248"/>
                <a:gd name="connsiteY51" fmla="*/ 144928 h 1548437"/>
                <a:gd name="connsiteX52" fmla="*/ 1258829 w 1608248"/>
                <a:gd name="connsiteY52" fmla="*/ 186484 h 1548437"/>
                <a:gd name="connsiteX53" fmla="*/ 1241613 w 1608248"/>
                <a:gd name="connsiteY53" fmla="*/ 228039 h 1548437"/>
                <a:gd name="connsiteX54" fmla="*/ 1209086 w 1608248"/>
                <a:gd name="connsiteY54" fmla="*/ 260566 h 1548437"/>
                <a:gd name="connsiteX55" fmla="*/ 1091066 w 1608248"/>
                <a:gd name="connsiteY55" fmla="*/ 378586 h 1548437"/>
                <a:gd name="connsiteX56" fmla="*/ 1091066 w 1608248"/>
                <a:gd name="connsiteY56" fmla="*/ 425591 h 1548437"/>
                <a:gd name="connsiteX57" fmla="*/ 1114565 w 1608248"/>
                <a:gd name="connsiteY57" fmla="*/ 435327 h 1548437"/>
                <a:gd name="connsiteX58" fmla="*/ 1138064 w 1608248"/>
                <a:gd name="connsiteY58" fmla="*/ 425591 h 1548437"/>
                <a:gd name="connsiteX59" fmla="*/ 1256084 w 1608248"/>
                <a:gd name="connsiteY59" fmla="*/ 307571 h 1548437"/>
                <a:gd name="connsiteX60" fmla="*/ 1339198 w 1608248"/>
                <a:gd name="connsiteY60" fmla="*/ 307568 h 1548437"/>
                <a:gd name="connsiteX61" fmla="*/ 1339198 w 1608248"/>
                <a:gd name="connsiteY61" fmla="*/ 390685 h 1548437"/>
                <a:gd name="connsiteX62" fmla="*/ 1306667 w 1608248"/>
                <a:gd name="connsiteY62" fmla="*/ 423215 h 1548437"/>
                <a:gd name="connsiteX63" fmla="*/ 1221178 w 1608248"/>
                <a:gd name="connsiteY63" fmla="*/ 508705 h 1548437"/>
                <a:gd name="connsiteX64" fmla="*/ 1221178 w 1608248"/>
                <a:gd name="connsiteY64" fmla="*/ 555710 h 1548437"/>
                <a:gd name="connsiteX65" fmla="*/ 1244677 w 1608248"/>
                <a:gd name="connsiteY65" fmla="*/ 565446 h 1548437"/>
                <a:gd name="connsiteX66" fmla="*/ 1268176 w 1608248"/>
                <a:gd name="connsiteY66" fmla="*/ 555710 h 1548437"/>
                <a:gd name="connsiteX67" fmla="*/ 1353665 w 1608248"/>
                <a:gd name="connsiteY67" fmla="*/ 470220 h 1548437"/>
                <a:gd name="connsiteX68" fmla="*/ 1395221 w 1608248"/>
                <a:gd name="connsiteY68" fmla="*/ 453004 h 1548437"/>
                <a:gd name="connsiteX69" fmla="*/ 1436779 w 1608248"/>
                <a:gd name="connsiteY69" fmla="*/ 470220 h 1548437"/>
                <a:gd name="connsiteX70" fmla="*/ 1453992 w 1608248"/>
                <a:gd name="connsiteY70" fmla="*/ 511775 h 1548437"/>
                <a:gd name="connsiteX71" fmla="*/ 1436776 w 1608248"/>
                <a:gd name="connsiteY71" fmla="*/ 553331 h 1548437"/>
                <a:gd name="connsiteX72" fmla="*/ 1392127 w 1608248"/>
                <a:gd name="connsiteY72" fmla="*/ 597980 h 1548437"/>
                <a:gd name="connsiteX73" fmla="*/ 1351286 w 1608248"/>
                <a:gd name="connsiteY73" fmla="*/ 638820 h 1548437"/>
                <a:gd name="connsiteX74" fmla="*/ 1351286 w 1608248"/>
                <a:gd name="connsiteY74" fmla="*/ 685825 h 1548437"/>
                <a:gd name="connsiteX75" fmla="*/ 1374785 w 1608248"/>
                <a:gd name="connsiteY75" fmla="*/ 695561 h 1548437"/>
                <a:gd name="connsiteX76" fmla="*/ 1398284 w 1608248"/>
                <a:gd name="connsiteY76" fmla="*/ 685825 h 1548437"/>
                <a:gd name="connsiteX77" fmla="*/ 1439155 w 1608248"/>
                <a:gd name="connsiteY77" fmla="*/ 644954 h 1548437"/>
                <a:gd name="connsiteX78" fmla="*/ 1522239 w 1608248"/>
                <a:gd name="connsiteY78" fmla="*/ 644984 h 1548437"/>
                <a:gd name="connsiteX79" fmla="*/ 1522239 w 1608248"/>
                <a:gd name="connsiteY79" fmla="*/ 728101 h 1548437"/>
                <a:gd name="connsiteX80" fmla="*/ 1199832 w 1608248"/>
                <a:gd name="connsiteY80" fmla="*/ 1050505 h 1548437"/>
                <a:gd name="connsiteX81" fmla="*/ 896863 w 1608248"/>
                <a:gd name="connsiteY81" fmla="*/ 1182488 h 1548437"/>
                <a:gd name="connsiteX82" fmla="*/ 874524 w 1608248"/>
                <a:gd name="connsiteY82" fmla="*/ 1192247 h 1548437"/>
                <a:gd name="connsiteX83" fmla="*/ 576692 w 1608248"/>
                <a:gd name="connsiteY83" fmla="*/ 1491182 h 1548437"/>
                <a:gd name="connsiteX84" fmla="*/ 576778 w 1608248"/>
                <a:gd name="connsiteY84" fmla="*/ 1538184 h 1548437"/>
                <a:gd name="connsiteX85" fmla="*/ 600234 w 1608248"/>
                <a:gd name="connsiteY85" fmla="*/ 1547876 h 1548437"/>
                <a:gd name="connsiteX86" fmla="*/ 623776 w 1608248"/>
                <a:gd name="connsiteY86" fmla="*/ 1538097 h 1548437"/>
                <a:gd name="connsiteX87" fmla="*/ 842840 w 1608248"/>
                <a:gd name="connsiteY87" fmla="*/ 1318226 h 1548437"/>
                <a:gd name="connsiteX88" fmla="*/ 1030464 w 1608248"/>
                <a:gd name="connsiteY88" fmla="*/ 1366497 h 1548437"/>
                <a:gd name="connsiteX89" fmla="*/ 1201915 w 1608248"/>
                <a:gd name="connsiteY89" fmla="*/ 1537951 h 1548437"/>
                <a:gd name="connsiteX90" fmla="*/ 1225414 w 1608248"/>
                <a:gd name="connsiteY90" fmla="*/ 1547687 h 1548437"/>
                <a:gd name="connsiteX91" fmla="*/ 1248913 w 1608248"/>
                <a:gd name="connsiteY91" fmla="*/ 1537951 h 1548437"/>
                <a:gd name="connsiteX92" fmla="*/ 1248913 w 1608248"/>
                <a:gd name="connsiteY92" fmla="*/ 1490946 h 1548437"/>
                <a:gd name="connsiteX93" fmla="*/ 1066623 w 1608248"/>
                <a:gd name="connsiteY93" fmla="*/ 1308636 h 1548437"/>
                <a:gd name="connsiteX94" fmla="*/ 1040406 w 1608248"/>
                <a:gd name="connsiteY94" fmla="*/ 1299010 h 1548437"/>
                <a:gd name="connsiteX95" fmla="*/ 1029869 w 1608248"/>
                <a:gd name="connsiteY95" fmla="*/ 1299874 h 1548437"/>
                <a:gd name="connsiteX96" fmla="*/ 891184 w 1608248"/>
                <a:gd name="connsiteY96" fmla="*/ 1269686 h 1548437"/>
                <a:gd name="connsiteX97" fmla="*/ 912543 w 1608248"/>
                <a:gd name="connsiteY97" fmla="*/ 1248250 h 1548437"/>
                <a:gd name="connsiteX98" fmla="*/ 1246870 w 1608248"/>
                <a:gd name="connsiteY98" fmla="*/ 1097490 h 1548437"/>
                <a:gd name="connsiteX99" fmla="*/ 492245 w 1608248"/>
                <a:gd name="connsiteY99" fmla="*/ 876825 h 1548437"/>
                <a:gd name="connsiteX100" fmla="*/ 450690 w 1608248"/>
                <a:gd name="connsiteY100" fmla="*/ 894040 h 1548437"/>
                <a:gd name="connsiteX101" fmla="*/ 409135 w 1608248"/>
                <a:gd name="connsiteY101" fmla="*/ 876825 h 1548437"/>
                <a:gd name="connsiteX102" fmla="*/ 319332 w 1608248"/>
                <a:gd name="connsiteY102" fmla="*/ 787025 h 1548437"/>
                <a:gd name="connsiteX103" fmla="*/ 319332 w 1608248"/>
                <a:gd name="connsiteY103" fmla="*/ 703908 h 1548437"/>
                <a:gd name="connsiteX104" fmla="*/ 360891 w 1608248"/>
                <a:gd name="connsiteY104" fmla="*/ 686692 h 1548437"/>
                <a:gd name="connsiteX105" fmla="*/ 402446 w 1608248"/>
                <a:gd name="connsiteY105" fmla="*/ 703908 h 1548437"/>
                <a:gd name="connsiteX106" fmla="*/ 492249 w 1608248"/>
                <a:gd name="connsiteY106" fmla="*/ 793707 h 1548437"/>
                <a:gd name="connsiteX107" fmla="*/ 492245 w 1608248"/>
                <a:gd name="connsiteY107" fmla="*/ 876825 h 1548437"/>
                <a:gd name="connsiteX108" fmla="*/ 622364 w 1608248"/>
                <a:gd name="connsiteY108" fmla="*/ 746706 h 1548437"/>
                <a:gd name="connsiteX109" fmla="*/ 539247 w 1608248"/>
                <a:gd name="connsiteY109" fmla="*/ 746706 h 1548437"/>
                <a:gd name="connsiteX110" fmla="*/ 449444 w 1608248"/>
                <a:gd name="connsiteY110" fmla="*/ 656903 h 1548437"/>
                <a:gd name="connsiteX111" fmla="*/ 404792 w 1608248"/>
                <a:gd name="connsiteY111" fmla="*/ 612251 h 1548437"/>
                <a:gd name="connsiteX112" fmla="*/ 404792 w 1608248"/>
                <a:gd name="connsiteY112" fmla="*/ 529137 h 1548437"/>
                <a:gd name="connsiteX113" fmla="*/ 446347 w 1608248"/>
                <a:gd name="connsiteY113" fmla="*/ 511922 h 1548437"/>
                <a:gd name="connsiteX114" fmla="*/ 487902 w 1608248"/>
                <a:gd name="connsiteY114" fmla="*/ 529137 h 1548437"/>
                <a:gd name="connsiteX115" fmla="*/ 622354 w 1608248"/>
                <a:gd name="connsiteY115" fmla="*/ 663589 h 1548437"/>
                <a:gd name="connsiteX116" fmla="*/ 622357 w 1608248"/>
                <a:gd name="connsiteY116" fmla="*/ 663589 h 1548437"/>
                <a:gd name="connsiteX117" fmla="*/ 639573 w 1608248"/>
                <a:gd name="connsiteY117" fmla="*/ 705147 h 1548437"/>
                <a:gd name="connsiteX118" fmla="*/ 622364 w 1608248"/>
                <a:gd name="connsiteY118" fmla="*/ 746706 h 1548437"/>
                <a:gd name="connsiteX119" fmla="*/ 752476 w 1608248"/>
                <a:gd name="connsiteY119" fmla="*/ 616591 h 1548437"/>
                <a:gd name="connsiteX120" fmla="*/ 669359 w 1608248"/>
                <a:gd name="connsiteY120" fmla="*/ 616591 h 1548437"/>
                <a:gd name="connsiteX121" fmla="*/ 502377 w 1608248"/>
                <a:gd name="connsiteY121" fmla="*/ 449609 h 1548437"/>
                <a:gd name="connsiteX122" fmla="*/ 485164 w 1608248"/>
                <a:gd name="connsiteY122" fmla="*/ 408053 h 1548437"/>
                <a:gd name="connsiteX123" fmla="*/ 502380 w 1608248"/>
                <a:gd name="connsiteY123" fmla="*/ 366498 h 1548437"/>
                <a:gd name="connsiteX124" fmla="*/ 543935 w 1608248"/>
                <a:gd name="connsiteY124" fmla="*/ 349312 h 1548437"/>
                <a:gd name="connsiteX125" fmla="*/ 585464 w 1608248"/>
                <a:gd name="connsiteY125" fmla="*/ 366471 h 1548437"/>
                <a:gd name="connsiteX126" fmla="*/ 661570 w 1608248"/>
                <a:gd name="connsiteY126" fmla="*/ 442577 h 1548437"/>
                <a:gd name="connsiteX127" fmla="*/ 752469 w 1608248"/>
                <a:gd name="connsiteY127" fmla="*/ 533477 h 1548437"/>
                <a:gd name="connsiteX128" fmla="*/ 752473 w 1608248"/>
                <a:gd name="connsiteY128" fmla="*/ 533477 h 1548437"/>
                <a:gd name="connsiteX129" fmla="*/ 769682 w 1608248"/>
                <a:gd name="connsiteY129" fmla="*/ 575032 h 1548437"/>
                <a:gd name="connsiteX130" fmla="*/ 752476 w 1608248"/>
                <a:gd name="connsiteY130" fmla="*/ 616591 h 1548437"/>
                <a:gd name="connsiteX131" fmla="*/ 882591 w 1608248"/>
                <a:gd name="connsiteY131" fmla="*/ 486475 h 1548437"/>
                <a:gd name="connsiteX132" fmla="*/ 799477 w 1608248"/>
                <a:gd name="connsiteY132" fmla="*/ 486475 h 1548437"/>
                <a:gd name="connsiteX133" fmla="*/ 632495 w 1608248"/>
                <a:gd name="connsiteY133" fmla="*/ 319493 h 1548437"/>
                <a:gd name="connsiteX134" fmla="*/ 632439 w 1608248"/>
                <a:gd name="connsiteY134" fmla="*/ 319440 h 1548437"/>
                <a:gd name="connsiteX135" fmla="*/ 599965 w 1608248"/>
                <a:gd name="connsiteY135" fmla="*/ 286966 h 1548437"/>
                <a:gd name="connsiteX136" fmla="*/ 599965 w 1608248"/>
                <a:gd name="connsiteY136" fmla="*/ 203849 h 1548437"/>
                <a:gd name="connsiteX137" fmla="*/ 641524 w 1608248"/>
                <a:gd name="connsiteY137" fmla="*/ 186660 h 1548437"/>
                <a:gd name="connsiteX138" fmla="*/ 683079 w 1608248"/>
                <a:gd name="connsiteY138" fmla="*/ 203849 h 1548437"/>
                <a:gd name="connsiteX139" fmla="*/ 882585 w 1608248"/>
                <a:gd name="connsiteY139" fmla="*/ 403355 h 1548437"/>
                <a:gd name="connsiteX140" fmla="*/ 899800 w 1608248"/>
                <a:gd name="connsiteY140" fmla="*/ 444910 h 1548437"/>
                <a:gd name="connsiteX141" fmla="*/ 882591 w 1608248"/>
                <a:gd name="connsiteY141" fmla="*/ 486475 h 1548437"/>
                <a:gd name="connsiteX142" fmla="*/ 891330 w 1608248"/>
                <a:gd name="connsiteY142" fmla="*/ 318101 h 1548437"/>
                <a:gd name="connsiteX143" fmla="*/ 800046 w 1608248"/>
                <a:gd name="connsiteY143" fmla="*/ 226816 h 1548437"/>
                <a:gd name="connsiteX144" fmla="*/ 831872 w 1608248"/>
                <a:gd name="connsiteY144" fmla="*/ 230196 h 1548437"/>
                <a:gd name="connsiteX145" fmla="*/ 832606 w 1608248"/>
                <a:gd name="connsiteY145" fmla="*/ 230196 h 1548437"/>
                <a:gd name="connsiteX146" fmla="*/ 923811 w 1608248"/>
                <a:gd name="connsiteY146" fmla="*/ 229767 h 1548437"/>
                <a:gd name="connsiteX147" fmla="*/ 956890 w 1608248"/>
                <a:gd name="connsiteY147" fmla="*/ 196376 h 1548437"/>
                <a:gd name="connsiteX148" fmla="*/ 923658 w 1608248"/>
                <a:gd name="connsiteY148" fmla="*/ 163297 h 1548437"/>
                <a:gd name="connsiteX149" fmla="*/ 923499 w 1608248"/>
                <a:gd name="connsiteY149" fmla="*/ 163297 h 1548437"/>
                <a:gd name="connsiteX150" fmla="*/ 832294 w 1608248"/>
                <a:gd name="connsiteY150" fmla="*/ 163726 h 1548437"/>
                <a:gd name="connsiteX151" fmla="*/ 831882 w 1608248"/>
                <a:gd name="connsiteY151" fmla="*/ 163726 h 1548437"/>
                <a:gd name="connsiteX152" fmla="*/ 772337 w 1608248"/>
                <a:gd name="connsiteY152" fmla="*/ 139143 h 1548437"/>
                <a:gd name="connsiteX153" fmla="*/ 747472 w 1608248"/>
                <a:gd name="connsiteY153" fmla="*/ 79306 h 1548437"/>
                <a:gd name="connsiteX154" fmla="*/ 747472 w 1608248"/>
                <a:gd name="connsiteY154" fmla="*/ 68959 h 1548437"/>
                <a:gd name="connsiteX155" fmla="*/ 975212 w 1608248"/>
                <a:gd name="connsiteY155" fmla="*/ 68959 h 1548437"/>
                <a:gd name="connsiteX156" fmla="*/ 1088394 w 1608248"/>
                <a:gd name="connsiteY156" fmla="*/ 118240 h 1548437"/>
                <a:gd name="connsiteX157" fmla="*/ 1089746 w 1608248"/>
                <a:gd name="connsiteY157" fmla="*/ 119692 h 1548437"/>
                <a:gd name="connsiteX158" fmla="*/ 891330 w 1608248"/>
                <a:gd name="connsiteY158" fmla="*/ 318101 h 154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608248" h="1548437">
                  <a:moveTo>
                    <a:pt x="1246870" y="1097490"/>
                  </a:moveTo>
                  <a:lnTo>
                    <a:pt x="1569277" y="775086"/>
                  </a:lnTo>
                  <a:cubicBezTo>
                    <a:pt x="1618106" y="726254"/>
                    <a:pt x="1618106" y="646799"/>
                    <a:pt x="1569274" y="597966"/>
                  </a:cubicBezTo>
                  <a:cubicBezTo>
                    <a:pt x="1552055" y="580747"/>
                    <a:pt x="1531025" y="569629"/>
                    <a:pt x="1508875" y="564555"/>
                  </a:cubicBezTo>
                  <a:cubicBezTo>
                    <a:pt x="1516471" y="548227"/>
                    <a:pt x="1520491" y="530307"/>
                    <a:pt x="1520491" y="511762"/>
                  </a:cubicBezTo>
                  <a:cubicBezTo>
                    <a:pt x="1520491" y="478308"/>
                    <a:pt x="1507463" y="446857"/>
                    <a:pt x="1483811" y="423205"/>
                  </a:cubicBezTo>
                  <a:cubicBezTo>
                    <a:pt x="1465259" y="404651"/>
                    <a:pt x="1441903" y="392669"/>
                    <a:pt x="1416553" y="388352"/>
                  </a:cubicBezTo>
                  <a:cubicBezTo>
                    <a:pt x="1430825" y="344870"/>
                    <a:pt x="1420737" y="295070"/>
                    <a:pt x="1386222" y="260560"/>
                  </a:cubicBezTo>
                  <a:cubicBezTo>
                    <a:pt x="1367246" y="241586"/>
                    <a:pt x="1343644" y="230023"/>
                    <a:pt x="1319012" y="225796"/>
                  </a:cubicBezTo>
                  <a:cubicBezTo>
                    <a:pt x="1323139" y="213272"/>
                    <a:pt x="1325315" y="200048"/>
                    <a:pt x="1325315" y="186477"/>
                  </a:cubicBezTo>
                  <a:cubicBezTo>
                    <a:pt x="1325315" y="153023"/>
                    <a:pt x="1312286" y="121572"/>
                    <a:pt x="1288634" y="97920"/>
                  </a:cubicBezTo>
                  <a:cubicBezTo>
                    <a:pt x="1264979" y="74269"/>
                    <a:pt x="1233529" y="61240"/>
                    <a:pt x="1200078" y="61240"/>
                  </a:cubicBezTo>
                  <a:cubicBezTo>
                    <a:pt x="1178835" y="61240"/>
                    <a:pt x="1158409" y="66510"/>
                    <a:pt x="1140263" y="76405"/>
                  </a:cubicBezTo>
                  <a:lnTo>
                    <a:pt x="1137057" y="72959"/>
                  </a:lnTo>
                  <a:cubicBezTo>
                    <a:pt x="1095382" y="28174"/>
                    <a:pt x="1036392" y="2492"/>
                    <a:pt x="975222" y="2492"/>
                  </a:cubicBezTo>
                  <a:lnTo>
                    <a:pt x="714247" y="2492"/>
                  </a:lnTo>
                  <a:cubicBezTo>
                    <a:pt x="695895" y="2492"/>
                    <a:pt x="681012" y="17375"/>
                    <a:pt x="681012" y="35727"/>
                  </a:cubicBezTo>
                  <a:lnTo>
                    <a:pt x="681012" y="79309"/>
                  </a:lnTo>
                  <a:cubicBezTo>
                    <a:pt x="681012" y="96751"/>
                    <a:pt x="683963" y="113730"/>
                    <a:pt x="689605" y="129697"/>
                  </a:cubicBezTo>
                  <a:cubicBezTo>
                    <a:pt x="674572" y="123453"/>
                    <a:pt x="658307" y="120173"/>
                    <a:pt x="641540" y="120173"/>
                  </a:cubicBezTo>
                  <a:cubicBezTo>
                    <a:pt x="608086" y="120173"/>
                    <a:pt x="576635" y="133202"/>
                    <a:pt x="552980" y="156854"/>
                  </a:cubicBezTo>
                  <a:cubicBezTo>
                    <a:pt x="518449" y="191385"/>
                    <a:pt x="508371" y="241221"/>
                    <a:pt x="522676" y="284717"/>
                  </a:cubicBezTo>
                  <a:cubicBezTo>
                    <a:pt x="498024" y="288933"/>
                    <a:pt x="474389" y="300503"/>
                    <a:pt x="455395" y="319493"/>
                  </a:cubicBezTo>
                  <a:cubicBezTo>
                    <a:pt x="431743" y="343148"/>
                    <a:pt x="418715" y="374599"/>
                    <a:pt x="418715" y="408050"/>
                  </a:cubicBezTo>
                  <a:cubicBezTo>
                    <a:pt x="418715" y="421594"/>
                    <a:pt x="420884" y="434799"/>
                    <a:pt x="424995" y="447296"/>
                  </a:cubicBezTo>
                  <a:cubicBezTo>
                    <a:pt x="399675" y="451626"/>
                    <a:pt x="376342" y="463601"/>
                    <a:pt x="357807" y="482139"/>
                  </a:cubicBezTo>
                  <a:cubicBezTo>
                    <a:pt x="319671" y="520275"/>
                    <a:pt x="311321" y="577096"/>
                    <a:pt x="332756" y="623412"/>
                  </a:cubicBezTo>
                  <a:cubicBezTo>
                    <a:pt x="310058" y="628599"/>
                    <a:pt x="289211" y="640030"/>
                    <a:pt x="272337" y="656900"/>
                  </a:cubicBezTo>
                  <a:cubicBezTo>
                    <a:pt x="223508" y="705729"/>
                    <a:pt x="223508" y="785184"/>
                    <a:pt x="272337" y="834017"/>
                  </a:cubicBezTo>
                  <a:lnTo>
                    <a:pt x="338641" y="900317"/>
                  </a:lnTo>
                  <a:lnTo>
                    <a:pt x="12226" y="1226725"/>
                  </a:lnTo>
                  <a:cubicBezTo>
                    <a:pt x="-753" y="1239704"/>
                    <a:pt x="-753" y="1260747"/>
                    <a:pt x="12226" y="1273730"/>
                  </a:cubicBezTo>
                  <a:cubicBezTo>
                    <a:pt x="18716" y="1280216"/>
                    <a:pt x="27222" y="1283466"/>
                    <a:pt x="35725" y="1283466"/>
                  </a:cubicBezTo>
                  <a:cubicBezTo>
                    <a:pt x="44229" y="1283466"/>
                    <a:pt x="52735" y="1280219"/>
                    <a:pt x="59224" y="1273730"/>
                  </a:cubicBezTo>
                  <a:lnTo>
                    <a:pt x="388789" y="944165"/>
                  </a:lnTo>
                  <a:cubicBezTo>
                    <a:pt x="407447" y="954811"/>
                    <a:pt x="428620" y="960507"/>
                    <a:pt x="450687" y="960507"/>
                  </a:cubicBezTo>
                  <a:cubicBezTo>
                    <a:pt x="484138" y="960507"/>
                    <a:pt x="515588" y="947478"/>
                    <a:pt x="539244" y="923823"/>
                  </a:cubicBezTo>
                  <a:cubicBezTo>
                    <a:pt x="564942" y="898127"/>
                    <a:pt x="577097" y="863945"/>
                    <a:pt x="575745" y="830212"/>
                  </a:cubicBezTo>
                  <a:cubicBezTo>
                    <a:pt x="577429" y="830282"/>
                    <a:pt x="579114" y="830332"/>
                    <a:pt x="580799" y="830332"/>
                  </a:cubicBezTo>
                  <a:cubicBezTo>
                    <a:pt x="612864" y="830328"/>
                    <a:pt x="644946" y="818120"/>
                    <a:pt x="669355" y="793711"/>
                  </a:cubicBezTo>
                  <a:cubicBezTo>
                    <a:pt x="693007" y="770055"/>
                    <a:pt x="706036" y="738605"/>
                    <a:pt x="706036" y="705154"/>
                  </a:cubicBezTo>
                  <a:cubicBezTo>
                    <a:pt x="706036" y="703463"/>
                    <a:pt x="705980" y="701781"/>
                    <a:pt x="705913" y="700100"/>
                  </a:cubicBezTo>
                  <a:cubicBezTo>
                    <a:pt x="707578" y="700166"/>
                    <a:pt x="709243" y="700220"/>
                    <a:pt x="710911" y="700220"/>
                  </a:cubicBezTo>
                  <a:cubicBezTo>
                    <a:pt x="742979" y="700220"/>
                    <a:pt x="775055" y="688012"/>
                    <a:pt x="799468" y="663599"/>
                  </a:cubicBezTo>
                  <a:cubicBezTo>
                    <a:pt x="823119" y="639944"/>
                    <a:pt x="836148" y="608493"/>
                    <a:pt x="836148" y="575042"/>
                  </a:cubicBezTo>
                  <a:cubicBezTo>
                    <a:pt x="836148" y="573351"/>
                    <a:pt x="836092" y="571669"/>
                    <a:pt x="836025" y="569988"/>
                  </a:cubicBezTo>
                  <a:cubicBezTo>
                    <a:pt x="837690" y="570054"/>
                    <a:pt x="839355" y="570108"/>
                    <a:pt x="841023" y="570108"/>
                  </a:cubicBezTo>
                  <a:cubicBezTo>
                    <a:pt x="873095" y="570108"/>
                    <a:pt x="905167" y="557900"/>
                    <a:pt x="929579" y="533487"/>
                  </a:cubicBezTo>
                  <a:cubicBezTo>
                    <a:pt x="975461" y="487605"/>
                    <a:pt x="978222" y="414692"/>
                    <a:pt x="937887" y="365544"/>
                  </a:cubicBezTo>
                  <a:lnTo>
                    <a:pt x="1158502" y="144928"/>
                  </a:lnTo>
                  <a:cubicBezTo>
                    <a:pt x="1169604" y="133824"/>
                    <a:pt x="1184357" y="127713"/>
                    <a:pt x="1200058" y="127713"/>
                  </a:cubicBezTo>
                  <a:cubicBezTo>
                    <a:pt x="1215758" y="127713"/>
                    <a:pt x="1230515" y="133824"/>
                    <a:pt x="1241616" y="144928"/>
                  </a:cubicBezTo>
                  <a:cubicBezTo>
                    <a:pt x="1252718" y="156030"/>
                    <a:pt x="1258829" y="170783"/>
                    <a:pt x="1258829" y="186484"/>
                  </a:cubicBezTo>
                  <a:cubicBezTo>
                    <a:pt x="1258829" y="202181"/>
                    <a:pt x="1252718" y="216941"/>
                    <a:pt x="1241613" y="228039"/>
                  </a:cubicBezTo>
                  <a:lnTo>
                    <a:pt x="1209086" y="260566"/>
                  </a:lnTo>
                  <a:lnTo>
                    <a:pt x="1091066" y="378586"/>
                  </a:lnTo>
                  <a:cubicBezTo>
                    <a:pt x="1078087" y="391565"/>
                    <a:pt x="1078087" y="412609"/>
                    <a:pt x="1091066" y="425591"/>
                  </a:cubicBezTo>
                  <a:cubicBezTo>
                    <a:pt x="1097555" y="432077"/>
                    <a:pt x="1106062" y="435327"/>
                    <a:pt x="1114565" y="435327"/>
                  </a:cubicBezTo>
                  <a:cubicBezTo>
                    <a:pt x="1123068" y="435327"/>
                    <a:pt x="1131574" y="432081"/>
                    <a:pt x="1138064" y="425591"/>
                  </a:cubicBezTo>
                  <a:lnTo>
                    <a:pt x="1256084" y="307571"/>
                  </a:lnTo>
                  <a:cubicBezTo>
                    <a:pt x="1278995" y="284657"/>
                    <a:pt x="1316280" y="284653"/>
                    <a:pt x="1339198" y="307568"/>
                  </a:cubicBezTo>
                  <a:cubicBezTo>
                    <a:pt x="1362112" y="330485"/>
                    <a:pt x="1362112" y="367767"/>
                    <a:pt x="1339198" y="390685"/>
                  </a:cubicBezTo>
                  <a:lnTo>
                    <a:pt x="1306667" y="423215"/>
                  </a:lnTo>
                  <a:lnTo>
                    <a:pt x="1221178" y="508705"/>
                  </a:lnTo>
                  <a:cubicBezTo>
                    <a:pt x="1208199" y="521684"/>
                    <a:pt x="1208199" y="542728"/>
                    <a:pt x="1221178" y="555710"/>
                  </a:cubicBezTo>
                  <a:cubicBezTo>
                    <a:pt x="1227667" y="562196"/>
                    <a:pt x="1236173" y="565446"/>
                    <a:pt x="1244677" y="565446"/>
                  </a:cubicBezTo>
                  <a:cubicBezTo>
                    <a:pt x="1253180" y="565446"/>
                    <a:pt x="1261686" y="562199"/>
                    <a:pt x="1268176" y="555710"/>
                  </a:cubicBezTo>
                  <a:lnTo>
                    <a:pt x="1353665" y="470220"/>
                  </a:lnTo>
                  <a:cubicBezTo>
                    <a:pt x="1364767" y="459115"/>
                    <a:pt x="1379524" y="453004"/>
                    <a:pt x="1395221" y="453004"/>
                  </a:cubicBezTo>
                  <a:cubicBezTo>
                    <a:pt x="1410921" y="453004"/>
                    <a:pt x="1425678" y="459115"/>
                    <a:pt x="1436779" y="470220"/>
                  </a:cubicBezTo>
                  <a:cubicBezTo>
                    <a:pt x="1447881" y="481322"/>
                    <a:pt x="1453992" y="496075"/>
                    <a:pt x="1453992" y="511775"/>
                  </a:cubicBezTo>
                  <a:cubicBezTo>
                    <a:pt x="1453992" y="527472"/>
                    <a:pt x="1447881" y="542232"/>
                    <a:pt x="1436776" y="553331"/>
                  </a:cubicBezTo>
                  <a:lnTo>
                    <a:pt x="1392127" y="597980"/>
                  </a:lnTo>
                  <a:lnTo>
                    <a:pt x="1351286" y="638820"/>
                  </a:lnTo>
                  <a:cubicBezTo>
                    <a:pt x="1338307" y="651799"/>
                    <a:pt x="1338307" y="672843"/>
                    <a:pt x="1351286" y="685825"/>
                  </a:cubicBezTo>
                  <a:cubicBezTo>
                    <a:pt x="1357776" y="692311"/>
                    <a:pt x="1366282" y="695561"/>
                    <a:pt x="1374785" y="695561"/>
                  </a:cubicBezTo>
                  <a:cubicBezTo>
                    <a:pt x="1383288" y="695561"/>
                    <a:pt x="1391795" y="692315"/>
                    <a:pt x="1398284" y="685825"/>
                  </a:cubicBezTo>
                  <a:lnTo>
                    <a:pt x="1439155" y="644954"/>
                  </a:lnTo>
                  <a:cubicBezTo>
                    <a:pt x="1462073" y="622077"/>
                    <a:pt x="1499335" y="622080"/>
                    <a:pt x="1522239" y="644984"/>
                  </a:cubicBezTo>
                  <a:cubicBezTo>
                    <a:pt x="1545157" y="667898"/>
                    <a:pt x="1545157" y="705184"/>
                    <a:pt x="1522239" y="728101"/>
                  </a:cubicBezTo>
                  <a:lnTo>
                    <a:pt x="1199832" y="1050505"/>
                  </a:lnTo>
                  <a:cubicBezTo>
                    <a:pt x="1118874" y="1131466"/>
                    <a:pt x="1011278" y="1178335"/>
                    <a:pt x="896863" y="1182488"/>
                  </a:cubicBezTo>
                  <a:cubicBezTo>
                    <a:pt x="888453" y="1182794"/>
                    <a:pt x="880465" y="1186280"/>
                    <a:pt x="874524" y="1192247"/>
                  </a:cubicBezTo>
                  <a:lnTo>
                    <a:pt x="576692" y="1491182"/>
                  </a:lnTo>
                  <a:cubicBezTo>
                    <a:pt x="563736" y="1504185"/>
                    <a:pt x="563773" y="1525228"/>
                    <a:pt x="576778" y="1538184"/>
                  </a:cubicBezTo>
                  <a:cubicBezTo>
                    <a:pt x="583261" y="1544643"/>
                    <a:pt x="591748" y="1547876"/>
                    <a:pt x="600234" y="1547876"/>
                  </a:cubicBezTo>
                  <a:cubicBezTo>
                    <a:pt x="608757" y="1547876"/>
                    <a:pt x="617287" y="1544617"/>
                    <a:pt x="623776" y="1538097"/>
                  </a:cubicBezTo>
                  <a:lnTo>
                    <a:pt x="842840" y="1318226"/>
                  </a:lnTo>
                  <a:cubicBezTo>
                    <a:pt x="898484" y="1353923"/>
                    <a:pt x="963924" y="1370896"/>
                    <a:pt x="1030464" y="1366497"/>
                  </a:cubicBezTo>
                  <a:lnTo>
                    <a:pt x="1201915" y="1537951"/>
                  </a:lnTo>
                  <a:cubicBezTo>
                    <a:pt x="1208405" y="1544437"/>
                    <a:pt x="1216911" y="1547687"/>
                    <a:pt x="1225414" y="1547687"/>
                  </a:cubicBezTo>
                  <a:cubicBezTo>
                    <a:pt x="1233921" y="1547687"/>
                    <a:pt x="1242424" y="1544441"/>
                    <a:pt x="1248913" y="1537951"/>
                  </a:cubicBezTo>
                  <a:cubicBezTo>
                    <a:pt x="1261892" y="1524972"/>
                    <a:pt x="1261892" y="1503929"/>
                    <a:pt x="1248913" y="1490946"/>
                  </a:cubicBezTo>
                  <a:lnTo>
                    <a:pt x="1066623" y="1308636"/>
                  </a:lnTo>
                  <a:cubicBezTo>
                    <a:pt x="1059721" y="1301738"/>
                    <a:pt x="1050132" y="1298212"/>
                    <a:pt x="1040406" y="1299010"/>
                  </a:cubicBezTo>
                  <a:lnTo>
                    <a:pt x="1029869" y="1299874"/>
                  </a:lnTo>
                  <a:cubicBezTo>
                    <a:pt x="981233" y="1303861"/>
                    <a:pt x="933158" y="1293208"/>
                    <a:pt x="891184" y="1269686"/>
                  </a:cubicBezTo>
                  <a:lnTo>
                    <a:pt x="912543" y="1248250"/>
                  </a:lnTo>
                  <a:cubicBezTo>
                    <a:pt x="1038864" y="1240458"/>
                    <a:pt x="1157130" y="1187233"/>
                    <a:pt x="1246870" y="1097490"/>
                  </a:cubicBezTo>
                  <a:close/>
                  <a:moveTo>
                    <a:pt x="492245" y="876825"/>
                  </a:moveTo>
                  <a:cubicBezTo>
                    <a:pt x="481144" y="887930"/>
                    <a:pt x="466384" y="894040"/>
                    <a:pt x="450690" y="894040"/>
                  </a:cubicBezTo>
                  <a:cubicBezTo>
                    <a:pt x="434990" y="894040"/>
                    <a:pt x="420233" y="887930"/>
                    <a:pt x="409135" y="876825"/>
                  </a:cubicBezTo>
                  <a:lnTo>
                    <a:pt x="319332" y="787025"/>
                  </a:lnTo>
                  <a:cubicBezTo>
                    <a:pt x="296418" y="764111"/>
                    <a:pt x="296418" y="726826"/>
                    <a:pt x="319332" y="703908"/>
                  </a:cubicBezTo>
                  <a:cubicBezTo>
                    <a:pt x="330434" y="692803"/>
                    <a:pt x="345194" y="686692"/>
                    <a:pt x="360891" y="686692"/>
                  </a:cubicBezTo>
                  <a:cubicBezTo>
                    <a:pt x="376588" y="686692"/>
                    <a:pt x="391348" y="692803"/>
                    <a:pt x="402446" y="703908"/>
                  </a:cubicBezTo>
                  <a:lnTo>
                    <a:pt x="492249" y="793707"/>
                  </a:lnTo>
                  <a:cubicBezTo>
                    <a:pt x="515160" y="816622"/>
                    <a:pt x="515160" y="853907"/>
                    <a:pt x="492245" y="876825"/>
                  </a:cubicBezTo>
                  <a:close/>
                  <a:moveTo>
                    <a:pt x="622364" y="746706"/>
                  </a:moveTo>
                  <a:cubicBezTo>
                    <a:pt x="599447" y="769620"/>
                    <a:pt x="562154" y="769620"/>
                    <a:pt x="539247" y="746706"/>
                  </a:cubicBezTo>
                  <a:lnTo>
                    <a:pt x="449444" y="656903"/>
                  </a:lnTo>
                  <a:lnTo>
                    <a:pt x="404792" y="612251"/>
                  </a:lnTo>
                  <a:cubicBezTo>
                    <a:pt x="381878" y="589337"/>
                    <a:pt x="381878" y="552051"/>
                    <a:pt x="404792" y="529137"/>
                  </a:cubicBezTo>
                  <a:cubicBezTo>
                    <a:pt x="415893" y="518032"/>
                    <a:pt x="430654" y="511922"/>
                    <a:pt x="446347" y="511922"/>
                  </a:cubicBezTo>
                  <a:cubicBezTo>
                    <a:pt x="462048" y="511922"/>
                    <a:pt x="476804" y="518032"/>
                    <a:pt x="487902" y="529137"/>
                  </a:cubicBezTo>
                  <a:lnTo>
                    <a:pt x="622354" y="663589"/>
                  </a:lnTo>
                  <a:cubicBezTo>
                    <a:pt x="622354" y="663589"/>
                    <a:pt x="622354" y="663589"/>
                    <a:pt x="622357" y="663589"/>
                  </a:cubicBezTo>
                  <a:cubicBezTo>
                    <a:pt x="633462" y="674694"/>
                    <a:pt x="639573" y="689450"/>
                    <a:pt x="639573" y="705147"/>
                  </a:cubicBezTo>
                  <a:cubicBezTo>
                    <a:pt x="639573" y="720844"/>
                    <a:pt x="633462" y="735604"/>
                    <a:pt x="622364" y="746706"/>
                  </a:cubicBezTo>
                  <a:close/>
                  <a:moveTo>
                    <a:pt x="752476" y="616591"/>
                  </a:moveTo>
                  <a:cubicBezTo>
                    <a:pt x="729559" y="639502"/>
                    <a:pt x="692270" y="639505"/>
                    <a:pt x="669359" y="616591"/>
                  </a:cubicBezTo>
                  <a:lnTo>
                    <a:pt x="502377" y="449609"/>
                  </a:lnTo>
                  <a:cubicBezTo>
                    <a:pt x="491275" y="438507"/>
                    <a:pt x="485164" y="423754"/>
                    <a:pt x="485164" y="408053"/>
                  </a:cubicBezTo>
                  <a:cubicBezTo>
                    <a:pt x="485164" y="392356"/>
                    <a:pt x="491275" y="377596"/>
                    <a:pt x="502380" y="366498"/>
                  </a:cubicBezTo>
                  <a:cubicBezTo>
                    <a:pt x="513837" y="355041"/>
                    <a:pt x="528890" y="349312"/>
                    <a:pt x="543935" y="349312"/>
                  </a:cubicBezTo>
                  <a:cubicBezTo>
                    <a:pt x="558974" y="349312"/>
                    <a:pt x="574010" y="355034"/>
                    <a:pt x="585464" y="366471"/>
                  </a:cubicBezTo>
                  <a:lnTo>
                    <a:pt x="661570" y="442577"/>
                  </a:lnTo>
                  <a:lnTo>
                    <a:pt x="752469" y="533477"/>
                  </a:lnTo>
                  <a:lnTo>
                    <a:pt x="752473" y="533477"/>
                  </a:lnTo>
                  <a:cubicBezTo>
                    <a:pt x="763571" y="544578"/>
                    <a:pt x="769682" y="559332"/>
                    <a:pt x="769682" y="575032"/>
                  </a:cubicBezTo>
                  <a:cubicBezTo>
                    <a:pt x="769688" y="590732"/>
                    <a:pt x="763578" y="605492"/>
                    <a:pt x="752476" y="616591"/>
                  </a:cubicBezTo>
                  <a:close/>
                  <a:moveTo>
                    <a:pt x="882591" y="486475"/>
                  </a:moveTo>
                  <a:cubicBezTo>
                    <a:pt x="859677" y="509390"/>
                    <a:pt x="822392" y="509390"/>
                    <a:pt x="799477" y="486475"/>
                  </a:cubicBezTo>
                  <a:lnTo>
                    <a:pt x="632495" y="319493"/>
                  </a:lnTo>
                  <a:cubicBezTo>
                    <a:pt x="632479" y="319477"/>
                    <a:pt x="632459" y="319460"/>
                    <a:pt x="632439" y="319440"/>
                  </a:cubicBezTo>
                  <a:lnTo>
                    <a:pt x="599965" y="286966"/>
                  </a:lnTo>
                  <a:cubicBezTo>
                    <a:pt x="577051" y="264049"/>
                    <a:pt x="577051" y="226766"/>
                    <a:pt x="599965" y="203849"/>
                  </a:cubicBezTo>
                  <a:cubicBezTo>
                    <a:pt x="611422" y="192388"/>
                    <a:pt x="626474" y="186660"/>
                    <a:pt x="641524" y="186660"/>
                  </a:cubicBezTo>
                  <a:cubicBezTo>
                    <a:pt x="656573" y="186660"/>
                    <a:pt x="671625" y="192388"/>
                    <a:pt x="683079" y="203849"/>
                  </a:cubicBezTo>
                  <a:lnTo>
                    <a:pt x="882585" y="403355"/>
                  </a:lnTo>
                  <a:cubicBezTo>
                    <a:pt x="893690" y="414456"/>
                    <a:pt x="899800" y="429213"/>
                    <a:pt x="899800" y="444910"/>
                  </a:cubicBezTo>
                  <a:cubicBezTo>
                    <a:pt x="899804" y="460614"/>
                    <a:pt x="893696" y="475377"/>
                    <a:pt x="882591" y="486475"/>
                  </a:cubicBezTo>
                  <a:close/>
                  <a:moveTo>
                    <a:pt x="891330" y="318101"/>
                  </a:moveTo>
                  <a:lnTo>
                    <a:pt x="800046" y="226816"/>
                  </a:lnTo>
                  <a:cubicBezTo>
                    <a:pt x="810396" y="229026"/>
                    <a:pt x="821039" y="230199"/>
                    <a:pt x="831872" y="230196"/>
                  </a:cubicBezTo>
                  <a:cubicBezTo>
                    <a:pt x="832114" y="230196"/>
                    <a:pt x="832360" y="230196"/>
                    <a:pt x="832606" y="230196"/>
                  </a:cubicBezTo>
                  <a:lnTo>
                    <a:pt x="923811" y="229767"/>
                  </a:lnTo>
                  <a:cubicBezTo>
                    <a:pt x="942163" y="229681"/>
                    <a:pt x="956976" y="214731"/>
                    <a:pt x="956890" y="196376"/>
                  </a:cubicBezTo>
                  <a:cubicBezTo>
                    <a:pt x="956803" y="178074"/>
                    <a:pt x="941940" y="163297"/>
                    <a:pt x="923658" y="163297"/>
                  </a:cubicBezTo>
                  <a:cubicBezTo>
                    <a:pt x="923605" y="163297"/>
                    <a:pt x="923552" y="163297"/>
                    <a:pt x="923499" y="163297"/>
                  </a:cubicBezTo>
                  <a:lnTo>
                    <a:pt x="832294" y="163726"/>
                  </a:lnTo>
                  <a:cubicBezTo>
                    <a:pt x="832154" y="163726"/>
                    <a:pt x="832021" y="163726"/>
                    <a:pt x="831882" y="163726"/>
                  </a:cubicBezTo>
                  <a:cubicBezTo>
                    <a:pt x="809409" y="163726"/>
                    <a:pt x="788273" y="155003"/>
                    <a:pt x="772337" y="139143"/>
                  </a:cubicBezTo>
                  <a:cubicBezTo>
                    <a:pt x="756301" y="123181"/>
                    <a:pt x="747472" y="101934"/>
                    <a:pt x="747472" y="79306"/>
                  </a:cubicBezTo>
                  <a:lnTo>
                    <a:pt x="747472" y="68959"/>
                  </a:lnTo>
                  <a:lnTo>
                    <a:pt x="975212" y="68959"/>
                  </a:lnTo>
                  <a:cubicBezTo>
                    <a:pt x="1017993" y="68959"/>
                    <a:pt x="1059246" y="86919"/>
                    <a:pt x="1088394" y="118240"/>
                  </a:cubicBezTo>
                  <a:lnTo>
                    <a:pt x="1089746" y="119692"/>
                  </a:lnTo>
                  <a:lnTo>
                    <a:pt x="891330" y="3181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54" name="Gráfico 3">
            <a:extLst>
              <a:ext uri="{FF2B5EF4-FFF2-40B4-BE49-F238E27FC236}">
                <a16:creationId xmlns:a16="http://schemas.microsoft.com/office/drawing/2014/main" id="{16B60EAB-25ED-4F09-B034-14F2F9313C91}"/>
              </a:ext>
            </a:extLst>
          </p:cNvPr>
          <p:cNvGrpSpPr/>
          <p:nvPr userDrawn="1"/>
        </p:nvGrpSpPr>
        <p:grpSpPr>
          <a:xfrm>
            <a:off x="5175331" y="4257590"/>
            <a:ext cx="1856478" cy="1856478"/>
            <a:chOff x="3381512" y="1793379"/>
            <a:chExt cx="4790348" cy="4790348"/>
          </a:xfrm>
        </p:grpSpPr>
        <p:sp>
          <p:nvSpPr>
            <p:cNvPr id="55" name="Forma Livre: Forma 4">
              <a:extLst>
                <a:ext uri="{FF2B5EF4-FFF2-40B4-BE49-F238E27FC236}">
                  <a16:creationId xmlns:a16="http://schemas.microsoft.com/office/drawing/2014/main" id="{7F73643B-0CB6-4F6C-858D-F092CB999B45}"/>
                </a:ext>
              </a:extLst>
            </p:cNvPr>
            <p:cNvSpPr/>
            <p:nvPr/>
          </p:nvSpPr>
          <p:spPr>
            <a:xfrm>
              <a:off x="5859893" y="3385571"/>
              <a:ext cx="1317346" cy="2443077"/>
            </a:xfrm>
            <a:custGeom>
              <a:avLst/>
              <a:gdLst>
                <a:gd name="connsiteX0" fmla="*/ 1113182 w 1317345"/>
                <a:gd name="connsiteY0" fmla="*/ 2046077 h 2443077"/>
                <a:gd name="connsiteX1" fmla="*/ 662889 w 1317345"/>
                <a:gd name="connsiteY1" fmla="*/ 2302361 h 2443077"/>
                <a:gd name="connsiteX2" fmla="*/ 140741 w 1317345"/>
                <a:gd name="connsiteY2" fmla="*/ 1780213 h 2443077"/>
                <a:gd name="connsiteX3" fmla="*/ 464090 w 1317345"/>
                <a:gd name="connsiteY3" fmla="*/ 1297586 h 2443077"/>
                <a:gd name="connsiteX4" fmla="*/ 485647 w 1317345"/>
                <a:gd name="connsiteY4" fmla="*/ 1289203 h 2443077"/>
                <a:gd name="connsiteX5" fmla="*/ 664087 w 1317345"/>
                <a:gd name="connsiteY5" fmla="*/ 1258065 h 2443077"/>
                <a:gd name="connsiteX6" fmla="*/ 704805 w 1317345"/>
                <a:gd name="connsiteY6" fmla="*/ 1260460 h 2443077"/>
                <a:gd name="connsiteX7" fmla="*/ 706002 w 1317345"/>
                <a:gd name="connsiteY7" fmla="*/ 1260460 h 2443077"/>
                <a:gd name="connsiteX8" fmla="*/ 931149 w 1317345"/>
                <a:gd name="connsiteY8" fmla="*/ 1332316 h 2443077"/>
                <a:gd name="connsiteX9" fmla="*/ 1113182 w 1317345"/>
                <a:gd name="connsiteY9" fmla="*/ 2046077 h 2443077"/>
                <a:gd name="connsiteX10" fmla="*/ 260500 w 1317345"/>
                <a:gd name="connsiteY10" fmla="*/ 484424 h 2443077"/>
                <a:gd name="connsiteX11" fmla="*/ 386247 w 1317345"/>
                <a:gd name="connsiteY11" fmla="*/ 484424 h 2443077"/>
                <a:gd name="connsiteX12" fmla="*/ 386247 w 1317345"/>
                <a:gd name="connsiteY12" fmla="*/ 1187408 h 2443077"/>
                <a:gd name="connsiteX13" fmla="*/ 260500 w 1317345"/>
                <a:gd name="connsiteY13" fmla="*/ 1262856 h 2443077"/>
                <a:gd name="connsiteX14" fmla="*/ 260500 w 1317345"/>
                <a:gd name="connsiteY14" fmla="*/ 484424 h 2443077"/>
                <a:gd name="connsiteX15" fmla="*/ 775463 w 1317345"/>
                <a:gd name="connsiteY15" fmla="*/ 140716 h 2443077"/>
                <a:gd name="connsiteX16" fmla="*/ 901209 w 1317345"/>
                <a:gd name="connsiteY16" fmla="*/ 140716 h 2443077"/>
                <a:gd name="connsiteX17" fmla="*/ 901209 w 1317345"/>
                <a:gd name="connsiteY17" fmla="*/ 1169444 h 2443077"/>
                <a:gd name="connsiteX18" fmla="*/ 775463 w 1317345"/>
                <a:gd name="connsiteY18" fmla="*/ 1134714 h 2443077"/>
                <a:gd name="connsiteX19" fmla="*/ 775463 w 1317345"/>
                <a:gd name="connsiteY19" fmla="*/ 140716 h 2443077"/>
                <a:gd name="connsiteX20" fmla="*/ 1032944 w 1317345"/>
                <a:gd name="connsiteY20" fmla="*/ 1240101 h 2443077"/>
                <a:gd name="connsiteX21" fmla="*/ 1032944 w 1317345"/>
                <a:gd name="connsiteY21" fmla="*/ 70059 h 2443077"/>
                <a:gd name="connsiteX22" fmla="*/ 967077 w 1317345"/>
                <a:gd name="connsiteY22" fmla="*/ 8982 h 2443077"/>
                <a:gd name="connsiteX23" fmla="*/ 711990 w 1317345"/>
                <a:gd name="connsiteY23" fmla="*/ 8982 h 2443077"/>
                <a:gd name="connsiteX24" fmla="*/ 643728 w 1317345"/>
                <a:gd name="connsiteY24" fmla="*/ 70059 h 2443077"/>
                <a:gd name="connsiteX25" fmla="*/ 643728 w 1317345"/>
                <a:gd name="connsiteY25" fmla="*/ 1125133 h 2443077"/>
                <a:gd name="connsiteX26" fmla="*/ 517981 w 1317345"/>
                <a:gd name="connsiteY26" fmla="*/ 1141899 h 2443077"/>
                <a:gd name="connsiteX27" fmla="*/ 517981 w 1317345"/>
                <a:gd name="connsiteY27" fmla="*/ 414964 h 2443077"/>
                <a:gd name="connsiteX28" fmla="*/ 450917 w 1317345"/>
                <a:gd name="connsiteY28" fmla="*/ 352689 h 2443077"/>
                <a:gd name="connsiteX29" fmla="*/ 195831 w 1317345"/>
                <a:gd name="connsiteY29" fmla="*/ 352689 h 2443077"/>
                <a:gd name="connsiteX30" fmla="*/ 128766 w 1317345"/>
                <a:gd name="connsiteY30" fmla="*/ 414964 h 2443077"/>
                <a:gd name="connsiteX31" fmla="*/ 128766 w 1317345"/>
                <a:gd name="connsiteY31" fmla="*/ 1401776 h 2443077"/>
                <a:gd name="connsiteX32" fmla="*/ 9007 w 1317345"/>
                <a:gd name="connsiteY32" fmla="*/ 1781411 h 2443077"/>
                <a:gd name="connsiteX33" fmla="*/ 664087 w 1317345"/>
                <a:gd name="connsiteY33" fmla="*/ 2436491 h 2443077"/>
                <a:gd name="connsiteX34" fmla="*/ 1319167 w 1317345"/>
                <a:gd name="connsiteY34" fmla="*/ 1781411 h 2443077"/>
                <a:gd name="connsiteX35" fmla="*/ 1032944 w 1317345"/>
                <a:gd name="connsiteY35" fmla="*/ 1240101 h 244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17345" h="2443077">
                  <a:moveTo>
                    <a:pt x="1113182" y="2046077"/>
                  </a:moveTo>
                  <a:cubicBezTo>
                    <a:pt x="1018573" y="2205357"/>
                    <a:pt x="847318" y="2302361"/>
                    <a:pt x="662889" y="2302361"/>
                  </a:cubicBezTo>
                  <a:cubicBezTo>
                    <a:pt x="374271" y="2302361"/>
                    <a:pt x="140741" y="2067634"/>
                    <a:pt x="140741" y="1780213"/>
                  </a:cubicBezTo>
                  <a:cubicBezTo>
                    <a:pt x="140741" y="1568240"/>
                    <a:pt x="267686" y="1377824"/>
                    <a:pt x="464090" y="1297586"/>
                  </a:cubicBezTo>
                  <a:cubicBezTo>
                    <a:pt x="472473" y="1296388"/>
                    <a:pt x="479659" y="1292795"/>
                    <a:pt x="485647" y="1289203"/>
                  </a:cubicBezTo>
                  <a:cubicBezTo>
                    <a:pt x="541933" y="1267646"/>
                    <a:pt x="603010" y="1258065"/>
                    <a:pt x="664087" y="1258065"/>
                  </a:cubicBezTo>
                  <a:cubicBezTo>
                    <a:pt x="678458" y="1258065"/>
                    <a:pt x="691632" y="1259263"/>
                    <a:pt x="704805" y="1260460"/>
                  </a:cubicBezTo>
                  <a:lnTo>
                    <a:pt x="706002" y="1260460"/>
                  </a:lnTo>
                  <a:cubicBezTo>
                    <a:pt x="785043" y="1266448"/>
                    <a:pt x="862886" y="1290400"/>
                    <a:pt x="931149" y="1332316"/>
                  </a:cubicBezTo>
                  <a:cubicBezTo>
                    <a:pt x="1179049" y="1477224"/>
                    <a:pt x="1260486" y="1798177"/>
                    <a:pt x="1113182" y="2046077"/>
                  </a:cubicBezTo>
                  <a:moveTo>
                    <a:pt x="260500" y="484424"/>
                  </a:moveTo>
                  <a:lnTo>
                    <a:pt x="386247" y="484424"/>
                  </a:lnTo>
                  <a:lnTo>
                    <a:pt x="386247" y="1187408"/>
                  </a:lnTo>
                  <a:cubicBezTo>
                    <a:pt x="341936" y="1207767"/>
                    <a:pt x="300021" y="1232916"/>
                    <a:pt x="260500" y="1262856"/>
                  </a:cubicBezTo>
                  <a:lnTo>
                    <a:pt x="260500" y="484424"/>
                  </a:lnTo>
                  <a:close/>
                  <a:moveTo>
                    <a:pt x="775463" y="140716"/>
                  </a:moveTo>
                  <a:lnTo>
                    <a:pt x="901209" y="140716"/>
                  </a:lnTo>
                  <a:lnTo>
                    <a:pt x="901209" y="1169444"/>
                  </a:lnTo>
                  <a:cubicBezTo>
                    <a:pt x="860491" y="1153875"/>
                    <a:pt x="818576" y="1141899"/>
                    <a:pt x="775463" y="1134714"/>
                  </a:cubicBezTo>
                  <a:lnTo>
                    <a:pt x="775463" y="140716"/>
                  </a:lnTo>
                  <a:close/>
                  <a:moveTo>
                    <a:pt x="1032944" y="1240101"/>
                  </a:moveTo>
                  <a:lnTo>
                    <a:pt x="1032944" y="70059"/>
                  </a:lnTo>
                  <a:cubicBezTo>
                    <a:pt x="1032944" y="34131"/>
                    <a:pt x="1003004" y="8982"/>
                    <a:pt x="967077" y="8982"/>
                  </a:cubicBezTo>
                  <a:lnTo>
                    <a:pt x="711990" y="8982"/>
                  </a:lnTo>
                  <a:cubicBezTo>
                    <a:pt x="676063" y="8982"/>
                    <a:pt x="643728" y="34131"/>
                    <a:pt x="643728" y="70059"/>
                  </a:cubicBezTo>
                  <a:lnTo>
                    <a:pt x="643728" y="1125133"/>
                  </a:lnTo>
                  <a:cubicBezTo>
                    <a:pt x="601813" y="1126331"/>
                    <a:pt x="558699" y="1131121"/>
                    <a:pt x="517981" y="1141899"/>
                  </a:cubicBezTo>
                  <a:lnTo>
                    <a:pt x="517981" y="414964"/>
                  </a:lnTo>
                  <a:cubicBezTo>
                    <a:pt x="517981" y="379036"/>
                    <a:pt x="486844" y="352689"/>
                    <a:pt x="450917" y="352689"/>
                  </a:cubicBezTo>
                  <a:lnTo>
                    <a:pt x="195831" y="352689"/>
                  </a:lnTo>
                  <a:cubicBezTo>
                    <a:pt x="159903" y="352689"/>
                    <a:pt x="128766" y="379036"/>
                    <a:pt x="128766" y="414964"/>
                  </a:cubicBezTo>
                  <a:lnTo>
                    <a:pt x="128766" y="1401776"/>
                  </a:lnTo>
                  <a:cubicBezTo>
                    <a:pt x="49725" y="1511954"/>
                    <a:pt x="7809" y="1644886"/>
                    <a:pt x="9007" y="1781411"/>
                  </a:cubicBezTo>
                  <a:cubicBezTo>
                    <a:pt x="9007" y="2143082"/>
                    <a:pt x="302416" y="2436491"/>
                    <a:pt x="664087" y="2436491"/>
                  </a:cubicBezTo>
                  <a:cubicBezTo>
                    <a:pt x="1025758" y="2436491"/>
                    <a:pt x="1319167" y="2143082"/>
                    <a:pt x="1319167" y="1781411"/>
                  </a:cubicBezTo>
                  <a:cubicBezTo>
                    <a:pt x="1317970" y="1564648"/>
                    <a:pt x="1211384" y="1362255"/>
                    <a:pt x="1032944" y="124010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5">
              <a:extLst>
                <a:ext uri="{FF2B5EF4-FFF2-40B4-BE49-F238E27FC236}">
                  <a16:creationId xmlns:a16="http://schemas.microsoft.com/office/drawing/2014/main" id="{7247998F-5188-4185-8C9F-B302B9AF2188}"/>
                </a:ext>
              </a:extLst>
            </p:cNvPr>
            <p:cNvSpPr/>
            <p:nvPr/>
          </p:nvSpPr>
          <p:spPr>
            <a:xfrm>
              <a:off x="6300596" y="4696929"/>
              <a:ext cx="443107" cy="934118"/>
            </a:xfrm>
            <a:custGeom>
              <a:avLst/>
              <a:gdLst>
                <a:gd name="connsiteX0" fmla="*/ 223385 w 443107"/>
                <a:gd name="connsiteY0" fmla="*/ 414964 h 934117"/>
                <a:gd name="connsiteX1" fmla="*/ 140751 w 443107"/>
                <a:gd name="connsiteY1" fmla="*/ 332331 h 934117"/>
                <a:gd name="connsiteX2" fmla="*/ 223385 w 443107"/>
                <a:gd name="connsiteY2" fmla="*/ 248499 h 934117"/>
                <a:gd name="connsiteX3" fmla="*/ 306018 w 443107"/>
                <a:gd name="connsiteY3" fmla="*/ 331133 h 934117"/>
                <a:gd name="connsiteX4" fmla="*/ 371885 w 443107"/>
                <a:gd name="connsiteY4" fmla="*/ 397000 h 934117"/>
                <a:gd name="connsiteX5" fmla="*/ 438950 w 443107"/>
                <a:gd name="connsiteY5" fmla="*/ 331133 h 934117"/>
                <a:gd name="connsiteX6" fmla="*/ 302425 w 443107"/>
                <a:gd name="connsiteY6" fmla="*/ 129938 h 934117"/>
                <a:gd name="connsiteX7" fmla="*/ 302425 w 443107"/>
                <a:gd name="connsiteY7" fmla="*/ 74849 h 934117"/>
                <a:gd name="connsiteX8" fmla="*/ 236558 w 443107"/>
                <a:gd name="connsiteY8" fmla="*/ 8982 h 934117"/>
                <a:gd name="connsiteX9" fmla="*/ 170691 w 443107"/>
                <a:gd name="connsiteY9" fmla="*/ 74849 h 934117"/>
                <a:gd name="connsiteX10" fmla="*/ 170691 w 443107"/>
                <a:gd name="connsiteY10" fmla="*/ 122753 h 934117"/>
                <a:gd name="connsiteX11" fmla="*/ 16202 w 443107"/>
                <a:gd name="connsiteY11" fmla="*/ 385024 h 934117"/>
                <a:gd name="connsiteX12" fmla="*/ 223385 w 443107"/>
                <a:gd name="connsiteY12" fmla="*/ 546699 h 934117"/>
                <a:gd name="connsiteX13" fmla="*/ 306018 w 443107"/>
                <a:gd name="connsiteY13" fmla="*/ 629332 h 934117"/>
                <a:gd name="connsiteX14" fmla="*/ 222187 w 443107"/>
                <a:gd name="connsiteY14" fmla="*/ 711965 h 934117"/>
                <a:gd name="connsiteX15" fmla="*/ 139554 w 443107"/>
                <a:gd name="connsiteY15" fmla="*/ 629332 h 934117"/>
                <a:gd name="connsiteX16" fmla="*/ 73686 w 443107"/>
                <a:gd name="connsiteY16" fmla="*/ 563465 h 934117"/>
                <a:gd name="connsiteX17" fmla="*/ 9017 w 443107"/>
                <a:gd name="connsiteY17" fmla="*/ 629332 h 934117"/>
                <a:gd name="connsiteX18" fmla="*/ 9017 w 443107"/>
                <a:gd name="connsiteY18" fmla="*/ 630530 h 934117"/>
                <a:gd name="connsiteX19" fmla="*/ 170691 w 443107"/>
                <a:gd name="connsiteY19" fmla="*/ 838910 h 934117"/>
                <a:gd name="connsiteX20" fmla="*/ 170691 w 443107"/>
                <a:gd name="connsiteY20" fmla="*/ 868849 h 934117"/>
                <a:gd name="connsiteX21" fmla="*/ 236558 w 443107"/>
                <a:gd name="connsiteY21" fmla="*/ 934717 h 934117"/>
                <a:gd name="connsiteX22" fmla="*/ 302425 w 443107"/>
                <a:gd name="connsiteY22" fmla="*/ 868849 h 934117"/>
                <a:gd name="connsiteX23" fmla="*/ 302425 w 443107"/>
                <a:gd name="connsiteY23" fmla="*/ 832922 h 934117"/>
                <a:gd name="connsiteX24" fmla="*/ 424579 w 443107"/>
                <a:gd name="connsiteY24" fmla="*/ 553884 h 934117"/>
                <a:gd name="connsiteX25" fmla="*/ 223385 w 443107"/>
                <a:gd name="connsiteY25" fmla="*/ 414964 h 93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07" h="934117">
                  <a:moveTo>
                    <a:pt x="223385" y="414964"/>
                  </a:moveTo>
                  <a:cubicBezTo>
                    <a:pt x="176679" y="414964"/>
                    <a:pt x="140751" y="377839"/>
                    <a:pt x="140751" y="332331"/>
                  </a:cubicBezTo>
                  <a:cubicBezTo>
                    <a:pt x="140751" y="286822"/>
                    <a:pt x="176679" y="249697"/>
                    <a:pt x="223385" y="248499"/>
                  </a:cubicBezTo>
                  <a:cubicBezTo>
                    <a:pt x="270090" y="248499"/>
                    <a:pt x="306018" y="285624"/>
                    <a:pt x="306018" y="331133"/>
                  </a:cubicBezTo>
                  <a:cubicBezTo>
                    <a:pt x="306018" y="367061"/>
                    <a:pt x="335958" y="397000"/>
                    <a:pt x="371885" y="397000"/>
                  </a:cubicBezTo>
                  <a:cubicBezTo>
                    <a:pt x="409011" y="397000"/>
                    <a:pt x="438950" y="368258"/>
                    <a:pt x="438950" y="331133"/>
                  </a:cubicBezTo>
                  <a:cubicBezTo>
                    <a:pt x="438950" y="242512"/>
                    <a:pt x="385059" y="162273"/>
                    <a:pt x="302425" y="129938"/>
                  </a:cubicBezTo>
                  <a:lnTo>
                    <a:pt x="302425" y="74849"/>
                  </a:lnTo>
                  <a:cubicBezTo>
                    <a:pt x="302425" y="38922"/>
                    <a:pt x="272486" y="8982"/>
                    <a:pt x="236558" y="8982"/>
                  </a:cubicBezTo>
                  <a:cubicBezTo>
                    <a:pt x="200631" y="8982"/>
                    <a:pt x="170691" y="38922"/>
                    <a:pt x="170691" y="74849"/>
                  </a:cubicBezTo>
                  <a:lnTo>
                    <a:pt x="170691" y="122753"/>
                  </a:lnTo>
                  <a:cubicBezTo>
                    <a:pt x="55722" y="152692"/>
                    <a:pt x="-13737" y="270056"/>
                    <a:pt x="16202" y="385024"/>
                  </a:cubicBezTo>
                  <a:cubicBezTo>
                    <a:pt x="40154" y="479634"/>
                    <a:pt x="125183" y="546699"/>
                    <a:pt x="223385" y="546699"/>
                  </a:cubicBezTo>
                  <a:cubicBezTo>
                    <a:pt x="268893" y="546699"/>
                    <a:pt x="306018" y="583824"/>
                    <a:pt x="306018" y="629332"/>
                  </a:cubicBezTo>
                  <a:cubicBezTo>
                    <a:pt x="306018" y="674840"/>
                    <a:pt x="268893" y="711965"/>
                    <a:pt x="222187" y="711965"/>
                  </a:cubicBezTo>
                  <a:cubicBezTo>
                    <a:pt x="176679" y="711965"/>
                    <a:pt x="139554" y="674840"/>
                    <a:pt x="139554" y="629332"/>
                  </a:cubicBezTo>
                  <a:cubicBezTo>
                    <a:pt x="139554" y="593404"/>
                    <a:pt x="109614" y="563465"/>
                    <a:pt x="73686" y="563465"/>
                  </a:cubicBezTo>
                  <a:cubicBezTo>
                    <a:pt x="37759" y="563465"/>
                    <a:pt x="7819" y="592207"/>
                    <a:pt x="9017" y="629332"/>
                  </a:cubicBezTo>
                  <a:lnTo>
                    <a:pt x="9017" y="630530"/>
                  </a:lnTo>
                  <a:cubicBezTo>
                    <a:pt x="10214" y="728732"/>
                    <a:pt x="76082" y="813760"/>
                    <a:pt x="170691" y="838910"/>
                  </a:cubicBezTo>
                  <a:lnTo>
                    <a:pt x="170691" y="868849"/>
                  </a:lnTo>
                  <a:cubicBezTo>
                    <a:pt x="170691" y="904777"/>
                    <a:pt x="200631" y="934717"/>
                    <a:pt x="236558" y="934717"/>
                  </a:cubicBezTo>
                  <a:cubicBezTo>
                    <a:pt x="272486" y="934717"/>
                    <a:pt x="302425" y="904777"/>
                    <a:pt x="302425" y="868849"/>
                  </a:cubicBezTo>
                  <a:lnTo>
                    <a:pt x="302425" y="832922"/>
                  </a:lnTo>
                  <a:cubicBezTo>
                    <a:pt x="413801" y="789809"/>
                    <a:pt x="467692" y="664062"/>
                    <a:pt x="424579" y="553884"/>
                  </a:cubicBezTo>
                  <a:cubicBezTo>
                    <a:pt x="392244" y="470053"/>
                    <a:pt x="312006" y="414964"/>
                    <a:pt x="223385" y="414964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: Forma 6">
              <a:extLst>
                <a:ext uri="{FF2B5EF4-FFF2-40B4-BE49-F238E27FC236}">
                  <a16:creationId xmlns:a16="http://schemas.microsoft.com/office/drawing/2014/main" id="{999BA660-3AA0-4C60-88A1-009E7BE35AF0}"/>
                </a:ext>
              </a:extLst>
            </p:cNvPr>
            <p:cNvSpPr/>
            <p:nvPr/>
          </p:nvSpPr>
          <p:spPr>
            <a:xfrm>
              <a:off x="4942567" y="4257414"/>
              <a:ext cx="407180" cy="1185611"/>
            </a:xfrm>
            <a:custGeom>
              <a:avLst/>
              <a:gdLst>
                <a:gd name="connsiteX0" fmla="*/ 266463 w 407179"/>
                <a:gd name="connsiteY0" fmla="*/ 1052080 h 1185611"/>
                <a:gd name="connsiteX1" fmla="*/ 140716 w 407179"/>
                <a:gd name="connsiteY1" fmla="*/ 1052080 h 1185611"/>
                <a:gd name="connsiteX2" fmla="*/ 140716 w 407179"/>
                <a:gd name="connsiteY2" fmla="*/ 140716 h 1185611"/>
                <a:gd name="connsiteX3" fmla="*/ 266463 w 407179"/>
                <a:gd name="connsiteY3" fmla="*/ 140716 h 1185611"/>
                <a:gd name="connsiteX4" fmla="*/ 266463 w 407179"/>
                <a:gd name="connsiteY4" fmla="*/ 1052080 h 1185611"/>
                <a:gd name="connsiteX5" fmla="*/ 332330 w 407179"/>
                <a:gd name="connsiteY5" fmla="*/ 8982 h 1185611"/>
                <a:gd name="connsiteX6" fmla="*/ 74849 w 407179"/>
                <a:gd name="connsiteY6" fmla="*/ 8982 h 1185611"/>
                <a:gd name="connsiteX7" fmla="*/ 8982 w 407179"/>
                <a:gd name="connsiteY7" fmla="*/ 74849 h 1185611"/>
                <a:gd name="connsiteX8" fmla="*/ 8982 w 407179"/>
                <a:gd name="connsiteY8" fmla="*/ 1111960 h 1185611"/>
                <a:gd name="connsiteX9" fmla="*/ 74849 w 407179"/>
                <a:gd name="connsiteY9" fmla="*/ 1177827 h 1185611"/>
                <a:gd name="connsiteX10" fmla="*/ 332330 w 407179"/>
                <a:gd name="connsiteY10" fmla="*/ 1177827 h 1185611"/>
                <a:gd name="connsiteX11" fmla="*/ 398198 w 407179"/>
                <a:gd name="connsiteY11" fmla="*/ 1111960 h 1185611"/>
                <a:gd name="connsiteX12" fmla="*/ 398198 w 407179"/>
                <a:gd name="connsiteY12" fmla="*/ 74849 h 1185611"/>
                <a:gd name="connsiteX13" fmla="*/ 332330 w 407179"/>
                <a:gd name="connsiteY13" fmla="*/ 8982 h 11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179" h="1185611">
                  <a:moveTo>
                    <a:pt x="266463" y="1052080"/>
                  </a:moveTo>
                  <a:lnTo>
                    <a:pt x="140716" y="1052080"/>
                  </a:lnTo>
                  <a:lnTo>
                    <a:pt x="140716" y="140716"/>
                  </a:lnTo>
                  <a:lnTo>
                    <a:pt x="266463" y="140716"/>
                  </a:lnTo>
                  <a:lnTo>
                    <a:pt x="266463" y="1052080"/>
                  </a:lnTo>
                  <a:close/>
                  <a:moveTo>
                    <a:pt x="332330" y="8982"/>
                  </a:moveTo>
                  <a:lnTo>
                    <a:pt x="74849" y="8982"/>
                  </a:lnTo>
                  <a:cubicBezTo>
                    <a:pt x="38922" y="8982"/>
                    <a:pt x="8982" y="38922"/>
                    <a:pt x="8982" y="74849"/>
                  </a:cubicBezTo>
                  <a:lnTo>
                    <a:pt x="8982" y="1111960"/>
                  </a:lnTo>
                  <a:cubicBezTo>
                    <a:pt x="8982" y="1147887"/>
                    <a:pt x="38922" y="1177827"/>
                    <a:pt x="74849" y="1177827"/>
                  </a:cubicBezTo>
                  <a:lnTo>
                    <a:pt x="332330" y="1177827"/>
                  </a:lnTo>
                  <a:cubicBezTo>
                    <a:pt x="368258" y="1177827"/>
                    <a:pt x="398198" y="1147887"/>
                    <a:pt x="398198" y="1111960"/>
                  </a:cubicBezTo>
                  <a:lnTo>
                    <a:pt x="398198" y="74849"/>
                  </a:lnTo>
                  <a:cubicBezTo>
                    <a:pt x="398198" y="38922"/>
                    <a:pt x="368258" y="8982"/>
                    <a:pt x="3323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: Forma 7">
              <a:extLst>
                <a:ext uri="{FF2B5EF4-FFF2-40B4-BE49-F238E27FC236}">
                  <a16:creationId xmlns:a16="http://schemas.microsoft.com/office/drawing/2014/main" id="{1BA99B0D-0287-4EFB-84DF-7973C0EACE90}"/>
                </a:ext>
              </a:extLst>
            </p:cNvPr>
            <p:cNvSpPr/>
            <p:nvPr/>
          </p:nvSpPr>
          <p:spPr>
            <a:xfrm>
              <a:off x="5464715" y="4105321"/>
              <a:ext cx="407180" cy="1341297"/>
            </a:xfrm>
            <a:custGeom>
              <a:avLst/>
              <a:gdLst>
                <a:gd name="connsiteX0" fmla="*/ 265266 w 407179"/>
                <a:gd name="connsiteY0" fmla="*/ 1204174 h 1341297"/>
                <a:gd name="connsiteX1" fmla="*/ 139519 w 407179"/>
                <a:gd name="connsiteY1" fmla="*/ 1204174 h 1341297"/>
                <a:gd name="connsiteX2" fmla="*/ 139519 w 407179"/>
                <a:gd name="connsiteY2" fmla="*/ 140716 h 1341297"/>
                <a:gd name="connsiteX3" fmla="*/ 265266 w 407179"/>
                <a:gd name="connsiteY3" fmla="*/ 140716 h 1341297"/>
                <a:gd name="connsiteX4" fmla="*/ 265266 w 407179"/>
                <a:gd name="connsiteY4" fmla="*/ 1204174 h 1341297"/>
                <a:gd name="connsiteX5" fmla="*/ 332330 w 407179"/>
                <a:gd name="connsiteY5" fmla="*/ 8982 h 1341297"/>
                <a:gd name="connsiteX6" fmla="*/ 74849 w 407179"/>
                <a:gd name="connsiteY6" fmla="*/ 8982 h 1341297"/>
                <a:gd name="connsiteX7" fmla="*/ 8982 w 407179"/>
                <a:gd name="connsiteY7" fmla="*/ 74849 h 1341297"/>
                <a:gd name="connsiteX8" fmla="*/ 8982 w 407179"/>
                <a:gd name="connsiteY8" fmla="*/ 1270041 h 1341297"/>
                <a:gd name="connsiteX9" fmla="*/ 74849 w 407179"/>
                <a:gd name="connsiteY9" fmla="*/ 1335908 h 1341297"/>
                <a:gd name="connsiteX10" fmla="*/ 332330 w 407179"/>
                <a:gd name="connsiteY10" fmla="*/ 1335908 h 1341297"/>
                <a:gd name="connsiteX11" fmla="*/ 398198 w 407179"/>
                <a:gd name="connsiteY11" fmla="*/ 1270041 h 1341297"/>
                <a:gd name="connsiteX12" fmla="*/ 398198 w 407179"/>
                <a:gd name="connsiteY12" fmla="*/ 74849 h 1341297"/>
                <a:gd name="connsiteX13" fmla="*/ 332330 w 407179"/>
                <a:gd name="connsiteY13" fmla="*/ 8982 h 134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179" h="1341297">
                  <a:moveTo>
                    <a:pt x="265266" y="1204174"/>
                  </a:moveTo>
                  <a:lnTo>
                    <a:pt x="139519" y="1204174"/>
                  </a:lnTo>
                  <a:lnTo>
                    <a:pt x="139519" y="140716"/>
                  </a:lnTo>
                  <a:lnTo>
                    <a:pt x="265266" y="140716"/>
                  </a:lnTo>
                  <a:lnTo>
                    <a:pt x="265266" y="1204174"/>
                  </a:lnTo>
                  <a:close/>
                  <a:moveTo>
                    <a:pt x="332330" y="8982"/>
                  </a:moveTo>
                  <a:lnTo>
                    <a:pt x="74849" y="8982"/>
                  </a:lnTo>
                  <a:cubicBezTo>
                    <a:pt x="38922" y="8982"/>
                    <a:pt x="8982" y="38922"/>
                    <a:pt x="8982" y="74849"/>
                  </a:cubicBezTo>
                  <a:lnTo>
                    <a:pt x="8982" y="1270041"/>
                  </a:lnTo>
                  <a:cubicBezTo>
                    <a:pt x="8982" y="1305969"/>
                    <a:pt x="38922" y="1335908"/>
                    <a:pt x="74849" y="1335908"/>
                  </a:cubicBezTo>
                  <a:lnTo>
                    <a:pt x="332330" y="1335908"/>
                  </a:lnTo>
                  <a:cubicBezTo>
                    <a:pt x="368258" y="1335908"/>
                    <a:pt x="398198" y="1305969"/>
                    <a:pt x="398198" y="1270041"/>
                  </a:cubicBezTo>
                  <a:lnTo>
                    <a:pt x="398198" y="74849"/>
                  </a:lnTo>
                  <a:cubicBezTo>
                    <a:pt x="398198" y="38922"/>
                    <a:pt x="368258" y="8982"/>
                    <a:pt x="3323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: Forma 9">
              <a:extLst>
                <a:ext uri="{FF2B5EF4-FFF2-40B4-BE49-F238E27FC236}">
                  <a16:creationId xmlns:a16="http://schemas.microsoft.com/office/drawing/2014/main" id="{25D495D9-A9AD-419F-B3A8-D1BB13DDECC7}"/>
                </a:ext>
              </a:extLst>
            </p:cNvPr>
            <p:cNvSpPr/>
            <p:nvPr/>
          </p:nvSpPr>
          <p:spPr>
            <a:xfrm>
              <a:off x="4420419" y="4825070"/>
              <a:ext cx="407180" cy="610769"/>
            </a:xfrm>
            <a:custGeom>
              <a:avLst/>
              <a:gdLst>
                <a:gd name="connsiteX0" fmla="*/ 266463 w 407179"/>
                <a:gd name="connsiteY0" fmla="*/ 484424 h 610769"/>
                <a:gd name="connsiteX1" fmla="*/ 140716 w 407179"/>
                <a:gd name="connsiteY1" fmla="*/ 484424 h 610769"/>
                <a:gd name="connsiteX2" fmla="*/ 140716 w 407179"/>
                <a:gd name="connsiteY2" fmla="*/ 140716 h 610769"/>
                <a:gd name="connsiteX3" fmla="*/ 266463 w 407179"/>
                <a:gd name="connsiteY3" fmla="*/ 140716 h 610769"/>
                <a:gd name="connsiteX4" fmla="*/ 266463 w 407179"/>
                <a:gd name="connsiteY4" fmla="*/ 484424 h 610769"/>
                <a:gd name="connsiteX5" fmla="*/ 332330 w 407179"/>
                <a:gd name="connsiteY5" fmla="*/ 8982 h 610769"/>
                <a:gd name="connsiteX6" fmla="*/ 74849 w 407179"/>
                <a:gd name="connsiteY6" fmla="*/ 8982 h 610769"/>
                <a:gd name="connsiteX7" fmla="*/ 8982 w 407179"/>
                <a:gd name="connsiteY7" fmla="*/ 74849 h 610769"/>
                <a:gd name="connsiteX8" fmla="*/ 8982 w 407179"/>
                <a:gd name="connsiteY8" fmla="*/ 544303 h 610769"/>
                <a:gd name="connsiteX9" fmla="*/ 74849 w 407179"/>
                <a:gd name="connsiteY9" fmla="*/ 610171 h 610769"/>
                <a:gd name="connsiteX10" fmla="*/ 332330 w 407179"/>
                <a:gd name="connsiteY10" fmla="*/ 610171 h 610769"/>
                <a:gd name="connsiteX11" fmla="*/ 398198 w 407179"/>
                <a:gd name="connsiteY11" fmla="*/ 544303 h 610769"/>
                <a:gd name="connsiteX12" fmla="*/ 398198 w 407179"/>
                <a:gd name="connsiteY12" fmla="*/ 74849 h 610769"/>
                <a:gd name="connsiteX13" fmla="*/ 332330 w 407179"/>
                <a:gd name="connsiteY13" fmla="*/ 8982 h 61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179" h="610769">
                  <a:moveTo>
                    <a:pt x="266463" y="484424"/>
                  </a:moveTo>
                  <a:lnTo>
                    <a:pt x="140716" y="484424"/>
                  </a:lnTo>
                  <a:lnTo>
                    <a:pt x="140716" y="140716"/>
                  </a:lnTo>
                  <a:lnTo>
                    <a:pt x="266463" y="140716"/>
                  </a:lnTo>
                  <a:lnTo>
                    <a:pt x="266463" y="484424"/>
                  </a:lnTo>
                  <a:close/>
                  <a:moveTo>
                    <a:pt x="332330" y="8982"/>
                  </a:moveTo>
                  <a:lnTo>
                    <a:pt x="74849" y="8982"/>
                  </a:lnTo>
                  <a:cubicBezTo>
                    <a:pt x="38922" y="8982"/>
                    <a:pt x="8982" y="38922"/>
                    <a:pt x="8982" y="74849"/>
                  </a:cubicBezTo>
                  <a:lnTo>
                    <a:pt x="8982" y="544303"/>
                  </a:lnTo>
                  <a:cubicBezTo>
                    <a:pt x="8982" y="580231"/>
                    <a:pt x="38922" y="610171"/>
                    <a:pt x="74849" y="610171"/>
                  </a:cubicBezTo>
                  <a:lnTo>
                    <a:pt x="332330" y="610171"/>
                  </a:lnTo>
                  <a:cubicBezTo>
                    <a:pt x="368258" y="610171"/>
                    <a:pt x="398198" y="580231"/>
                    <a:pt x="398198" y="544303"/>
                  </a:cubicBezTo>
                  <a:lnTo>
                    <a:pt x="398198" y="74849"/>
                  </a:lnTo>
                  <a:cubicBezTo>
                    <a:pt x="398198" y="38922"/>
                    <a:pt x="368258" y="8982"/>
                    <a:pt x="3323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: Forma 10">
              <a:extLst>
                <a:ext uri="{FF2B5EF4-FFF2-40B4-BE49-F238E27FC236}">
                  <a16:creationId xmlns:a16="http://schemas.microsoft.com/office/drawing/2014/main" id="{C10B66F0-CD6E-44BB-A122-F7DF9E0FA687}"/>
                </a:ext>
              </a:extLst>
            </p:cNvPr>
            <p:cNvSpPr/>
            <p:nvPr/>
          </p:nvSpPr>
          <p:spPr>
            <a:xfrm>
              <a:off x="4366827" y="2547260"/>
              <a:ext cx="2586788" cy="1987994"/>
            </a:xfrm>
            <a:custGeom>
              <a:avLst/>
              <a:gdLst>
                <a:gd name="connsiteX0" fmla="*/ 2516430 w 2586787"/>
                <a:gd name="connsiteY0" fmla="*/ 8982 h 1987994"/>
                <a:gd name="connsiteX1" fmla="*/ 2064939 w 2586787"/>
                <a:gd name="connsiteY1" fmla="*/ 10179 h 1987994"/>
                <a:gd name="connsiteX2" fmla="*/ 1997875 w 2586787"/>
                <a:gd name="connsiteY2" fmla="*/ 76047 h 1987994"/>
                <a:gd name="connsiteX3" fmla="*/ 2063742 w 2586787"/>
                <a:gd name="connsiteY3" fmla="*/ 143112 h 1987994"/>
                <a:gd name="connsiteX4" fmla="*/ 2064939 w 2586787"/>
                <a:gd name="connsiteY4" fmla="*/ 143112 h 1987994"/>
                <a:gd name="connsiteX5" fmla="*/ 2357151 w 2586787"/>
                <a:gd name="connsiteY5" fmla="*/ 141914 h 1987994"/>
                <a:gd name="connsiteX6" fmla="*/ 1640994 w 2586787"/>
                <a:gd name="connsiteY6" fmla="*/ 855676 h 1987994"/>
                <a:gd name="connsiteX7" fmla="*/ 1390698 w 2586787"/>
                <a:gd name="connsiteY7" fmla="*/ 607775 h 1987994"/>
                <a:gd name="connsiteX8" fmla="*/ 1343992 w 2586787"/>
                <a:gd name="connsiteY8" fmla="*/ 591009 h 1987994"/>
                <a:gd name="connsiteX9" fmla="*/ 1297286 w 2586787"/>
                <a:gd name="connsiteY9" fmla="*/ 607775 h 1987994"/>
                <a:gd name="connsiteX10" fmla="*/ 27844 w 2586787"/>
                <a:gd name="connsiteY10" fmla="*/ 1874823 h 1987994"/>
                <a:gd name="connsiteX11" fmla="*/ 27844 w 2586787"/>
                <a:gd name="connsiteY11" fmla="*/ 1967037 h 1987994"/>
                <a:gd name="connsiteX12" fmla="*/ 74550 w 2586787"/>
                <a:gd name="connsiteY12" fmla="*/ 1986198 h 1987994"/>
                <a:gd name="connsiteX13" fmla="*/ 121256 w 2586787"/>
                <a:gd name="connsiteY13" fmla="*/ 1967037 h 1987994"/>
                <a:gd name="connsiteX14" fmla="*/ 1342794 w 2586787"/>
                <a:gd name="connsiteY14" fmla="*/ 745498 h 1987994"/>
                <a:gd name="connsiteX15" fmla="*/ 1593090 w 2586787"/>
                <a:gd name="connsiteY15" fmla="*/ 998189 h 1987994"/>
                <a:gd name="connsiteX16" fmla="*/ 1639796 w 2586787"/>
                <a:gd name="connsiteY16" fmla="*/ 1019745 h 1987994"/>
                <a:gd name="connsiteX17" fmla="*/ 1686502 w 2586787"/>
                <a:gd name="connsiteY17" fmla="*/ 998189 h 1987994"/>
                <a:gd name="connsiteX18" fmla="*/ 2449365 w 2586787"/>
                <a:gd name="connsiteY18" fmla="*/ 235326 h 1987994"/>
                <a:gd name="connsiteX19" fmla="*/ 2448168 w 2586787"/>
                <a:gd name="connsiteY19" fmla="*/ 528735 h 1987994"/>
                <a:gd name="connsiteX20" fmla="*/ 2514035 w 2586787"/>
                <a:gd name="connsiteY20" fmla="*/ 596997 h 1987994"/>
                <a:gd name="connsiteX21" fmla="*/ 2579902 w 2586787"/>
                <a:gd name="connsiteY21" fmla="*/ 528735 h 1987994"/>
                <a:gd name="connsiteX22" fmla="*/ 2581099 w 2586787"/>
                <a:gd name="connsiteY22" fmla="*/ 76047 h 1987994"/>
                <a:gd name="connsiteX23" fmla="*/ 2516430 w 2586787"/>
                <a:gd name="connsiteY23" fmla="*/ 8982 h 198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86787" h="1987994">
                  <a:moveTo>
                    <a:pt x="2516430" y="8982"/>
                  </a:moveTo>
                  <a:lnTo>
                    <a:pt x="2064939" y="10179"/>
                  </a:lnTo>
                  <a:cubicBezTo>
                    <a:pt x="2029012" y="8982"/>
                    <a:pt x="1999072" y="38922"/>
                    <a:pt x="1997875" y="76047"/>
                  </a:cubicBezTo>
                  <a:cubicBezTo>
                    <a:pt x="1996677" y="111974"/>
                    <a:pt x="2026617" y="141914"/>
                    <a:pt x="2063742" y="143112"/>
                  </a:cubicBezTo>
                  <a:lnTo>
                    <a:pt x="2064939" y="143112"/>
                  </a:lnTo>
                  <a:lnTo>
                    <a:pt x="2357151" y="141914"/>
                  </a:lnTo>
                  <a:lnTo>
                    <a:pt x="1640994" y="855676"/>
                  </a:lnTo>
                  <a:lnTo>
                    <a:pt x="1390698" y="607775"/>
                  </a:lnTo>
                  <a:cubicBezTo>
                    <a:pt x="1378722" y="595800"/>
                    <a:pt x="1360758" y="589812"/>
                    <a:pt x="1343992" y="591009"/>
                  </a:cubicBezTo>
                  <a:cubicBezTo>
                    <a:pt x="1327226" y="589812"/>
                    <a:pt x="1309262" y="595800"/>
                    <a:pt x="1297286" y="607775"/>
                  </a:cubicBezTo>
                  <a:lnTo>
                    <a:pt x="27844" y="1874823"/>
                  </a:lnTo>
                  <a:cubicBezTo>
                    <a:pt x="2695" y="1901169"/>
                    <a:pt x="2695" y="1941887"/>
                    <a:pt x="27844" y="1967037"/>
                  </a:cubicBezTo>
                  <a:cubicBezTo>
                    <a:pt x="39820" y="1979013"/>
                    <a:pt x="56586" y="1986198"/>
                    <a:pt x="74550" y="1986198"/>
                  </a:cubicBezTo>
                  <a:cubicBezTo>
                    <a:pt x="92514" y="1986198"/>
                    <a:pt x="109280" y="1979013"/>
                    <a:pt x="121256" y="1967037"/>
                  </a:cubicBezTo>
                  <a:lnTo>
                    <a:pt x="1342794" y="745498"/>
                  </a:lnTo>
                  <a:lnTo>
                    <a:pt x="1593090" y="998189"/>
                  </a:lnTo>
                  <a:cubicBezTo>
                    <a:pt x="1605066" y="1011362"/>
                    <a:pt x="1621832" y="1018548"/>
                    <a:pt x="1639796" y="1019745"/>
                  </a:cubicBezTo>
                  <a:cubicBezTo>
                    <a:pt x="1657760" y="1018548"/>
                    <a:pt x="1674526" y="1011362"/>
                    <a:pt x="1686502" y="998189"/>
                  </a:cubicBezTo>
                  <a:lnTo>
                    <a:pt x="2449365" y="235326"/>
                  </a:lnTo>
                  <a:lnTo>
                    <a:pt x="2448168" y="528735"/>
                  </a:lnTo>
                  <a:cubicBezTo>
                    <a:pt x="2448168" y="565860"/>
                    <a:pt x="2476910" y="595800"/>
                    <a:pt x="2514035" y="596997"/>
                  </a:cubicBezTo>
                  <a:cubicBezTo>
                    <a:pt x="2551160" y="595800"/>
                    <a:pt x="2579902" y="565860"/>
                    <a:pt x="2579902" y="528735"/>
                  </a:cubicBezTo>
                  <a:lnTo>
                    <a:pt x="2581099" y="76047"/>
                  </a:lnTo>
                  <a:cubicBezTo>
                    <a:pt x="2582297" y="38922"/>
                    <a:pt x="2552357" y="8982"/>
                    <a:pt x="25164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26" name="Gráfico 25">
            <a:extLst>
              <a:ext uri="{FF2B5EF4-FFF2-40B4-BE49-F238E27FC236}">
                <a16:creationId xmlns:a16="http://schemas.microsoft.com/office/drawing/2014/main" id="{1BF845D4-4D10-420A-9883-CECF8D182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9865" y="2306147"/>
            <a:ext cx="4252270" cy="670689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38655BD9-EFE9-4A70-AFC4-24583C198F3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A8330103-4CAD-4386-A686-6FECAC12B931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41313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ão For A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C30F2F8-372D-F743-A504-AC85CBF818F4}"/>
              </a:ext>
            </a:extLst>
          </p:cNvPr>
          <p:cNvSpPr txBox="1"/>
          <p:nvPr userDrawn="1"/>
        </p:nvSpPr>
        <p:spPr>
          <a:xfrm>
            <a:off x="1331275" y="3578234"/>
            <a:ext cx="9333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err="1">
                <a:solidFill>
                  <a:schemeClr val="bg1"/>
                </a:solidFill>
                <a:latin typeface="+mj-lt"/>
              </a:rPr>
              <a:t>Construir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uma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sociedade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melhor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transformando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cada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organização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um </a:t>
            </a:r>
            <a:r>
              <a:rPr lang="en-US" sz="4000" b="1" i="0" baseline="0">
                <a:solidFill>
                  <a:schemeClr val="bg1"/>
                </a:solidFill>
                <a:latin typeface="+mj-lt"/>
              </a:rPr>
              <a:t>Great Place to Work</a:t>
            </a:r>
            <a:r>
              <a:rPr lang="en-US" sz="4000" b="1" i="0">
                <a:solidFill>
                  <a:schemeClr val="bg1"/>
                </a:solidFill>
                <a:latin typeface="+mj-lt"/>
              </a:rPr>
              <a:t> for all</a:t>
            </a:r>
            <a:r>
              <a:rPr lang="en-US" sz="4000" b="0" i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4AFEACA-573F-4AEB-BA8B-9B4CF8215AB8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3509D8B-0EE5-4496-B6A4-514A2BEE632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FC884A5-CD90-409C-B1AF-A4EB6EA6BD97}"/>
              </a:ext>
            </a:extLst>
          </p:cNvPr>
          <p:cNvGrpSpPr/>
          <p:nvPr userDrawn="1"/>
        </p:nvGrpSpPr>
        <p:grpSpPr>
          <a:xfrm>
            <a:off x="2121927" y="1746523"/>
            <a:ext cx="7959404" cy="1255395"/>
            <a:chOff x="2121927" y="1746523"/>
            <a:chExt cx="7959404" cy="1255395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8920204D-6FEF-4F0F-9F5D-572E48F0FF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21927" y="1746523"/>
              <a:ext cx="7959404" cy="1255394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3AEC06C3-C62C-42BB-B48D-0CFE5A5F13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21927" y="1774826"/>
              <a:ext cx="1227092" cy="1227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0474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 Missão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CC6D2EF-5706-4998-B638-3AFAF9E48ACF}"/>
              </a:ext>
            </a:extLst>
          </p:cNvPr>
          <p:cNvSpPr txBox="1"/>
          <p:nvPr userDrawn="1"/>
        </p:nvSpPr>
        <p:spPr>
          <a:xfrm>
            <a:off x="1043709" y="2746230"/>
            <a:ext cx="10093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>
                <a:solidFill>
                  <a:schemeClr val="bg1"/>
                </a:solidFill>
                <a:latin typeface="+mj-lt"/>
              </a:rPr>
              <a:t>O Great Place to Work® é uma consultoria global que apoia organizações a obter melhores resultados por meio de uma cultura de confiança, alto desempenho e inovação.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326CDF-D4A1-4324-9B2E-DBC3B6527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421" y="1803448"/>
            <a:ext cx="765980" cy="765980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89124353-EF29-4A51-A012-0DE6A63CC57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B5C5E12-3FDD-451C-B96A-D111BA14E934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5448191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rão e Missão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CC6D2EF-5706-4998-B638-3AFAF9E48ACF}"/>
              </a:ext>
            </a:extLst>
          </p:cNvPr>
          <p:cNvSpPr txBox="1"/>
          <p:nvPr userDrawn="1"/>
        </p:nvSpPr>
        <p:spPr>
          <a:xfrm>
            <a:off x="1043709" y="2746230"/>
            <a:ext cx="10093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>
                <a:solidFill>
                  <a:schemeClr val="bg1"/>
                </a:solidFill>
                <a:latin typeface="+mj-lt"/>
              </a:rPr>
              <a:t>O Great Place to Work</a:t>
            </a:r>
            <a:r>
              <a:rPr lang="pt-BR" sz="3600" b="1" baseline="30000">
                <a:solidFill>
                  <a:schemeClr val="bg1"/>
                </a:solidFill>
                <a:latin typeface="+mj-lt"/>
              </a:rPr>
              <a:t>®</a:t>
            </a:r>
            <a:r>
              <a:rPr lang="pt-BR" sz="3600" b="1">
                <a:solidFill>
                  <a:schemeClr val="bg1"/>
                </a:solidFill>
                <a:latin typeface="+mj-lt"/>
              </a:rPr>
              <a:t> é uma consultoria global que apoia organizações a obter melhores resultados por meio de uma cultura de confiança, alto desempenho e inovação.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9124353-EF29-4A51-A012-0DE6A63CC57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B5C5E12-3FDD-451C-B96A-D111BA14E934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423AC305-B238-4A04-8487-B86A359ACF78}"/>
              </a:ext>
            </a:extLst>
          </p:cNvPr>
          <p:cNvGrpSpPr/>
          <p:nvPr userDrawn="1"/>
        </p:nvGrpSpPr>
        <p:grpSpPr>
          <a:xfrm>
            <a:off x="1164420" y="1777069"/>
            <a:ext cx="765979" cy="792360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09211256-F4B9-403B-8BB7-92A01017BD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7A666A8A-10D0-454B-9CB6-E609DC35935F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857F7FF4-3E4C-46B5-A093-3CD6CDB8AC67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8983A2CA-B6C8-4775-AA1D-611DA6F1829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78C53A13-3346-4793-A38E-4EC7BCAB9849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F32448AA-11BF-4F22-8A89-BD7DDA26522F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060CA3EB-C069-47FA-B09B-F8756ECA9EB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2385F829-1055-4614-BE0F-CE02C1D1F21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B4CF7C16-084D-47E6-AFAC-98E80E4FAF99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A8D6A775-2B08-4AC3-AEA9-71CD895E1E3F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CDDD6CA-1A7E-447F-A2A3-FCB83E9776B4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FA3CD15E-0F85-488A-9BF5-D6B90F738FB2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16EDC794-7FA5-4ACA-A4A0-28CB77ADAF26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00EF471-9D30-408A-BB7D-73B6AFAE9B49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F770F6CB-5597-43CE-B4F8-4B272BB36217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82369445-2F49-4B05-8805-7367A603C826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3FB00874-F96C-4E69-AB39-78821A0AE780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489DF81-B46C-4951-947C-6FDE3BE1DB8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79BEB139-453E-4A77-B9CB-D7B952F154D1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930C0A87-A100-4D64-8C66-FBDA82D7BC8A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B92BECE6-04B1-442E-A8A7-6865537729AB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169AAE99-CCE4-4BD7-829A-D3A9513B7508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63A528EE-B236-4286-A7F6-BE64AF874C2D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8E52B9A3-DA73-407E-9C80-F5C38EEB0809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2D8CFE48-F83B-47FE-928F-ECBAC5AB44DB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515461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ça Glob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07714B07-8AE8-4E60-B8BF-FF08C8AADAD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AF3645A-922C-48D1-8440-E16098ECD84B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grpSp>
        <p:nvGrpSpPr>
          <p:cNvPr id="11" name="Group 358">
            <a:extLst>
              <a:ext uri="{FF2B5EF4-FFF2-40B4-BE49-F238E27FC236}">
                <a16:creationId xmlns:a16="http://schemas.microsoft.com/office/drawing/2014/main" id="{D11644E3-7869-487C-95D2-D284F21A2BAE}"/>
              </a:ext>
            </a:extLst>
          </p:cNvPr>
          <p:cNvGrpSpPr/>
          <p:nvPr userDrawn="1"/>
        </p:nvGrpSpPr>
        <p:grpSpPr>
          <a:xfrm>
            <a:off x="2799247" y="1119564"/>
            <a:ext cx="9048119" cy="4237871"/>
            <a:chOff x="6218731" y="1828801"/>
            <a:chExt cx="17499540" cy="9388942"/>
          </a:xfrm>
        </p:grpSpPr>
        <p:sp>
          <p:nvSpPr>
            <p:cNvPr id="12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233A3C89-ABE5-49ED-9E3C-F450EF9878C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834254" y="1828801"/>
              <a:ext cx="2229418" cy="1333462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A4DA7BB5-43E9-4308-8E3B-DED054C5626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84855" y="1849317"/>
              <a:ext cx="4430855" cy="2523320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23E6CC38-E33B-4CBA-9392-6BBF357CEC2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80541" y="8427733"/>
              <a:ext cx="438421" cy="482100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C004786B-DE15-4DCA-B1D5-764A7C8FAC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03322" y="7901189"/>
              <a:ext cx="662296" cy="697504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F56A66F1-4C80-4CE6-B8D2-F585FFA62E3B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56884" y="5986467"/>
              <a:ext cx="581450" cy="437648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879C358A-AD16-4238-A34C-9FECB15556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32969" y="5377863"/>
              <a:ext cx="475734" cy="447908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9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1165107E-EBFC-4A68-84B4-9966DC1245D8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81154" y="5039371"/>
              <a:ext cx="34204" cy="82060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0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921D8A34-B642-48A7-A59D-F69C28F9405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66826" y="4126461"/>
              <a:ext cx="942145" cy="581252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1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1A073B46-4F0F-47F0-BA0D-EAE5574EE53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130320" y="6468569"/>
              <a:ext cx="758687" cy="813754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2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28517B61-ACA4-48CC-AF50-2B8598AE0F6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18731" y="2457923"/>
              <a:ext cx="2443964" cy="1162506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3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FE136922-E8D2-45EC-8758-0359C0D5178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816947" y="3856353"/>
              <a:ext cx="3115590" cy="1699310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4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CBC71D89-672F-43EF-AB99-9FA67BD7AF94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40866" y="9450053"/>
              <a:ext cx="292280" cy="335074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5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996AE531-CD0E-4C85-AA97-C5BC7A216B8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3970392" y="3100717"/>
              <a:ext cx="460186" cy="721440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6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361F7354-B807-4C21-AE0F-A24CE06D998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26403" y="5456505"/>
              <a:ext cx="267405" cy="280370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7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04364858-C063-459B-AA08-BEF01368C46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34905" y="3658041"/>
              <a:ext cx="889282" cy="547062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8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04182BBA-0B7C-4FA9-93F8-CBA770F032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941735" y="7032723"/>
              <a:ext cx="310934" cy="403456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9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2C583868-423C-4B91-AF83-8ECBA960DE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23794" y="4314515"/>
              <a:ext cx="802220" cy="529968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0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EDCD203B-984C-4413-B569-7691DB4DE31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618359" y="4355541"/>
              <a:ext cx="1057188" cy="444486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1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EF357992-C46D-4640-962E-051D9B940CF1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97985" y="4697455"/>
              <a:ext cx="217654" cy="499196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2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61D2377F-A783-489B-8690-A82063F71657}"/>
                </a:ext>
              </a:extLst>
            </p:cNvPr>
            <p:cNvSpPr>
              <a:spLocks/>
            </p:cNvSpPr>
            <p:nvPr/>
          </p:nvSpPr>
          <p:spPr bwMode="gray">
            <a:xfrm>
              <a:off x="14256455" y="6547205"/>
              <a:ext cx="111937" cy="352174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3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7567C93F-6871-4C9D-9B3B-D685CDCF293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707179" y="5887313"/>
              <a:ext cx="491280" cy="1039416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4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3CA51BF-032C-4DE0-B79B-50D9F18371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938620" y="7398571"/>
              <a:ext cx="609437" cy="759048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5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8C9F5A7F-4E1C-4A80-B1A7-CDA356C3B8E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35337" y="4441021"/>
              <a:ext cx="438421" cy="304304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6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FE093632-63D4-47CB-8111-FA6052103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0907397" y="5541981"/>
              <a:ext cx="96391" cy="235920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7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DD2E49D8-C1CC-4510-96AD-6596176BC5E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0481" y="4690617"/>
              <a:ext cx="357579" cy="362430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8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B39E4A8-68BF-48A7-9175-C6E8F83378CF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29582" y="3962341"/>
              <a:ext cx="230094" cy="140186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9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0FC602F9-D9AB-4862-AF7D-A1A33EA24D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890768" y="2587851"/>
              <a:ext cx="550362" cy="865042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0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83789839-1AD5-450B-9D3B-6C5D85D7510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75937" y="9138909"/>
              <a:ext cx="80845" cy="116252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1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28273D24-8473-41D2-83BA-250A2954B4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79179" y="6906213"/>
              <a:ext cx="233204" cy="294046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2" name="Sudan">
              <a:extLst>
                <a:ext uri="{FF2B5EF4-FFF2-40B4-BE49-F238E27FC236}">
                  <a16:creationId xmlns:a16="http://schemas.microsoft.com/office/drawing/2014/main" id="{A497CED3-C828-43C0-B4D4-0FB3362D0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1377" y="5693261"/>
              <a:ext cx="950080" cy="1024932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3" name="South Sudan">
              <a:extLst>
                <a:ext uri="{FF2B5EF4-FFF2-40B4-BE49-F238E27FC236}">
                  <a16:creationId xmlns:a16="http://schemas.microsoft.com/office/drawing/2014/main" id="{DC6714DB-9E7F-4578-8C1C-8E56B06A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388" y="6456461"/>
              <a:ext cx="684059" cy="629038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4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2F98E357-E6B4-48A5-94A9-A82D5CF0A00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61934" y="6649779"/>
              <a:ext cx="136812" cy="266692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5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BCF42184-3A5A-4AC6-A8F1-4E5061839F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3836689" y="4246131"/>
              <a:ext cx="696501" cy="540224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6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73BA8E00-4538-4541-9DA5-DDD513F554A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183048" y="8889315"/>
              <a:ext cx="901719" cy="892396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7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B6A6CB8F-1CD0-4231-A6B9-A65E7D2086D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85370" y="6478825"/>
              <a:ext cx="569016" cy="967618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8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C9D7AEC6-C456-48E0-A952-57700BEFE0F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3111942" y="7798607"/>
              <a:ext cx="295390" cy="304304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9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26126FA1-2AE3-4345-BA1B-BEAEA3ACC3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96484" y="4023885"/>
              <a:ext cx="167906" cy="105994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0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43A4D954-FD01-4B8F-A91F-6A7B3E52C1D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67498" y="3846091"/>
              <a:ext cx="282955" cy="126508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1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4F184D92-4653-49CB-B82D-1E2C345E7BB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19531" y="6615589"/>
              <a:ext cx="164797" cy="235920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2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B822CE2A-DF24-4E96-91C6-EE9308F2AB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76326" y="4078593"/>
              <a:ext cx="217654" cy="262410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3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2CEE52CF-FFC7-4399-9277-6257EF4306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297582" y="6146683"/>
              <a:ext cx="329595" cy="321396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4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079A9C2F-D3A9-4248-94E3-B95B3CEF05F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81156" y="5059887"/>
              <a:ext cx="1181560" cy="1114638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5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8050D9B9-DCB9-4AEB-9106-7A959716C1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95091" y="7398571"/>
              <a:ext cx="118155" cy="129926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6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2EE489D4-5B9A-4C18-A58E-CD7CBB1DC48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753145" y="3199877"/>
              <a:ext cx="239421" cy="1046256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7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1FEF63C4-D68F-4E3D-93F8-9F489666B81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298093" y="1904023"/>
              <a:ext cx="7195085" cy="2519902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8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5D3BC6DF-B0CC-4D11-BAB9-EF1071C571A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44737" y="3934991"/>
              <a:ext cx="488172" cy="321396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9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F894479A-9034-49A1-9D3E-0C2FC3EEFEB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85982" y="5477017"/>
              <a:ext cx="52861" cy="126508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0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4928123F-B5BB-41AE-9FFF-DB37D4CF736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28322" y="6030915"/>
              <a:ext cx="108830" cy="51288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1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5E3126C0-195C-43C7-9993-4395E52374D7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08707" y="4362379"/>
              <a:ext cx="180343" cy="359012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2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51220BB0-C010-4817-8534-F6F400F0E434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30688" y="3490501"/>
              <a:ext cx="497501" cy="393202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3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DD9909C1-05D9-4A00-B748-89FA365A61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879415" y="6006983"/>
              <a:ext cx="569016" cy="1049674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4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1D07D182-A70F-41A7-830A-BD80C2692D2C}"/>
                </a:ext>
              </a:extLst>
            </p:cNvPr>
            <p:cNvSpPr>
              <a:spLocks/>
            </p:cNvSpPr>
            <p:nvPr/>
          </p:nvSpPr>
          <p:spPr bwMode="gray">
            <a:xfrm>
              <a:off x="9663915" y="7323351"/>
              <a:ext cx="749358" cy="1302692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5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7BB76D5E-23FF-41E3-B6C9-C5485E3906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08162" y="8684167"/>
              <a:ext cx="475734" cy="591508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6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7B8C9E33-2BC8-4DDA-94EA-8F5D1DD900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210225" y="7456695"/>
              <a:ext cx="864407" cy="635960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7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59C17F8F-FDB9-4636-9786-35F56A36FD27}"/>
                </a:ext>
              </a:extLst>
            </p:cNvPr>
            <p:cNvSpPr>
              <a:spLocks/>
            </p:cNvSpPr>
            <p:nvPr/>
          </p:nvSpPr>
          <p:spPr bwMode="gray">
            <a:xfrm>
              <a:off x="9583069" y="6649777"/>
              <a:ext cx="323374" cy="170958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8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59B12AE-9746-4D2B-9C52-E0FCB2F8428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602137" y="4717971"/>
              <a:ext cx="836425" cy="923162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9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EB1B51CF-BB3A-4367-930D-6E8B9CD83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493849" y="6109553"/>
              <a:ext cx="74626" cy="54706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0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8BE190A8-BBC2-479A-A2B1-2A7C1A10457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73043" y="5562493"/>
              <a:ext cx="429094" cy="588088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1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99350987-61F4-4B32-815D-BB406355CE7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610923" y="1968989"/>
              <a:ext cx="1082059" cy="1309528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2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198A8DBE-EC5E-44FB-B3F4-529357FB25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21251" y="6348895"/>
              <a:ext cx="665405" cy="673570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3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E277E06B-72EC-4EA7-943D-29C41AC6E94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281329" y="5671907"/>
              <a:ext cx="883059" cy="824014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4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69B8ED5B-135C-4049-B56C-F63136340A09}"/>
                </a:ext>
              </a:extLst>
            </p:cNvPr>
            <p:cNvSpPr>
              <a:spLocks/>
            </p:cNvSpPr>
            <p:nvPr/>
          </p:nvSpPr>
          <p:spPr bwMode="gray">
            <a:xfrm>
              <a:off x="9343650" y="6280513"/>
              <a:ext cx="258080" cy="290628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5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8AF90D9-AD22-4324-893C-C557A3125E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707723" y="9744095"/>
              <a:ext cx="1010548" cy="858206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6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0B33F7A-A309-4EC4-A9DA-52945509BBC6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70960" y="3716165"/>
              <a:ext cx="338922" cy="335074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7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BFEAADBD-F25E-47EB-8B40-912A8AF5F8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86549" y="3582819"/>
              <a:ext cx="214548" cy="184632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8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62D567A4-1E08-4EFC-9121-DAEACF4C84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8653106" y="5179549"/>
              <a:ext cx="466405" cy="287206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9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2186B783-C387-44FA-A41C-7B1B3459F706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21862" y="8520047"/>
              <a:ext cx="758687" cy="851366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0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0E9644AD-0206-44B4-97D3-A172CE044E8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386917" y="5316317"/>
              <a:ext cx="506828" cy="1309528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1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78EDEF67-65F7-47A6-B98A-3EC0017AF97E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57279" y="8065303"/>
              <a:ext cx="606327" cy="1169346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2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F233E385-6388-4A2B-8D49-8CF878236640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59955" y="4800029"/>
              <a:ext cx="674736" cy="577834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3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55D0E2A9-E083-4BBD-9E33-C2897ED17C7A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60780" y="4256389"/>
              <a:ext cx="90172" cy="119672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4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44B2842C-E8AA-45A7-A2B5-6D944459239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681089" y="3668297"/>
              <a:ext cx="1669735" cy="728276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5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DCF67ADD-B77B-4CD6-9AB5-8AE16C1030D3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61886" y="3921309"/>
              <a:ext cx="171016" cy="208566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6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1EFB192E-C791-4AC6-A52E-4E9A5567E3A9}"/>
                </a:ext>
              </a:extLst>
            </p:cNvPr>
            <p:cNvSpPr>
              <a:spLocks/>
            </p:cNvSpPr>
            <p:nvPr/>
          </p:nvSpPr>
          <p:spPr bwMode="gray">
            <a:xfrm>
              <a:off x="7978636" y="5025691"/>
              <a:ext cx="1480059" cy="1275336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7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E1297C10-F89B-44E3-81A1-673A37F27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49341" y="4776095"/>
              <a:ext cx="24875" cy="23934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8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EABC7E76-6CBB-47AD-81C7-799AA49302D5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32973" y="5408635"/>
              <a:ext cx="680953" cy="878720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9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4AD27C57-1445-4ABB-9AE5-A1C202C46506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81723" y="5562493"/>
              <a:ext cx="923484" cy="1049674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0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ABB38FB9-EED1-4587-9712-E6ADCFF571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915510" y="6851507"/>
              <a:ext cx="242532" cy="382942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1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5B766ED0-DE10-4529-A6BB-EC7D0F61E76B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84526" y="6807061"/>
              <a:ext cx="547249" cy="461584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2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69123C6F-F9C1-4441-9465-8048805EBC4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03424" y="7990077"/>
              <a:ext cx="186560" cy="547062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3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01242BB8-47F5-4CE7-93E2-7C9D6000919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47563" y="8191811"/>
              <a:ext cx="472624" cy="953940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4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68B59EDB-F835-41DD-AB7C-21F7ED785951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72717" y="4338445"/>
              <a:ext cx="130595" cy="112832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5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AA12450D-0B22-468B-8FAB-DEFECDB5B8CD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17144" y="3808481"/>
              <a:ext cx="40421" cy="37612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6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A1DC8B05-F249-4254-A552-1042D93C7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50954" y="3381089"/>
              <a:ext cx="270515" cy="170958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7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9C955AA9-7426-4CE1-BDAF-DE9ABB0BBA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97486" y="3999953"/>
              <a:ext cx="12438" cy="20514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8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C4F842BE-8E50-43A3-9AC6-C84151032B81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91267" y="4984663"/>
              <a:ext cx="873734" cy="971032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9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327DDC91-F80A-4055-AAB3-6F67AE0EF51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600380" y="6721583"/>
              <a:ext cx="245642" cy="300882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0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99B4501E-DE87-4D82-A26A-22F184D07A8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755172" y="9344057"/>
              <a:ext cx="133703" cy="143604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1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7F911D91-DFB5-4F89-99D2-D1157BD0341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65610" y="4885507"/>
              <a:ext cx="87061" cy="136766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2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F4C641EB-3E71-4C0E-A95A-7C3E74334EC9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44737" y="3275095"/>
              <a:ext cx="338922" cy="157280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3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312CD2AD-5DA5-4AFD-80DE-56BA7A18ED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34667" y="5740291"/>
              <a:ext cx="478842" cy="608608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4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A6331FE-C95A-4CD8-85DF-D63EDFCD8D0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25513" y="4287159"/>
              <a:ext cx="534810" cy="273530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5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89D85A46-1621-483E-9614-E32DA107758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824798" y="5210327"/>
              <a:ext cx="108830" cy="105994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6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613004DA-5287-4DFC-8A13-1C943B3E24E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347469" y="4259113"/>
              <a:ext cx="102477" cy="113524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7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B5C9D607-8F21-4ACE-836D-068E1BB3F16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975802" y="4611977"/>
              <a:ext cx="217654" cy="372686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8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F8550499-4ED4-4C70-9931-42758FF4C30E}"/>
                </a:ext>
              </a:extLst>
            </p:cNvPr>
            <p:cNvSpPr>
              <a:spLocks/>
            </p:cNvSpPr>
            <p:nvPr/>
          </p:nvSpPr>
          <p:spPr bwMode="gray">
            <a:xfrm>
              <a:off x="20795461" y="4304253"/>
              <a:ext cx="261186" cy="365850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9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717CB73D-71BA-4056-AD9C-A490DDDD126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0483" y="6995115"/>
              <a:ext cx="447752" cy="666734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0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72C4887-8232-4E68-91F3-2FD12B81732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47563" y="3452891"/>
              <a:ext cx="1999326" cy="1018902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1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1C0E4A2B-B082-4F3F-B381-C2F270046F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0483" y="4981241"/>
              <a:ext cx="223875" cy="294046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2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737001BB-D273-4EC5-91EA-4D313647DDD0}"/>
                </a:ext>
              </a:extLst>
            </p:cNvPr>
            <p:cNvSpPr>
              <a:spLocks/>
            </p:cNvSpPr>
            <p:nvPr/>
          </p:nvSpPr>
          <p:spPr bwMode="gray">
            <a:xfrm>
              <a:off x="9890899" y="6030915"/>
              <a:ext cx="124374" cy="44448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3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CF570C2C-7B69-42BB-8345-57522228D8A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100180" y="4126461"/>
              <a:ext cx="696501" cy="1494164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4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3436145C-3856-4075-92C4-C87909EA0E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654455" y="4013629"/>
              <a:ext cx="618767" cy="724856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5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A1A7727E-CDD8-431F-80B3-A0D663DEF73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43843" y="4970985"/>
              <a:ext cx="80845" cy="280370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6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D73F5A1-4DE4-42C6-B20B-3D61331D21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42907" y="3459729"/>
              <a:ext cx="223875" cy="259854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7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464D9141-B2C0-4EF9-891A-18D390E04F3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77047" y="4697455"/>
              <a:ext cx="544141" cy="577834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8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66D08433-2700-4856-AD7D-AB101D95CC49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10248" y="4523079"/>
              <a:ext cx="1144247" cy="103257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9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212BA134-0005-4BB0-BB9C-0706C8CD870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9648105" y="6926727"/>
              <a:ext cx="2596326" cy="1138572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0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105FC7F9-010B-4590-8E21-334AFA723F6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056106" y="4789771"/>
              <a:ext cx="1554682" cy="2061738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1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DC2C0A38-2446-4D90-8BFD-459C8E284B92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64065" y="2738291"/>
              <a:ext cx="453969" cy="194892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2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2C22F307-30AA-497A-920C-FD3DF85EA1D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39518" y="3914473"/>
              <a:ext cx="338922" cy="194892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3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30617748-9D69-4296-85B9-E74DBCD2731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56586" y="6198457"/>
              <a:ext cx="354468" cy="215406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4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01A5E533-597E-4E2B-AEEB-9B3FAE8D8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27212" y="5924925"/>
              <a:ext cx="155468" cy="136766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5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3B1795C3-0138-4720-88C6-41AAF15E057B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71960" y="6919889"/>
              <a:ext cx="161685" cy="259854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6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338DC79A-54AE-4171-BE9C-4EF7DB7B663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92616" y="6731839"/>
              <a:ext cx="258080" cy="509452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7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ABD02362-F123-4C19-B855-4F6E79FFE7B4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51628" y="6427537"/>
              <a:ext cx="146141" cy="136766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8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6F1BF576-D0BD-4019-97FE-51B1BDCB2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23143" y="6434377"/>
              <a:ext cx="413548" cy="386364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9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68B4D0C7-FB0E-4C9A-98DB-BC6588C5ADF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91791" y="6065113"/>
              <a:ext cx="236311" cy="294046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0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90B845D8-2472-4052-AA01-F3E2419CACD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369606" y="4386313"/>
              <a:ext cx="422871" cy="482100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1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D1E394F0-516D-417E-BD08-FDD11DF9D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14076112" y="6543789"/>
              <a:ext cx="258080" cy="451324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2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A0F36D14-E939-467C-A957-D63D70A7D6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29582" y="3483661"/>
              <a:ext cx="447752" cy="516290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3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DB50EC49-1FE3-4793-A54F-536CCD64593B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67716" y="4256389"/>
              <a:ext cx="366904" cy="184632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4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F7FF11E0-652B-42A5-84D5-89AC8D3066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23646" y="6355737"/>
              <a:ext cx="171016" cy="44448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5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725461E2-FD82-4CBD-8BF5-B5E24F7396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53954" y="7155813"/>
              <a:ext cx="332703" cy="447908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6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CA6059F9-F6D1-4A60-A5F6-48BC247F99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085437" y="3733263"/>
              <a:ext cx="724484" cy="687248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7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0F0AC41E-8C3E-48C2-AFDE-3FA2CA1F2558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73218" y="2529725"/>
              <a:ext cx="500609" cy="625702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8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4B477E36-1BAF-4155-A262-64F7283677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31405" y="6277097"/>
              <a:ext cx="839531" cy="806916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9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25CEA740-A8C7-4C75-8E40-C3CF0F521F7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372717" y="3175943"/>
              <a:ext cx="276736" cy="136766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0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69E73A37-0897-4134-853C-CE8ACD6B003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08640" y="6054849"/>
              <a:ext cx="382456" cy="400038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1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9D06DC60-3CF5-4EFA-A375-A1100D8B69C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91267" y="7162653"/>
              <a:ext cx="115047" cy="95734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2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79F88B2E-BAAD-4360-9B2C-131FFA6DF86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00621" y="6307869"/>
              <a:ext cx="136812" cy="99154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3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9AE2E536-26EC-46D4-A666-164E28BF8B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27688" y="5094075"/>
              <a:ext cx="628094" cy="704342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4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5297C54A-2593-4156-A56E-DAAFC6BD9B0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673243" y="7213941"/>
              <a:ext cx="329595" cy="461584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5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D19D8820-F1D1-4BA6-B77B-A787C881991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261865" y="7908021"/>
              <a:ext cx="199000" cy="102574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6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4CBC014A-973F-412D-A69E-388D020455B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60915" y="5924925"/>
              <a:ext cx="199000" cy="147024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7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066AD71B-A0BF-42EF-8E04-08AF0E876AE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13358" y="6434377"/>
              <a:ext cx="93280" cy="119672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8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F58E15EE-D17A-421D-8AA3-C042131917B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738408" y="3305867"/>
              <a:ext cx="220767" cy="205148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9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F1C96381-322D-41C4-9571-2D1336089012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34298" y="3746939"/>
              <a:ext cx="335812" cy="167538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0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650D90A2-1EBF-4DA2-BAEB-680C8E5DA5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13248" y="4817127"/>
              <a:ext cx="118155" cy="75220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1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1095AEAE-90BB-4B45-9698-37E82AAB8B4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567525" y="5689005"/>
              <a:ext cx="587670" cy="235920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2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9D89C6C9-CAEA-4F50-ADC3-0244FCA28D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15142" y="4058081"/>
              <a:ext cx="292280" cy="239340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3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9C4DBAFE-BDED-4CFF-AD51-04712C60CD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3774503" y="6571141"/>
              <a:ext cx="348249" cy="451324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4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6A787E21-D7AD-4A93-B832-F89F97733137}"/>
                </a:ext>
              </a:extLst>
            </p:cNvPr>
            <p:cNvSpPr>
              <a:spLocks/>
            </p:cNvSpPr>
            <p:nvPr/>
          </p:nvSpPr>
          <p:spPr bwMode="gray">
            <a:xfrm>
              <a:off x="9421386" y="6536949"/>
              <a:ext cx="189673" cy="201730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5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92F291AC-C8B6-4CE2-B38A-7C4FC8D230F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59173" y="6947247"/>
              <a:ext cx="1072734" cy="1326624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6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ABBCA4E0-3C36-40DA-AC88-D47AC5DA4219}"/>
                </a:ext>
              </a:extLst>
            </p:cNvPr>
            <p:cNvSpPr>
              <a:spLocks/>
            </p:cNvSpPr>
            <p:nvPr/>
          </p:nvSpPr>
          <p:spPr bwMode="gray">
            <a:xfrm>
              <a:off x="14890768" y="7063499"/>
              <a:ext cx="425985" cy="612028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7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EFCCACF6-E023-47EE-83FD-DD0AA9E36CC8}"/>
                </a:ext>
              </a:extLst>
            </p:cNvPr>
            <p:cNvSpPr>
              <a:spLocks/>
            </p:cNvSpPr>
            <p:nvPr/>
          </p:nvSpPr>
          <p:spPr bwMode="gray">
            <a:xfrm>
              <a:off x="9788292" y="6448055"/>
              <a:ext cx="690278" cy="1176182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8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F942D3E0-39F2-438B-82FF-19566F93CE4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44868" y="8567915"/>
              <a:ext cx="920372" cy="2649828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9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D89D52D5-C2DE-4DB1-A16A-1EC3266E9B4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164932" y="3569143"/>
              <a:ext cx="2910369" cy="2472034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0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479EE8D7-6CBC-4015-8BC0-02BBEC0A24E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21359" y="5671907"/>
              <a:ext cx="590781" cy="1128314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1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989D34FE-CCF0-4FBA-83EE-9CAD42660E84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77330" y="6554045"/>
              <a:ext cx="727595" cy="612028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2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41110EB1-8BFF-4549-8BE8-E1AEA9E11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47737" y="6400187"/>
              <a:ext cx="435315" cy="810336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3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4A20C6E0-3081-4A3E-BE8E-903487C38DF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21230" y="6301029"/>
              <a:ext cx="301607" cy="294046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4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E1DF7651-14A4-4F14-A1B8-B3AE3CED45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04424" y="7497723"/>
              <a:ext cx="105720" cy="147024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5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21280AC0-0D80-426B-96DC-345777707A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951740" y="6266837"/>
              <a:ext cx="453969" cy="393202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6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72976A1E-2A8A-457B-AA19-B0BB65AF91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66001" y="4218779"/>
              <a:ext cx="314047" cy="198310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7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85BFF583-2B07-4BC8-BD87-6D2BB2430D1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086789" y="6954085"/>
              <a:ext cx="2213874" cy="2752404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8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109C05D6-5F54-4E01-9D55-5EB414329F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78937" y="8578175"/>
              <a:ext cx="516155" cy="639378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9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1E2DA6BB-71C4-40B4-88C2-3101345E8E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11535" y="4140139"/>
              <a:ext cx="211438" cy="205148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0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F759A37A-712F-44A3-99F7-C5904D2501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51087" y="8010599"/>
              <a:ext cx="708934" cy="92658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1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DFA4667E-6F1B-4EA4-9CB9-A0BA7F1DCB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47496" y="5329997"/>
              <a:ext cx="186560" cy="116252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2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B18EFA20-CE37-45D6-9C2D-18EC856DC4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309314" y="6454893"/>
              <a:ext cx="177235" cy="434230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3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036CA25E-4C6C-4559-8F04-071347CD0A5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72136" y="6024081"/>
              <a:ext cx="87061" cy="184632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4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9A8E3E35-27E8-4363-AD37-C316881E2B2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77220" y="3719585"/>
              <a:ext cx="177235" cy="133346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5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D8E8F3FF-22D5-49D2-8688-923B06BD026C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22625" y="5456505"/>
              <a:ext cx="298501" cy="372686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6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B341FE52-B8EE-4319-9253-C616E46FB7A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64221" y="5470183"/>
              <a:ext cx="21767" cy="47868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7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04318D2E-A790-433C-B6E4-4E404B35B6D8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69111" y="3401603"/>
              <a:ext cx="453969" cy="324818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8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645785C0-97FE-4291-9956-F228691DC83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47565" y="4376063"/>
              <a:ext cx="286061" cy="253016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9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E72BA04A-BE72-4362-9E66-901A39C6A005}"/>
                </a:ext>
              </a:extLst>
            </p:cNvPr>
            <p:cNvSpPr>
              <a:spLocks/>
            </p:cNvSpPr>
            <p:nvPr/>
          </p:nvSpPr>
          <p:spPr bwMode="gray">
            <a:xfrm>
              <a:off x="14809925" y="3883705"/>
              <a:ext cx="363795" cy="177794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0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2CCFDDBB-D484-4783-9E08-E39DBEB08D08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20422340" y="8075559"/>
              <a:ext cx="2257406" cy="2328432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1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82F0FDD4-2796-45E8-9672-15D7F7EFDB79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66720" y="4413667"/>
              <a:ext cx="177235" cy="184632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2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41326F8A-F0AF-49E6-BCB2-C98C3F2B51D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466134" y="8868797"/>
              <a:ext cx="867515" cy="2133538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3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542B8D54-3585-4907-BA56-790A2162674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921862" y="7627653"/>
              <a:ext cx="705824" cy="967618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4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32224C2E-14C7-4A58-9834-2780FA5FC992}"/>
                </a:ext>
              </a:extLst>
            </p:cNvPr>
            <p:cNvSpPr>
              <a:spLocks/>
            </p:cNvSpPr>
            <p:nvPr/>
          </p:nvSpPr>
          <p:spPr bwMode="gray">
            <a:xfrm>
              <a:off x="13765179" y="4707715"/>
              <a:ext cx="1175345" cy="1278750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5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F8C0A80-84B3-4388-94A7-2F64F941CBD0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91880" y="4324769"/>
              <a:ext cx="115047" cy="215406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6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33362B9-0CE0-41DA-A91F-1764E40CD43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30640" y="4611967"/>
              <a:ext cx="721376" cy="646214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8592E578-B722-44D8-9597-4C7AA5B6BF2E}"/>
              </a:ext>
            </a:extLst>
          </p:cNvPr>
          <p:cNvSpPr txBox="1"/>
          <p:nvPr userDrawn="1"/>
        </p:nvSpPr>
        <p:spPr>
          <a:xfrm>
            <a:off x="1043709" y="1415330"/>
            <a:ext cx="443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Aplicamos Pesquisa em 109 países</a:t>
            </a:r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id="{F9441C06-5A19-4345-BB02-FC685AFAE812}"/>
              </a:ext>
            </a:extLst>
          </p:cNvPr>
          <p:cNvSpPr/>
          <p:nvPr userDrawn="1"/>
        </p:nvSpPr>
        <p:spPr>
          <a:xfrm>
            <a:off x="787580" y="2939419"/>
            <a:ext cx="4243149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rPr>
              <a:t>Em 1997, </a:t>
            </a:r>
            <a:r>
              <a:rPr lang="pt-BR" sz="18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1ª lista das melhores empresas no mundo feita no Brasil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8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12 milhões </a:t>
            </a:r>
            <a:r>
              <a:rPr lang="pt-BR"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rPr>
              <a:t>funcionários impactados todos os anos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800" b="1" kern="1200">
              <a:solidFill>
                <a:schemeClr val="bg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rPr>
              <a:t>+10.000 Empresas participantes</a:t>
            </a:r>
          </a:p>
        </p:txBody>
      </p:sp>
      <p:pic>
        <p:nvPicPr>
          <p:cNvPr id="191" name="Gráfico 190">
            <a:extLst>
              <a:ext uri="{FF2B5EF4-FFF2-40B4-BE49-F238E27FC236}">
                <a16:creationId xmlns:a16="http://schemas.microsoft.com/office/drawing/2014/main" id="{7C4ABF3F-1C51-4AFF-A627-168012B6E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544486" cy="5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0A035A5A-2A7C-70B1-329C-FB4ED322CF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4E0754DF-337D-029D-7946-EE648E641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82" y="5573948"/>
            <a:ext cx="1255939" cy="11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64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ovação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A2C96B6-2D08-49D0-BD82-995E4D903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-18504"/>
            <a:ext cx="12180722" cy="6858000"/>
          </a:xfrm>
          <a:prstGeom prst="rect">
            <a:avLst/>
          </a:prstGeom>
        </p:spPr>
      </p:pic>
      <p:sp>
        <p:nvSpPr>
          <p:cNvPr id="33" name="Título 4">
            <a:extLst>
              <a:ext uri="{FF2B5EF4-FFF2-40B4-BE49-F238E27FC236}">
                <a16:creationId xmlns:a16="http://schemas.microsoft.com/office/drawing/2014/main" id="{6B38D440-75D8-4DC3-A2AF-0ED118339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7" y="234444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 a esse slide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719ABFA-447C-4F0A-A615-B794B602BD2B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8F5CC8D-43FD-48AF-90EE-B95DCED54728}"/>
              </a:ext>
            </a:extLst>
          </p:cNvPr>
          <p:cNvCxnSpPr>
            <a:cxnSpLocks/>
          </p:cNvCxnSpPr>
          <p:nvPr userDrawn="1"/>
        </p:nvCxnSpPr>
        <p:spPr>
          <a:xfrm>
            <a:off x="3218047" y="2113584"/>
            <a:ext cx="2216848" cy="1079727"/>
          </a:xfrm>
          <a:prstGeom prst="straightConnector1">
            <a:avLst/>
          </a:prstGeom>
          <a:ln w="19050">
            <a:gradFill>
              <a:gsLst>
                <a:gs pos="0">
                  <a:srgbClr val="FFF563"/>
                </a:gs>
                <a:gs pos="100000">
                  <a:schemeClr val="accent2"/>
                </a:gs>
                <a:gs pos="50000">
                  <a:schemeClr val="accent1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E9F17159-023E-4BA2-848A-948B5C6C48B8}"/>
              </a:ext>
            </a:extLst>
          </p:cNvPr>
          <p:cNvCxnSpPr>
            <a:cxnSpLocks/>
          </p:cNvCxnSpPr>
          <p:nvPr userDrawn="1"/>
        </p:nvCxnSpPr>
        <p:spPr>
          <a:xfrm>
            <a:off x="6101639" y="2398694"/>
            <a:ext cx="0" cy="458291"/>
          </a:xfrm>
          <a:prstGeom prst="straightConnector1">
            <a:avLst/>
          </a:prstGeom>
          <a:ln w="19050">
            <a:gradFill>
              <a:gsLst>
                <a:gs pos="0">
                  <a:srgbClr val="FFF563"/>
                </a:gs>
                <a:gs pos="100000">
                  <a:schemeClr val="accent2"/>
                </a:gs>
                <a:gs pos="50000">
                  <a:schemeClr val="accent1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A8EAF86E-6135-4162-A45B-28981B69F9F7}"/>
              </a:ext>
            </a:extLst>
          </p:cNvPr>
          <p:cNvCxnSpPr>
            <a:cxnSpLocks/>
            <a:endCxn id="44" idx="1"/>
          </p:cNvCxnSpPr>
          <p:nvPr userDrawn="1"/>
        </p:nvCxnSpPr>
        <p:spPr>
          <a:xfrm flipV="1">
            <a:off x="3512906" y="4481451"/>
            <a:ext cx="981533" cy="364826"/>
          </a:xfrm>
          <a:prstGeom prst="straightConnector1">
            <a:avLst/>
          </a:prstGeom>
          <a:ln w="19050">
            <a:gradFill>
              <a:gsLst>
                <a:gs pos="50000">
                  <a:schemeClr val="accent1"/>
                </a:gs>
                <a:gs pos="100000">
                  <a:srgbClr val="FFB81A"/>
                </a:gs>
                <a:gs pos="0">
                  <a:schemeClr val="accent2"/>
                </a:gs>
              </a:gsLst>
              <a:lin ang="5400000" scaled="1"/>
            </a:gra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65EC5C2D-4415-46EC-B2B5-A5965C7213E1}"/>
              </a:ext>
            </a:extLst>
          </p:cNvPr>
          <p:cNvCxnSpPr>
            <a:cxnSpLocks/>
            <a:endCxn id="44" idx="3"/>
          </p:cNvCxnSpPr>
          <p:nvPr userDrawn="1"/>
        </p:nvCxnSpPr>
        <p:spPr>
          <a:xfrm flipH="1" flipV="1">
            <a:off x="7697560" y="4481451"/>
            <a:ext cx="1055961" cy="314868"/>
          </a:xfrm>
          <a:prstGeom prst="straightConnector1">
            <a:avLst/>
          </a:prstGeom>
          <a:ln w="19050">
            <a:gradFill>
              <a:gsLst>
                <a:gs pos="49600">
                  <a:schemeClr val="accent1"/>
                </a:gs>
                <a:gs pos="0">
                  <a:schemeClr val="accent2"/>
                </a:gs>
                <a:gs pos="100000">
                  <a:srgbClr val="FFF563"/>
                </a:gs>
              </a:gsLst>
              <a:lin ang="5400000" scaled="1"/>
            </a:gra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>
            <a:extLst>
              <a:ext uri="{FF2B5EF4-FFF2-40B4-BE49-F238E27FC236}">
                <a16:creationId xmlns:a16="http://schemas.microsoft.com/office/drawing/2014/main" id="{BA7AB155-CC4D-4B52-917C-29B9A408B90A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8383" y="2113584"/>
            <a:ext cx="2320990" cy="1089487"/>
          </a:xfrm>
          <a:prstGeom prst="straightConnector1">
            <a:avLst/>
          </a:prstGeom>
          <a:ln w="19050">
            <a:gradFill>
              <a:gsLst>
                <a:gs pos="0">
                  <a:srgbClr val="FFF563"/>
                </a:gs>
                <a:gs pos="98230">
                  <a:schemeClr val="accent2"/>
                </a:gs>
                <a:gs pos="51000">
                  <a:schemeClr val="accent1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áfico 37">
            <a:extLst>
              <a:ext uri="{FF2B5EF4-FFF2-40B4-BE49-F238E27FC236}">
                <a16:creationId xmlns:a16="http://schemas.microsoft.com/office/drawing/2014/main" id="{D432F434-0FD8-4642-B659-39559E9E6D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0600" y="1696989"/>
            <a:ext cx="931912" cy="831600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C51E10FC-8778-4B25-BC5F-0CB3DB94B7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4519" y="4188837"/>
            <a:ext cx="957600" cy="957600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1AC640ED-0820-430D-8A15-1C11397CD84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3232" y="3062869"/>
            <a:ext cx="865336" cy="939600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FC351B91-ED5D-4D53-9D4F-45EA61B5A2B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96557" y="4291300"/>
            <a:ext cx="648282" cy="867600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DD4405DE-9237-4156-AC44-FD5EE415EA1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01981" y="1219192"/>
            <a:ext cx="1002122" cy="475200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61B3B666-498E-41ED-8712-C66A7C0013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78536" y="1698739"/>
            <a:ext cx="732864" cy="90720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ED91B837-4879-4668-846D-E844F749B300}"/>
              </a:ext>
            </a:extLst>
          </p:cNvPr>
          <p:cNvSpPr txBox="1"/>
          <p:nvPr userDrawn="1"/>
        </p:nvSpPr>
        <p:spPr>
          <a:xfrm>
            <a:off x="1834572" y="2664471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>
                <a:solidFill>
                  <a:schemeClr val="bg1"/>
                </a:solidFill>
              </a:rPr>
              <a:t>Valores</a:t>
            </a:r>
            <a:endParaRPr lang="en-US" sz="2800" b="0">
              <a:solidFill>
                <a:schemeClr val="bg1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8D4B268-0C32-42C5-A017-52D6FFD34214}"/>
              </a:ext>
            </a:extLst>
          </p:cNvPr>
          <p:cNvSpPr txBox="1"/>
          <p:nvPr userDrawn="1"/>
        </p:nvSpPr>
        <p:spPr>
          <a:xfrm>
            <a:off x="5137245" y="1755512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>
                <a:solidFill>
                  <a:schemeClr val="bg1"/>
                </a:solidFill>
              </a:rPr>
              <a:t>Confiança</a:t>
            </a:r>
            <a:endParaRPr lang="en-US" sz="2800" b="0">
              <a:solidFill>
                <a:schemeClr val="bg1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2A6CE6E-88FE-421E-80C2-C637FE7FC639}"/>
              </a:ext>
            </a:extLst>
          </p:cNvPr>
          <p:cNvSpPr txBox="1"/>
          <p:nvPr userDrawn="1"/>
        </p:nvSpPr>
        <p:spPr>
          <a:xfrm>
            <a:off x="8671745" y="2653447"/>
            <a:ext cx="2295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>
                <a:solidFill>
                  <a:schemeClr val="bg1"/>
                </a:solidFill>
              </a:rPr>
              <a:t>Efetividade</a:t>
            </a:r>
            <a:br>
              <a:rPr lang="pt-BR" sz="2800" b="0">
                <a:solidFill>
                  <a:schemeClr val="bg1"/>
                </a:solidFill>
              </a:rPr>
            </a:br>
            <a:r>
              <a:rPr lang="pt-BR" sz="2800" b="0">
                <a:solidFill>
                  <a:schemeClr val="bg1"/>
                </a:solidFill>
              </a:rPr>
              <a:t>da liderança</a:t>
            </a:r>
            <a:endParaRPr lang="en-US" sz="2800" b="0">
              <a:solidFill>
                <a:schemeClr val="bg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893122F-ED2D-4B78-AD99-8CF18CC0CA6D}"/>
              </a:ext>
            </a:extLst>
          </p:cNvPr>
          <p:cNvSpPr txBox="1"/>
          <p:nvPr userDrawn="1"/>
        </p:nvSpPr>
        <p:spPr>
          <a:xfrm>
            <a:off x="8329753" y="5257273"/>
            <a:ext cx="2097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>
                <a:solidFill>
                  <a:schemeClr val="bg1"/>
                </a:solidFill>
              </a:rPr>
              <a:t>Resultados</a:t>
            </a:r>
          </a:p>
          <a:p>
            <a:pPr algn="ctr"/>
            <a:r>
              <a:rPr lang="pt-BR" sz="2800" b="0">
                <a:solidFill>
                  <a:schemeClr val="bg1"/>
                </a:solidFill>
              </a:rPr>
              <a:t>Do negócio</a:t>
            </a:r>
            <a:endParaRPr lang="en-US" sz="2800" b="0">
              <a:solidFill>
                <a:schemeClr val="bg1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9BBB733-889E-456E-AEB7-279A4CD07545}"/>
              </a:ext>
            </a:extLst>
          </p:cNvPr>
          <p:cNvSpPr txBox="1"/>
          <p:nvPr userDrawn="1"/>
        </p:nvSpPr>
        <p:spPr>
          <a:xfrm>
            <a:off x="2112084" y="5257272"/>
            <a:ext cx="1797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>
                <a:solidFill>
                  <a:schemeClr val="bg1"/>
                </a:solidFill>
              </a:rPr>
              <a:t>Inovação</a:t>
            </a:r>
            <a:br>
              <a:rPr lang="pt-BR" sz="2800" b="0">
                <a:solidFill>
                  <a:schemeClr val="bg1"/>
                </a:solidFill>
              </a:rPr>
            </a:br>
            <a:r>
              <a:rPr lang="pt-BR" sz="2800" b="0">
                <a:solidFill>
                  <a:schemeClr val="bg1"/>
                </a:solidFill>
              </a:rPr>
              <a:t>por todos</a:t>
            </a:r>
            <a:endParaRPr lang="en-US" sz="2800" b="0">
              <a:solidFill>
                <a:schemeClr val="bg1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EE205C9-D6E3-41CF-A4BB-32D14C30C5D6}"/>
              </a:ext>
            </a:extLst>
          </p:cNvPr>
          <p:cNvSpPr txBox="1"/>
          <p:nvPr userDrawn="1"/>
        </p:nvSpPr>
        <p:spPr>
          <a:xfrm>
            <a:off x="4494439" y="4004397"/>
            <a:ext cx="32031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>
                <a:solidFill>
                  <a:schemeClr val="bg1"/>
                </a:solidFill>
              </a:rPr>
              <a:t>Maximização do</a:t>
            </a:r>
            <a:br>
              <a:rPr lang="pt-BR" sz="2800" b="0">
                <a:solidFill>
                  <a:schemeClr val="bg1"/>
                </a:solidFill>
              </a:rPr>
            </a:br>
            <a:r>
              <a:rPr lang="pt-BR" sz="2800" b="0">
                <a:solidFill>
                  <a:schemeClr val="bg1"/>
                </a:solidFill>
              </a:rPr>
              <a:t>potencial humano</a:t>
            </a:r>
            <a:endParaRPr lang="en-US" sz="2800" b="0">
              <a:solidFill>
                <a:schemeClr val="bg1"/>
              </a:solidFill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2E88D9D-FA0B-4F8B-8047-24B9511A942E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9DA6D781-6B93-45FB-AE84-0B32A0BEEA29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6927597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ovaçã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E7DCC211-7673-4BC7-8AD4-A7570803A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8278" y="1698579"/>
            <a:ext cx="733122" cy="90752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F2CB031-17A2-4A18-BAB1-914A3F3CB2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0600" y="1698579"/>
            <a:ext cx="930128" cy="83001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0DBE1E60-80EA-4480-BFE1-7658D995B0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5411" y="1223827"/>
            <a:ext cx="1001178" cy="47475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AE9B5E6-86F2-423C-9A93-1E26360FDD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5687" y="4277673"/>
            <a:ext cx="649152" cy="86876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38AD821E-DD99-4256-84F2-FB65D920908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3232" y="3064581"/>
            <a:ext cx="865536" cy="93981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B75ECE2-55B1-4FEE-818C-0BEB55D29B5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45664" y="4190473"/>
            <a:ext cx="955964" cy="955964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AB701CFD-40C7-48FA-8446-DC8088F8400E}"/>
              </a:ext>
            </a:extLst>
          </p:cNvPr>
          <p:cNvSpPr txBox="1"/>
          <p:nvPr userDrawn="1"/>
        </p:nvSpPr>
        <p:spPr>
          <a:xfrm>
            <a:off x="1834572" y="2664471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/>
              <a:t>Valores</a:t>
            </a:r>
            <a:endParaRPr lang="en-US" sz="2800" b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721BEFD-1F8C-4776-B432-B20B37B2326D}"/>
              </a:ext>
            </a:extLst>
          </p:cNvPr>
          <p:cNvSpPr txBox="1"/>
          <p:nvPr userDrawn="1"/>
        </p:nvSpPr>
        <p:spPr>
          <a:xfrm>
            <a:off x="5137245" y="1755512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/>
              <a:t>Confiança</a:t>
            </a:r>
            <a:endParaRPr lang="en-US" sz="2800" b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81D1F7C-AFAC-48AC-9CAE-4FB13E5D0CE8}"/>
              </a:ext>
            </a:extLst>
          </p:cNvPr>
          <p:cNvSpPr txBox="1"/>
          <p:nvPr userDrawn="1"/>
        </p:nvSpPr>
        <p:spPr>
          <a:xfrm>
            <a:off x="8669340" y="2653447"/>
            <a:ext cx="2300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 err="1"/>
              <a:t>Efetiviadade</a:t>
            </a:r>
            <a:br>
              <a:rPr lang="pt-BR" sz="2800" b="0"/>
            </a:br>
            <a:r>
              <a:rPr lang="pt-BR" sz="2800" b="0"/>
              <a:t>da liderança</a:t>
            </a:r>
            <a:endParaRPr lang="en-US" sz="2800" b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5769562-51CE-4356-8DB8-F46919A79922}"/>
              </a:ext>
            </a:extLst>
          </p:cNvPr>
          <p:cNvSpPr txBox="1"/>
          <p:nvPr userDrawn="1"/>
        </p:nvSpPr>
        <p:spPr>
          <a:xfrm>
            <a:off x="8329753" y="5257273"/>
            <a:ext cx="2097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/>
              <a:t>Resultados</a:t>
            </a:r>
          </a:p>
          <a:p>
            <a:pPr algn="ctr"/>
            <a:r>
              <a:rPr lang="pt-BR" sz="2800" b="0"/>
              <a:t>Do negócio</a:t>
            </a:r>
            <a:endParaRPr lang="en-US" sz="2800" b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1F15682-6C03-40CE-A8C0-B7FDDBBF05A3}"/>
              </a:ext>
            </a:extLst>
          </p:cNvPr>
          <p:cNvSpPr txBox="1"/>
          <p:nvPr userDrawn="1"/>
        </p:nvSpPr>
        <p:spPr>
          <a:xfrm>
            <a:off x="2112084" y="5257272"/>
            <a:ext cx="1797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/>
              <a:t>Inovação</a:t>
            </a:r>
            <a:br>
              <a:rPr lang="pt-BR" sz="2800" b="0"/>
            </a:br>
            <a:r>
              <a:rPr lang="pt-BR" sz="2800" b="0"/>
              <a:t>por todos</a:t>
            </a:r>
            <a:endParaRPr lang="en-US" sz="2800" b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3F320CC-6D62-41E7-A538-A14C43BF72DB}"/>
              </a:ext>
            </a:extLst>
          </p:cNvPr>
          <p:cNvSpPr txBox="1"/>
          <p:nvPr userDrawn="1"/>
        </p:nvSpPr>
        <p:spPr>
          <a:xfrm>
            <a:off x="4494439" y="4004397"/>
            <a:ext cx="32031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0"/>
              <a:t>Maximização do</a:t>
            </a:r>
            <a:br>
              <a:rPr lang="pt-BR" sz="2800" b="0"/>
            </a:br>
            <a:r>
              <a:rPr lang="pt-BR" sz="2800" b="0"/>
              <a:t>potencial humano</a:t>
            </a:r>
            <a:endParaRPr lang="en-US" sz="2800" b="0"/>
          </a:p>
        </p:txBody>
      </p:sp>
      <p:sp>
        <p:nvSpPr>
          <p:cNvPr id="33" name="Título 4">
            <a:extLst>
              <a:ext uri="{FF2B5EF4-FFF2-40B4-BE49-F238E27FC236}">
                <a16:creationId xmlns:a16="http://schemas.microsoft.com/office/drawing/2014/main" id="{6B38D440-75D8-4DC3-A2AF-0ED118339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7" y="234444"/>
            <a:ext cx="11180593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a esse slide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0719ABFA-447C-4F0A-A615-B794B602BD2B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F8F5CC8D-43FD-48AF-90EE-B95DCED54728}"/>
              </a:ext>
            </a:extLst>
          </p:cNvPr>
          <p:cNvCxnSpPr>
            <a:cxnSpLocks/>
          </p:cNvCxnSpPr>
          <p:nvPr userDrawn="1"/>
        </p:nvCxnSpPr>
        <p:spPr>
          <a:xfrm>
            <a:off x="3218047" y="2113584"/>
            <a:ext cx="2216848" cy="1079727"/>
          </a:xfrm>
          <a:prstGeom prst="straightConnector1">
            <a:avLst/>
          </a:prstGeom>
          <a:ln w="19050">
            <a:gradFill>
              <a:gsLst>
                <a:gs pos="0">
                  <a:schemeClr val="accent5"/>
                </a:gs>
                <a:gs pos="100000">
                  <a:schemeClr val="accent3"/>
                </a:gs>
                <a:gs pos="50000">
                  <a:schemeClr val="accent4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E9F17159-023E-4BA2-848A-948B5C6C48B8}"/>
              </a:ext>
            </a:extLst>
          </p:cNvPr>
          <p:cNvCxnSpPr>
            <a:cxnSpLocks/>
          </p:cNvCxnSpPr>
          <p:nvPr userDrawn="1"/>
        </p:nvCxnSpPr>
        <p:spPr>
          <a:xfrm>
            <a:off x="6101639" y="2398694"/>
            <a:ext cx="0" cy="458291"/>
          </a:xfrm>
          <a:prstGeom prst="straightConnector1">
            <a:avLst/>
          </a:prstGeom>
          <a:ln w="19050">
            <a:gradFill>
              <a:gsLst>
                <a:gs pos="0">
                  <a:schemeClr val="accent5"/>
                </a:gs>
                <a:gs pos="100000">
                  <a:schemeClr val="accent3"/>
                </a:gs>
                <a:gs pos="50000">
                  <a:schemeClr val="accent4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A8EAF86E-6135-4162-A45B-28981B69F9F7}"/>
              </a:ext>
            </a:extLst>
          </p:cNvPr>
          <p:cNvCxnSpPr>
            <a:cxnSpLocks/>
            <a:endCxn id="28" idx="1"/>
          </p:cNvCxnSpPr>
          <p:nvPr userDrawn="1"/>
        </p:nvCxnSpPr>
        <p:spPr>
          <a:xfrm flipV="1">
            <a:off x="3512906" y="4481451"/>
            <a:ext cx="981533" cy="364826"/>
          </a:xfrm>
          <a:prstGeom prst="straightConnector1">
            <a:avLst/>
          </a:prstGeom>
          <a:ln w="19050">
            <a:gradFill>
              <a:gsLst>
                <a:gs pos="50000">
                  <a:schemeClr val="accent4"/>
                </a:gs>
                <a:gs pos="100000">
                  <a:schemeClr val="accent5"/>
                </a:gs>
                <a:gs pos="0">
                  <a:schemeClr val="accent3"/>
                </a:gs>
              </a:gsLst>
              <a:lin ang="5400000" scaled="1"/>
            </a:gra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65EC5C2D-4415-46EC-B2B5-A5965C7213E1}"/>
              </a:ext>
            </a:extLst>
          </p:cNvPr>
          <p:cNvCxnSpPr>
            <a:cxnSpLocks/>
            <a:endCxn id="28" idx="3"/>
          </p:cNvCxnSpPr>
          <p:nvPr userDrawn="1"/>
        </p:nvCxnSpPr>
        <p:spPr>
          <a:xfrm flipH="1" flipV="1">
            <a:off x="7697560" y="4481451"/>
            <a:ext cx="1055963" cy="314870"/>
          </a:xfrm>
          <a:prstGeom prst="straightConnector1">
            <a:avLst/>
          </a:prstGeom>
          <a:ln w="19050">
            <a:gradFill>
              <a:gsLst>
                <a:gs pos="49600">
                  <a:schemeClr val="accent4"/>
                </a:gs>
                <a:gs pos="0">
                  <a:schemeClr val="accent3"/>
                </a:gs>
                <a:gs pos="100000">
                  <a:schemeClr val="accent5"/>
                </a:gs>
              </a:gsLst>
              <a:lin ang="5400000" scaled="1"/>
            </a:gra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>
            <a:extLst>
              <a:ext uri="{FF2B5EF4-FFF2-40B4-BE49-F238E27FC236}">
                <a16:creationId xmlns:a16="http://schemas.microsoft.com/office/drawing/2014/main" id="{BA7AB155-CC4D-4B52-917C-29B9A408B90A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8383" y="2113584"/>
            <a:ext cx="2320990" cy="1089487"/>
          </a:xfrm>
          <a:prstGeom prst="straightConnector1">
            <a:avLst/>
          </a:prstGeom>
          <a:ln w="19050">
            <a:gradFill>
              <a:gsLst>
                <a:gs pos="0">
                  <a:schemeClr val="accent5"/>
                </a:gs>
                <a:gs pos="98230">
                  <a:schemeClr val="accent3"/>
                </a:gs>
                <a:gs pos="51000">
                  <a:schemeClr val="accent4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>
            <a:extLst>
              <a:ext uri="{FF2B5EF4-FFF2-40B4-BE49-F238E27FC236}">
                <a16:creationId xmlns:a16="http://schemas.microsoft.com/office/drawing/2014/main" id="{C70308C6-B44E-412F-A490-D6734AFB0D79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AF22F681-E155-4C97-A401-FE4ABD1C821F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67892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lo Br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4">
            <a:extLst>
              <a:ext uri="{FF2B5EF4-FFF2-40B4-BE49-F238E27FC236}">
                <a16:creationId xmlns:a16="http://schemas.microsoft.com/office/drawing/2014/main" id="{B14CF890-208A-49C5-8D2F-7AFAF66F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3044587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E202CC53-6318-40EC-846D-1A5D4510E8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842192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F305A50E-7E9B-4F3C-AC1C-E6F407EFFF8B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A8D6C2C-936F-49D9-871B-459BDC83BFE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B9F6453-CB45-4EEF-AE0D-C9EA7D022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8" y="557099"/>
            <a:ext cx="1270466" cy="2162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14FAD26-3836-470F-AB89-343B0B105E61}"/>
              </a:ext>
            </a:extLst>
          </p:cNvPr>
          <p:cNvSpPr/>
          <p:nvPr userDrawn="1"/>
        </p:nvSpPr>
        <p:spPr>
          <a:xfrm>
            <a:off x="1" y="1"/>
            <a:ext cx="12192000" cy="123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03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lo Vermelh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4">
            <a:extLst>
              <a:ext uri="{FF2B5EF4-FFF2-40B4-BE49-F238E27FC236}">
                <a16:creationId xmlns:a16="http://schemas.microsoft.com/office/drawing/2014/main" id="{B14CF890-208A-49C5-8D2F-7AFAF66F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3167936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E202CC53-6318-40EC-846D-1A5D4510E8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965541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F305A50E-7E9B-4F3C-AC1C-E6F407EFFF8B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A8D6C2C-936F-49D9-871B-459BDC83BFE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B1ECF40-68B2-433E-B7A3-C4C1D0FED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7" y="570980"/>
            <a:ext cx="1270465" cy="21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3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lo Branca p/Prod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11227722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11227722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9F3CCF1-55E0-4040-9F55-9758C14B4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23624"/>
            <a:ext cx="749713" cy="1276387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D72733B-AF93-4907-8FC6-858003076A5C}"/>
              </a:ext>
            </a:extLst>
          </p:cNvPr>
          <p:cNvSpPr/>
          <p:nvPr userDrawn="1"/>
        </p:nvSpPr>
        <p:spPr>
          <a:xfrm>
            <a:off x="1" y="6734890"/>
            <a:ext cx="12192000" cy="123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13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lo Vermelha p/Produ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11227722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11227722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A1A5D6F-9BB9-4112-84CB-A32A231AB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44886"/>
            <a:ext cx="749713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7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lo Branca c/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837D98-1A15-42E4-9D25-A16F00AA3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48945" y="0"/>
            <a:ext cx="504305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inserir uma imagem de capa aqui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6151417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6151417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2884002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9F3CCF1-55E0-4040-9F55-9758C14B4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23624"/>
            <a:ext cx="749713" cy="12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lo Vermelha c/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837D98-1A15-42E4-9D25-A16F00AA3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48945" y="0"/>
            <a:ext cx="504305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inserir uma imagem de capa aqui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6151417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6151417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2884002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CEA60F7A-6E5F-46CF-A5B9-26FD13645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44886"/>
            <a:ext cx="749713" cy="12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None/>
              <a:tabLst/>
              <a:defRPr sz="24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B7C20F5-6F9F-4434-81A4-E529E5700A20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AFB71CC-C303-4266-BCA2-D34446D6411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9802240-A3DF-4ACE-8B83-052252F4C296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CD1A461-3FEF-4FD4-AC6A-4CACC6CA96A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4FC69CF3-C510-4689-9228-DCDCBB97D58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C396522-CD24-43B6-AF21-4D3571E79CE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658E665-2282-48FC-8F8B-DD263BF46991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583E85-D6C0-4E99-976C-4AD75EA245A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F9F84B9-3945-4A92-8EAF-C5C00EBA6EE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D048EED-4F70-4425-8120-7495F380A03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6E7AEAB-9BF8-4301-95DE-6794CBBEBBF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1E4DBC9-DF6C-4183-91BE-44EAE5D7781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5CBD3D-4709-451A-B1C0-8D9934C6EB5D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BA31AFA-5C2C-46BE-ADD8-1DBFC210642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6E2B1BC-2787-4FA8-AA85-CF9CE274BD4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4A18DFF-60D1-45F3-A895-961B99F1D592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546A994-1FC3-4F13-B71B-52613565D1C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A8DF2EE-6ED0-4D72-A3C3-129D975F86A9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62F62E7-5067-4B4E-9F44-1D2594B5F76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5417B7D-96A5-4747-BCEF-776D4316C2F7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5DA1E84B-416C-4C15-9726-6DDD64F757A4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681B874-9A18-43C9-BB99-11B631E03B28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9F462BE-F1A1-4567-97D3-741EC53C54DE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4231DA9-8709-403E-B461-11FF34A15C26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58A7168-10A1-4EDD-8816-E3E5CE57B80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A663E92-108F-4725-9932-CFA53022245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31601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 sz="24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B7C20F5-6F9F-4434-81A4-E529E5700A20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AFB71CC-C303-4266-BCA2-D34446D6411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9802240-A3DF-4ACE-8B83-052252F4C296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CD1A461-3FEF-4FD4-AC6A-4CACC6CA96A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4FC69CF3-C510-4689-9228-DCDCBB97D58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C396522-CD24-43B6-AF21-4D3571E79CE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658E665-2282-48FC-8F8B-DD263BF46991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583E85-D6C0-4E99-976C-4AD75EA245A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F9F84B9-3945-4A92-8EAF-C5C00EBA6EE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D048EED-4F70-4425-8120-7495F380A03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6E7AEAB-9BF8-4301-95DE-6794CBBEBBF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1E4DBC9-DF6C-4183-91BE-44EAE5D7781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5CBD3D-4709-451A-B1C0-8D9934C6EB5D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BA31AFA-5C2C-46BE-ADD8-1DBFC210642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6E2B1BC-2787-4FA8-AA85-CF9CE274BD4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4A18DFF-60D1-45F3-A895-961B99F1D592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546A994-1FC3-4F13-B71B-52613565D1C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A8DF2EE-6ED0-4D72-A3C3-129D975F86A9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62F62E7-5067-4B4E-9F44-1D2594B5F76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5417B7D-96A5-4747-BCEF-776D4316C2F7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5DA1E84B-416C-4C15-9726-6DDD64F757A4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681B874-9A18-43C9-BB99-11B631E03B28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9F462BE-F1A1-4567-97D3-741EC53C54DE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4231DA9-8709-403E-B461-11FF34A15C26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58A7168-10A1-4EDD-8816-E3E5CE57B80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A663E92-108F-4725-9932-CFA53022245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5386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Logo GPTW Pre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4">
            <a:extLst>
              <a:ext uri="{FF2B5EF4-FFF2-40B4-BE49-F238E27FC236}">
                <a16:creationId xmlns:a16="http://schemas.microsoft.com/office/drawing/2014/main" id="{B14CF890-208A-49C5-8D2F-7AFAF66F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2901690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E202CC53-6318-40EC-846D-1A5D4510E8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699295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50E0C6D-4CBE-453A-A415-3A724E26F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7" y="911088"/>
            <a:ext cx="1270467" cy="1270467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F305A50E-7E9B-4F3C-AC1C-E6F407EFFF8B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A8D6C2C-936F-49D9-871B-459BDC83BFE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01973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14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pt-BR"/>
              <a:t>Insira um </a:t>
            </a:r>
            <a:r>
              <a:rPr lang="pt-BR" err="1"/>
              <a:t>bullet</a:t>
            </a:r>
            <a:endParaRPr lang="pt-BR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00E0977C-7A29-41AB-AA42-64E8E5E40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45F4D7D2-B099-404C-AAD4-FAB574B87BC2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12929BA-6238-4973-B0B0-8D4B01A3E46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17B7CEE7-1C1D-430D-9A7C-5DD94C26E85D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3ED11B16-A093-404D-A67D-6AA9FB69BAA7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90593298-360A-43A0-A4B6-136E968C7634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2E1CC52-3CD4-4096-B274-D36BBB97470F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17B631CA-BF3D-4569-A4A1-4325934A2B48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122F79E5-62D1-4996-94C4-5DC15E80C26A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45B9BD89-0FBA-4979-9DA7-4D2E66CC5AE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7793C35E-9C57-4CB8-B14B-3F1A780AA691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673AE77A-DF25-480E-B810-C1544334C44F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77F72F79-8B73-4629-B862-E49F089A54A6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90ED8C4F-739E-4658-BE49-EA16DD5D9FA8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12A4B015-ABDF-4962-AB03-D17B65FC398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15B02EA-DB7C-47E3-A465-4CC957AAF794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B37A8016-4A46-4563-B985-BEAF41079D3E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8013D83F-39B7-49FE-8428-7A50B86C228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DD63487F-903E-4A41-BC04-512E3BBE0736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F70836D-582B-4F15-8578-433EADCB4442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8B41CF8F-3BE4-44DB-9CFA-391D03137760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CA6A3FF2-F0A6-48AD-9EA8-191F87B9A511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4DE0B6A0-DE03-4B7F-9A4A-3F89E6A3FA7B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70A0AE53-87CF-4826-804D-77D43ABD7CF4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73BA2B69-1A3E-4B19-A755-ED1FB6861FDD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40A02FEE-D51E-4EC9-9CFB-CEC597EA87AF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BC90045D-736D-415F-97BD-35C96EAE723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43209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8914449-D6EC-4AE1-81E5-60DBAD934D3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687" y="1304778"/>
            <a:ext cx="5464175" cy="4642143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0000"/>
              </a:buClr>
              <a:defRPr sz="240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7A35304-BC9D-459F-91AE-E000526815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5105" y="1304778"/>
            <a:ext cx="5464175" cy="4642143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0000"/>
              </a:buClr>
              <a:defRPr sz="240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C8451264-9F08-424B-A1E8-DE0CB14AF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9D21B89F-9F6D-473C-9D66-6B96EABBF26B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F70BC4F0-AC46-44BC-A643-F2F2878F6FE1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73D09D28-9CDB-4BAD-A6E1-21A879FEF5D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FFE2FC8C-AC4A-4596-AE63-0708D275FF11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0F3F393-C2EB-43C7-9278-17B4DA0B23F1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C2E6E5C7-7D49-40B5-8B1E-953DB26EA75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F4751011-C90C-4E02-914D-F624CA6ED279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5077A5E7-D926-47BD-BBFA-3A8C6DD3E1EC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CFCB980B-04D5-40E0-A31D-3485F499EEBC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0388289E-1980-41FB-B634-3DFC26516D30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05812EB-2B62-4133-BA4A-BB4500141E8E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226D46A4-6C25-41AD-8EA9-FAC200F0E49D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7843EB3-8A4F-4EFE-BD70-60D7640EAEA2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DD326625-BE8B-45BA-A2CC-2A30B8F0292F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2DAEF108-7D6C-49EB-B45D-48EED7647D01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42D3C89B-BF87-4BE5-B00B-5E1C2853C213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EBA5561E-6873-400C-9F54-78CFD5A9E59F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0767A6C-DD00-4B89-9D81-EF26D18252E5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F9FACE3B-29C1-4675-82BA-AAB431453BF5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51A80532-72A9-4BB0-A817-A90895B47F9A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39682799-1064-4A03-9459-2A330FA5DCF0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9B9FDB0F-A408-4301-959F-072D066CB9FA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6851C101-F9E8-4367-AE37-D4B39EAE322E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BEA104A2-096A-4FC0-9A54-F94AF7CD5788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DA396256-4C80-47D6-A7CA-5EEE84D23F5F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9C65D944-DFB2-4FFE-892E-409BE82DF3A4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78979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D015F6E4-23FF-4A6D-9318-08DF459C58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304778"/>
            <a:ext cx="5464175" cy="476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16161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D4F59CD2-7F68-4425-A22A-763CC1E9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4394" y="1304778"/>
            <a:ext cx="5464175" cy="476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16161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E90B1E7F-5650-4396-BC45-9A1B28347B7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687" y="2000705"/>
            <a:ext cx="5464175" cy="394621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0000"/>
              </a:buClr>
              <a:defRPr sz="2400" b="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2EFD41C4-CE93-4787-ACA0-24F5F605FB8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94393" y="2001737"/>
            <a:ext cx="5464175" cy="394621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0000"/>
              </a:buClr>
              <a:defRPr sz="2400" b="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75783FFE-DBBD-4B5C-95E2-7416E9CA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00A1116-F4F8-47E4-9817-405E2612C843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5F0E626-6B75-4ADB-B5C5-718AF9009C8E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D2586834-A28E-459A-9939-FD590813A132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C7E98DA8-1368-46BB-8D29-C6DA9B5C52A1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F6AFB9B7-0779-4EB0-882C-B1D72C2B06A6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7DD3532B-8BBA-4706-82CD-871B98A18585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197C4931-BBAB-4C2A-A529-D9DF3DE86D80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C6244EF1-F1CA-447F-8EB9-771ECDAAAFD8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4D0DD9F4-2EBE-43CA-8A82-68497AC56809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8AB5117C-B88F-4126-8691-65142452E358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A83E9E49-33ED-4BFC-B11B-7C74CDC24AB5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A9A1383B-92B3-4DB0-93DC-F5608E708236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329C374-7070-4F44-A12C-6EC0F785ABD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B8EA072C-BA65-4497-82B1-B59B21C6F52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5480EA6D-DBB8-47B7-AC21-0D7031C4B1AB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CAEF6D36-906C-47A8-B97A-E89068D717CC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4CC3D3BD-ED5E-4DB3-B9D4-7E084AB5D1B8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0EEE818F-ECEB-43F1-97CB-18C888409087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D8EEE839-2616-49C7-AD88-3D2EAA00C5B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A5764BBD-019A-440B-9DB4-84B5C347AE08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B65AEDDE-B192-4952-AD66-26CE21A93BF7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9D73F1CD-73D3-4EC0-A071-DEF491B570D3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4E1A2911-992C-460F-9121-46C023D500A1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F9E16CE2-A467-468B-9FB1-78BAE03130FA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EAF8BFB0-3120-464D-B032-68FDAA5B0BAF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731AB29F-36BE-4AA1-8B01-C6591FE5008F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67805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8914449-D6EC-4AE1-81E5-60DBAD934D3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687" y="1304778"/>
            <a:ext cx="11179883" cy="464214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400"/>
              </a:spcBef>
              <a:buClr>
                <a:srgbClr val="FFC000"/>
              </a:buClr>
              <a:buNone/>
              <a:defRPr sz="240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E9B69EFB-31D5-40DF-9957-66B048AA6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7BA012FF-4CE5-4AA2-93BB-BAA892F795EF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C5517995-F427-46FD-B927-EE040427411B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27EBE11A-5E6D-4003-AF22-07896A4C462F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61284012-67EA-473E-BBC4-7AB6BFB282D6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74FFF69F-B71F-489D-8447-77B2046AEFD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104B563-99A4-46F7-B855-CFD1CC7008BD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6A8D901C-7166-49B5-9C93-4CCBB9FC635D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88A9FE30-945C-45F0-B9E7-4D07B78B6816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45D72A85-C4C9-4B2F-8E2A-2D4489C6B211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E7FBCE2C-10FE-4531-B6C6-89550F71F74D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7EA04A0E-0BC6-4731-9A4D-A59E294FD4A8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C000CC77-6D42-4745-88C8-2D704E4CD3AC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780A9D15-1219-4CC6-B205-2B75A3411166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1A4B434F-60D6-4BB4-B87D-A731AE421F79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673C4A1C-5C0E-4C95-A94C-AEB2C43494E5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D8ACA109-14A7-4937-BB39-3753936D9D81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09917CEB-7F85-47B4-B4EF-C5F70D4AB83B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9B5EF209-276D-471A-B55A-484CCA37E55C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A9EC5CFF-B6E9-42A4-82EB-DC899FECEF67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4DAC288D-B10A-4861-8DF9-DF6B6092C13C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62728276-A5BD-4323-AB72-5EB0284FE14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B29846E7-F3B6-4449-8F5E-E2EAD54DD60A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48603B3C-4643-4BCB-9CD9-70B32150D3D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F1D9CE03-6190-4BB6-A9F8-607FCFE34708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CC159B5D-FD22-4318-B665-B9FAFBAA1EBE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2D4A8DC7-F9AD-49D0-82F1-2AC88DC4B6C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40203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 c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57FF1F97-A40B-4D5F-8609-6D4BDBFBA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544486" cy="5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0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 c/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B9448C64-912E-430B-8563-7470224609A2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F84CED7-90BD-4491-AE0E-F86CC15DCB6D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011FEB3B-996B-4EA3-8315-ACBEA79141F1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DED00B80-68F0-454C-AF80-1E99AC780CA3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3BCE4877-953E-4A48-B0CE-1E438E3EB54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8B57128-4BD6-4656-9C22-43AD1DA90131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5968EC94-AC92-4DA1-9326-308377110069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57F28BE5-6F46-499C-B8AD-251E7BAD894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F6CB10B-C252-49D5-AD13-858B7D6F9081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941186B8-9B82-4573-A31E-ABAF8A0121B7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9E49F22D-2789-448C-BD6B-2E1111534155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C2DC6A29-ADCD-4A54-8199-FBB90E0DA0A2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DB0AF8F3-1AAB-4158-875C-06306ABE759C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2E0BF47A-1C64-45EA-812D-51497E1B0963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3814D601-2755-4850-A413-A5C367A003AF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187D314E-16FD-4116-87B9-36C5A366E15E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F3A59992-77F6-4C8E-B3B9-276FF434BBA4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EE5A542-052D-41F4-A76A-88373325A903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DF9B7BB5-115E-449E-BB51-2578FE008615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D69D6204-6D7C-4B08-91BD-C4166BF1E9F1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C3AC7C7B-782A-4C53-A3C8-9633D4489E2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F144541-1C20-4C66-84A2-6C0A84C0B060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2DEB6A8E-7CD8-4440-9F19-43670CBEA37B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D4887C49-223A-4B51-BA43-549736D49F9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B929B50C-D608-4430-B12B-BAF67DA44AFB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43C59168-CAF9-48A4-8507-85C414760193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54545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735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exto Horizont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CD1D1AED-16D9-4B3D-94C0-7096623951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3429000"/>
            <a:ext cx="12192000" cy="3429000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ou arraste </a:t>
            </a:r>
            <a:br>
              <a:rPr lang="pt-BR"/>
            </a:br>
            <a:r>
              <a:rPr lang="pt-BR"/>
              <a:t>para inserir uma imagem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9140483F-99A8-40FE-91B4-E5227901A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1755921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DFAD27F-0DE7-430D-A110-B7E8291EFC07}"/>
              </a:ext>
            </a:extLst>
          </p:cNvPr>
          <p:cNvSpPr/>
          <p:nvPr userDrawn="1"/>
        </p:nvSpPr>
        <p:spPr>
          <a:xfrm>
            <a:off x="7526319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CCA8196-B2ED-4AE4-907C-59A13EC60C8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C5BB60B-2E5E-4E21-9804-32601EA91C61}"/>
              </a:ext>
            </a:extLst>
          </p:cNvPr>
          <p:cNvSpPr/>
          <p:nvPr userDrawn="1"/>
        </p:nvSpPr>
        <p:spPr>
          <a:xfrm>
            <a:off x="11415278" y="6363800"/>
            <a:ext cx="243292" cy="243292"/>
          </a:xfrm>
          <a:prstGeom prst="rect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CA2A3C9-3C20-4344-9509-63A14F28007E}" type="slidenum">
              <a:rPr lang="pt-BR" sz="800" b="1" kern="1200" spc="30" baseline="0" smtClean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‹nº›</a:t>
            </a:fld>
            <a:endParaRPr lang="pt-BR" sz="800" b="1" kern="1200" spc="30" baseline="0">
              <a:solidFill>
                <a:schemeClr val="accent3">
                  <a:lumMod val="75000"/>
                </a:schemeClr>
              </a:solidFill>
              <a:latin typeface="Gilroy" panose="00000500000000000000" pitchFamily="50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Título 4">
            <a:extLst>
              <a:ext uri="{FF2B5EF4-FFF2-40B4-BE49-F238E27FC236}">
                <a16:creationId xmlns:a16="http://schemas.microsoft.com/office/drawing/2014/main" id="{35EBDDD2-6A39-444D-9492-82FE4C01A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8A0AE3F-1A04-4392-8B46-BCCA5EFA6CD4}"/>
              </a:ext>
            </a:extLst>
          </p:cNvPr>
          <p:cNvGrpSpPr/>
          <p:nvPr userDrawn="1"/>
        </p:nvGrpSpPr>
        <p:grpSpPr>
          <a:xfrm>
            <a:off x="459003" y="305293"/>
            <a:ext cx="422146" cy="436685"/>
            <a:chOff x="3624349" y="2222536"/>
            <a:chExt cx="3799297" cy="3930156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811D0B5A-4424-44B5-844E-7280E90FC43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A20299CE-C1B2-420D-8E0C-68ADF0A9702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45C2E3DD-1B51-4E9F-8E10-BB6F4C1BE283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1CF74D6-BEDC-45D4-BBDC-01F1C5EEED4B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AE34D92-41FC-45BE-875B-5FC090EC7638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3218E46C-2779-483E-838B-CCCBECC8740F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B3A879C4-6C01-45D7-89D8-00ED42C050CA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94CA5C17-0606-4C31-8A05-FC1A69AA009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82B9A1B7-F6C6-4650-82F2-46C817CEA0A2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B2D0E477-86AC-4C69-8C7A-76592C2B5850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CE631BE0-0199-4AB9-9CFE-38688258997F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96CC8AF-5CDA-4E0B-AAF0-B5FA431B5B8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C87EEBDD-E8F7-4F97-BC23-83D921EBF680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62E70470-2524-40BF-952E-5FB1FF66AF6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1657714A-DFB1-4EB5-B0CA-B5FF2E7F5947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6F3D6F2C-6502-47F6-B0BB-9F47A26AAA7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CF6F3B52-811E-40F2-A50C-6C85593A34FA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38694784-5478-4C98-9A51-728B35C9FD8A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4110328E-6826-450C-959D-55A1F5856F0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C169961-10FC-47DA-908E-7796D4B346C7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9051E5A6-72D0-4BAC-A414-C034B00D5E15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89B96C7-8215-4B0A-A722-8FF243F78673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CEB40800-CBD2-4916-88B5-6D5BD7D418C9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F16E5061-6CC7-4974-B2ED-A7D3DF5D563D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8D7EB7BF-9EF0-4DA8-8F5F-800E5731C2B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01901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ext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id="{0ACD660E-C91B-487D-8041-05F7BC57D7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786" y="346561"/>
            <a:ext cx="5262612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59" name="Picture Placeholder 5">
            <a:extLst>
              <a:ext uri="{FF2B5EF4-FFF2-40B4-BE49-F238E27FC236}">
                <a16:creationId xmlns:a16="http://schemas.microsoft.com/office/drawing/2014/main" id="{4AD22535-E0A2-4E6C-84CF-3A9A76250E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ou arraste </a:t>
            </a:r>
            <a:br>
              <a:rPr lang="pt-BR"/>
            </a:br>
            <a:r>
              <a:rPr lang="pt-BR"/>
              <a:t>para inserir uma imagem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2883F94-3498-471B-A010-6CD1704C59B4}"/>
              </a:ext>
            </a:extLst>
          </p:cNvPr>
          <p:cNvSpPr/>
          <p:nvPr userDrawn="1"/>
        </p:nvSpPr>
        <p:spPr>
          <a:xfrm>
            <a:off x="7526319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60EDFC23-B10D-4A95-B73C-1F7A8795D104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BCC9462-3477-472B-A7CD-4BECA4E62549}"/>
              </a:ext>
            </a:extLst>
          </p:cNvPr>
          <p:cNvSpPr/>
          <p:nvPr userDrawn="1"/>
        </p:nvSpPr>
        <p:spPr>
          <a:xfrm>
            <a:off x="11415278" y="6363800"/>
            <a:ext cx="243292" cy="243292"/>
          </a:xfrm>
          <a:prstGeom prst="rect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CA2A3C9-3C20-4344-9509-63A14F28007E}" type="slidenum">
              <a:rPr lang="pt-BR" sz="800" b="1" kern="1200" spc="30" baseline="0" smtClean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‹nº›</a:t>
            </a:fld>
            <a:endParaRPr lang="pt-BR" sz="800" b="1" kern="1200" spc="30" baseline="0">
              <a:solidFill>
                <a:schemeClr val="accent3">
                  <a:lumMod val="75000"/>
                </a:schemeClr>
              </a:solidFill>
              <a:latin typeface="Gilroy" panose="00000500000000000000" pitchFamily="50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32FBE135-9C2F-465F-BED2-A1C0C5CA95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454728"/>
            <a:ext cx="5262612" cy="4503892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715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2pPr>
            <a:lvl3pPr marL="8001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3pPr>
            <a:lvl4pPr marL="10287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4pPr>
            <a:lvl5pPr marL="12573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pt-BR"/>
              <a:t>Insira um </a:t>
            </a:r>
            <a:r>
              <a:rPr lang="pt-BR" err="1"/>
              <a:t>bullet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448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exto Pre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icture Placeholder 5">
            <a:extLst>
              <a:ext uri="{FF2B5EF4-FFF2-40B4-BE49-F238E27FC236}">
                <a16:creationId xmlns:a16="http://schemas.microsoft.com/office/drawing/2014/main" id="{8AD72241-8D34-4162-83C7-42AE40A797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ou arraste </a:t>
            </a:r>
            <a:br>
              <a:rPr lang="pt-BR"/>
            </a:br>
            <a:r>
              <a:rPr lang="pt-BR"/>
              <a:t>para inserir uma imagem</a:t>
            </a:r>
          </a:p>
        </p:txBody>
      </p:sp>
      <p:sp>
        <p:nvSpPr>
          <p:cNvPr id="62" name="Espaço Reservado para Texto 2">
            <a:extLst>
              <a:ext uri="{FF2B5EF4-FFF2-40B4-BE49-F238E27FC236}">
                <a16:creationId xmlns:a16="http://schemas.microsoft.com/office/drawing/2014/main" id="{6A593652-3F84-42EA-8557-5FB7D614FE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454728"/>
            <a:ext cx="5262612" cy="4503892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715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2pPr>
            <a:lvl3pPr marL="8001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3pPr>
            <a:lvl4pPr marL="10287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4pPr>
            <a:lvl5pPr marL="12573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pt-BR"/>
              <a:t>Insira um </a:t>
            </a:r>
            <a:r>
              <a:rPr lang="pt-BR" err="1"/>
              <a:t>bullet</a:t>
            </a:r>
            <a:endParaRPr lang="pt-BR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4B37A63-4DB8-4838-B02F-94B834911207}"/>
              </a:ext>
            </a:extLst>
          </p:cNvPr>
          <p:cNvSpPr/>
          <p:nvPr userDrawn="1"/>
        </p:nvSpPr>
        <p:spPr>
          <a:xfrm>
            <a:off x="7526319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6550763E-0817-44A4-BF02-5032B5075B9A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11A7707-F5A0-4605-ADE4-D5523DB42E32}"/>
              </a:ext>
            </a:extLst>
          </p:cNvPr>
          <p:cNvSpPr/>
          <p:nvPr userDrawn="1"/>
        </p:nvSpPr>
        <p:spPr>
          <a:xfrm>
            <a:off x="11415278" y="6363800"/>
            <a:ext cx="243292" cy="243292"/>
          </a:xfrm>
          <a:prstGeom prst="rect">
            <a:avLst/>
          </a:prstGeom>
          <a:noFill/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CA2A3C9-3C20-4344-9509-63A14F28007E}" type="slidenum">
              <a:rPr lang="pt-BR" sz="800" b="1" kern="1200" spc="30" baseline="0" smtClean="0">
                <a:solidFill>
                  <a:schemeClr val="accent3">
                    <a:lumMod val="75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‹nº›</a:t>
            </a:fld>
            <a:endParaRPr lang="pt-BR" sz="800" b="1" kern="1200" spc="30" baseline="0">
              <a:solidFill>
                <a:schemeClr val="accent3">
                  <a:lumMod val="75000"/>
                </a:schemeClr>
              </a:solidFill>
              <a:latin typeface="Gilroy" panose="00000500000000000000" pitchFamily="50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49D7AC25-30D0-4C5C-9489-577075733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786" y="346561"/>
            <a:ext cx="5262612" cy="6096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164635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Logo GPTW Vermelh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4">
            <a:extLst>
              <a:ext uri="{FF2B5EF4-FFF2-40B4-BE49-F238E27FC236}">
                <a16:creationId xmlns:a16="http://schemas.microsoft.com/office/drawing/2014/main" id="{F279A1D3-A21D-44F8-985C-01257081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2901690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78446F6-6DE0-48B6-8733-DFADA98045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699295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5FF27E3-7C12-4C2E-9EBD-34A1DF4434DD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E5CF9B89-4E9C-4979-8E0F-10708FB6980A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6E927F9-67BC-4C85-83F9-DA99E59F4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7" y="911088"/>
            <a:ext cx="1270467" cy="12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30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Tela Che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81C132-A3DC-964E-BC75-BDA1F33383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28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ou arraste </a:t>
            </a:r>
            <a:br>
              <a:rPr lang="pt-BR"/>
            </a:br>
            <a:r>
              <a:rPr lang="pt-BR"/>
              <a:t>para inserir uma imagem em tela cheia</a:t>
            </a:r>
          </a:p>
        </p:txBody>
      </p:sp>
    </p:spTree>
    <p:extLst>
      <p:ext uri="{BB962C8B-B14F-4D97-AF65-F5344CB8AC3E}">
        <p14:creationId xmlns:p14="http://schemas.microsoft.com/office/powerpoint/2010/main" val="3879943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s/Ref.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Rectangle 12">
            <a:extLst>
              <a:ext uri="{FF2B5EF4-FFF2-40B4-BE49-F238E27FC236}">
                <a16:creationId xmlns:a16="http://schemas.microsoft.com/office/drawing/2014/main" id="{D47A1385-75A0-47D3-9F06-D6C80B297E1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3FE0E171-CE46-4345-BD95-ACCE883B7013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4273464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s/Ref.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EB50EF6-7BDF-4143-A5C2-B7BC404A86F2}"/>
              </a:ext>
            </a:extLst>
          </p:cNvPr>
          <p:cNvGrpSpPr/>
          <p:nvPr userDrawn="1"/>
        </p:nvGrpSpPr>
        <p:grpSpPr>
          <a:xfrm>
            <a:off x="11046372" y="2345544"/>
            <a:ext cx="422146" cy="436685"/>
            <a:chOff x="3624349" y="2222536"/>
            <a:chExt cx="3799297" cy="3930156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C5A00AB7-5500-450B-B446-13DE9202F343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7B1CE2C-DEE7-4F96-AA11-DF8BC267890D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E995BD5D-9C25-45F7-A362-5749EF3550F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DC515B3-EED3-4831-8C10-5C68B5313A2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3D455E7-4758-47AC-8F20-FE188B4C3F3C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BCFA73B-6DE6-4F9E-B488-A10C63B8D954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441ED79-6E1B-4F34-9CE7-3EB430969F1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7F252BF5-01CC-4487-BD42-2B14D0E399F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5EA440F-8975-4993-80EE-3F4912A14D61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7904C96-81B0-4719-81EA-577D7F24D55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5B8BF6E-6C07-4F3A-808C-221C507F2E37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97251C0-993F-474D-9A05-3A59FBB50AC0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CC85CFF-FDEC-450E-A95B-FAE9722CAA32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CB4B403-A143-4D97-8F70-17582ED70BFE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D6EB8EC5-665F-4815-A4FC-DA905635D729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5857FB1F-532E-4779-8482-E329823A544D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869DE1DB-D484-4D42-9A24-A63BD9266B67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F2222CB-D43E-4882-BD57-E094E2EC977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3AAB3938-F794-458D-8A65-D9E897F7614A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E5D104D3-B812-4A71-99B7-F7E46AC33DF0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77A4F11B-D385-43E8-9A82-CB2B9D7D2E21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2ADC18E5-4B89-4E44-A265-95B6EDCAE5F2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B6FECC0E-962B-47D1-827F-C9A1A55F5972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09D1F2E2-BEC8-43FD-B341-22E404F287C0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CA27CEEC-8E43-4E59-8A4B-B550A659C5D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Rectangle 12">
            <a:extLst>
              <a:ext uri="{FF2B5EF4-FFF2-40B4-BE49-F238E27FC236}">
                <a16:creationId xmlns:a16="http://schemas.microsoft.com/office/drawing/2014/main" id="{D3BCFE4D-57CF-42AA-A8AF-6EA819D3D236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40F4148C-ADDB-40EC-BF02-75FE016DBAA3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63999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c/Ref.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181395-5301-4E1D-95FB-036A4B5B01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028" y="4193309"/>
            <a:ext cx="9748344" cy="32007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 b="0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fonte</a:t>
            </a:r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89CB9BD-8818-4150-8ADF-48D6F8FE4492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2842733-A701-47DB-B8FF-AB397DF660E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D8E459C-FB11-4CF0-8003-F2B9C26526F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2CC2763-9F79-4C89-A376-FDB781C7BD6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0EB1A0-C197-4B07-BC56-30793047AE4E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30E3268-0F4D-4F68-BDBA-C47B1E98FE64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5EBEF21-4DAE-425E-9B1D-98A27E21189A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13C9D89-BF78-49A8-804F-4F46BF9FFE8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FC19AE7-EBC1-405A-A654-9B5B782BD14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58141FF-5933-496C-86D7-98B54692624B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839A1C1-A0E5-4D43-AA48-BA1DC4F8820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4175F34-8873-430C-9C01-D4774D4D9635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FB43D2F-0F4C-4CC5-AE52-FC85B23F334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6B67200-D231-4C49-938D-5B77BA3663B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3413DA1-BE14-43F5-92B2-55E8F98DBF7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3EB59BD6-6A5B-4EE4-9586-8DD0D15A59DF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608CD83D-230F-4B06-AB19-C96B89553535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8FBB039-520A-4370-8159-C848C322EE4E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2DF50450-885E-4A7B-9B5D-AE9519CDA19F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1B13555-E757-47CC-B35C-B0C30A7DB7D9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96A53C9-0351-44A8-904D-2514A9A3C70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7733851-D388-4E35-9E0D-A8A444E5D957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DE728A6F-4B55-4EA7-AAF2-98239E3F98E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C1AA323-A9CF-432B-A1B7-DA2CBB1F4B2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E40899B-D219-4247-A8A5-C3304A500794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FF84746-C02F-4204-B8E8-BD1C74F60A22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Rectangle 12">
            <a:extLst>
              <a:ext uri="{FF2B5EF4-FFF2-40B4-BE49-F238E27FC236}">
                <a16:creationId xmlns:a16="http://schemas.microsoft.com/office/drawing/2014/main" id="{A9CC5ED2-2AD4-4CA5-BC00-8084EF04CFEF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F66C23AF-E9C1-4A29-8BC6-7B6D3E9BEC5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080230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GPTW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F7C15B6-DCF6-40DF-9496-BE66E68C2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420" y="1701510"/>
            <a:ext cx="765979" cy="765979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433A6358-BCD4-4C53-9AEB-25659AF350BC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881CA3-4337-42FE-A27C-2FFABA5D63D0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298125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o GPTW Pre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CF772DF7-7C82-457C-9ABA-73E3063D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945" y="324679"/>
            <a:ext cx="10633350" cy="649358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 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9CE8854-A859-4375-92F9-8D2FAC837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80" y="324679"/>
            <a:ext cx="649358" cy="649358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B3009752-A19E-411E-82A3-3DD9BFE6E7F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9264441-0F4F-40FC-AA9B-AE843BCE074B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570247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s/Ref.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Rectangle 12">
            <a:extLst>
              <a:ext uri="{FF2B5EF4-FFF2-40B4-BE49-F238E27FC236}">
                <a16:creationId xmlns:a16="http://schemas.microsoft.com/office/drawing/2014/main" id="{2679FCD0-3768-4DA8-9CD5-FFAF31A8A292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5C6EAE39-4B12-405E-BB3A-777260DE2BC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957486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s/Ref.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EB50EF6-7BDF-4143-A5C2-B7BC404A86F2}"/>
              </a:ext>
            </a:extLst>
          </p:cNvPr>
          <p:cNvGrpSpPr/>
          <p:nvPr userDrawn="1"/>
        </p:nvGrpSpPr>
        <p:grpSpPr>
          <a:xfrm>
            <a:off x="11046372" y="2345544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C5A00AB7-5500-450B-B446-13DE9202F343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7B1CE2C-DEE7-4F96-AA11-DF8BC267890D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E995BD5D-9C25-45F7-A362-5749EF3550F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DC515B3-EED3-4831-8C10-5C68B5313A2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3D455E7-4758-47AC-8F20-FE188B4C3F3C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BCFA73B-6DE6-4F9E-B488-A10C63B8D954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441ED79-6E1B-4F34-9CE7-3EB430969F1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7F252BF5-01CC-4487-BD42-2B14D0E399F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5EA440F-8975-4993-80EE-3F4912A14D61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7904C96-81B0-4719-81EA-577D7F24D55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5B8BF6E-6C07-4F3A-808C-221C507F2E37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97251C0-993F-474D-9A05-3A59FBB50AC0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CC85CFF-FDEC-450E-A95B-FAE9722CAA32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CB4B403-A143-4D97-8F70-17582ED70BFE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D6EB8EC5-665F-4815-A4FC-DA905635D729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5857FB1F-532E-4779-8482-E329823A544D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869DE1DB-D484-4D42-9A24-A63BD9266B67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F2222CB-D43E-4882-BD57-E094E2EC977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3AAB3938-F794-458D-8A65-D9E897F7614A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E5D104D3-B812-4A71-99B7-F7E46AC33DF0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77A4F11B-D385-43E8-9A82-CB2B9D7D2E21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2ADC18E5-4B89-4E44-A265-95B6EDCAE5F2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B6FECC0E-962B-47D1-827F-C9A1A55F5972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09D1F2E2-BEC8-43FD-B341-22E404F287C0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CA27CEEC-8E43-4E59-8A4B-B550A659C5D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Rectangle 12">
            <a:extLst>
              <a:ext uri="{FF2B5EF4-FFF2-40B4-BE49-F238E27FC236}">
                <a16:creationId xmlns:a16="http://schemas.microsoft.com/office/drawing/2014/main" id="{0FE73EDB-161A-4434-8E7A-7D9DB49A51B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82DBB7E6-9E00-48D4-9B39-3CCD761BB95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407663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c/Ref.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181395-5301-4E1D-95FB-036A4B5B01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028" y="4193309"/>
            <a:ext cx="9748344" cy="32007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 b="0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fonte</a:t>
            </a:r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89CB9BD-8818-4150-8ADF-48D6F8FE4492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2842733-A701-47DB-B8FF-AB397DF660E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D8E459C-FB11-4CF0-8003-F2B9C26526F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2CC2763-9F79-4C89-A376-FDB781C7BD6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0EB1A0-C197-4B07-BC56-30793047AE4E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30E3268-0F4D-4F68-BDBA-C47B1E98FE64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5EBEF21-4DAE-425E-9B1D-98A27E21189A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13C9D89-BF78-49A8-804F-4F46BF9FFE8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FC19AE7-EBC1-405A-A654-9B5B782BD14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58141FF-5933-496C-86D7-98B54692624B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839A1C1-A0E5-4D43-AA48-BA1DC4F8820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4175F34-8873-430C-9C01-D4774D4D9635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FB43D2F-0F4C-4CC5-AE52-FC85B23F334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6B67200-D231-4C49-938D-5B77BA3663B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3413DA1-BE14-43F5-92B2-55E8F98DBF7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3EB59BD6-6A5B-4EE4-9586-8DD0D15A59DF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608CD83D-230F-4B06-AB19-C96B89553535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8FBB039-520A-4370-8159-C848C322EE4E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2DF50450-885E-4A7B-9B5D-AE9519CDA19F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1B13555-E757-47CC-B35C-B0C30A7DB7D9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96A53C9-0351-44A8-904D-2514A9A3C70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7733851-D388-4E35-9E0D-A8A444E5D957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DE728A6F-4B55-4EA7-AAF2-98239E3F98E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C1AA323-A9CF-432B-A1B7-DA2CBB1F4B2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E40899B-D219-4247-A8A5-C3304A500794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FF84746-C02F-4204-B8E8-BD1C74F60A22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Rectangle 12">
            <a:extLst>
              <a:ext uri="{FF2B5EF4-FFF2-40B4-BE49-F238E27FC236}">
                <a16:creationId xmlns:a16="http://schemas.microsoft.com/office/drawing/2014/main" id="{6A41F9D1-B0DA-450F-8A63-831C076555BE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D66D579F-FEED-4C59-BA36-9B7DECDDD44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970741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GPTW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520A4DF-3421-499A-86E2-BE071773BDA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4599E72-C551-43D1-BDB5-963426695BD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4C11A82-26AB-4D1D-9942-7A372F970BF2}"/>
              </a:ext>
            </a:extLst>
          </p:cNvPr>
          <p:cNvGrpSpPr/>
          <p:nvPr userDrawn="1"/>
        </p:nvGrpSpPr>
        <p:grpSpPr>
          <a:xfrm>
            <a:off x="1259670" y="2030804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A3DAEA4-226B-4006-AF3B-E110C046BA4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B79473A-CAD4-4080-9C1A-1D9E84C82CD9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6ECD54E-A5FE-48A8-A096-B37B7D835631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02DE9CA-9456-4FD7-A2F4-DD697E6680F1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FABEC5B-7E55-47BC-B39F-76970A814988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8154BD87-9B71-4BE3-9AE7-0C78F86B943F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65948B0-6BB7-4700-A96A-D02100D628A6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C2594073-BD64-453A-9CEF-F8D8664856FF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0B89F28-0E8E-4C51-B7C3-DBF789499830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478040F-DE6F-46F7-B299-05A4B6F617B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2AE44C9-831E-477B-A1E1-F164F84A95A4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27E819E-CA7C-4282-B676-0AB137CCEB8C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999CB48-02A3-40EF-872B-C659FB5BCFD9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26FEA82-789F-4E5C-A981-72ED99B10503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C10481B8-2B39-40B8-AAED-7C01B538B2E1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B128320-99D9-4D75-86EA-940B3A791F9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43EFB0F-ABD4-41FC-9375-13E5FCAB1486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5277F913-290B-4A1B-9290-CCA6416B8C42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049EABFC-98CB-42F9-A7FA-C67E38EAB63C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115C5806-49CE-4439-A1B7-B4446650F247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4D5B3936-8447-43A4-B850-4FC457EC32C0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BC42149-BB71-4979-B28D-2B30D735EEE5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33F85663-BC81-424A-926E-5BA73435F991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366543F-FA19-49AF-9E58-CF08BBC572AA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C8981D2-AC83-41F7-8A8E-4DAC5BC32817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8286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Branca p/Prod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2487053"/>
            <a:ext cx="11227722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9F0BC6D-5D77-481E-AFEE-06AA01DC6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670808" cy="670808"/>
          </a:xfrm>
          <a:prstGeom prst="rect">
            <a:avLst/>
          </a:prstGeom>
        </p:spPr>
      </p:pic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49D383F6-7DF9-4BB4-886A-4B0E7183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3749288"/>
            <a:ext cx="11227722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o GPTW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CF772DF7-7C82-457C-9ABA-73E3063D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945" y="324679"/>
            <a:ext cx="10633350" cy="649358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14AF49A-7192-4C33-BF30-2FF47914765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8765436-755E-4E39-BB02-18E7FA820F3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D6AF09B2-9568-422D-850F-29D56E6DF652}"/>
              </a:ext>
            </a:extLst>
          </p:cNvPr>
          <p:cNvGrpSpPr/>
          <p:nvPr userDrawn="1"/>
        </p:nvGrpSpPr>
        <p:grpSpPr>
          <a:xfrm>
            <a:off x="459003" y="431015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D765AD6B-FFFD-4094-ACE1-37214808CDE2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ECB1C34A-6DFF-44D0-B24F-935F8A081115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2FF14198-C35A-4F33-B8A7-D4FA7CE8209A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28099738-43CF-48DE-BC4E-3FB01CC0B686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7FC1DE91-04C4-4D9E-8D98-C35F9496218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47D01F16-9BDC-49A4-86DB-B32117DD4196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94690798-6D5C-462D-B62E-158C33AF1BFB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9050BFB3-A05B-4217-A57C-D6076E035507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8AB31D79-4931-47A8-8735-E833349DBEE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47F29BDD-D4E1-4BEC-A661-1CDED67BA305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157C1793-7ABF-4053-AD20-002425ACF23F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1131D812-33BB-4639-82E4-68979E3B3981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CB55F6DF-45BF-451D-9271-959AD4F09B83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5CAAB19C-9B0E-431F-BA9B-65EE95370BF5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A6220476-FD47-4059-B7E7-672C348B48C1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0C0DBAFA-D389-4288-8D4A-36B91B1D41B4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512F2584-BBE2-40B7-9EE6-227F3C439011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30612356-836C-4D4D-BA6B-BA75A4C64A8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529DAD17-A27E-4FC4-BEA4-C1D45AA41592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0A042EC6-96E0-4D64-9C7E-8942513689FA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E3283629-8A14-4F93-9372-93E7BD60052B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E0EB4B6A-0609-43B4-BF08-0792BDC2BD5F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A0F55037-458B-4161-AA96-4728F881112E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97EC8D2E-ED94-4E33-89E0-752AEBB4768D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Retângulo 88">
              <a:extLst>
                <a:ext uri="{FF2B5EF4-FFF2-40B4-BE49-F238E27FC236}">
                  <a16:creationId xmlns:a16="http://schemas.microsoft.com/office/drawing/2014/main" id="{8B4D1FED-AC95-4C7C-A7C4-CEDEF4A2369A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57888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s/Ref.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Rectangle 12">
            <a:extLst>
              <a:ext uri="{FF2B5EF4-FFF2-40B4-BE49-F238E27FC236}">
                <a16:creationId xmlns:a16="http://schemas.microsoft.com/office/drawing/2014/main" id="{9DD8F431-9753-469B-8823-7FAFC33E0296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07B8D71B-9D89-401B-92DE-E3B767B4AE1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983794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s/Ref.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EB50EF6-7BDF-4143-A5C2-B7BC404A86F2}"/>
              </a:ext>
            </a:extLst>
          </p:cNvPr>
          <p:cNvGrpSpPr/>
          <p:nvPr userDrawn="1"/>
        </p:nvGrpSpPr>
        <p:grpSpPr>
          <a:xfrm>
            <a:off x="11046372" y="2345544"/>
            <a:ext cx="422146" cy="436685"/>
            <a:chOff x="3624349" y="2222536"/>
            <a:chExt cx="3799297" cy="3930156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C5A00AB7-5500-450B-B446-13DE9202F343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7B1CE2C-DEE7-4F96-AA11-DF8BC267890D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E995BD5D-9C25-45F7-A362-5749EF3550F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DC515B3-EED3-4831-8C10-5C68B5313A2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3D455E7-4758-47AC-8F20-FE188B4C3F3C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BCFA73B-6DE6-4F9E-B488-A10C63B8D954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441ED79-6E1B-4F34-9CE7-3EB430969F1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7F252BF5-01CC-4487-BD42-2B14D0E399F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5EA440F-8975-4993-80EE-3F4912A14D61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7904C96-81B0-4719-81EA-577D7F24D55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5B8BF6E-6C07-4F3A-808C-221C507F2E37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97251C0-993F-474D-9A05-3A59FBB50AC0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CC85CFF-FDEC-450E-A95B-FAE9722CAA32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CB4B403-A143-4D97-8F70-17582ED70BFE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D6EB8EC5-665F-4815-A4FC-DA905635D729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5857FB1F-532E-4779-8482-E329823A544D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869DE1DB-D484-4D42-9A24-A63BD9266B67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F2222CB-D43E-4882-BD57-E094E2EC977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3AAB3938-F794-458D-8A65-D9E897F7614A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E5D104D3-B812-4A71-99B7-F7E46AC33DF0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77A4F11B-D385-43E8-9A82-CB2B9D7D2E21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2ADC18E5-4B89-4E44-A265-95B6EDCAE5F2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B6FECC0E-962B-47D1-827F-C9A1A55F5972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09D1F2E2-BEC8-43FD-B341-22E404F287C0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CA27CEEC-8E43-4E59-8A4B-B550A659C5D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Rectangle 12">
            <a:extLst>
              <a:ext uri="{FF2B5EF4-FFF2-40B4-BE49-F238E27FC236}">
                <a16:creationId xmlns:a16="http://schemas.microsoft.com/office/drawing/2014/main" id="{E653D9E8-35D9-440B-9ACD-46702276C66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F15C2495-ACE0-4B64-B24B-4283D8B1E6B2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245271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c/Ref.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181395-5301-4E1D-95FB-036A4B5B01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028" y="4193309"/>
            <a:ext cx="9748344" cy="32007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 b="0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fonte</a:t>
            </a:r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89CB9BD-8818-4150-8ADF-48D6F8FE4492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2842733-A701-47DB-B8FF-AB397DF660E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D8E459C-FB11-4CF0-8003-F2B9C26526F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2CC2763-9F79-4C89-A376-FDB781C7BD6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0EB1A0-C197-4B07-BC56-30793047AE4E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30E3268-0F4D-4F68-BDBA-C47B1E98FE64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5EBEF21-4DAE-425E-9B1D-98A27E21189A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13C9D89-BF78-49A8-804F-4F46BF9FFE8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FC19AE7-EBC1-405A-A654-9B5B782BD14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58141FF-5933-496C-86D7-98B54692624B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839A1C1-A0E5-4D43-AA48-BA1DC4F8820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4175F34-8873-430C-9C01-D4774D4D9635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FB43D2F-0F4C-4CC5-AE52-FC85B23F334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6B67200-D231-4C49-938D-5B77BA3663B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3413DA1-BE14-43F5-92B2-55E8F98DBF7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3EB59BD6-6A5B-4EE4-9586-8DD0D15A59DF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608CD83D-230F-4B06-AB19-C96B89553535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8FBB039-520A-4370-8159-C848C322EE4E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2DF50450-885E-4A7B-9B5D-AE9519CDA19F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1B13555-E757-47CC-B35C-B0C30A7DB7D9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96A53C9-0351-44A8-904D-2514A9A3C70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7733851-D388-4E35-9E0D-A8A444E5D957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DE728A6F-4B55-4EA7-AAF2-98239E3F98E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C1AA323-A9CF-432B-A1B7-DA2CBB1F4B2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E40899B-D219-4247-A8A5-C3304A500794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FF84746-C02F-4204-B8E8-BD1C74F60A22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Rectangle 12">
            <a:extLst>
              <a:ext uri="{FF2B5EF4-FFF2-40B4-BE49-F238E27FC236}">
                <a16:creationId xmlns:a16="http://schemas.microsoft.com/office/drawing/2014/main" id="{71F0156B-3250-4579-B0C0-E104FFAF558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86D6014D-7AEE-4F2E-B276-647266641391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4024044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GPTW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0195FEC-B2F4-44EC-AAF0-4CC924EE8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i="0" spc="-1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3F355BB-03BB-42AA-927A-142251693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420" y="1701510"/>
            <a:ext cx="765979" cy="765979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98B6041B-6509-46DB-B58B-4E68B1E15B53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9EDA2F2F-8693-4044-8A04-5EF4BBEF955E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897655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o GPTW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4">
            <a:extLst>
              <a:ext uri="{FF2B5EF4-FFF2-40B4-BE49-F238E27FC236}">
                <a16:creationId xmlns:a16="http://schemas.microsoft.com/office/drawing/2014/main" id="{CF9980AC-6CB1-462B-990D-411F660FC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945" y="324679"/>
            <a:ext cx="10633350" cy="649358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adicionar um título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100EFB9-B0DB-4A74-B8B2-A3A8AD433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80" y="324679"/>
            <a:ext cx="649358" cy="649358"/>
          </a:xfrm>
          <a:prstGeom prst="rect">
            <a:avLst/>
          </a:prstGeom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8BEEEBC8-559B-4B45-BF29-A08970A2FFC4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F5AFCC1-AE64-4B76-BDBA-04270E738A0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78600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Preta c/Sub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63271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seção</a:t>
            </a:r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D4BBF68B-7F4E-482F-94BF-AC2E5C2FA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5629" y="4083913"/>
            <a:ext cx="9900744" cy="7011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de </a:t>
            </a:r>
            <a:r>
              <a:rPr lang="pt-BR" err="1"/>
              <a:t>secão</a:t>
            </a:r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5DCEA0F-697F-43EB-B2BD-D36DD45A7C98}"/>
              </a:ext>
            </a:extLst>
          </p:cNvPr>
          <p:cNvGrpSpPr/>
          <p:nvPr userDrawn="1"/>
        </p:nvGrpSpPr>
        <p:grpSpPr>
          <a:xfrm>
            <a:off x="11236424" y="558995"/>
            <a:ext cx="422146" cy="436685"/>
            <a:chOff x="3624349" y="2222536"/>
            <a:chExt cx="3799297" cy="3930156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B84E649-E9A0-43DD-A868-1D334BF7DB87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F636F28-FB98-46EC-99FD-B7336EB71D2F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584958F9-0DD4-4E01-8543-0755707EF910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0D258AC-874A-434D-A2D7-B8D16B467B52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CC5E2B5-72A5-4BC5-8F0A-A974CDD64E7F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831FC05-ABD2-408E-A47B-3C223E88C7A3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A35AD2B-5A0B-4853-8C09-D5D9342DD21A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84B61D7-1DB8-4535-BCFE-F262B8766F85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D634B8F9-A561-480A-AFE3-C6767C62EF26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2A3675D-3937-406E-82EE-58F6B4F140C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5B43E55-BC0F-4598-876D-05AE41652656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B45BFD7F-0B7C-4D12-98EC-E1F63BB84541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E7F1E42A-10F3-4CD3-82BC-99FB7316BBC7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EC6B6ABC-43CD-470C-A26E-FD5F05EB280A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1D9128D-D224-4FB2-9B44-DEFDD4783D27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9E451DD-975F-43EF-82D3-CB0274BD7380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3CBC00-882A-49FE-89F2-631562779896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A11048E-6F1E-4EEB-918E-107B0168483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C451A7CC-84AB-4988-9C02-1028BDD541FE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D6CADB8-31F5-4709-A2EA-B4A2458177AC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D90278DD-FCC0-4FF0-9FEC-95631E128F05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89EF7C-BDA1-470E-BD13-EB2857ED9AE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7B6D7FA-F55A-4AE8-8B09-397ADD527373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32D94FA7-0C7E-481C-BAC2-3A9E75178254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C444F22B-9679-4545-AB5C-7802CFD0AE9F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Rectangle 12">
            <a:extLst>
              <a:ext uri="{FF2B5EF4-FFF2-40B4-BE49-F238E27FC236}">
                <a16:creationId xmlns:a16="http://schemas.microsoft.com/office/drawing/2014/main" id="{E8A71EF5-3987-4D6C-8160-19D870094EDE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33CD9E44-F62A-4921-876B-4FA951B7BE90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090733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Pre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35B5FF-96BE-4667-9861-F68D085093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seção</a:t>
            </a:r>
            <a:endParaRPr lang="en-US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BABAC62-EE65-402E-8C2F-F832BB4DE635}"/>
              </a:ext>
            </a:extLst>
          </p:cNvPr>
          <p:cNvGrpSpPr/>
          <p:nvPr userDrawn="1"/>
        </p:nvGrpSpPr>
        <p:grpSpPr>
          <a:xfrm>
            <a:off x="11236424" y="558995"/>
            <a:ext cx="422146" cy="436685"/>
            <a:chOff x="3624349" y="2222536"/>
            <a:chExt cx="3799297" cy="393015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77ED1C3-7586-49D1-98E7-A3990D8EC5CE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68210C39-0AA0-4B76-BC6A-8E9F4172E048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4D4CD68F-D4CD-4FD5-BF06-4426A83875C7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37C85EF-4F6C-4F8E-83C4-E9EB7C517972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4254073-ECF7-4288-B589-BFD04B13835A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22A4405-543A-4037-AE2C-C743C1260269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06A4D5B-DB7E-411B-951A-12B5A063022C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0E300778-2B2C-4BC5-9128-11D8DD5106E3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F8D7D4F-4C88-41C2-9588-AF68CB69539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5FD220D-D78B-4536-81F0-48FFBC0CE97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32119F0-81A2-4CD5-A873-1464E552EDD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74CEB32E-0F27-4E36-82C1-9C89C3841762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554393B-15D0-48CB-A225-D15400B0637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2EFE615-19B7-48F4-BA38-CB2C4C39C1BC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EDCAB6F-A0D8-41A7-885F-2EB778F0A97A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225B827-70AC-4100-99EA-3F58E9436768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EFD67ABF-FE72-47A3-B4AC-5ADD8EFF0DB1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E8C7F341-D2DA-472D-84A7-806028E56959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902D244-AC1F-433E-9701-D905CE1FD1F5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A3769E8-DF19-4197-90C8-55A83A5B7E33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60008C86-F74B-494F-9013-4341135107D2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EF258F6-E856-4905-A73B-B3B130249A31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363DB92A-4F83-480A-A01D-133BE4100CA8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371396B5-6D38-45A4-A0A2-1075E56746A3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314E59CB-CC26-4F1E-B242-206E236BD4C4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Rectangle 12">
            <a:extLst>
              <a:ext uri="{FF2B5EF4-FFF2-40B4-BE49-F238E27FC236}">
                <a16:creationId xmlns:a16="http://schemas.microsoft.com/office/drawing/2014/main" id="{CDF65134-68ED-476D-BD60-DE44779FA412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0D9B2CA7-B515-49A1-8C4F-91D4E2BF97AE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300499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Vermelha c/Sub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63271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seção</a:t>
            </a:r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D4BBF68B-7F4E-482F-94BF-AC2E5C2FA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5629" y="4083913"/>
            <a:ext cx="9900744" cy="7011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de </a:t>
            </a:r>
            <a:r>
              <a:rPr lang="pt-BR" err="1"/>
              <a:t>secão</a:t>
            </a:r>
            <a:endParaRPr lang="pt-BR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B9B0710D-A82E-41C1-A03D-2999769E05C0}"/>
              </a:ext>
            </a:extLst>
          </p:cNvPr>
          <p:cNvGrpSpPr/>
          <p:nvPr userDrawn="1"/>
        </p:nvGrpSpPr>
        <p:grpSpPr>
          <a:xfrm>
            <a:off x="11236424" y="558995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7A0695D9-3F1F-442B-A2CA-A094F5DC890B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F41D89C6-B4EF-45EB-9841-A1A8BBFA9B50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3B30C7B1-DAAB-4E61-B962-5DDE101C453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6761720-B38B-426F-9523-1CC2F325AAEF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01BA8FFF-5FEA-4B88-81D6-E029762C518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76566235-281F-4C91-B1D7-3C47400D670B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993A2FE-2C34-44D0-8EAF-AA3C02428A23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E2662065-E77D-432A-A8CA-098673EA15D4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29E2B290-B3BD-423C-A526-7434961FD98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290DAD25-69F3-41BD-BDBD-028D2EFDA6A8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D3AB61B2-8713-4172-AF69-6F7A8FCAF1FA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D2152CD1-B546-4C73-AA24-9F8AF92E162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D266107-2B31-4141-B37A-33C0FF9D4BDA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2C765B75-05E5-4661-A1A4-45B3F9908878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D06629D-05F7-4F7C-AC65-A4A7912AE388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157BBA77-14C3-4437-BC7D-8DDD3A0D38BF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1822AFF7-6F71-4CE7-8264-FF6FCF36DE9C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BD91436C-2B55-4825-805F-750B56385717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25B40748-316F-40B5-AF3C-B8E20E934A12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33170DA0-3A74-479C-B863-D3D9A31795CD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3C64E9C6-0834-4373-AC42-F6667BF6CD5D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18BCD520-4329-45E5-B100-EB8A4B284222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EF5C54ED-9593-43B1-AB39-9B726A8A7C7F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26C0AC04-5259-487A-82E0-39FE054D7000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D2FA545E-6B69-48B5-B9C5-969EBE472F8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8" name="Rectangle 12">
            <a:extLst>
              <a:ext uri="{FF2B5EF4-FFF2-40B4-BE49-F238E27FC236}">
                <a16:creationId xmlns:a16="http://schemas.microsoft.com/office/drawing/2014/main" id="{2392F99D-779D-4199-8503-8A9DBFBEFDB6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59" name="Rectangle 12">
            <a:extLst>
              <a:ext uri="{FF2B5EF4-FFF2-40B4-BE49-F238E27FC236}">
                <a16:creationId xmlns:a16="http://schemas.microsoft.com/office/drawing/2014/main" id="{6748C870-7B3D-49B7-9F18-6BD298E299A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095414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Vermelh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35B5FF-96BE-4667-9861-F68D085093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seção</a:t>
            </a:r>
            <a:endParaRPr lang="en-US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A859130-9740-4E4A-83E7-D619F116F56F}"/>
              </a:ext>
            </a:extLst>
          </p:cNvPr>
          <p:cNvGrpSpPr/>
          <p:nvPr userDrawn="1"/>
        </p:nvGrpSpPr>
        <p:grpSpPr>
          <a:xfrm>
            <a:off x="11236424" y="558995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DBFF598B-8B8D-4B4A-82EB-F886AB93D2DB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DAC636C3-7432-4BA2-888B-EBB2E8B7E941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7D62E91F-B432-4F46-A599-1A866591BD66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08A493F8-F227-4E65-AA26-31C24806337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D7F79D44-6C3A-43B8-8ED3-8253E2D2261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86629EF-37C0-4490-A746-8C2963FF987B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9FE23860-48DD-4502-AEAF-D5A58A310136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14C9F64-6F10-46A5-A8F2-D95569022DF9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C1659BB4-ABD6-43C7-B41B-854656DC45BC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39636405-F0F8-4D66-A61C-EB4D96179831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51AFC54C-ADAD-4D35-9E84-9CAEBFBCA867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9C439D01-82D1-4A75-88C0-95E3FF64492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E57C9EFA-36EC-4097-84C5-F15ACBE69294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5C718BEB-A238-4565-9748-25D268CBC183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49E8174-1977-4DE9-BDED-D716C2960060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AFCCE673-1675-41E4-8A3C-C2411D3E75FF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8C65B1E-E049-47CD-8A58-46099F4DCB0F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BF5EE818-18F4-451C-ABE7-DFC98F6C2999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20ED6B1-DE29-4AC0-BF52-E820B5AC13EB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BE3835EF-0445-43AE-B8A0-17F53215FA65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7E9649C7-7A9E-4AA6-A20B-EBDDC205643E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65A2DD57-1AA4-49A5-AA24-6A83C4C30B0A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1C138888-9677-4572-8831-BB807B51F25E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F7F9DC06-E2BF-4095-8485-86A0B96E789D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F0DD4A0E-EAA4-4DF7-95BE-EBE10AA5F094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6" name="Rectangle 12">
            <a:extLst>
              <a:ext uri="{FF2B5EF4-FFF2-40B4-BE49-F238E27FC236}">
                <a16:creationId xmlns:a16="http://schemas.microsoft.com/office/drawing/2014/main" id="{4EB85C9B-22F6-465E-A412-437D25D06AEE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57" name="Rectangle 12">
            <a:extLst>
              <a:ext uri="{FF2B5EF4-FFF2-40B4-BE49-F238E27FC236}">
                <a16:creationId xmlns:a16="http://schemas.microsoft.com/office/drawing/2014/main" id="{F1986956-2768-4F79-8755-DFD166FFC80B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88246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Preta p/Produ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19F0BC6D-5D77-481E-AFEE-06AA01DC6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670808" cy="670808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8FC1D75A-7945-4BA6-AD71-4299E03183A8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B6412-A885-4C9F-A637-ACA941FEC6D2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BAC33873-18ED-462D-A022-FAB5B05296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3749288"/>
            <a:ext cx="11227722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18" name="Título 4">
            <a:extLst>
              <a:ext uri="{FF2B5EF4-FFF2-40B4-BE49-F238E27FC236}">
                <a16:creationId xmlns:a16="http://schemas.microsoft.com/office/drawing/2014/main" id="{59E443F4-D5C7-4BC1-98F7-22070D14B9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2487053"/>
            <a:ext cx="11227722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2357181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Branca c/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0195FEC-B2F4-44EC-AAF0-4CC924EE8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63271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1" i="0" spc="-1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seção</a:t>
            </a:r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DCE6410C-4449-442A-B74B-1A56A2F43E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5629" y="4083913"/>
            <a:ext cx="9900744" cy="7011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de </a:t>
            </a:r>
            <a:r>
              <a:rPr lang="pt-BR" err="1"/>
              <a:t>secão</a:t>
            </a:r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44B6473-3930-43CF-BD0C-12E16D929B72}"/>
              </a:ext>
            </a:extLst>
          </p:cNvPr>
          <p:cNvGrpSpPr/>
          <p:nvPr userDrawn="1"/>
        </p:nvGrpSpPr>
        <p:grpSpPr>
          <a:xfrm>
            <a:off x="11236424" y="558995"/>
            <a:ext cx="422146" cy="436685"/>
            <a:chOff x="3624349" y="2222536"/>
            <a:chExt cx="3799297" cy="393015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93969A82-DBB4-4A17-AB20-FE17CD23726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033AEE8-0462-4CDD-B113-525100AA24EA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14D5722-211B-49FD-8877-6A02405B607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9EEB682-8C85-45C0-9D66-99563FC10644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BA3EB8A-5140-4E3D-B975-06CCFA5C0F20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FFAC2E5-6390-4BA0-867E-03F6FCC1F097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930B812-DD3B-4767-847E-DB68DA6B600A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C28086F-0D7D-4506-9995-969C8AC58637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6A20BA3-BC48-4831-8C76-C0C8EBA7F733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4B3ED70-8F75-4D9C-9ADC-35DBEF51E973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BA2426D-5093-4F4B-BFDA-C96B52AAADD2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F45F346-0EBE-4A81-99C9-2D0778B1942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3076175-C2C9-404E-8FEA-0ABE5FD14784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074B3D37-430F-44BF-9C2E-3A568642199D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B0FCD3B-68BD-4A1C-87F4-F583BEACE4AB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73A842D-47C0-4DF9-888A-C081A37CE65E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0C8C20F-15F1-4BB3-89F1-04E11D897604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79C6FCA-15CC-4CB1-9146-B4884EC0F3FA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F6AD908-0D2B-4589-929A-67263796EF09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AD6D2D3-BC55-47BF-B3F9-E87D0F70990D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3611A92-5E9A-45A8-805F-3568C416E062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E86D6323-9099-4954-A0E7-21F1EBBD582A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BC4BA12-C022-4EF0-89CD-026C5305722F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81CF726F-0707-480D-9CC8-633D6DA355FC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D2C5BF68-A2E1-4FB6-83F7-9DDBB379B26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Rectangle 12">
            <a:extLst>
              <a:ext uri="{FF2B5EF4-FFF2-40B4-BE49-F238E27FC236}">
                <a16:creationId xmlns:a16="http://schemas.microsoft.com/office/drawing/2014/main" id="{56C0DB79-BA9D-425C-8FB0-56B6E9C192F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FB3B3AD7-ED3C-4084-955C-FCCCEF41F811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797235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Br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0195FEC-B2F4-44EC-AAF0-4CC924EE8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título</a:t>
            </a:r>
            <a:r>
              <a:rPr lang="en-US"/>
              <a:t> de </a:t>
            </a:r>
            <a:r>
              <a:rPr lang="en-US" err="1"/>
              <a:t>seção</a:t>
            </a:r>
            <a:endParaRPr lang="en-US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F07827E-72B6-4CB1-933A-222864B56429}"/>
              </a:ext>
            </a:extLst>
          </p:cNvPr>
          <p:cNvGrpSpPr/>
          <p:nvPr userDrawn="1"/>
        </p:nvGrpSpPr>
        <p:grpSpPr>
          <a:xfrm>
            <a:off x="11236424" y="558995"/>
            <a:ext cx="422146" cy="436685"/>
            <a:chOff x="3624349" y="2222536"/>
            <a:chExt cx="3799297" cy="393015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0843999-C956-45BF-B1DE-E08C7ADE634A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A527EFA-13D6-4AD5-B3CC-C65FB90AF15B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CCF788C-D7F0-4E03-808A-B5FC2B40D097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3ABF9D3-F4FC-40FE-AF24-D408758CEF5B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5F90FC8-A561-42FA-B7C3-D12FA4EAD92B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2843E25B-018B-4467-B449-2CEA8FA3EC99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8F406AAE-0F56-4496-857F-FE61943B04E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CAA21B37-4287-4229-9D3C-ACAB6AD5736F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0783C05-A5B6-4B23-8389-D0A6C195FDDF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233D8C4-7178-4C94-8F3B-48A79792BA7A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5CBDE8-022C-4B99-95F6-5FC13413BEB3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B92C6F0-8A4C-4F76-AD21-776121A22431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7165CB2-F4C8-421D-A44C-C53C2A908829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5BAF3E9-FE3F-455E-9B55-6FEB936FD5CB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F578A68-2C83-4EB0-9C6A-5908947F0AE4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14B79C82-7C11-4607-91C3-F05B03901995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09CED4B-8FC7-4481-8925-DD1D5A044E66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34C8D04-11EF-4F9D-B005-847AD90E9E8C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BF0A6D58-19E2-47B4-AE0C-3AD972322C04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6A742E-F5F5-4CF3-AE98-1203F75D80CA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2CC1F7E-5736-4CBA-BC4C-F9F76805E678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D804CCA-B96E-4931-B5DB-95B5B7A860E6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31E8E7BE-B7F6-4760-A20E-EAFC0EAD9A23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3C1EEBB6-72A6-40B4-B03A-621526289449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3125CB6B-C780-4F68-A291-BB98FD5D242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9" name="Rectangle 12">
            <a:extLst>
              <a:ext uri="{FF2B5EF4-FFF2-40B4-BE49-F238E27FC236}">
                <a16:creationId xmlns:a16="http://schemas.microsoft.com/office/drawing/2014/main" id="{D6B45FE4-ED51-437C-A47A-649DFEB5F0E0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2A0AB0E1-C835-447D-ADD2-64BF497486FD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103516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azio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97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azio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132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azi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48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0A035A5A-2A7C-70B1-329C-FB4ED322CF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4E0754DF-337D-029D-7946-EE648E641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82" y="5573948"/>
            <a:ext cx="1255939" cy="11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38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ares e Miss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2E5053C4-0D84-42D5-87A8-15D0AAE5579B}"/>
              </a:ext>
            </a:extLst>
          </p:cNvPr>
          <p:cNvSpPr txBox="1"/>
          <p:nvPr userDrawn="1"/>
        </p:nvSpPr>
        <p:spPr>
          <a:xfrm>
            <a:off x="1447441" y="487323"/>
            <a:ext cx="9333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err="1">
                <a:solidFill>
                  <a:schemeClr val="bg1"/>
                </a:solidFill>
                <a:latin typeface="+mj-lt"/>
              </a:rPr>
              <a:t>Construir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uma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sociedade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melhor</a:t>
            </a:r>
            <a:endParaRPr lang="en-US" sz="32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transformando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cada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organização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em</a:t>
            </a:r>
            <a:endParaRPr lang="en-US" sz="32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+mj-lt"/>
              </a:rPr>
              <a:t>u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m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0" baseline="0">
                <a:solidFill>
                  <a:schemeClr val="bg1"/>
                </a:solidFill>
                <a:latin typeface="+mj-lt"/>
              </a:rPr>
              <a:t>Great Place to Work</a:t>
            </a:r>
            <a:r>
              <a:rPr lang="en-US" sz="3200" b="1" i="0">
                <a:solidFill>
                  <a:schemeClr val="bg1"/>
                </a:solidFill>
                <a:latin typeface="+mj-lt"/>
              </a:rPr>
              <a:t> for all</a:t>
            </a:r>
            <a:endParaRPr lang="en-US" sz="3200" b="0" i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C70F80DC-7E52-40F7-9291-F0AF609D2F27}"/>
              </a:ext>
            </a:extLst>
          </p:cNvPr>
          <p:cNvGrpSpPr/>
          <p:nvPr userDrawn="1"/>
        </p:nvGrpSpPr>
        <p:grpSpPr>
          <a:xfrm>
            <a:off x="1714288" y="3429000"/>
            <a:ext cx="8795508" cy="954107"/>
            <a:chOff x="1755396" y="1538763"/>
            <a:chExt cx="8795508" cy="954107"/>
          </a:xfrm>
        </p:grpSpPr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EC6F9209-F244-40F3-9DAB-D830358A1939}"/>
                </a:ext>
              </a:extLst>
            </p:cNvPr>
            <p:cNvSpPr txBox="1"/>
            <p:nvPr/>
          </p:nvSpPr>
          <p:spPr>
            <a:xfrm>
              <a:off x="4831080" y="1538763"/>
              <a:ext cx="264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b="1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Melhor para os </a:t>
              </a:r>
              <a:r>
                <a:rPr lang="pt-BR" sz="2800" b="1" spc="0">
                  <a:solidFill>
                    <a:schemeClr val="accent2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negócios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B6DBD412-6483-4CC1-83B7-796109E4D23E}"/>
                </a:ext>
              </a:extLst>
            </p:cNvPr>
            <p:cNvSpPr txBox="1"/>
            <p:nvPr/>
          </p:nvSpPr>
          <p:spPr>
            <a:xfrm>
              <a:off x="1755396" y="1538763"/>
              <a:ext cx="264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b="1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Melhor para as </a:t>
              </a:r>
              <a:r>
                <a:rPr lang="pt-BR" sz="2800" b="1" spc="0">
                  <a:solidFill>
                    <a:schemeClr val="accent2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pessoas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50D78D3-8C3B-4F61-A01F-BF1F174C229F}"/>
                </a:ext>
              </a:extLst>
            </p:cNvPr>
            <p:cNvSpPr txBox="1"/>
            <p:nvPr/>
          </p:nvSpPr>
          <p:spPr>
            <a:xfrm>
              <a:off x="7906764" y="1538763"/>
              <a:ext cx="264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b="1" i="0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Melhor para o</a:t>
              </a:r>
              <a:br>
                <a:rPr lang="pt-BR" sz="2800" b="1" i="0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</a:br>
              <a:r>
                <a:rPr lang="pt-BR" sz="2800" b="1" i="0" spc="0">
                  <a:solidFill>
                    <a:schemeClr val="accent2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mundo</a:t>
              </a:r>
            </a:p>
          </p:txBody>
        </p:sp>
      </p:grpSp>
      <p:grpSp>
        <p:nvGrpSpPr>
          <p:cNvPr id="45" name="Gráfico 12">
            <a:extLst>
              <a:ext uri="{FF2B5EF4-FFF2-40B4-BE49-F238E27FC236}">
                <a16:creationId xmlns:a16="http://schemas.microsoft.com/office/drawing/2014/main" id="{92528981-456C-4B95-8EEE-C63EAE34BA52}"/>
              </a:ext>
            </a:extLst>
          </p:cNvPr>
          <p:cNvGrpSpPr/>
          <p:nvPr userDrawn="1"/>
        </p:nvGrpSpPr>
        <p:grpSpPr>
          <a:xfrm>
            <a:off x="8629182" y="4683254"/>
            <a:ext cx="1127562" cy="1127562"/>
            <a:chOff x="8321040" y="3892806"/>
            <a:chExt cx="1701288" cy="1701288"/>
          </a:xfrm>
        </p:grpSpPr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2B76A805-4E47-420A-BF24-0BB2E3B48387}"/>
                </a:ext>
              </a:extLst>
            </p:cNvPr>
            <p:cNvSpPr/>
            <p:nvPr/>
          </p:nvSpPr>
          <p:spPr>
            <a:xfrm>
              <a:off x="9543441" y="5415612"/>
              <a:ext cx="69779" cy="69779"/>
            </a:xfrm>
            <a:custGeom>
              <a:avLst/>
              <a:gdLst>
                <a:gd name="connsiteX0" fmla="*/ 65739 w 69779"/>
                <a:gd name="connsiteY0" fmla="*/ 19043 h 69779"/>
                <a:gd name="connsiteX1" fmla="*/ 20326 w 69779"/>
                <a:gd name="connsiteY1" fmla="*/ 6981 h 69779"/>
                <a:gd name="connsiteX2" fmla="*/ 19047 w 69779"/>
                <a:gd name="connsiteY2" fmla="*/ 7719 h 69779"/>
                <a:gd name="connsiteX3" fmla="*/ 6982 w 69779"/>
                <a:gd name="connsiteY3" fmla="*/ 53132 h 69779"/>
                <a:gd name="connsiteX4" fmla="*/ 35751 w 69779"/>
                <a:gd name="connsiteY4" fmla="*/ 69690 h 69779"/>
                <a:gd name="connsiteX5" fmla="*/ 52395 w 69779"/>
                <a:gd name="connsiteY5" fmla="*/ 65194 h 69779"/>
                <a:gd name="connsiteX6" fmla="*/ 53674 w 69779"/>
                <a:gd name="connsiteY6" fmla="*/ 64456 h 69779"/>
                <a:gd name="connsiteX7" fmla="*/ 65739 w 69779"/>
                <a:gd name="connsiteY7" fmla="*/ 19043 h 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79" h="69779">
                  <a:moveTo>
                    <a:pt x="65739" y="19043"/>
                  </a:moveTo>
                  <a:cubicBezTo>
                    <a:pt x="56535" y="3180"/>
                    <a:pt x="36209" y="-2223"/>
                    <a:pt x="20326" y="6981"/>
                  </a:cubicBezTo>
                  <a:lnTo>
                    <a:pt x="19047" y="7719"/>
                  </a:lnTo>
                  <a:cubicBezTo>
                    <a:pt x="3177" y="16926"/>
                    <a:pt x="-2222" y="37259"/>
                    <a:pt x="6982" y="53132"/>
                  </a:cubicBezTo>
                  <a:cubicBezTo>
                    <a:pt x="13146" y="63755"/>
                    <a:pt x="24294" y="69690"/>
                    <a:pt x="35751" y="69690"/>
                  </a:cubicBezTo>
                  <a:cubicBezTo>
                    <a:pt x="41406" y="69690"/>
                    <a:pt x="47148" y="68237"/>
                    <a:pt x="52395" y="65194"/>
                  </a:cubicBezTo>
                  <a:lnTo>
                    <a:pt x="53674" y="64456"/>
                  </a:lnTo>
                  <a:cubicBezTo>
                    <a:pt x="69544" y="55249"/>
                    <a:pt x="74944" y="34916"/>
                    <a:pt x="65739" y="190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45D4F065-1652-4564-B3BE-254E9259437A}"/>
                </a:ext>
              </a:extLst>
            </p:cNvPr>
            <p:cNvSpPr/>
            <p:nvPr/>
          </p:nvSpPr>
          <p:spPr>
            <a:xfrm>
              <a:off x="8318549" y="3890317"/>
              <a:ext cx="1704611" cy="1704611"/>
            </a:xfrm>
            <a:custGeom>
              <a:avLst/>
              <a:gdLst>
                <a:gd name="connsiteX0" fmla="*/ 1589786 w 1704610"/>
                <a:gd name="connsiteY0" fmla="*/ 428077 h 1704610"/>
                <a:gd name="connsiteX1" fmla="*/ 1073395 w 1704610"/>
                <a:gd name="connsiteY1" fmla="*/ 31836 h 1704610"/>
                <a:gd name="connsiteX2" fmla="*/ 428072 w 1704610"/>
                <a:gd name="connsiteY2" fmla="*/ 116794 h 1704610"/>
                <a:gd name="connsiteX3" fmla="*/ 31835 w 1704610"/>
                <a:gd name="connsiteY3" fmla="*/ 633182 h 1704610"/>
                <a:gd name="connsiteX4" fmla="*/ 116793 w 1704610"/>
                <a:gd name="connsiteY4" fmla="*/ 1278508 h 1704610"/>
                <a:gd name="connsiteX5" fmla="*/ 572748 w 1704610"/>
                <a:gd name="connsiteY5" fmla="*/ 1656134 h 1704610"/>
                <a:gd name="connsiteX6" fmla="*/ 853849 w 1704610"/>
                <a:gd name="connsiteY6" fmla="*/ 1703774 h 1704610"/>
                <a:gd name="connsiteX7" fmla="*/ 1157506 w 1704610"/>
                <a:gd name="connsiteY7" fmla="*/ 1647581 h 1704610"/>
                <a:gd name="connsiteX8" fmla="*/ 1176596 w 1704610"/>
                <a:gd name="connsiteY8" fmla="*/ 1604647 h 1704610"/>
                <a:gd name="connsiteX9" fmla="*/ 1133661 w 1704610"/>
                <a:gd name="connsiteY9" fmla="*/ 1585557 h 1704610"/>
                <a:gd name="connsiteX10" fmla="*/ 384081 w 1704610"/>
                <a:gd name="connsiteY10" fmla="*/ 1482537 h 1704610"/>
                <a:gd name="connsiteX11" fmla="*/ 413850 w 1704610"/>
                <a:gd name="connsiteY11" fmla="*/ 1327145 h 1704610"/>
                <a:gd name="connsiteX12" fmla="*/ 428195 w 1704610"/>
                <a:gd name="connsiteY12" fmla="*/ 1322486 h 1704610"/>
                <a:gd name="connsiteX13" fmla="*/ 494568 w 1704610"/>
                <a:gd name="connsiteY13" fmla="*/ 1192238 h 1704610"/>
                <a:gd name="connsiteX14" fmla="*/ 484042 w 1704610"/>
                <a:gd name="connsiteY14" fmla="*/ 1159843 h 1704610"/>
                <a:gd name="connsiteX15" fmla="*/ 484075 w 1704610"/>
                <a:gd name="connsiteY15" fmla="*/ 1136932 h 1704610"/>
                <a:gd name="connsiteX16" fmla="*/ 475020 w 1704610"/>
                <a:gd name="connsiteY16" fmla="*/ 1052423 h 1704610"/>
                <a:gd name="connsiteX17" fmla="*/ 405683 w 1704610"/>
                <a:gd name="connsiteY17" fmla="*/ 1003262 h 1704610"/>
                <a:gd name="connsiteX18" fmla="*/ 330687 w 1704610"/>
                <a:gd name="connsiteY18" fmla="*/ 988608 h 1704610"/>
                <a:gd name="connsiteX19" fmla="*/ 185984 w 1704610"/>
                <a:gd name="connsiteY19" fmla="*/ 878589 h 1704610"/>
                <a:gd name="connsiteX20" fmla="*/ 155607 w 1704610"/>
                <a:gd name="connsiteY20" fmla="*/ 873435 h 1704610"/>
                <a:gd name="connsiteX21" fmla="*/ 70888 w 1704610"/>
                <a:gd name="connsiteY21" fmla="*/ 900955 h 1704610"/>
                <a:gd name="connsiteX22" fmla="*/ 70772 w 1704610"/>
                <a:gd name="connsiteY22" fmla="*/ 810232 h 1704610"/>
                <a:gd name="connsiteX23" fmla="*/ 77630 w 1704610"/>
                <a:gd name="connsiteY23" fmla="*/ 816851 h 1704610"/>
                <a:gd name="connsiteX24" fmla="*/ 83747 w 1704610"/>
                <a:gd name="connsiteY24" fmla="*/ 824337 h 1704610"/>
                <a:gd name="connsiteX25" fmla="*/ 110091 w 1704610"/>
                <a:gd name="connsiteY25" fmla="*/ 833495 h 1704610"/>
                <a:gd name="connsiteX26" fmla="*/ 169639 w 1704610"/>
                <a:gd name="connsiteY26" fmla="*/ 826717 h 1704610"/>
                <a:gd name="connsiteX27" fmla="*/ 225831 w 1704610"/>
                <a:gd name="connsiteY27" fmla="*/ 817858 h 1704610"/>
                <a:gd name="connsiteX28" fmla="*/ 250899 w 1704610"/>
                <a:gd name="connsiteY28" fmla="*/ 798127 h 1704610"/>
                <a:gd name="connsiteX29" fmla="*/ 247789 w 1704610"/>
                <a:gd name="connsiteY29" fmla="*/ 766377 h 1704610"/>
                <a:gd name="connsiteX30" fmla="*/ 207047 w 1704610"/>
                <a:gd name="connsiteY30" fmla="*/ 706620 h 1704610"/>
                <a:gd name="connsiteX31" fmla="*/ 265403 w 1704610"/>
                <a:gd name="connsiteY31" fmla="*/ 664892 h 1704610"/>
                <a:gd name="connsiteX32" fmla="*/ 274910 w 1704610"/>
                <a:gd name="connsiteY32" fmla="*/ 654378 h 1704610"/>
                <a:gd name="connsiteX33" fmla="*/ 365367 w 1704610"/>
                <a:gd name="connsiteY33" fmla="*/ 496461 h 1704610"/>
                <a:gd name="connsiteX34" fmla="*/ 401828 w 1704610"/>
                <a:gd name="connsiteY34" fmla="*/ 457391 h 1704610"/>
                <a:gd name="connsiteX35" fmla="*/ 428913 w 1704610"/>
                <a:gd name="connsiteY35" fmla="*/ 308538 h 1704610"/>
                <a:gd name="connsiteX36" fmla="*/ 368384 w 1704610"/>
                <a:gd name="connsiteY36" fmla="*/ 237250 h 1704610"/>
                <a:gd name="connsiteX37" fmla="*/ 461300 w 1704610"/>
                <a:gd name="connsiteY37" fmla="*/ 174342 h 1704610"/>
                <a:gd name="connsiteX38" fmla="*/ 844200 w 1704610"/>
                <a:gd name="connsiteY38" fmla="*/ 69554 h 1704610"/>
                <a:gd name="connsiteX39" fmla="*/ 784867 w 1704610"/>
                <a:gd name="connsiteY39" fmla="*/ 143982 h 1704610"/>
                <a:gd name="connsiteX40" fmla="*/ 564846 w 1704610"/>
                <a:gd name="connsiteY40" fmla="*/ 221114 h 1704610"/>
                <a:gd name="connsiteX41" fmla="*/ 545125 w 1704610"/>
                <a:gd name="connsiteY41" fmla="*/ 239795 h 1704610"/>
                <a:gd name="connsiteX42" fmla="*/ 483680 w 1704610"/>
                <a:gd name="connsiteY42" fmla="*/ 388751 h 1704610"/>
                <a:gd name="connsiteX43" fmla="*/ 487351 w 1704610"/>
                <a:gd name="connsiteY43" fmla="*/ 420727 h 1704610"/>
                <a:gd name="connsiteX44" fmla="*/ 577094 w 1704610"/>
                <a:gd name="connsiteY44" fmla="*/ 546436 h 1704610"/>
                <a:gd name="connsiteX45" fmla="*/ 536788 w 1704610"/>
                <a:gd name="connsiteY45" fmla="*/ 596448 h 1704610"/>
                <a:gd name="connsiteX46" fmla="*/ 519772 w 1704610"/>
                <a:gd name="connsiteY46" fmla="*/ 619455 h 1704610"/>
                <a:gd name="connsiteX47" fmla="*/ 508644 w 1704610"/>
                <a:gd name="connsiteY47" fmla="*/ 632075 h 1704610"/>
                <a:gd name="connsiteX48" fmla="*/ 455206 w 1704610"/>
                <a:gd name="connsiteY48" fmla="*/ 706247 h 1704610"/>
                <a:gd name="connsiteX49" fmla="*/ 471638 w 1704610"/>
                <a:gd name="connsiteY49" fmla="*/ 906411 h 1704610"/>
                <a:gd name="connsiteX50" fmla="*/ 647718 w 1704610"/>
                <a:gd name="connsiteY50" fmla="*/ 981969 h 1704610"/>
                <a:gd name="connsiteX51" fmla="*/ 680175 w 1704610"/>
                <a:gd name="connsiteY51" fmla="*/ 975426 h 1704610"/>
                <a:gd name="connsiteX52" fmla="*/ 726824 w 1704610"/>
                <a:gd name="connsiteY52" fmla="*/ 976227 h 1704610"/>
                <a:gd name="connsiteX53" fmla="*/ 731589 w 1704610"/>
                <a:gd name="connsiteY53" fmla="*/ 995297 h 1704610"/>
                <a:gd name="connsiteX54" fmla="*/ 734553 w 1704610"/>
                <a:gd name="connsiteY54" fmla="*/ 1028223 h 1704610"/>
                <a:gd name="connsiteX55" fmla="*/ 762638 w 1704610"/>
                <a:gd name="connsiteY55" fmla="*/ 1074091 h 1704610"/>
                <a:gd name="connsiteX56" fmla="*/ 774686 w 1704610"/>
                <a:gd name="connsiteY56" fmla="*/ 1089463 h 1704610"/>
                <a:gd name="connsiteX57" fmla="*/ 770649 w 1704610"/>
                <a:gd name="connsiteY57" fmla="*/ 1158189 h 1704610"/>
                <a:gd name="connsiteX58" fmla="*/ 768070 w 1704610"/>
                <a:gd name="connsiteY58" fmla="*/ 1166097 h 1704610"/>
                <a:gd name="connsiteX59" fmla="*/ 792463 w 1704610"/>
                <a:gd name="connsiteY59" fmla="*/ 1299419 h 1704610"/>
                <a:gd name="connsiteX60" fmla="*/ 807841 w 1704610"/>
                <a:gd name="connsiteY60" fmla="*/ 1336133 h 1704610"/>
                <a:gd name="connsiteX61" fmla="*/ 878086 w 1704610"/>
                <a:gd name="connsiteY61" fmla="*/ 1453259 h 1704610"/>
                <a:gd name="connsiteX62" fmla="*/ 907084 w 1704610"/>
                <a:gd name="connsiteY62" fmla="*/ 1459413 h 1704610"/>
                <a:gd name="connsiteX63" fmla="*/ 1027926 w 1704610"/>
                <a:gd name="connsiteY63" fmla="*/ 1386743 h 1704610"/>
                <a:gd name="connsiteX64" fmla="*/ 1048491 w 1704610"/>
                <a:gd name="connsiteY64" fmla="*/ 1338362 h 1704610"/>
                <a:gd name="connsiteX65" fmla="*/ 1052741 w 1704610"/>
                <a:gd name="connsiteY65" fmla="*/ 1323516 h 1704610"/>
                <a:gd name="connsiteX66" fmla="*/ 1063639 w 1704610"/>
                <a:gd name="connsiteY66" fmla="*/ 1309500 h 1704610"/>
                <a:gd name="connsiteX67" fmla="*/ 1090817 w 1704610"/>
                <a:gd name="connsiteY67" fmla="*/ 1264363 h 1704610"/>
                <a:gd name="connsiteX68" fmla="*/ 1113366 w 1704610"/>
                <a:gd name="connsiteY68" fmla="*/ 1228981 h 1704610"/>
                <a:gd name="connsiteX69" fmla="*/ 1120702 w 1704610"/>
                <a:gd name="connsiteY69" fmla="*/ 1221110 h 1704610"/>
                <a:gd name="connsiteX70" fmla="*/ 1141490 w 1704610"/>
                <a:gd name="connsiteY70" fmla="*/ 1097215 h 1704610"/>
                <a:gd name="connsiteX71" fmla="*/ 1192057 w 1704610"/>
                <a:gd name="connsiteY71" fmla="*/ 1003478 h 1704610"/>
                <a:gd name="connsiteX72" fmla="*/ 1244813 w 1704610"/>
                <a:gd name="connsiteY72" fmla="*/ 946661 h 1704610"/>
                <a:gd name="connsiteX73" fmla="*/ 1258879 w 1704610"/>
                <a:gd name="connsiteY73" fmla="*/ 880111 h 1704610"/>
                <a:gd name="connsiteX74" fmla="*/ 1191771 w 1704610"/>
                <a:gd name="connsiteY74" fmla="*/ 843786 h 1704610"/>
                <a:gd name="connsiteX75" fmla="*/ 1162769 w 1704610"/>
                <a:gd name="connsiteY75" fmla="*/ 837004 h 1704610"/>
                <a:gd name="connsiteX76" fmla="*/ 1117469 w 1704610"/>
                <a:gd name="connsiteY76" fmla="*/ 768381 h 1704610"/>
                <a:gd name="connsiteX77" fmla="*/ 1110235 w 1704610"/>
                <a:gd name="connsiteY77" fmla="*/ 752478 h 1704610"/>
                <a:gd name="connsiteX78" fmla="*/ 1097030 w 1704610"/>
                <a:gd name="connsiteY78" fmla="*/ 720256 h 1704610"/>
                <a:gd name="connsiteX79" fmla="*/ 1047919 w 1704610"/>
                <a:gd name="connsiteY79" fmla="*/ 628782 h 1704610"/>
                <a:gd name="connsiteX80" fmla="*/ 952570 w 1704610"/>
                <a:gd name="connsiteY80" fmla="*/ 586426 h 1704610"/>
                <a:gd name="connsiteX81" fmla="*/ 922476 w 1704610"/>
                <a:gd name="connsiteY81" fmla="*/ 577561 h 1704610"/>
                <a:gd name="connsiteX82" fmla="*/ 903386 w 1704610"/>
                <a:gd name="connsiteY82" fmla="*/ 576381 h 1704610"/>
                <a:gd name="connsiteX83" fmla="*/ 867968 w 1704610"/>
                <a:gd name="connsiteY83" fmla="*/ 591042 h 1704610"/>
                <a:gd name="connsiteX84" fmla="*/ 856139 w 1704610"/>
                <a:gd name="connsiteY84" fmla="*/ 606958 h 1704610"/>
                <a:gd name="connsiteX85" fmla="*/ 816953 w 1704610"/>
                <a:gd name="connsiteY85" fmla="*/ 583110 h 1704610"/>
                <a:gd name="connsiteX86" fmla="*/ 816311 w 1704610"/>
                <a:gd name="connsiteY86" fmla="*/ 582681 h 1704610"/>
                <a:gd name="connsiteX87" fmla="*/ 813351 w 1704610"/>
                <a:gd name="connsiteY87" fmla="*/ 550699 h 1704610"/>
                <a:gd name="connsiteX88" fmla="*/ 721019 w 1704610"/>
                <a:gd name="connsiteY88" fmla="*/ 515544 h 1704610"/>
                <a:gd name="connsiteX89" fmla="*/ 696138 w 1704610"/>
                <a:gd name="connsiteY89" fmla="*/ 516757 h 1704610"/>
                <a:gd name="connsiteX90" fmla="*/ 649708 w 1704610"/>
                <a:gd name="connsiteY90" fmla="*/ 519631 h 1704610"/>
                <a:gd name="connsiteX91" fmla="*/ 650525 w 1704610"/>
                <a:gd name="connsiteY91" fmla="*/ 517351 h 1704610"/>
                <a:gd name="connsiteX92" fmla="*/ 730300 w 1704610"/>
                <a:gd name="connsiteY92" fmla="*/ 461225 h 1704610"/>
                <a:gd name="connsiteX93" fmla="*/ 749190 w 1704610"/>
                <a:gd name="connsiteY93" fmla="*/ 461225 h 1704610"/>
                <a:gd name="connsiteX94" fmla="*/ 782415 w 1704610"/>
                <a:gd name="connsiteY94" fmla="*/ 428000 h 1704610"/>
                <a:gd name="connsiteX95" fmla="*/ 749190 w 1704610"/>
                <a:gd name="connsiteY95" fmla="*/ 394775 h 1704610"/>
                <a:gd name="connsiteX96" fmla="*/ 730300 w 1704610"/>
                <a:gd name="connsiteY96" fmla="*/ 394775 h 1704610"/>
                <a:gd name="connsiteX97" fmla="*/ 601680 w 1704610"/>
                <a:gd name="connsiteY97" fmla="*/ 466509 h 1704610"/>
                <a:gd name="connsiteX98" fmla="*/ 552120 w 1704610"/>
                <a:gd name="connsiteY98" fmla="*/ 397085 h 1704610"/>
                <a:gd name="connsiteX99" fmla="*/ 600879 w 1704610"/>
                <a:gd name="connsiteY99" fmla="*/ 278895 h 1704610"/>
                <a:gd name="connsiteX100" fmla="*/ 815876 w 1704610"/>
                <a:gd name="connsiteY100" fmla="*/ 203520 h 1704610"/>
                <a:gd name="connsiteX101" fmla="*/ 830865 w 1704610"/>
                <a:gd name="connsiteY101" fmla="*/ 192877 h 1704610"/>
                <a:gd name="connsiteX102" fmla="*/ 926440 w 1704610"/>
                <a:gd name="connsiteY102" fmla="*/ 72993 h 1704610"/>
                <a:gd name="connsiteX103" fmla="*/ 1532245 w 1704610"/>
                <a:gd name="connsiteY103" fmla="*/ 461295 h 1704610"/>
                <a:gd name="connsiteX104" fmla="*/ 1610540 w 1704610"/>
                <a:gd name="connsiteY104" fmla="*/ 651481 h 1704610"/>
                <a:gd name="connsiteX105" fmla="*/ 1596455 w 1704610"/>
                <a:gd name="connsiteY105" fmla="*/ 664041 h 1704610"/>
                <a:gd name="connsiteX106" fmla="*/ 1566885 w 1704610"/>
                <a:gd name="connsiteY106" fmla="*/ 728600 h 1704610"/>
                <a:gd name="connsiteX107" fmla="*/ 1566865 w 1704610"/>
                <a:gd name="connsiteY107" fmla="*/ 729401 h 1704610"/>
                <a:gd name="connsiteX108" fmla="*/ 1543918 w 1704610"/>
                <a:gd name="connsiteY108" fmla="*/ 666294 h 1704610"/>
                <a:gd name="connsiteX109" fmla="*/ 1528955 w 1704610"/>
                <a:gd name="connsiteY109" fmla="*/ 640628 h 1704610"/>
                <a:gd name="connsiteX110" fmla="*/ 1488021 w 1704610"/>
                <a:gd name="connsiteY110" fmla="*/ 592703 h 1704610"/>
                <a:gd name="connsiteX111" fmla="*/ 1424618 w 1704610"/>
                <a:gd name="connsiteY111" fmla="*/ 563475 h 1704610"/>
                <a:gd name="connsiteX112" fmla="*/ 1374513 w 1704610"/>
                <a:gd name="connsiteY112" fmla="*/ 563475 h 1704610"/>
                <a:gd name="connsiteX113" fmla="*/ 1332081 w 1704610"/>
                <a:gd name="connsiteY113" fmla="*/ 588892 h 1704610"/>
                <a:gd name="connsiteX114" fmla="*/ 1334473 w 1704610"/>
                <a:gd name="connsiteY114" fmla="*/ 638296 h 1704610"/>
                <a:gd name="connsiteX115" fmla="*/ 1339544 w 1704610"/>
                <a:gd name="connsiteY115" fmla="*/ 645908 h 1704610"/>
                <a:gd name="connsiteX116" fmla="*/ 1229844 w 1704610"/>
                <a:gd name="connsiteY116" fmla="*/ 711056 h 1704610"/>
                <a:gd name="connsiteX117" fmla="*/ 1161161 w 1704610"/>
                <a:gd name="connsiteY117" fmla="*/ 579495 h 1704610"/>
                <a:gd name="connsiteX118" fmla="*/ 1161161 w 1704610"/>
                <a:gd name="connsiteY118" fmla="*/ 550144 h 1704610"/>
                <a:gd name="connsiteX119" fmla="*/ 1150877 w 1704610"/>
                <a:gd name="connsiteY119" fmla="*/ 526114 h 1704610"/>
                <a:gd name="connsiteX120" fmla="*/ 1089029 w 1704610"/>
                <a:gd name="connsiteY120" fmla="*/ 467070 h 1704610"/>
                <a:gd name="connsiteX121" fmla="*/ 1077100 w 1704610"/>
                <a:gd name="connsiteY121" fmla="*/ 459757 h 1704610"/>
                <a:gd name="connsiteX122" fmla="*/ 1021426 w 1704610"/>
                <a:gd name="connsiteY122" fmla="*/ 440192 h 1704610"/>
                <a:gd name="connsiteX123" fmla="*/ 979063 w 1704610"/>
                <a:gd name="connsiteY123" fmla="*/ 460521 h 1704610"/>
                <a:gd name="connsiteX124" fmla="*/ 999392 w 1704610"/>
                <a:gd name="connsiteY124" fmla="*/ 502884 h 1704610"/>
                <a:gd name="connsiteX125" fmla="*/ 1048318 w 1704610"/>
                <a:gd name="connsiteY125" fmla="*/ 520079 h 1704610"/>
                <a:gd name="connsiteX126" fmla="*/ 1094711 w 1704610"/>
                <a:gd name="connsiteY126" fmla="*/ 564363 h 1704610"/>
                <a:gd name="connsiteX127" fmla="*/ 1094711 w 1704610"/>
                <a:gd name="connsiteY127" fmla="*/ 587649 h 1704610"/>
                <a:gd name="connsiteX128" fmla="*/ 1098486 w 1704610"/>
                <a:gd name="connsiteY128" fmla="*/ 603027 h 1704610"/>
                <a:gd name="connsiteX129" fmla="*/ 1184471 w 1704610"/>
                <a:gd name="connsiteY129" fmla="*/ 767730 h 1704610"/>
                <a:gd name="connsiteX130" fmla="*/ 1225418 w 1704610"/>
                <a:gd name="connsiteY130" fmla="*/ 783526 h 1704610"/>
                <a:gd name="connsiteX131" fmla="*/ 1250455 w 1704610"/>
                <a:gd name="connsiteY131" fmla="*/ 774296 h 1704610"/>
                <a:gd name="connsiteX132" fmla="*/ 1406369 w 1704610"/>
                <a:gd name="connsiteY132" fmla="*/ 674508 h 1704610"/>
                <a:gd name="connsiteX133" fmla="*/ 1410519 w 1704610"/>
                <a:gd name="connsiteY133" fmla="*/ 632584 h 1704610"/>
                <a:gd name="connsiteX134" fmla="*/ 1408752 w 1704610"/>
                <a:gd name="connsiteY134" fmla="*/ 629929 h 1704610"/>
                <a:gd name="connsiteX135" fmla="*/ 1424618 w 1704610"/>
                <a:gd name="connsiteY135" fmla="*/ 629929 h 1704610"/>
                <a:gd name="connsiteX136" fmla="*/ 1437497 w 1704610"/>
                <a:gd name="connsiteY136" fmla="*/ 635867 h 1704610"/>
                <a:gd name="connsiteX137" fmla="*/ 1478431 w 1704610"/>
                <a:gd name="connsiteY137" fmla="*/ 683792 h 1704610"/>
                <a:gd name="connsiteX138" fmla="*/ 1481468 w 1704610"/>
                <a:gd name="connsiteY138" fmla="*/ 689002 h 1704610"/>
                <a:gd name="connsiteX139" fmla="*/ 1526642 w 1704610"/>
                <a:gd name="connsiteY139" fmla="*/ 813219 h 1704610"/>
                <a:gd name="connsiteX140" fmla="*/ 1550666 w 1704610"/>
                <a:gd name="connsiteY140" fmla="*/ 834299 h 1704610"/>
                <a:gd name="connsiteX141" fmla="*/ 1557864 w 1704610"/>
                <a:gd name="connsiteY141" fmla="*/ 835087 h 1704610"/>
                <a:gd name="connsiteX142" fmla="*/ 1581356 w 1704610"/>
                <a:gd name="connsiteY142" fmla="*/ 825354 h 1704610"/>
                <a:gd name="connsiteX143" fmla="*/ 1602858 w 1704610"/>
                <a:gd name="connsiteY143" fmla="*/ 803852 h 1704610"/>
                <a:gd name="connsiteX144" fmla="*/ 1630328 w 1704610"/>
                <a:gd name="connsiteY144" fmla="*/ 753897 h 1704610"/>
                <a:gd name="connsiteX145" fmla="*/ 1338201 w 1704610"/>
                <a:gd name="connsiteY145" fmla="*/ 1469458 h 1704610"/>
                <a:gd name="connsiteX146" fmla="*/ 1332579 w 1704610"/>
                <a:gd name="connsiteY146" fmla="*/ 1516107 h 1704610"/>
                <a:gd name="connsiteX147" fmla="*/ 1379228 w 1704610"/>
                <a:gd name="connsiteY147" fmla="*/ 1521729 h 1704610"/>
                <a:gd name="connsiteX148" fmla="*/ 1687710 w 1704610"/>
                <a:gd name="connsiteY148" fmla="*/ 1017653 h 1704610"/>
                <a:gd name="connsiteX149" fmla="*/ 1589786 w 1704610"/>
                <a:gd name="connsiteY149" fmla="*/ 428077 h 1704610"/>
                <a:gd name="connsiteX150" fmla="*/ 159601 w 1704610"/>
                <a:gd name="connsiteY150" fmla="*/ 942009 h 1704610"/>
                <a:gd name="connsiteX151" fmla="*/ 296611 w 1704610"/>
                <a:gd name="connsiteY151" fmla="*/ 1046183 h 1704610"/>
                <a:gd name="connsiteX152" fmla="*/ 310351 w 1704610"/>
                <a:gd name="connsiteY152" fmla="*/ 1052343 h 1704610"/>
                <a:gd name="connsiteX153" fmla="*/ 392930 w 1704610"/>
                <a:gd name="connsiteY153" fmla="*/ 1068479 h 1704610"/>
                <a:gd name="connsiteX154" fmla="*/ 417695 w 1704610"/>
                <a:gd name="connsiteY154" fmla="*/ 1086037 h 1704610"/>
                <a:gd name="connsiteX155" fmla="*/ 420928 w 1704610"/>
                <a:gd name="connsiteY155" fmla="*/ 1116218 h 1704610"/>
                <a:gd name="connsiteX156" fmla="*/ 420838 w 1704610"/>
                <a:gd name="connsiteY156" fmla="*/ 1180372 h 1704610"/>
                <a:gd name="connsiteX157" fmla="*/ 431365 w 1704610"/>
                <a:gd name="connsiteY157" fmla="*/ 1212763 h 1704610"/>
                <a:gd name="connsiteX158" fmla="*/ 407660 w 1704610"/>
                <a:gd name="connsiteY158" fmla="*/ 1259282 h 1704610"/>
                <a:gd name="connsiteX159" fmla="*/ 374641 w 1704610"/>
                <a:gd name="connsiteY159" fmla="*/ 1270012 h 1704610"/>
                <a:gd name="connsiteX160" fmla="*/ 352278 w 1704610"/>
                <a:gd name="connsiteY160" fmla="*/ 1295358 h 1704610"/>
                <a:gd name="connsiteX161" fmla="*/ 325702 w 1704610"/>
                <a:gd name="connsiteY161" fmla="*/ 1434083 h 1704610"/>
                <a:gd name="connsiteX162" fmla="*/ 174341 w 1704610"/>
                <a:gd name="connsiteY162" fmla="*/ 1245287 h 1704610"/>
                <a:gd name="connsiteX163" fmla="*/ 77813 w 1704610"/>
                <a:gd name="connsiteY163" fmla="*/ 968581 h 1704610"/>
                <a:gd name="connsiteX164" fmla="*/ 159601 w 1704610"/>
                <a:gd name="connsiteY164" fmla="*/ 942009 h 1704610"/>
                <a:gd name="connsiteX165" fmla="*/ 353245 w 1704610"/>
                <a:gd name="connsiteY165" fmla="*/ 412054 h 1704610"/>
                <a:gd name="connsiteX166" fmla="*/ 314159 w 1704610"/>
                <a:gd name="connsiteY166" fmla="*/ 453932 h 1704610"/>
                <a:gd name="connsiteX167" fmla="*/ 309617 w 1704610"/>
                <a:gd name="connsiteY167" fmla="*/ 460089 h 1704610"/>
                <a:gd name="connsiteX168" fmla="*/ 220857 w 1704610"/>
                <a:gd name="connsiteY168" fmla="*/ 615052 h 1704610"/>
                <a:gd name="connsiteX169" fmla="*/ 141970 w 1704610"/>
                <a:gd name="connsiteY169" fmla="*/ 671461 h 1704610"/>
                <a:gd name="connsiteX170" fmla="*/ 133842 w 1704610"/>
                <a:gd name="connsiteY170" fmla="*/ 717206 h 1704610"/>
                <a:gd name="connsiteX171" fmla="*/ 163346 w 1704610"/>
                <a:gd name="connsiteY171" fmla="*/ 760483 h 1704610"/>
                <a:gd name="connsiteX172" fmla="*/ 120930 w 1704610"/>
                <a:gd name="connsiteY172" fmla="*/ 766208 h 1704610"/>
                <a:gd name="connsiteX173" fmla="*/ 114829 w 1704610"/>
                <a:gd name="connsiteY173" fmla="*/ 760479 h 1704610"/>
                <a:gd name="connsiteX174" fmla="*/ 79594 w 1704610"/>
                <a:gd name="connsiteY174" fmla="*/ 729025 h 1704610"/>
                <a:gd name="connsiteX175" fmla="*/ 313631 w 1704610"/>
                <a:gd name="connsiteY175" fmla="*/ 284564 h 1704610"/>
                <a:gd name="connsiteX176" fmla="*/ 367474 w 1704610"/>
                <a:gd name="connsiteY176" fmla="*/ 333858 h 1704610"/>
                <a:gd name="connsiteX177" fmla="*/ 353245 w 1704610"/>
                <a:gd name="connsiteY177" fmla="*/ 412054 h 1704610"/>
                <a:gd name="connsiteX178" fmla="*/ 624155 w 1704610"/>
                <a:gd name="connsiteY178" fmla="*/ 593623 h 1704610"/>
                <a:gd name="connsiteX179" fmla="*/ 698487 w 1704610"/>
                <a:gd name="connsiteY179" fmla="*/ 583173 h 1704610"/>
                <a:gd name="connsiteX180" fmla="*/ 726555 w 1704610"/>
                <a:gd name="connsiteY180" fmla="*/ 581768 h 1704610"/>
                <a:gd name="connsiteX181" fmla="*/ 740710 w 1704610"/>
                <a:gd name="connsiteY181" fmla="*/ 581827 h 1704610"/>
                <a:gd name="connsiteX182" fmla="*/ 738843 w 1704610"/>
                <a:gd name="connsiteY182" fmla="*/ 598980 h 1704610"/>
                <a:gd name="connsiteX183" fmla="*/ 755995 w 1704610"/>
                <a:gd name="connsiteY183" fmla="*/ 623167 h 1704610"/>
                <a:gd name="connsiteX184" fmla="*/ 780089 w 1704610"/>
                <a:gd name="connsiteY184" fmla="*/ 638412 h 1704610"/>
                <a:gd name="connsiteX185" fmla="*/ 863147 w 1704610"/>
                <a:gd name="connsiteY185" fmla="*/ 677106 h 1704610"/>
                <a:gd name="connsiteX186" fmla="*/ 908281 w 1704610"/>
                <a:gd name="connsiteY186" fmla="*/ 658302 h 1704610"/>
                <a:gd name="connsiteX187" fmla="*/ 909689 w 1704610"/>
                <a:gd name="connsiteY187" fmla="*/ 656890 h 1704610"/>
                <a:gd name="connsiteX188" fmla="*/ 918581 w 1704610"/>
                <a:gd name="connsiteY188" fmla="*/ 646001 h 1704610"/>
                <a:gd name="connsiteX189" fmla="*/ 935199 w 1704610"/>
                <a:gd name="connsiteY189" fmla="*/ 650583 h 1704610"/>
                <a:gd name="connsiteX190" fmla="*/ 999585 w 1704610"/>
                <a:gd name="connsiteY190" fmla="*/ 674398 h 1704610"/>
                <a:gd name="connsiteX191" fmla="*/ 1035043 w 1704610"/>
                <a:gd name="connsiteY191" fmla="*/ 744214 h 1704610"/>
                <a:gd name="connsiteX192" fmla="*/ 1050049 w 1704610"/>
                <a:gd name="connsiteY192" fmla="*/ 780659 h 1704610"/>
                <a:gd name="connsiteX193" fmla="*/ 1056831 w 1704610"/>
                <a:gd name="connsiteY193" fmla="*/ 795578 h 1704610"/>
                <a:gd name="connsiteX194" fmla="*/ 1126408 w 1704610"/>
                <a:gd name="connsiteY194" fmla="*/ 892638 h 1704610"/>
                <a:gd name="connsiteX195" fmla="*/ 1181700 w 1704610"/>
                <a:gd name="connsiteY195" fmla="*/ 909482 h 1704610"/>
                <a:gd name="connsiteX196" fmla="*/ 1188937 w 1704610"/>
                <a:gd name="connsiteY196" fmla="*/ 910621 h 1704610"/>
                <a:gd name="connsiteX197" fmla="*/ 1146777 w 1704610"/>
                <a:gd name="connsiteY197" fmla="*/ 954858 h 1704610"/>
                <a:gd name="connsiteX198" fmla="*/ 1078027 w 1704610"/>
                <a:gd name="connsiteY198" fmla="*/ 1116896 h 1704610"/>
                <a:gd name="connsiteX199" fmla="*/ 1071780 w 1704610"/>
                <a:gd name="connsiteY199" fmla="*/ 1176155 h 1704610"/>
                <a:gd name="connsiteX200" fmla="*/ 1064939 w 1704610"/>
                <a:gd name="connsiteY200" fmla="*/ 1183495 h 1704610"/>
                <a:gd name="connsiteX201" fmla="*/ 1027487 w 1704610"/>
                <a:gd name="connsiteY201" fmla="*/ 1244263 h 1704610"/>
                <a:gd name="connsiteX202" fmla="*/ 1013956 w 1704610"/>
                <a:gd name="connsiteY202" fmla="*/ 1265386 h 1704610"/>
                <a:gd name="connsiteX203" fmla="*/ 995369 w 1704610"/>
                <a:gd name="connsiteY203" fmla="*/ 1290002 h 1704610"/>
                <a:gd name="connsiteX204" fmla="*/ 983343 w 1704610"/>
                <a:gd name="connsiteY204" fmla="*/ 1325300 h 1704610"/>
                <a:gd name="connsiteX205" fmla="*/ 976402 w 1704610"/>
                <a:gd name="connsiteY205" fmla="*/ 1344779 h 1704610"/>
                <a:gd name="connsiteX206" fmla="*/ 934454 w 1704610"/>
                <a:gd name="connsiteY206" fmla="*/ 1381871 h 1704610"/>
                <a:gd name="connsiteX207" fmla="*/ 906612 w 1704610"/>
                <a:gd name="connsiteY207" fmla="*/ 1392956 h 1704610"/>
                <a:gd name="connsiteX208" fmla="*/ 870819 w 1704610"/>
                <a:gd name="connsiteY208" fmla="*/ 1314916 h 1704610"/>
                <a:gd name="connsiteX209" fmla="*/ 852975 w 1704610"/>
                <a:gd name="connsiteY209" fmla="*/ 1271949 h 1704610"/>
                <a:gd name="connsiteX210" fmla="*/ 831311 w 1704610"/>
                <a:gd name="connsiteY210" fmla="*/ 1186522 h 1704610"/>
                <a:gd name="connsiteX211" fmla="*/ 833799 w 1704610"/>
                <a:gd name="connsiteY211" fmla="*/ 1178903 h 1704610"/>
                <a:gd name="connsiteX212" fmla="*/ 836019 w 1704610"/>
                <a:gd name="connsiteY212" fmla="*/ 1063870 h 1704610"/>
                <a:gd name="connsiteX213" fmla="*/ 811829 w 1704610"/>
                <a:gd name="connsiteY213" fmla="*/ 1029399 h 1704610"/>
                <a:gd name="connsiteX214" fmla="*/ 799139 w 1704610"/>
                <a:gd name="connsiteY214" fmla="*/ 1012542 h 1704610"/>
                <a:gd name="connsiteX215" fmla="*/ 798049 w 1704610"/>
                <a:gd name="connsiteY215" fmla="*/ 995732 h 1704610"/>
                <a:gd name="connsiteX216" fmla="*/ 772254 w 1704610"/>
                <a:gd name="connsiteY216" fmla="*/ 927714 h 1704610"/>
                <a:gd name="connsiteX217" fmla="*/ 664229 w 1704610"/>
                <a:gd name="connsiteY217" fmla="*/ 910917 h 1704610"/>
                <a:gd name="connsiteX218" fmla="*/ 639982 w 1704610"/>
                <a:gd name="connsiteY218" fmla="*/ 915968 h 1704610"/>
                <a:gd name="connsiteX219" fmla="*/ 525610 w 1704610"/>
                <a:gd name="connsiteY219" fmla="*/ 867621 h 1704610"/>
                <a:gd name="connsiteX220" fmla="*/ 515303 w 1704610"/>
                <a:gd name="connsiteY220" fmla="*/ 734628 h 1704610"/>
                <a:gd name="connsiteX221" fmla="*/ 558320 w 1704610"/>
                <a:gd name="connsiteY221" fmla="*/ 676219 h 1704610"/>
                <a:gd name="connsiteX222" fmla="*/ 569967 w 1704610"/>
                <a:gd name="connsiteY222" fmla="*/ 663011 h 1704610"/>
                <a:gd name="connsiteX223" fmla="*/ 591117 w 1704610"/>
                <a:gd name="connsiteY223" fmla="*/ 634717 h 1704610"/>
                <a:gd name="connsiteX224" fmla="*/ 624155 w 1704610"/>
                <a:gd name="connsiteY224" fmla="*/ 593623 h 170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1704610" h="1704610">
                  <a:moveTo>
                    <a:pt x="1589786" y="428077"/>
                  </a:moveTo>
                  <a:cubicBezTo>
                    <a:pt x="1476205" y="231349"/>
                    <a:pt x="1292815" y="90630"/>
                    <a:pt x="1073395" y="31836"/>
                  </a:cubicBezTo>
                  <a:cubicBezTo>
                    <a:pt x="853982" y="-26958"/>
                    <a:pt x="624800" y="3217"/>
                    <a:pt x="428072" y="116794"/>
                  </a:cubicBezTo>
                  <a:cubicBezTo>
                    <a:pt x="231347" y="230372"/>
                    <a:pt x="90626" y="413765"/>
                    <a:pt x="31835" y="633182"/>
                  </a:cubicBezTo>
                  <a:cubicBezTo>
                    <a:pt x="-26956" y="852598"/>
                    <a:pt x="3215" y="1081784"/>
                    <a:pt x="116793" y="1278508"/>
                  </a:cubicBezTo>
                  <a:cubicBezTo>
                    <a:pt x="218674" y="1454974"/>
                    <a:pt x="380602" y="1589086"/>
                    <a:pt x="572748" y="1656134"/>
                  </a:cubicBezTo>
                  <a:cubicBezTo>
                    <a:pt x="663830" y="1687914"/>
                    <a:pt x="758913" y="1703774"/>
                    <a:pt x="853849" y="1703774"/>
                  </a:cubicBezTo>
                  <a:cubicBezTo>
                    <a:pt x="957073" y="1703774"/>
                    <a:pt x="1060111" y="1685013"/>
                    <a:pt x="1157506" y="1647581"/>
                  </a:cubicBezTo>
                  <a:cubicBezTo>
                    <a:pt x="1174635" y="1640999"/>
                    <a:pt x="1183181" y="1621776"/>
                    <a:pt x="1176596" y="1604647"/>
                  </a:cubicBezTo>
                  <a:cubicBezTo>
                    <a:pt x="1170010" y="1587518"/>
                    <a:pt x="1150784" y="1578962"/>
                    <a:pt x="1133661" y="1585557"/>
                  </a:cubicBezTo>
                  <a:cubicBezTo>
                    <a:pt x="874414" y="1685199"/>
                    <a:pt x="593762" y="1639926"/>
                    <a:pt x="384081" y="1482537"/>
                  </a:cubicBezTo>
                  <a:lnTo>
                    <a:pt x="413850" y="1327145"/>
                  </a:lnTo>
                  <a:lnTo>
                    <a:pt x="428195" y="1322486"/>
                  </a:lnTo>
                  <a:cubicBezTo>
                    <a:pt x="482400" y="1304875"/>
                    <a:pt x="512173" y="1246446"/>
                    <a:pt x="494568" y="1192238"/>
                  </a:cubicBezTo>
                  <a:lnTo>
                    <a:pt x="484042" y="1159843"/>
                  </a:lnTo>
                  <a:cubicBezTo>
                    <a:pt x="481606" y="1152347"/>
                    <a:pt x="481619" y="1144422"/>
                    <a:pt x="484075" y="1136932"/>
                  </a:cubicBezTo>
                  <a:cubicBezTo>
                    <a:pt x="493309" y="1108782"/>
                    <a:pt x="490010" y="1077982"/>
                    <a:pt x="475020" y="1052423"/>
                  </a:cubicBezTo>
                  <a:cubicBezTo>
                    <a:pt x="460031" y="1026867"/>
                    <a:pt x="434761" y="1008947"/>
                    <a:pt x="405683" y="1003262"/>
                  </a:cubicBezTo>
                  <a:lnTo>
                    <a:pt x="330687" y="988608"/>
                  </a:lnTo>
                  <a:lnTo>
                    <a:pt x="185984" y="878589"/>
                  </a:lnTo>
                  <a:cubicBezTo>
                    <a:pt x="177315" y="871997"/>
                    <a:pt x="165967" y="870073"/>
                    <a:pt x="155607" y="873435"/>
                  </a:cubicBezTo>
                  <a:lnTo>
                    <a:pt x="70888" y="900955"/>
                  </a:lnTo>
                  <a:cubicBezTo>
                    <a:pt x="69090" y="870654"/>
                    <a:pt x="69064" y="840363"/>
                    <a:pt x="70772" y="810232"/>
                  </a:cubicBezTo>
                  <a:cubicBezTo>
                    <a:pt x="74114" y="813345"/>
                    <a:pt x="76291" y="815462"/>
                    <a:pt x="77630" y="816851"/>
                  </a:cubicBezTo>
                  <a:cubicBezTo>
                    <a:pt x="79288" y="819612"/>
                    <a:pt x="81342" y="822144"/>
                    <a:pt x="83747" y="824337"/>
                  </a:cubicBezTo>
                  <a:cubicBezTo>
                    <a:pt x="90665" y="830637"/>
                    <a:pt x="96932" y="833495"/>
                    <a:pt x="110091" y="833495"/>
                  </a:cubicBezTo>
                  <a:cubicBezTo>
                    <a:pt x="122182" y="833492"/>
                    <a:pt x="140083" y="831083"/>
                    <a:pt x="169639" y="826717"/>
                  </a:cubicBezTo>
                  <a:cubicBezTo>
                    <a:pt x="197670" y="822573"/>
                    <a:pt x="225556" y="817904"/>
                    <a:pt x="225831" y="817858"/>
                  </a:cubicBezTo>
                  <a:cubicBezTo>
                    <a:pt x="237006" y="815987"/>
                    <a:pt x="246453" y="808544"/>
                    <a:pt x="250899" y="798127"/>
                  </a:cubicBezTo>
                  <a:cubicBezTo>
                    <a:pt x="255345" y="787707"/>
                    <a:pt x="254172" y="775741"/>
                    <a:pt x="247789" y="766377"/>
                  </a:cubicBezTo>
                  <a:lnTo>
                    <a:pt x="207047" y="706620"/>
                  </a:lnTo>
                  <a:lnTo>
                    <a:pt x="265403" y="664892"/>
                  </a:lnTo>
                  <a:cubicBezTo>
                    <a:pt x="269291" y="662110"/>
                    <a:pt x="272534" y="658525"/>
                    <a:pt x="274910" y="654378"/>
                  </a:cubicBezTo>
                  <a:lnTo>
                    <a:pt x="365367" y="496461"/>
                  </a:lnTo>
                  <a:lnTo>
                    <a:pt x="401828" y="457391"/>
                  </a:lnTo>
                  <a:cubicBezTo>
                    <a:pt x="439087" y="417457"/>
                    <a:pt x="449720" y="359032"/>
                    <a:pt x="428913" y="308538"/>
                  </a:cubicBezTo>
                  <a:cubicBezTo>
                    <a:pt x="416638" y="278756"/>
                    <a:pt x="395199" y="253961"/>
                    <a:pt x="368384" y="237250"/>
                  </a:cubicBezTo>
                  <a:cubicBezTo>
                    <a:pt x="397426" y="214419"/>
                    <a:pt x="428391" y="193339"/>
                    <a:pt x="461300" y="174342"/>
                  </a:cubicBezTo>
                  <a:cubicBezTo>
                    <a:pt x="582045" y="104629"/>
                    <a:pt x="713815" y="70846"/>
                    <a:pt x="844200" y="69554"/>
                  </a:cubicBezTo>
                  <a:lnTo>
                    <a:pt x="784867" y="143982"/>
                  </a:lnTo>
                  <a:lnTo>
                    <a:pt x="564846" y="221114"/>
                  </a:lnTo>
                  <a:cubicBezTo>
                    <a:pt x="555911" y="224245"/>
                    <a:pt x="548734" y="231043"/>
                    <a:pt x="545125" y="239795"/>
                  </a:cubicBezTo>
                  <a:lnTo>
                    <a:pt x="483680" y="388751"/>
                  </a:lnTo>
                  <a:cubicBezTo>
                    <a:pt x="479317" y="399334"/>
                    <a:pt x="480702" y="411410"/>
                    <a:pt x="487351" y="420727"/>
                  </a:cubicBezTo>
                  <a:lnTo>
                    <a:pt x="577094" y="546436"/>
                  </a:lnTo>
                  <a:cubicBezTo>
                    <a:pt x="564242" y="558162"/>
                    <a:pt x="551731" y="575242"/>
                    <a:pt x="536788" y="596448"/>
                  </a:cubicBezTo>
                  <a:cubicBezTo>
                    <a:pt x="530236" y="605748"/>
                    <a:pt x="524049" y="614531"/>
                    <a:pt x="519772" y="619455"/>
                  </a:cubicBezTo>
                  <a:cubicBezTo>
                    <a:pt x="516054" y="623742"/>
                    <a:pt x="512332" y="627928"/>
                    <a:pt x="508644" y="632075"/>
                  </a:cubicBezTo>
                  <a:cubicBezTo>
                    <a:pt x="489342" y="653790"/>
                    <a:pt x="469385" y="676249"/>
                    <a:pt x="455206" y="706247"/>
                  </a:cubicBezTo>
                  <a:cubicBezTo>
                    <a:pt x="424031" y="772235"/>
                    <a:pt x="430328" y="848933"/>
                    <a:pt x="471638" y="906411"/>
                  </a:cubicBezTo>
                  <a:cubicBezTo>
                    <a:pt x="511581" y="961986"/>
                    <a:pt x="577433" y="990236"/>
                    <a:pt x="647718" y="981969"/>
                  </a:cubicBezTo>
                  <a:cubicBezTo>
                    <a:pt x="659168" y="980627"/>
                    <a:pt x="669844" y="977985"/>
                    <a:pt x="680175" y="975426"/>
                  </a:cubicBezTo>
                  <a:cubicBezTo>
                    <a:pt x="708662" y="968379"/>
                    <a:pt x="717686" y="967674"/>
                    <a:pt x="726824" y="976227"/>
                  </a:cubicBezTo>
                  <a:cubicBezTo>
                    <a:pt x="731270" y="980391"/>
                    <a:pt x="731679" y="981178"/>
                    <a:pt x="731589" y="995297"/>
                  </a:cubicBezTo>
                  <a:cubicBezTo>
                    <a:pt x="731526" y="1004282"/>
                    <a:pt x="731456" y="1015460"/>
                    <a:pt x="734553" y="1028223"/>
                  </a:cubicBezTo>
                  <a:cubicBezTo>
                    <a:pt x="739514" y="1048642"/>
                    <a:pt x="752337" y="1062754"/>
                    <a:pt x="762638" y="1074091"/>
                  </a:cubicBezTo>
                  <a:cubicBezTo>
                    <a:pt x="767758" y="1079723"/>
                    <a:pt x="773055" y="1085552"/>
                    <a:pt x="774686" y="1089463"/>
                  </a:cubicBezTo>
                  <a:cubicBezTo>
                    <a:pt x="785050" y="1114297"/>
                    <a:pt x="780538" y="1128051"/>
                    <a:pt x="770649" y="1158189"/>
                  </a:cubicBezTo>
                  <a:cubicBezTo>
                    <a:pt x="769802" y="1160767"/>
                    <a:pt x="768938" y="1163399"/>
                    <a:pt x="768070" y="1166097"/>
                  </a:cubicBezTo>
                  <a:cubicBezTo>
                    <a:pt x="753048" y="1212600"/>
                    <a:pt x="773988" y="1258727"/>
                    <a:pt x="792463" y="1299419"/>
                  </a:cubicBezTo>
                  <a:cubicBezTo>
                    <a:pt x="798464" y="1312634"/>
                    <a:pt x="804130" y="1325108"/>
                    <a:pt x="807841" y="1336133"/>
                  </a:cubicBezTo>
                  <a:cubicBezTo>
                    <a:pt x="837717" y="1424782"/>
                    <a:pt x="860113" y="1445085"/>
                    <a:pt x="878086" y="1453259"/>
                  </a:cubicBezTo>
                  <a:cubicBezTo>
                    <a:pt x="887500" y="1457539"/>
                    <a:pt x="897242" y="1459416"/>
                    <a:pt x="907084" y="1459413"/>
                  </a:cubicBezTo>
                  <a:cubicBezTo>
                    <a:pt x="954983" y="1459410"/>
                    <a:pt x="1004965" y="1414937"/>
                    <a:pt x="1027926" y="1386743"/>
                  </a:cubicBezTo>
                  <a:cubicBezTo>
                    <a:pt x="1042347" y="1369039"/>
                    <a:pt x="1045899" y="1351311"/>
                    <a:pt x="1048491" y="1338362"/>
                  </a:cubicBezTo>
                  <a:cubicBezTo>
                    <a:pt x="1049783" y="1331923"/>
                    <a:pt x="1050800" y="1326839"/>
                    <a:pt x="1052741" y="1323516"/>
                  </a:cubicBezTo>
                  <a:cubicBezTo>
                    <a:pt x="1055711" y="1318432"/>
                    <a:pt x="1059210" y="1314491"/>
                    <a:pt x="1063639" y="1309500"/>
                  </a:cubicBezTo>
                  <a:cubicBezTo>
                    <a:pt x="1072548" y="1299469"/>
                    <a:pt x="1083636" y="1286988"/>
                    <a:pt x="1090817" y="1264363"/>
                  </a:cubicBezTo>
                  <a:cubicBezTo>
                    <a:pt x="1096273" y="1247177"/>
                    <a:pt x="1100237" y="1242964"/>
                    <a:pt x="1113366" y="1228981"/>
                  </a:cubicBezTo>
                  <a:cubicBezTo>
                    <a:pt x="1115652" y="1226553"/>
                    <a:pt x="1118087" y="1223954"/>
                    <a:pt x="1120702" y="1221110"/>
                  </a:cubicBezTo>
                  <a:cubicBezTo>
                    <a:pt x="1164959" y="1172952"/>
                    <a:pt x="1153562" y="1136165"/>
                    <a:pt x="1141490" y="1097215"/>
                  </a:cubicBezTo>
                  <a:cubicBezTo>
                    <a:pt x="1131332" y="1064442"/>
                    <a:pt x="1149099" y="1043481"/>
                    <a:pt x="1192057" y="1003478"/>
                  </a:cubicBezTo>
                  <a:cubicBezTo>
                    <a:pt x="1210678" y="986136"/>
                    <a:pt x="1229930" y="968206"/>
                    <a:pt x="1244813" y="946661"/>
                  </a:cubicBezTo>
                  <a:cubicBezTo>
                    <a:pt x="1251326" y="937230"/>
                    <a:pt x="1271140" y="908545"/>
                    <a:pt x="1258879" y="880111"/>
                  </a:cubicBezTo>
                  <a:cubicBezTo>
                    <a:pt x="1246860" y="852233"/>
                    <a:pt x="1216313" y="847547"/>
                    <a:pt x="1191771" y="843786"/>
                  </a:cubicBezTo>
                  <a:cubicBezTo>
                    <a:pt x="1182078" y="842297"/>
                    <a:pt x="1167431" y="840051"/>
                    <a:pt x="1162769" y="837004"/>
                  </a:cubicBezTo>
                  <a:cubicBezTo>
                    <a:pt x="1142211" y="823563"/>
                    <a:pt x="1129634" y="795512"/>
                    <a:pt x="1117469" y="768381"/>
                  </a:cubicBezTo>
                  <a:cubicBezTo>
                    <a:pt x="1115047" y="762981"/>
                    <a:pt x="1112658" y="757652"/>
                    <a:pt x="1110235" y="752478"/>
                  </a:cubicBezTo>
                  <a:cubicBezTo>
                    <a:pt x="1105916" y="743247"/>
                    <a:pt x="1101599" y="732079"/>
                    <a:pt x="1097030" y="720256"/>
                  </a:cubicBezTo>
                  <a:cubicBezTo>
                    <a:pt x="1084942" y="688969"/>
                    <a:pt x="1071242" y="653504"/>
                    <a:pt x="1047919" y="628782"/>
                  </a:cubicBezTo>
                  <a:cubicBezTo>
                    <a:pt x="1026955" y="606569"/>
                    <a:pt x="987437" y="595870"/>
                    <a:pt x="952570" y="586426"/>
                  </a:cubicBezTo>
                  <a:cubicBezTo>
                    <a:pt x="940844" y="583253"/>
                    <a:pt x="929776" y="580256"/>
                    <a:pt x="922476" y="577561"/>
                  </a:cubicBezTo>
                  <a:cubicBezTo>
                    <a:pt x="916358" y="575301"/>
                    <a:pt x="909719" y="574893"/>
                    <a:pt x="903386" y="576381"/>
                  </a:cubicBezTo>
                  <a:cubicBezTo>
                    <a:pt x="886416" y="580359"/>
                    <a:pt x="875830" y="584742"/>
                    <a:pt x="867968" y="591042"/>
                  </a:cubicBezTo>
                  <a:cubicBezTo>
                    <a:pt x="865891" y="592706"/>
                    <a:pt x="859741" y="598172"/>
                    <a:pt x="856139" y="606958"/>
                  </a:cubicBezTo>
                  <a:cubicBezTo>
                    <a:pt x="843974" y="601120"/>
                    <a:pt x="827247" y="589972"/>
                    <a:pt x="816953" y="583110"/>
                  </a:cubicBezTo>
                  <a:cubicBezTo>
                    <a:pt x="816740" y="582967"/>
                    <a:pt x="816524" y="582824"/>
                    <a:pt x="816311" y="582681"/>
                  </a:cubicBezTo>
                  <a:cubicBezTo>
                    <a:pt x="819780" y="568799"/>
                    <a:pt x="816640" y="557657"/>
                    <a:pt x="813351" y="550699"/>
                  </a:cubicBezTo>
                  <a:cubicBezTo>
                    <a:pt x="794789" y="511437"/>
                    <a:pt x="733174" y="514510"/>
                    <a:pt x="721019" y="515544"/>
                  </a:cubicBezTo>
                  <a:cubicBezTo>
                    <a:pt x="714114" y="516122"/>
                    <a:pt x="705379" y="516431"/>
                    <a:pt x="696138" y="516757"/>
                  </a:cubicBezTo>
                  <a:cubicBezTo>
                    <a:pt x="681624" y="517272"/>
                    <a:pt x="665581" y="517850"/>
                    <a:pt x="649708" y="519631"/>
                  </a:cubicBezTo>
                  <a:lnTo>
                    <a:pt x="650525" y="517351"/>
                  </a:lnTo>
                  <a:cubicBezTo>
                    <a:pt x="662574" y="483781"/>
                    <a:pt x="694633" y="461225"/>
                    <a:pt x="730300" y="461225"/>
                  </a:cubicBezTo>
                  <a:lnTo>
                    <a:pt x="749190" y="461225"/>
                  </a:lnTo>
                  <a:cubicBezTo>
                    <a:pt x="767536" y="461225"/>
                    <a:pt x="782415" y="446346"/>
                    <a:pt x="782415" y="428000"/>
                  </a:cubicBezTo>
                  <a:cubicBezTo>
                    <a:pt x="782415" y="409655"/>
                    <a:pt x="767536" y="394775"/>
                    <a:pt x="749190" y="394775"/>
                  </a:cubicBezTo>
                  <a:lnTo>
                    <a:pt x="730300" y="394775"/>
                  </a:lnTo>
                  <a:cubicBezTo>
                    <a:pt x="677347" y="394775"/>
                    <a:pt x="628857" y="422644"/>
                    <a:pt x="601680" y="466509"/>
                  </a:cubicBezTo>
                  <a:lnTo>
                    <a:pt x="552120" y="397085"/>
                  </a:lnTo>
                  <a:lnTo>
                    <a:pt x="600879" y="278895"/>
                  </a:lnTo>
                  <a:lnTo>
                    <a:pt x="815876" y="203520"/>
                  </a:lnTo>
                  <a:cubicBezTo>
                    <a:pt x="821771" y="201453"/>
                    <a:pt x="826968" y="197765"/>
                    <a:pt x="830865" y="192877"/>
                  </a:cubicBezTo>
                  <a:lnTo>
                    <a:pt x="926440" y="72993"/>
                  </a:lnTo>
                  <a:cubicBezTo>
                    <a:pt x="1170648" y="96223"/>
                    <a:pt x="1400521" y="233143"/>
                    <a:pt x="1532245" y="461295"/>
                  </a:cubicBezTo>
                  <a:cubicBezTo>
                    <a:pt x="1567330" y="522066"/>
                    <a:pt x="1593285" y="586044"/>
                    <a:pt x="1610540" y="651481"/>
                  </a:cubicBezTo>
                  <a:lnTo>
                    <a:pt x="1596455" y="664041"/>
                  </a:lnTo>
                  <a:cubicBezTo>
                    <a:pt x="1578070" y="680446"/>
                    <a:pt x="1567297" y="703975"/>
                    <a:pt x="1566885" y="728600"/>
                  </a:cubicBezTo>
                  <a:cubicBezTo>
                    <a:pt x="1566882" y="728869"/>
                    <a:pt x="1566875" y="729135"/>
                    <a:pt x="1566865" y="729401"/>
                  </a:cubicBezTo>
                  <a:lnTo>
                    <a:pt x="1543918" y="666294"/>
                  </a:lnTo>
                  <a:cubicBezTo>
                    <a:pt x="1540498" y="656877"/>
                    <a:pt x="1535461" y="648241"/>
                    <a:pt x="1528955" y="640628"/>
                  </a:cubicBezTo>
                  <a:lnTo>
                    <a:pt x="1488021" y="592703"/>
                  </a:lnTo>
                  <a:cubicBezTo>
                    <a:pt x="1472151" y="574125"/>
                    <a:pt x="1449044" y="563475"/>
                    <a:pt x="1424618" y="563475"/>
                  </a:cubicBezTo>
                  <a:lnTo>
                    <a:pt x="1374513" y="563475"/>
                  </a:lnTo>
                  <a:cubicBezTo>
                    <a:pt x="1356726" y="563475"/>
                    <a:pt x="1340471" y="573218"/>
                    <a:pt x="1332081" y="588892"/>
                  </a:cubicBezTo>
                  <a:cubicBezTo>
                    <a:pt x="1323691" y="604569"/>
                    <a:pt x="1324608" y="623502"/>
                    <a:pt x="1334473" y="638296"/>
                  </a:cubicBezTo>
                  <a:lnTo>
                    <a:pt x="1339544" y="645908"/>
                  </a:lnTo>
                  <a:cubicBezTo>
                    <a:pt x="1307166" y="673750"/>
                    <a:pt x="1269718" y="696030"/>
                    <a:pt x="1229844" y="711056"/>
                  </a:cubicBezTo>
                  <a:lnTo>
                    <a:pt x="1161161" y="579495"/>
                  </a:lnTo>
                  <a:lnTo>
                    <a:pt x="1161161" y="550144"/>
                  </a:lnTo>
                  <a:cubicBezTo>
                    <a:pt x="1161161" y="541066"/>
                    <a:pt x="1157446" y="532377"/>
                    <a:pt x="1150877" y="526114"/>
                  </a:cubicBezTo>
                  <a:lnTo>
                    <a:pt x="1089029" y="467070"/>
                  </a:lnTo>
                  <a:cubicBezTo>
                    <a:pt x="1085617" y="463814"/>
                    <a:pt x="1081549" y="461322"/>
                    <a:pt x="1077100" y="459757"/>
                  </a:cubicBezTo>
                  <a:lnTo>
                    <a:pt x="1021426" y="440192"/>
                  </a:lnTo>
                  <a:cubicBezTo>
                    <a:pt x="1004104" y="434098"/>
                    <a:pt x="985144" y="443212"/>
                    <a:pt x="979063" y="460521"/>
                  </a:cubicBezTo>
                  <a:cubicBezTo>
                    <a:pt x="972979" y="477836"/>
                    <a:pt x="982081" y="496800"/>
                    <a:pt x="999392" y="502884"/>
                  </a:cubicBezTo>
                  <a:lnTo>
                    <a:pt x="1048318" y="520079"/>
                  </a:lnTo>
                  <a:lnTo>
                    <a:pt x="1094711" y="564363"/>
                  </a:lnTo>
                  <a:lnTo>
                    <a:pt x="1094711" y="587649"/>
                  </a:lnTo>
                  <a:cubicBezTo>
                    <a:pt x="1094711" y="593002"/>
                    <a:pt x="1096007" y="598279"/>
                    <a:pt x="1098486" y="603027"/>
                  </a:cubicBezTo>
                  <a:lnTo>
                    <a:pt x="1184471" y="767730"/>
                  </a:lnTo>
                  <a:cubicBezTo>
                    <a:pt x="1192203" y="782550"/>
                    <a:pt x="1209754" y="789321"/>
                    <a:pt x="1225418" y="783526"/>
                  </a:cubicBezTo>
                  <a:lnTo>
                    <a:pt x="1250455" y="774296"/>
                  </a:lnTo>
                  <a:cubicBezTo>
                    <a:pt x="1308622" y="752843"/>
                    <a:pt x="1362534" y="718336"/>
                    <a:pt x="1406369" y="674508"/>
                  </a:cubicBezTo>
                  <a:cubicBezTo>
                    <a:pt x="1417567" y="663306"/>
                    <a:pt x="1419308" y="645765"/>
                    <a:pt x="1410519" y="632584"/>
                  </a:cubicBezTo>
                  <a:lnTo>
                    <a:pt x="1408752" y="629929"/>
                  </a:lnTo>
                  <a:lnTo>
                    <a:pt x="1424618" y="629929"/>
                  </a:lnTo>
                  <a:cubicBezTo>
                    <a:pt x="1429579" y="629929"/>
                    <a:pt x="1434274" y="632092"/>
                    <a:pt x="1437497" y="635867"/>
                  </a:cubicBezTo>
                  <a:lnTo>
                    <a:pt x="1478431" y="683792"/>
                  </a:lnTo>
                  <a:cubicBezTo>
                    <a:pt x="1479751" y="685337"/>
                    <a:pt x="1480771" y="687085"/>
                    <a:pt x="1481468" y="689002"/>
                  </a:cubicBezTo>
                  <a:lnTo>
                    <a:pt x="1526642" y="813219"/>
                  </a:lnTo>
                  <a:cubicBezTo>
                    <a:pt x="1530523" y="823892"/>
                    <a:pt x="1539588" y="831840"/>
                    <a:pt x="1550666" y="834299"/>
                  </a:cubicBezTo>
                  <a:cubicBezTo>
                    <a:pt x="1553059" y="834828"/>
                    <a:pt x="1555468" y="835087"/>
                    <a:pt x="1557864" y="835087"/>
                  </a:cubicBezTo>
                  <a:cubicBezTo>
                    <a:pt x="1566579" y="835087"/>
                    <a:pt x="1575063" y="831654"/>
                    <a:pt x="1581356" y="825354"/>
                  </a:cubicBezTo>
                  <a:lnTo>
                    <a:pt x="1602858" y="803852"/>
                  </a:lnTo>
                  <a:cubicBezTo>
                    <a:pt x="1616475" y="790232"/>
                    <a:pt x="1625849" y="773000"/>
                    <a:pt x="1630328" y="753897"/>
                  </a:cubicBezTo>
                  <a:cubicBezTo>
                    <a:pt x="1663583" y="1020404"/>
                    <a:pt x="1559083" y="1296093"/>
                    <a:pt x="1338201" y="1469458"/>
                  </a:cubicBezTo>
                  <a:cubicBezTo>
                    <a:pt x="1323764" y="1480785"/>
                    <a:pt x="1321245" y="1501669"/>
                    <a:pt x="1332579" y="1516107"/>
                  </a:cubicBezTo>
                  <a:cubicBezTo>
                    <a:pt x="1343907" y="1530545"/>
                    <a:pt x="1364787" y="1533063"/>
                    <a:pt x="1379228" y="1521729"/>
                  </a:cubicBezTo>
                  <a:cubicBezTo>
                    <a:pt x="1538697" y="1396568"/>
                    <a:pt x="1648251" y="1217551"/>
                    <a:pt x="1687710" y="1017653"/>
                  </a:cubicBezTo>
                  <a:cubicBezTo>
                    <a:pt x="1727537" y="815828"/>
                    <a:pt x="1692764" y="606440"/>
                    <a:pt x="1589786" y="428077"/>
                  </a:cubicBezTo>
                  <a:close/>
                  <a:moveTo>
                    <a:pt x="159601" y="942009"/>
                  </a:moveTo>
                  <a:lnTo>
                    <a:pt x="296611" y="1046183"/>
                  </a:lnTo>
                  <a:cubicBezTo>
                    <a:pt x="300662" y="1049263"/>
                    <a:pt x="305360" y="1051370"/>
                    <a:pt x="310351" y="1052343"/>
                  </a:cubicBezTo>
                  <a:lnTo>
                    <a:pt x="392930" y="1068479"/>
                  </a:lnTo>
                  <a:cubicBezTo>
                    <a:pt x="403470" y="1070539"/>
                    <a:pt x="412262" y="1076773"/>
                    <a:pt x="417695" y="1086037"/>
                  </a:cubicBezTo>
                  <a:cubicBezTo>
                    <a:pt x="423128" y="1095297"/>
                    <a:pt x="424271" y="1106014"/>
                    <a:pt x="420928" y="1116218"/>
                  </a:cubicBezTo>
                  <a:cubicBezTo>
                    <a:pt x="414050" y="1137195"/>
                    <a:pt x="414016" y="1159382"/>
                    <a:pt x="420838" y="1180372"/>
                  </a:cubicBezTo>
                  <a:lnTo>
                    <a:pt x="431365" y="1212763"/>
                  </a:lnTo>
                  <a:cubicBezTo>
                    <a:pt x="437655" y="1232122"/>
                    <a:pt x="427015" y="1252992"/>
                    <a:pt x="407660" y="1259282"/>
                  </a:cubicBezTo>
                  <a:lnTo>
                    <a:pt x="374641" y="1270012"/>
                  </a:lnTo>
                  <a:cubicBezTo>
                    <a:pt x="363121" y="1273753"/>
                    <a:pt x="354554" y="1283469"/>
                    <a:pt x="352278" y="1295358"/>
                  </a:cubicBezTo>
                  <a:lnTo>
                    <a:pt x="325702" y="1434083"/>
                  </a:lnTo>
                  <a:cubicBezTo>
                    <a:pt x="267277" y="1380609"/>
                    <a:pt x="215979" y="1317409"/>
                    <a:pt x="174341" y="1245287"/>
                  </a:cubicBezTo>
                  <a:cubicBezTo>
                    <a:pt x="123541" y="1157308"/>
                    <a:pt x="91802" y="1063468"/>
                    <a:pt x="77813" y="968581"/>
                  </a:cubicBezTo>
                  <a:lnTo>
                    <a:pt x="159601" y="942009"/>
                  </a:lnTo>
                  <a:close/>
                  <a:moveTo>
                    <a:pt x="353245" y="412054"/>
                  </a:moveTo>
                  <a:lnTo>
                    <a:pt x="314159" y="453932"/>
                  </a:lnTo>
                  <a:cubicBezTo>
                    <a:pt x="312414" y="455803"/>
                    <a:pt x="310889" y="457869"/>
                    <a:pt x="309617" y="460089"/>
                  </a:cubicBezTo>
                  <a:lnTo>
                    <a:pt x="220857" y="615052"/>
                  </a:lnTo>
                  <a:lnTo>
                    <a:pt x="141970" y="671461"/>
                  </a:lnTo>
                  <a:cubicBezTo>
                    <a:pt x="127276" y="681968"/>
                    <a:pt x="123668" y="702280"/>
                    <a:pt x="133842" y="717206"/>
                  </a:cubicBezTo>
                  <a:lnTo>
                    <a:pt x="163346" y="760483"/>
                  </a:lnTo>
                  <a:cubicBezTo>
                    <a:pt x="146339" y="763015"/>
                    <a:pt x="131078" y="765101"/>
                    <a:pt x="120930" y="766208"/>
                  </a:cubicBezTo>
                  <a:cubicBezTo>
                    <a:pt x="118979" y="764337"/>
                    <a:pt x="116939" y="762440"/>
                    <a:pt x="114829" y="760479"/>
                  </a:cubicBezTo>
                  <a:cubicBezTo>
                    <a:pt x="106931" y="753143"/>
                    <a:pt x="95955" y="743343"/>
                    <a:pt x="79594" y="729025"/>
                  </a:cubicBezTo>
                  <a:cubicBezTo>
                    <a:pt x="106578" y="562010"/>
                    <a:pt x="187057" y="404668"/>
                    <a:pt x="313631" y="284564"/>
                  </a:cubicBezTo>
                  <a:cubicBezTo>
                    <a:pt x="337867" y="292196"/>
                    <a:pt x="357758" y="310276"/>
                    <a:pt x="367474" y="333858"/>
                  </a:cubicBezTo>
                  <a:cubicBezTo>
                    <a:pt x="378406" y="360381"/>
                    <a:pt x="372817" y="391077"/>
                    <a:pt x="353245" y="412054"/>
                  </a:cubicBezTo>
                  <a:close/>
                  <a:moveTo>
                    <a:pt x="624155" y="593623"/>
                  </a:moveTo>
                  <a:cubicBezTo>
                    <a:pt x="638975" y="585283"/>
                    <a:pt x="673373" y="584064"/>
                    <a:pt x="698487" y="583173"/>
                  </a:cubicBezTo>
                  <a:cubicBezTo>
                    <a:pt x="708552" y="582818"/>
                    <a:pt x="718062" y="582479"/>
                    <a:pt x="726555" y="581768"/>
                  </a:cubicBezTo>
                  <a:cubicBezTo>
                    <a:pt x="731038" y="581392"/>
                    <a:pt x="736015" y="581462"/>
                    <a:pt x="740710" y="581827"/>
                  </a:cubicBezTo>
                  <a:cubicBezTo>
                    <a:pt x="738614" y="587210"/>
                    <a:pt x="737932" y="593118"/>
                    <a:pt x="738843" y="598980"/>
                  </a:cubicBezTo>
                  <a:cubicBezTo>
                    <a:pt x="740441" y="609291"/>
                    <a:pt x="746798" y="618246"/>
                    <a:pt x="755995" y="623167"/>
                  </a:cubicBezTo>
                  <a:cubicBezTo>
                    <a:pt x="762229" y="626503"/>
                    <a:pt x="770905" y="632288"/>
                    <a:pt x="780089" y="638412"/>
                  </a:cubicBezTo>
                  <a:cubicBezTo>
                    <a:pt x="806057" y="655724"/>
                    <a:pt x="835494" y="675345"/>
                    <a:pt x="863147" y="677106"/>
                  </a:cubicBezTo>
                  <a:cubicBezTo>
                    <a:pt x="888294" y="678738"/>
                    <a:pt x="902286" y="664406"/>
                    <a:pt x="908281" y="658302"/>
                  </a:cubicBezTo>
                  <a:cubicBezTo>
                    <a:pt x="908759" y="657817"/>
                    <a:pt x="909211" y="657332"/>
                    <a:pt x="909689" y="656890"/>
                  </a:cubicBezTo>
                  <a:cubicBezTo>
                    <a:pt x="913065" y="654139"/>
                    <a:pt x="916229" y="650451"/>
                    <a:pt x="918581" y="646001"/>
                  </a:cubicBezTo>
                  <a:cubicBezTo>
                    <a:pt x="923895" y="647520"/>
                    <a:pt x="929477" y="649032"/>
                    <a:pt x="935199" y="650583"/>
                  </a:cubicBezTo>
                  <a:cubicBezTo>
                    <a:pt x="954873" y="655910"/>
                    <a:pt x="991494" y="665825"/>
                    <a:pt x="999585" y="674398"/>
                  </a:cubicBezTo>
                  <a:cubicBezTo>
                    <a:pt x="1013956" y="689633"/>
                    <a:pt x="1025158" y="718632"/>
                    <a:pt x="1035043" y="744214"/>
                  </a:cubicBezTo>
                  <a:cubicBezTo>
                    <a:pt x="1040037" y="757143"/>
                    <a:pt x="1044756" y="769345"/>
                    <a:pt x="1050049" y="780659"/>
                  </a:cubicBezTo>
                  <a:cubicBezTo>
                    <a:pt x="1052322" y="785513"/>
                    <a:pt x="1054558" y="790514"/>
                    <a:pt x="1056831" y="795578"/>
                  </a:cubicBezTo>
                  <a:cubicBezTo>
                    <a:pt x="1072162" y="829777"/>
                    <a:pt x="1089541" y="868541"/>
                    <a:pt x="1126408" y="892638"/>
                  </a:cubicBezTo>
                  <a:cubicBezTo>
                    <a:pt x="1143125" y="903567"/>
                    <a:pt x="1163617" y="906707"/>
                    <a:pt x="1181700" y="909482"/>
                  </a:cubicBezTo>
                  <a:cubicBezTo>
                    <a:pt x="1183886" y="909817"/>
                    <a:pt x="1186391" y="910203"/>
                    <a:pt x="1188937" y="910621"/>
                  </a:cubicBezTo>
                  <a:cubicBezTo>
                    <a:pt x="1178204" y="925594"/>
                    <a:pt x="1162922" y="939822"/>
                    <a:pt x="1146777" y="954858"/>
                  </a:cubicBezTo>
                  <a:cubicBezTo>
                    <a:pt x="1105643" y="993164"/>
                    <a:pt x="1054452" y="1040840"/>
                    <a:pt x="1078027" y="1116896"/>
                  </a:cubicBezTo>
                  <a:cubicBezTo>
                    <a:pt x="1089155" y="1152809"/>
                    <a:pt x="1089674" y="1156690"/>
                    <a:pt x="1071780" y="1176155"/>
                  </a:cubicBezTo>
                  <a:cubicBezTo>
                    <a:pt x="1069341" y="1178810"/>
                    <a:pt x="1067069" y="1181229"/>
                    <a:pt x="1064939" y="1183495"/>
                  </a:cubicBezTo>
                  <a:cubicBezTo>
                    <a:pt x="1049614" y="1199810"/>
                    <a:pt x="1037509" y="1212696"/>
                    <a:pt x="1027487" y="1244263"/>
                  </a:cubicBezTo>
                  <a:cubicBezTo>
                    <a:pt x="1024576" y="1253431"/>
                    <a:pt x="1020805" y="1257677"/>
                    <a:pt x="1013956" y="1265386"/>
                  </a:cubicBezTo>
                  <a:cubicBezTo>
                    <a:pt x="1008480" y="1271554"/>
                    <a:pt x="1001659" y="1279236"/>
                    <a:pt x="995369" y="1290002"/>
                  </a:cubicBezTo>
                  <a:cubicBezTo>
                    <a:pt x="987832" y="1302901"/>
                    <a:pt x="985340" y="1315322"/>
                    <a:pt x="983343" y="1325300"/>
                  </a:cubicBezTo>
                  <a:cubicBezTo>
                    <a:pt x="981373" y="1335119"/>
                    <a:pt x="980256" y="1340047"/>
                    <a:pt x="976402" y="1344779"/>
                  </a:cubicBezTo>
                  <a:cubicBezTo>
                    <a:pt x="967626" y="1355551"/>
                    <a:pt x="951258" y="1371195"/>
                    <a:pt x="934454" y="1381871"/>
                  </a:cubicBezTo>
                  <a:cubicBezTo>
                    <a:pt x="918837" y="1391787"/>
                    <a:pt x="909719" y="1393143"/>
                    <a:pt x="906612" y="1392956"/>
                  </a:cubicBezTo>
                  <a:cubicBezTo>
                    <a:pt x="903067" y="1389155"/>
                    <a:pt x="890224" y="1372511"/>
                    <a:pt x="870819" y="1314916"/>
                  </a:cubicBezTo>
                  <a:cubicBezTo>
                    <a:pt x="866034" y="1300708"/>
                    <a:pt x="859395" y="1286088"/>
                    <a:pt x="852975" y="1271949"/>
                  </a:cubicBezTo>
                  <a:cubicBezTo>
                    <a:pt x="838823" y="1240781"/>
                    <a:pt x="824193" y="1208549"/>
                    <a:pt x="831311" y="1186522"/>
                  </a:cubicBezTo>
                  <a:cubicBezTo>
                    <a:pt x="832151" y="1183924"/>
                    <a:pt x="832982" y="1181385"/>
                    <a:pt x="833799" y="1178903"/>
                  </a:cubicBezTo>
                  <a:cubicBezTo>
                    <a:pt x="845170" y="1144246"/>
                    <a:pt x="855903" y="1111519"/>
                    <a:pt x="836019" y="1063870"/>
                  </a:cubicBezTo>
                  <a:cubicBezTo>
                    <a:pt x="829965" y="1049359"/>
                    <a:pt x="820325" y="1038756"/>
                    <a:pt x="811829" y="1029399"/>
                  </a:cubicBezTo>
                  <a:cubicBezTo>
                    <a:pt x="806330" y="1023348"/>
                    <a:pt x="800099" y="1016490"/>
                    <a:pt x="799139" y="1012542"/>
                  </a:cubicBezTo>
                  <a:cubicBezTo>
                    <a:pt x="797969" y="1007728"/>
                    <a:pt x="798006" y="1002168"/>
                    <a:pt x="798049" y="995732"/>
                  </a:cubicBezTo>
                  <a:cubicBezTo>
                    <a:pt x="798162" y="978370"/>
                    <a:pt x="798335" y="952137"/>
                    <a:pt x="772254" y="927714"/>
                  </a:cubicBezTo>
                  <a:cubicBezTo>
                    <a:pt x="735484" y="893296"/>
                    <a:pt x="692606" y="903899"/>
                    <a:pt x="664229" y="910917"/>
                  </a:cubicBezTo>
                  <a:cubicBezTo>
                    <a:pt x="655513" y="913070"/>
                    <a:pt x="647279" y="915110"/>
                    <a:pt x="639982" y="915968"/>
                  </a:cubicBezTo>
                  <a:cubicBezTo>
                    <a:pt x="593303" y="921437"/>
                    <a:pt x="551628" y="903826"/>
                    <a:pt x="525610" y="867621"/>
                  </a:cubicBezTo>
                  <a:cubicBezTo>
                    <a:pt x="498393" y="829750"/>
                    <a:pt x="494442" y="778788"/>
                    <a:pt x="515303" y="734628"/>
                  </a:cubicBezTo>
                  <a:cubicBezTo>
                    <a:pt x="525401" y="713259"/>
                    <a:pt x="540656" y="696090"/>
                    <a:pt x="558320" y="676219"/>
                  </a:cubicBezTo>
                  <a:cubicBezTo>
                    <a:pt x="562178" y="671876"/>
                    <a:pt x="566072" y="667497"/>
                    <a:pt x="569967" y="663011"/>
                  </a:cubicBezTo>
                  <a:cubicBezTo>
                    <a:pt x="576446" y="655541"/>
                    <a:pt x="583577" y="645426"/>
                    <a:pt x="591117" y="634717"/>
                  </a:cubicBezTo>
                  <a:cubicBezTo>
                    <a:pt x="600118" y="621941"/>
                    <a:pt x="616878" y="598149"/>
                    <a:pt x="624155" y="5936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0D3465ED-B326-4089-BF9A-A80A464B0305}"/>
                </a:ext>
              </a:extLst>
            </p:cNvPr>
            <p:cNvSpPr/>
            <p:nvPr/>
          </p:nvSpPr>
          <p:spPr>
            <a:xfrm>
              <a:off x="9482036" y="4949337"/>
              <a:ext cx="202693" cy="348897"/>
            </a:xfrm>
            <a:custGeom>
              <a:avLst/>
              <a:gdLst>
                <a:gd name="connsiteX0" fmla="*/ 201437 w 202692"/>
                <a:gd name="connsiteY0" fmla="*/ 87445 h 348896"/>
                <a:gd name="connsiteX1" fmla="*/ 185451 w 202692"/>
                <a:gd name="connsiteY1" fmla="*/ 27189 h 348896"/>
                <a:gd name="connsiteX2" fmla="*/ 157280 w 202692"/>
                <a:gd name="connsiteY2" fmla="*/ 2720 h 348896"/>
                <a:gd name="connsiteX3" fmla="*/ 124131 w 202692"/>
                <a:gd name="connsiteY3" fmla="*/ 19869 h 348896"/>
                <a:gd name="connsiteX4" fmla="*/ 114040 w 202692"/>
                <a:gd name="connsiteY4" fmla="*/ 40567 h 348896"/>
                <a:gd name="connsiteX5" fmla="*/ 97452 w 202692"/>
                <a:gd name="connsiteY5" fmla="*/ 70698 h 348896"/>
                <a:gd name="connsiteX6" fmla="*/ 77947 w 202692"/>
                <a:gd name="connsiteY6" fmla="*/ 82265 h 348896"/>
                <a:gd name="connsiteX7" fmla="*/ 22609 w 202692"/>
                <a:gd name="connsiteY7" fmla="*/ 136045 h 348896"/>
                <a:gd name="connsiteX8" fmla="*/ 20409 w 202692"/>
                <a:gd name="connsiteY8" fmla="*/ 182923 h 348896"/>
                <a:gd name="connsiteX9" fmla="*/ 19558 w 202692"/>
                <a:gd name="connsiteY9" fmla="*/ 202505 h 348896"/>
                <a:gd name="connsiteX10" fmla="*/ 19226 w 202692"/>
                <a:gd name="connsiteY10" fmla="*/ 203279 h 348896"/>
                <a:gd name="connsiteX11" fmla="*/ 16565 w 202692"/>
                <a:gd name="connsiteY11" fmla="*/ 313580 h 348896"/>
                <a:gd name="connsiteX12" fmla="*/ 73039 w 202692"/>
                <a:gd name="connsiteY12" fmla="*/ 348819 h 348896"/>
                <a:gd name="connsiteX13" fmla="*/ 81898 w 202692"/>
                <a:gd name="connsiteY13" fmla="*/ 348104 h 348896"/>
                <a:gd name="connsiteX14" fmla="*/ 162091 w 202692"/>
                <a:gd name="connsiteY14" fmla="*/ 237145 h 348896"/>
                <a:gd name="connsiteX15" fmla="*/ 201174 w 202692"/>
                <a:gd name="connsiteY15" fmla="*/ 105425 h 348896"/>
                <a:gd name="connsiteX16" fmla="*/ 201437 w 202692"/>
                <a:gd name="connsiteY16" fmla="*/ 87445 h 348896"/>
                <a:gd name="connsiteX17" fmla="*/ 98389 w 202692"/>
                <a:gd name="connsiteY17" fmla="*/ 218242 h 348896"/>
                <a:gd name="connsiteX18" fmla="*/ 72966 w 202692"/>
                <a:gd name="connsiteY18" fmla="*/ 278119 h 348896"/>
                <a:gd name="connsiteX19" fmla="*/ 70939 w 202692"/>
                <a:gd name="connsiteY19" fmla="*/ 275384 h 348896"/>
                <a:gd name="connsiteX20" fmla="*/ 80360 w 202692"/>
                <a:gd name="connsiteY20" fmla="*/ 229320 h 348896"/>
                <a:gd name="connsiteX21" fmla="*/ 80695 w 202692"/>
                <a:gd name="connsiteY21" fmla="*/ 228542 h 348896"/>
                <a:gd name="connsiteX22" fmla="*/ 86145 w 202692"/>
                <a:gd name="connsiteY22" fmla="*/ 173184 h 348896"/>
                <a:gd name="connsiteX23" fmla="*/ 86012 w 202692"/>
                <a:gd name="connsiteY23" fmla="*/ 155939 h 348896"/>
                <a:gd name="connsiteX24" fmla="*/ 106829 w 202692"/>
                <a:gd name="connsiteY24" fmla="*/ 142112 h 348896"/>
                <a:gd name="connsiteX25" fmla="*/ 123533 w 202692"/>
                <a:gd name="connsiteY25" fmla="*/ 133496 h 348896"/>
                <a:gd name="connsiteX26" fmla="*/ 98389 w 202692"/>
                <a:gd name="connsiteY26" fmla="*/ 218242 h 34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2692" h="348896">
                  <a:moveTo>
                    <a:pt x="201437" y="87445"/>
                  </a:moveTo>
                  <a:lnTo>
                    <a:pt x="185451" y="27189"/>
                  </a:lnTo>
                  <a:cubicBezTo>
                    <a:pt x="181958" y="14031"/>
                    <a:pt x="170794" y="4335"/>
                    <a:pt x="157280" y="2720"/>
                  </a:cubicBezTo>
                  <a:cubicBezTo>
                    <a:pt x="143749" y="1138"/>
                    <a:pt x="130627" y="7903"/>
                    <a:pt x="124131" y="19869"/>
                  </a:cubicBezTo>
                  <a:cubicBezTo>
                    <a:pt x="120489" y="26581"/>
                    <a:pt x="117210" y="33692"/>
                    <a:pt x="114040" y="40567"/>
                  </a:cubicBezTo>
                  <a:cubicBezTo>
                    <a:pt x="108707" y="52133"/>
                    <a:pt x="103191" y="64096"/>
                    <a:pt x="97452" y="70698"/>
                  </a:cubicBezTo>
                  <a:cubicBezTo>
                    <a:pt x="94229" y="74406"/>
                    <a:pt x="85949" y="78404"/>
                    <a:pt x="77947" y="82265"/>
                  </a:cubicBezTo>
                  <a:cubicBezTo>
                    <a:pt x="58818" y="91496"/>
                    <a:pt x="32617" y="104139"/>
                    <a:pt x="22609" y="136045"/>
                  </a:cubicBezTo>
                  <a:cubicBezTo>
                    <a:pt x="16395" y="155836"/>
                    <a:pt x="18714" y="171493"/>
                    <a:pt x="20409" y="182923"/>
                  </a:cubicBezTo>
                  <a:cubicBezTo>
                    <a:pt x="21874" y="192835"/>
                    <a:pt x="22213" y="196271"/>
                    <a:pt x="19558" y="202505"/>
                  </a:cubicBezTo>
                  <a:lnTo>
                    <a:pt x="19226" y="203279"/>
                  </a:lnTo>
                  <a:cubicBezTo>
                    <a:pt x="8650" y="228097"/>
                    <a:pt x="-11028" y="274301"/>
                    <a:pt x="16565" y="313580"/>
                  </a:cubicBezTo>
                  <a:cubicBezTo>
                    <a:pt x="36252" y="341612"/>
                    <a:pt x="56954" y="348819"/>
                    <a:pt x="73039" y="348819"/>
                  </a:cubicBezTo>
                  <a:cubicBezTo>
                    <a:pt x="76179" y="348829"/>
                    <a:pt x="79150" y="348553"/>
                    <a:pt x="81898" y="348104"/>
                  </a:cubicBezTo>
                  <a:cubicBezTo>
                    <a:pt x="115791" y="342565"/>
                    <a:pt x="141270" y="307310"/>
                    <a:pt x="162091" y="237145"/>
                  </a:cubicBezTo>
                  <a:lnTo>
                    <a:pt x="201174" y="105425"/>
                  </a:lnTo>
                  <a:cubicBezTo>
                    <a:pt x="202912" y="99567"/>
                    <a:pt x="203005" y="93346"/>
                    <a:pt x="201437" y="87445"/>
                  </a:cubicBezTo>
                  <a:close/>
                  <a:moveTo>
                    <a:pt x="98389" y="218242"/>
                  </a:moveTo>
                  <a:cubicBezTo>
                    <a:pt x="87776" y="254015"/>
                    <a:pt x="78386" y="270716"/>
                    <a:pt x="72966" y="278119"/>
                  </a:cubicBezTo>
                  <a:cubicBezTo>
                    <a:pt x="72342" y="277321"/>
                    <a:pt x="71664" y="276418"/>
                    <a:pt x="70939" y="275384"/>
                  </a:cubicBezTo>
                  <a:cubicBezTo>
                    <a:pt x="64589" y="266340"/>
                    <a:pt x="74079" y="244063"/>
                    <a:pt x="80360" y="229320"/>
                  </a:cubicBezTo>
                  <a:lnTo>
                    <a:pt x="80695" y="228542"/>
                  </a:lnTo>
                  <a:cubicBezTo>
                    <a:pt x="90823" y="204771"/>
                    <a:pt x="88115" y="186515"/>
                    <a:pt x="86145" y="173184"/>
                  </a:cubicBezTo>
                  <a:cubicBezTo>
                    <a:pt x="84879" y="164648"/>
                    <a:pt x="84427" y="160979"/>
                    <a:pt x="86012" y="155939"/>
                  </a:cubicBezTo>
                  <a:cubicBezTo>
                    <a:pt x="87314" y="151795"/>
                    <a:pt x="95100" y="147774"/>
                    <a:pt x="106829" y="142112"/>
                  </a:cubicBezTo>
                  <a:cubicBezTo>
                    <a:pt x="112029" y="139600"/>
                    <a:pt x="117755" y="136839"/>
                    <a:pt x="123533" y="133496"/>
                  </a:cubicBezTo>
                  <a:lnTo>
                    <a:pt x="98389" y="21824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8142E0BB-6C71-4BFD-A7F7-DF5A5B33BE5D}"/>
                </a:ext>
              </a:extLst>
            </p:cNvPr>
            <p:cNvSpPr/>
            <p:nvPr/>
          </p:nvSpPr>
          <p:spPr>
            <a:xfrm>
              <a:off x="9169337" y="4282604"/>
              <a:ext cx="73102" cy="69779"/>
            </a:xfrm>
            <a:custGeom>
              <a:avLst/>
              <a:gdLst>
                <a:gd name="connsiteX0" fmla="*/ 48966 w 73102"/>
                <a:gd name="connsiteY0" fmla="*/ 5153 h 69779"/>
                <a:gd name="connsiteX1" fmla="*/ 46724 w 73102"/>
                <a:gd name="connsiteY1" fmla="*/ 4369 h 69779"/>
                <a:gd name="connsiteX2" fmla="*/ 4374 w 73102"/>
                <a:gd name="connsiteY2" fmla="*/ 24724 h 69779"/>
                <a:gd name="connsiteX3" fmla="*/ 24730 w 73102"/>
                <a:gd name="connsiteY3" fmla="*/ 67074 h 69779"/>
                <a:gd name="connsiteX4" fmla="*/ 26969 w 73102"/>
                <a:gd name="connsiteY4" fmla="*/ 67858 h 69779"/>
                <a:gd name="connsiteX5" fmla="*/ 37968 w 73102"/>
                <a:gd name="connsiteY5" fmla="*/ 69739 h 69779"/>
                <a:gd name="connsiteX6" fmla="*/ 69322 w 73102"/>
                <a:gd name="connsiteY6" fmla="*/ 47502 h 69779"/>
                <a:gd name="connsiteX7" fmla="*/ 48966 w 73102"/>
                <a:gd name="connsiteY7" fmla="*/ 5153 h 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02" h="69779">
                  <a:moveTo>
                    <a:pt x="48966" y="5153"/>
                  </a:moveTo>
                  <a:lnTo>
                    <a:pt x="46724" y="4369"/>
                  </a:lnTo>
                  <a:cubicBezTo>
                    <a:pt x="29422" y="-1692"/>
                    <a:pt x="10448" y="7409"/>
                    <a:pt x="4374" y="24724"/>
                  </a:cubicBezTo>
                  <a:cubicBezTo>
                    <a:pt x="-1700" y="42043"/>
                    <a:pt x="7414" y="61000"/>
                    <a:pt x="24730" y="67074"/>
                  </a:cubicBezTo>
                  <a:lnTo>
                    <a:pt x="26969" y="67858"/>
                  </a:lnTo>
                  <a:cubicBezTo>
                    <a:pt x="30608" y="69134"/>
                    <a:pt x="34316" y="69739"/>
                    <a:pt x="37968" y="69739"/>
                  </a:cubicBezTo>
                  <a:cubicBezTo>
                    <a:pt x="51685" y="69739"/>
                    <a:pt x="64524" y="61176"/>
                    <a:pt x="69322" y="47502"/>
                  </a:cubicBezTo>
                  <a:cubicBezTo>
                    <a:pt x="75396" y="30184"/>
                    <a:pt x="66282" y="11224"/>
                    <a:pt x="48966" y="51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50" name="Gráfico 15">
            <a:extLst>
              <a:ext uri="{FF2B5EF4-FFF2-40B4-BE49-F238E27FC236}">
                <a16:creationId xmlns:a16="http://schemas.microsoft.com/office/drawing/2014/main" id="{DAB10F84-DB57-446A-AABB-E2202473D06C}"/>
              </a:ext>
            </a:extLst>
          </p:cNvPr>
          <p:cNvGrpSpPr/>
          <p:nvPr userDrawn="1"/>
        </p:nvGrpSpPr>
        <p:grpSpPr>
          <a:xfrm>
            <a:off x="2490514" y="4697887"/>
            <a:ext cx="1102505" cy="1102505"/>
            <a:chOff x="2169672" y="3892806"/>
            <a:chExt cx="1701288" cy="1701288"/>
          </a:xfrm>
        </p:grpSpPr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4FECFB5F-B4E7-4B8E-9EB9-1C4C0BD08A6F}"/>
                </a:ext>
              </a:extLst>
            </p:cNvPr>
            <p:cNvSpPr/>
            <p:nvPr/>
          </p:nvSpPr>
          <p:spPr>
            <a:xfrm>
              <a:off x="3720891" y="4982697"/>
              <a:ext cx="149527" cy="149527"/>
            </a:xfrm>
            <a:custGeom>
              <a:avLst/>
              <a:gdLst>
                <a:gd name="connsiteX0" fmla="*/ 140240 w 149527"/>
                <a:gd name="connsiteY0" fmla="*/ 92577 h 149527"/>
                <a:gd name="connsiteX1" fmla="*/ 59133 w 149527"/>
                <a:gd name="connsiteY1" fmla="*/ 12132 h 149527"/>
                <a:gd name="connsiteX2" fmla="*/ 12132 w 149527"/>
                <a:gd name="connsiteY2" fmla="*/ 12324 h 149527"/>
                <a:gd name="connsiteX3" fmla="*/ 12324 w 149527"/>
                <a:gd name="connsiteY3" fmla="*/ 59326 h 149527"/>
                <a:gd name="connsiteX4" fmla="*/ 93428 w 149527"/>
                <a:gd name="connsiteY4" fmla="*/ 139771 h 149527"/>
                <a:gd name="connsiteX5" fmla="*/ 116831 w 149527"/>
                <a:gd name="connsiteY5" fmla="*/ 149411 h 149527"/>
                <a:gd name="connsiteX6" fmla="*/ 140426 w 149527"/>
                <a:gd name="connsiteY6" fmla="*/ 139579 h 149527"/>
                <a:gd name="connsiteX7" fmla="*/ 140240 w 149527"/>
                <a:gd name="connsiteY7" fmla="*/ 92577 h 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27" h="149527">
                  <a:moveTo>
                    <a:pt x="140240" y="92577"/>
                  </a:moveTo>
                  <a:lnTo>
                    <a:pt x="59133" y="12132"/>
                  </a:lnTo>
                  <a:cubicBezTo>
                    <a:pt x="46097" y="-798"/>
                    <a:pt x="25057" y="-708"/>
                    <a:pt x="12132" y="12324"/>
                  </a:cubicBezTo>
                  <a:cubicBezTo>
                    <a:pt x="-798" y="25356"/>
                    <a:pt x="-708" y="46400"/>
                    <a:pt x="12324" y="59326"/>
                  </a:cubicBezTo>
                  <a:lnTo>
                    <a:pt x="93428" y="139771"/>
                  </a:lnTo>
                  <a:cubicBezTo>
                    <a:pt x="99907" y="146201"/>
                    <a:pt x="108371" y="149411"/>
                    <a:pt x="116831" y="149411"/>
                  </a:cubicBezTo>
                  <a:cubicBezTo>
                    <a:pt x="125380" y="149411"/>
                    <a:pt x="133930" y="146131"/>
                    <a:pt x="140426" y="139579"/>
                  </a:cubicBezTo>
                  <a:cubicBezTo>
                    <a:pt x="153358" y="126546"/>
                    <a:pt x="153272" y="105503"/>
                    <a:pt x="140240" y="925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1DE38471-DCC0-4A79-BC27-427152C99829}"/>
                </a:ext>
              </a:extLst>
            </p:cNvPr>
            <p:cNvSpPr/>
            <p:nvPr/>
          </p:nvSpPr>
          <p:spPr>
            <a:xfrm>
              <a:off x="3638113" y="4900292"/>
              <a:ext cx="69779" cy="69779"/>
            </a:xfrm>
            <a:custGeom>
              <a:avLst/>
              <a:gdLst>
                <a:gd name="connsiteX0" fmla="*/ 59269 w 69779"/>
                <a:gd name="connsiteY0" fmla="*/ 12226 h 69779"/>
                <a:gd name="connsiteX1" fmla="*/ 12268 w 69779"/>
                <a:gd name="connsiteY1" fmla="*/ 12226 h 69779"/>
                <a:gd name="connsiteX2" fmla="*/ 12211 w 69779"/>
                <a:gd name="connsiteY2" fmla="*/ 12283 h 69779"/>
                <a:gd name="connsiteX3" fmla="*/ 12241 w 69779"/>
                <a:gd name="connsiteY3" fmla="*/ 59258 h 69779"/>
                <a:gd name="connsiteX4" fmla="*/ 35724 w 69779"/>
                <a:gd name="connsiteY4" fmla="*/ 68980 h 69779"/>
                <a:gd name="connsiteX5" fmla="*/ 59266 w 69779"/>
                <a:gd name="connsiteY5" fmla="*/ 59231 h 69779"/>
                <a:gd name="connsiteX6" fmla="*/ 59269 w 69779"/>
                <a:gd name="connsiteY6" fmla="*/ 12226 h 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79" h="69779">
                  <a:moveTo>
                    <a:pt x="59269" y="12226"/>
                  </a:moveTo>
                  <a:cubicBezTo>
                    <a:pt x="46290" y="-753"/>
                    <a:pt x="25253" y="-753"/>
                    <a:pt x="12268" y="12226"/>
                  </a:cubicBezTo>
                  <a:lnTo>
                    <a:pt x="12211" y="12283"/>
                  </a:lnTo>
                  <a:cubicBezTo>
                    <a:pt x="-768" y="25262"/>
                    <a:pt x="-738" y="46279"/>
                    <a:pt x="12241" y="59258"/>
                  </a:cubicBezTo>
                  <a:cubicBezTo>
                    <a:pt x="18721" y="65740"/>
                    <a:pt x="27224" y="68980"/>
                    <a:pt x="35724" y="68980"/>
                  </a:cubicBezTo>
                  <a:cubicBezTo>
                    <a:pt x="44243" y="68980"/>
                    <a:pt x="52770" y="65727"/>
                    <a:pt x="59266" y="59231"/>
                  </a:cubicBezTo>
                  <a:cubicBezTo>
                    <a:pt x="72245" y="46252"/>
                    <a:pt x="72245" y="25209"/>
                    <a:pt x="59269" y="1222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330DD261-3451-47C8-8F98-344F202FFB4B}"/>
                </a:ext>
              </a:extLst>
            </p:cNvPr>
            <p:cNvSpPr/>
            <p:nvPr/>
          </p:nvSpPr>
          <p:spPr>
            <a:xfrm>
              <a:off x="2167178" y="3968274"/>
              <a:ext cx="1608249" cy="1548438"/>
            </a:xfrm>
            <a:custGeom>
              <a:avLst/>
              <a:gdLst>
                <a:gd name="connsiteX0" fmla="*/ 1246870 w 1608248"/>
                <a:gd name="connsiteY0" fmla="*/ 1097490 h 1548437"/>
                <a:gd name="connsiteX1" fmla="*/ 1569277 w 1608248"/>
                <a:gd name="connsiteY1" fmla="*/ 775086 h 1548437"/>
                <a:gd name="connsiteX2" fmla="*/ 1569274 w 1608248"/>
                <a:gd name="connsiteY2" fmla="*/ 597966 h 1548437"/>
                <a:gd name="connsiteX3" fmla="*/ 1508875 w 1608248"/>
                <a:gd name="connsiteY3" fmla="*/ 564555 h 1548437"/>
                <a:gd name="connsiteX4" fmla="*/ 1520491 w 1608248"/>
                <a:gd name="connsiteY4" fmla="*/ 511762 h 1548437"/>
                <a:gd name="connsiteX5" fmla="*/ 1483811 w 1608248"/>
                <a:gd name="connsiteY5" fmla="*/ 423205 h 1548437"/>
                <a:gd name="connsiteX6" fmla="*/ 1416553 w 1608248"/>
                <a:gd name="connsiteY6" fmla="*/ 388352 h 1548437"/>
                <a:gd name="connsiteX7" fmla="*/ 1386222 w 1608248"/>
                <a:gd name="connsiteY7" fmla="*/ 260560 h 1548437"/>
                <a:gd name="connsiteX8" fmla="*/ 1319012 w 1608248"/>
                <a:gd name="connsiteY8" fmla="*/ 225796 h 1548437"/>
                <a:gd name="connsiteX9" fmla="*/ 1325315 w 1608248"/>
                <a:gd name="connsiteY9" fmla="*/ 186477 h 1548437"/>
                <a:gd name="connsiteX10" fmla="*/ 1288634 w 1608248"/>
                <a:gd name="connsiteY10" fmla="*/ 97920 h 1548437"/>
                <a:gd name="connsiteX11" fmla="*/ 1200078 w 1608248"/>
                <a:gd name="connsiteY11" fmla="*/ 61240 h 1548437"/>
                <a:gd name="connsiteX12" fmla="*/ 1140263 w 1608248"/>
                <a:gd name="connsiteY12" fmla="*/ 76405 h 1548437"/>
                <a:gd name="connsiteX13" fmla="*/ 1137057 w 1608248"/>
                <a:gd name="connsiteY13" fmla="*/ 72959 h 1548437"/>
                <a:gd name="connsiteX14" fmla="*/ 975222 w 1608248"/>
                <a:gd name="connsiteY14" fmla="*/ 2492 h 1548437"/>
                <a:gd name="connsiteX15" fmla="*/ 714247 w 1608248"/>
                <a:gd name="connsiteY15" fmla="*/ 2492 h 1548437"/>
                <a:gd name="connsiteX16" fmla="*/ 681012 w 1608248"/>
                <a:gd name="connsiteY16" fmla="*/ 35727 h 1548437"/>
                <a:gd name="connsiteX17" fmla="*/ 681012 w 1608248"/>
                <a:gd name="connsiteY17" fmla="*/ 79309 h 1548437"/>
                <a:gd name="connsiteX18" fmla="*/ 689605 w 1608248"/>
                <a:gd name="connsiteY18" fmla="*/ 129697 h 1548437"/>
                <a:gd name="connsiteX19" fmla="*/ 641540 w 1608248"/>
                <a:gd name="connsiteY19" fmla="*/ 120173 h 1548437"/>
                <a:gd name="connsiteX20" fmla="*/ 552980 w 1608248"/>
                <a:gd name="connsiteY20" fmla="*/ 156854 h 1548437"/>
                <a:gd name="connsiteX21" fmla="*/ 522676 w 1608248"/>
                <a:gd name="connsiteY21" fmla="*/ 284717 h 1548437"/>
                <a:gd name="connsiteX22" fmla="*/ 455395 w 1608248"/>
                <a:gd name="connsiteY22" fmla="*/ 319493 h 1548437"/>
                <a:gd name="connsiteX23" fmla="*/ 418715 w 1608248"/>
                <a:gd name="connsiteY23" fmla="*/ 408050 h 1548437"/>
                <a:gd name="connsiteX24" fmla="*/ 424995 w 1608248"/>
                <a:gd name="connsiteY24" fmla="*/ 447296 h 1548437"/>
                <a:gd name="connsiteX25" fmla="*/ 357807 w 1608248"/>
                <a:gd name="connsiteY25" fmla="*/ 482139 h 1548437"/>
                <a:gd name="connsiteX26" fmla="*/ 332756 w 1608248"/>
                <a:gd name="connsiteY26" fmla="*/ 623412 h 1548437"/>
                <a:gd name="connsiteX27" fmla="*/ 272337 w 1608248"/>
                <a:gd name="connsiteY27" fmla="*/ 656900 h 1548437"/>
                <a:gd name="connsiteX28" fmla="*/ 272337 w 1608248"/>
                <a:gd name="connsiteY28" fmla="*/ 834017 h 1548437"/>
                <a:gd name="connsiteX29" fmla="*/ 338641 w 1608248"/>
                <a:gd name="connsiteY29" fmla="*/ 900317 h 1548437"/>
                <a:gd name="connsiteX30" fmla="*/ 12226 w 1608248"/>
                <a:gd name="connsiteY30" fmla="*/ 1226725 h 1548437"/>
                <a:gd name="connsiteX31" fmla="*/ 12226 w 1608248"/>
                <a:gd name="connsiteY31" fmla="*/ 1273730 h 1548437"/>
                <a:gd name="connsiteX32" fmla="*/ 35725 w 1608248"/>
                <a:gd name="connsiteY32" fmla="*/ 1283466 h 1548437"/>
                <a:gd name="connsiteX33" fmla="*/ 59224 w 1608248"/>
                <a:gd name="connsiteY33" fmla="*/ 1273730 h 1548437"/>
                <a:gd name="connsiteX34" fmla="*/ 388789 w 1608248"/>
                <a:gd name="connsiteY34" fmla="*/ 944165 h 1548437"/>
                <a:gd name="connsiteX35" fmla="*/ 450687 w 1608248"/>
                <a:gd name="connsiteY35" fmla="*/ 960507 h 1548437"/>
                <a:gd name="connsiteX36" fmla="*/ 539244 w 1608248"/>
                <a:gd name="connsiteY36" fmla="*/ 923823 h 1548437"/>
                <a:gd name="connsiteX37" fmla="*/ 575745 w 1608248"/>
                <a:gd name="connsiteY37" fmla="*/ 830212 h 1548437"/>
                <a:gd name="connsiteX38" fmla="*/ 580799 w 1608248"/>
                <a:gd name="connsiteY38" fmla="*/ 830332 h 1548437"/>
                <a:gd name="connsiteX39" fmla="*/ 669355 w 1608248"/>
                <a:gd name="connsiteY39" fmla="*/ 793711 h 1548437"/>
                <a:gd name="connsiteX40" fmla="*/ 706036 w 1608248"/>
                <a:gd name="connsiteY40" fmla="*/ 705154 h 1548437"/>
                <a:gd name="connsiteX41" fmla="*/ 705913 w 1608248"/>
                <a:gd name="connsiteY41" fmla="*/ 700100 h 1548437"/>
                <a:gd name="connsiteX42" fmla="*/ 710911 w 1608248"/>
                <a:gd name="connsiteY42" fmla="*/ 700220 h 1548437"/>
                <a:gd name="connsiteX43" fmla="*/ 799468 w 1608248"/>
                <a:gd name="connsiteY43" fmla="*/ 663599 h 1548437"/>
                <a:gd name="connsiteX44" fmla="*/ 836148 w 1608248"/>
                <a:gd name="connsiteY44" fmla="*/ 575042 h 1548437"/>
                <a:gd name="connsiteX45" fmla="*/ 836025 w 1608248"/>
                <a:gd name="connsiteY45" fmla="*/ 569988 h 1548437"/>
                <a:gd name="connsiteX46" fmla="*/ 841023 w 1608248"/>
                <a:gd name="connsiteY46" fmla="*/ 570108 h 1548437"/>
                <a:gd name="connsiteX47" fmla="*/ 929579 w 1608248"/>
                <a:gd name="connsiteY47" fmla="*/ 533487 h 1548437"/>
                <a:gd name="connsiteX48" fmla="*/ 937887 w 1608248"/>
                <a:gd name="connsiteY48" fmla="*/ 365544 h 1548437"/>
                <a:gd name="connsiteX49" fmla="*/ 1158502 w 1608248"/>
                <a:gd name="connsiteY49" fmla="*/ 144928 h 1548437"/>
                <a:gd name="connsiteX50" fmla="*/ 1200058 w 1608248"/>
                <a:gd name="connsiteY50" fmla="*/ 127713 h 1548437"/>
                <a:gd name="connsiteX51" fmla="*/ 1241616 w 1608248"/>
                <a:gd name="connsiteY51" fmla="*/ 144928 h 1548437"/>
                <a:gd name="connsiteX52" fmla="*/ 1258829 w 1608248"/>
                <a:gd name="connsiteY52" fmla="*/ 186484 h 1548437"/>
                <a:gd name="connsiteX53" fmla="*/ 1241613 w 1608248"/>
                <a:gd name="connsiteY53" fmla="*/ 228039 h 1548437"/>
                <a:gd name="connsiteX54" fmla="*/ 1209086 w 1608248"/>
                <a:gd name="connsiteY54" fmla="*/ 260566 h 1548437"/>
                <a:gd name="connsiteX55" fmla="*/ 1091066 w 1608248"/>
                <a:gd name="connsiteY55" fmla="*/ 378586 h 1548437"/>
                <a:gd name="connsiteX56" fmla="*/ 1091066 w 1608248"/>
                <a:gd name="connsiteY56" fmla="*/ 425591 h 1548437"/>
                <a:gd name="connsiteX57" fmla="*/ 1114565 w 1608248"/>
                <a:gd name="connsiteY57" fmla="*/ 435327 h 1548437"/>
                <a:gd name="connsiteX58" fmla="*/ 1138064 w 1608248"/>
                <a:gd name="connsiteY58" fmla="*/ 425591 h 1548437"/>
                <a:gd name="connsiteX59" fmla="*/ 1256084 w 1608248"/>
                <a:gd name="connsiteY59" fmla="*/ 307571 h 1548437"/>
                <a:gd name="connsiteX60" fmla="*/ 1339198 w 1608248"/>
                <a:gd name="connsiteY60" fmla="*/ 307568 h 1548437"/>
                <a:gd name="connsiteX61" fmla="*/ 1339198 w 1608248"/>
                <a:gd name="connsiteY61" fmla="*/ 390685 h 1548437"/>
                <a:gd name="connsiteX62" fmla="*/ 1306667 w 1608248"/>
                <a:gd name="connsiteY62" fmla="*/ 423215 h 1548437"/>
                <a:gd name="connsiteX63" fmla="*/ 1221178 w 1608248"/>
                <a:gd name="connsiteY63" fmla="*/ 508705 h 1548437"/>
                <a:gd name="connsiteX64" fmla="*/ 1221178 w 1608248"/>
                <a:gd name="connsiteY64" fmla="*/ 555710 h 1548437"/>
                <a:gd name="connsiteX65" fmla="*/ 1244677 w 1608248"/>
                <a:gd name="connsiteY65" fmla="*/ 565446 h 1548437"/>
                <a:gd name="connsiteX66" fmla="*/ 1268176 w 1608248"/>
                <a:gd name="connsiteY66" fmla="*/ 555710 h 1548437"/>
                <a:gd name="connsiteX67" fmla="*/ 1353665 w 1608248"/>
                <a:gd name="connsiteY67" fmla="*/ 470220 h 1548437"/>
                <a:gd name="connsiteX68" fmla="*/ 1395221 w 1608248"/>
                <a:gd name="connsiteY68" fmla="*/ 453004 h 1548437"/>
                <a:gd name="connsiteX69" fmla="*/ 1436779 w 1608248"/>
                <a:gd name="connsiteY69" fmla="*/ 470220 h 1548437"/>
                <a:gd name="connsiteX70" fmla="*/ 1453992 w 1608248"/>
                <a:gd name="connsiteY70" fmla="*/ 511775 h 1548437"/>
                <a:gd name="connsiteX71" fmla="*/ 1436776 w 1608248"/>
                <a:gd name="connsiteY71" fmla="*/ 553331 h 1548437"/>
                <a:gd name="connsiteX72" fmla="*/ 1392127 w 1608248"/>
                <a:gd name="connsiteY72" fmla="*/ 597980 h 1548437"/>
                <a:gd name="connsiteX73" fmla="*/ 1351286 w 1608248"/>
                <a:gd name="connsiteY73" fmla="*/ 638820 h 1548437"/>
                <a:gd name="connsiteX74" fmla="*/ 1351286 w 1608248"/>
                <a:gd name="connsiteY74" fmla="*/ 685825 h 1548437"/>
                <a:gd name="connsiteX75" fmla="*/ 1374785 w 1608248"/>
                <a:gd name="connsiteY75" fmla="*/ 695561 h 1548437"/>
                <a:gd name="connsiteX76" fmla="*/ 1398284 w 1608248"/>
                <a:gd name="connsiteY76" fmla="*/ 685825 h 1548437"/>
                <a:gd name="connsiteX77" fmla="*/ 1439155 w 1608248"/>
                <a:gd name="connsiteY77" fmla="*/ 644954 h 1548437"/>
                <a:gd name="connsiteX78" fmla="*/ 1522239 w 1608248"/>
                <a:gd name="connsiteY78" fmla="*/ 644984 h 1548437"/>
                <a:gd name="connsiteX79" fmla="*/ 1522239 w 1608248"/>
                <a:gd name="connsiteY79" fmla="*/ 728101 h 1548437"/>
                <a:gd name="connsiteX80" fmla="*/ 1199832 w 1608248"/>
                <a:gd name="connsiteY80" fmla="*/ 1050505 h 1548437"/>
                <a:gd name="connsiteX81" fmla="*/ 896863 w 1608248"/>
                <a:gd name="connsiteY81" fmla="*/ 1182488 h 1548437"/>
                <a:gd name="connsiteX82" fmla="*/ 874524 w 1608248"/>
                <a:gd name="connsiteY82" fmla="*/ 1192247 h 1548437"/>
                <a:gd name="connsiteX83" fmla="*/ 576692 w 1608248"/>
                <a:gd name="connsiteY83" fmla="*/ 1491182 h 1548437"/>
                <a:gd name="connsiteX84" fmla="*/ 576778 w 1608248"/>
                <a:gd name="connsiteY84" fmla="*/ 1538184 h 1548437"/>
                <a:gd name="connsiteX85" fmla="*/ 600234 w 1608248"/>
                <a:gd name="connsiteY85" fmla="*/ 1547876 h 1548437"/>
                <a:gd name="connsiteX86" fmla="*/ 623776 w 1608248"/>
                <a:gd name="connsiteY86" fmla="*/ 1538097 h 1548437"/>
                <a:gd name="connsiteX87" fmla="*/ 842840 w 1608248"/>
                <a:gd name="connsiteY87" fmla="*/ 1318226 h 1548437"/>
                <a:gd name="connsiteX88" fmla="*/ 1030464 w 1608248"/>
                <a:gd name="connsiteY88" fmla="*/ 1366497 h 1548437"/>
                <a:gd name="connsiteX89" fmla="*/ 1201915 w 1608248"/>
                <a:gd name="connsiteY89" fmla="*/ 1537951 h 1548437"/>
                <a:gd name="connsiteX90" fmla="*/ 1225414 w 1608248"/>
                <a:gd name="connsiteY90" fmla="*/ 1547687 h 1548437"/>
                <a:gd name="connsiteX91" fmla="*/ 1248913 w 1608248"/>
                <a:gd name="connsiteY91" fmla="*/ 1537951 h 1548437"/>
                <a:gd name="connsiteX92" fmla="*/ 1248913 w 1608248"/>
                <a:gd name="connsiteY92" fmla="*/ 1490946 h 1548437"/>
                <a:gd name="connsiteX93" fmla="*/ 1066623 w 1608248"/>
                <a:gd name="connsiteY93" fmla="*/ 1308636 h 1548437"/>
                <a:gd name="connsiteX94" fmla="*/ 1040406 w 1608248"/>
                <a:gd name="connsiteY94" fmla="*/ 1299010 h 1548437"/>
                <a:gd name="connsiteX95" fmla="*/ 1029869 w 1608248"/>
                <a:gd name="connsiteY95" fmla="*/ 1299874 h 1548437"/>
                <a:gd name="connsiteX96" fmla="*/ 891184 w 1608248"/>
                <a:gd name="connsiteY96" fmla="*/ 1269686 h 1548437"/>
                <a:gd name="connsiteX97" fmla="*/ 912543 w 1608248"/>
                <a:gd name="connsiteY97" fmla="*/ 1248250 h 1548437"/>
                <a:gd name="connsiteX98" fmla="*/ 1246870 w 1608248"/>
                <a:gd name="connsiteY98" fmla="*/ 1097490 h 1548437"/>
                <a:gd name="connsiteX99" fmla="*/ 492245 w 1608248"/>
                <a:gd name="connsiteY99" fmla="*/ 876825 h 1548437"/>
                <a:gd name="connsiteX100" fmla="*/ 450690 w 1608248"/>
                <a:gd name="connsiteY100" fmla="*/ 894040 h 1548437"/>
                <a:gd name="connsiteX101" fmla="*/ 409135 w 1608248"/>
                <a:gd name="connsiteY101" fmla="*/ 876825 h 1548437"/>
                <a:gd name="connsiteX102" fmla="*/ 319332 w 1608248"/>
                <a:gd name="connsiteY102" fmla="*/ 787025 h 1548437"/>
                <a:gd name="connsiteX103" fmla="*/ 319332 w 1608248"/>
                <a:gd name="connsiteY103" fmla="*/ 703908 h 1548437"/>
                <a:gd name="connsiteX104" fmla="*/ 360891 w 1608248"/>
                <a:gd name="connsiteY104" fmla="*/ 686692 h 1548437"/>
                <a:gd name="connsiteX105" fmla="*/ 402446 w 1608248"/>
                <a:gd name="connsiteY105" fmla="*/ 703908 h 1548437"/>
                <a:gd name="connsiteX106" fmla="*/ 492249 w 1608248"/>
                <a:gd name="connsiteY106" fmla="*/ 793707 h 1548437"/>
                <a:gd name="connsiteX107" fmla="*/ 492245 w 1608248"/>
                <a:gd name="connsiteY107" fmla="*/ 876825 h 1548437"/>
                <a:gd name="connsiteX108" fmla="*/ 622364 w 1608248"/>
                <a:gd name="connsiteY108" fmla="*/ 746706 h 1548437"/>
                <a:gd name="connsiteX109" fmla="*/ 539247 w 1608248"/>
                <a:gd name="connsiteY109" fmla="*/ 746706 h 1548437"/>
                <a:gd name="connsiteX110" fmla="*/ 449444 w 1608248"/>
                <a:gd name="connsiteY110" fmla="*/ 656903 h 1548437"/>
                <a:gd name="connsiteX111" fmla="*/ 404792 w 1608248"/>
                <a:gd name="connsiteY111" fmla="*/ 612251 h 1548437"/>
                <a:gd name="connsiteX112" fmla="*/ 404792 w 1608248"/>
                <a:gd name="connsiteY112" fmla="*/ 529137 h 1548437"/>
                <a:gd name="connsiteX113" fmla="*/ 446347 w 1608248"/>
                <a:gd name="connsiteY113" fmla="*/ 511922 h 1548437"/>
                <a:gd name="connsiteX114" fmla="*/ 487902 w 1608248"/>
                <a:gd name="connsiteY114" fmla="*/ 529137 h 1548437"/>
                <a:gd name="connsiteX115" fmla="*/ 622354 w 1608248"/>
                <a:gd name="connsiteY115" fmla="*/ 663589 h 1548437"/>
                <a:gd name="connsiteX116" fmla="*/ 622357 w 1608248"/>
                <a:gd name="connsiteY116" fmla="*/ 663589 h 1548437"/>
                <a:gd name="connsiteX117" fmla="*/ 639573 w 1608248"/>
                <a:gd name="connsiteY117" fmla="*/ 705147 h 1548437"/>
                <a:gd name="connsiteX118" fmla="*/ 622364 w 1608248"/>
                <a:gd name="connsiteY118" fmla="*/ 746706 h 1548437"/>
                <a:gd name="connsiteX119" fmla="*/ 752476 w 1608248"/>
                <a:gd name="connsiteY119" fmla="*/ 616591 h 1548437"/>
                <a:gd name="connsiteX120" fmla="*/ 669359 w 1608248"/>
                <a:gd name="connsiteY120" fmla="*/ 616591 h 1548437"/>
                <a:gd name="connsiteX121" fmla="*/ 502377 w 1608248"/>
                <a:gd name="connsiteY121" fmla="*/ 449609 h 1548437"/>
                <a:gd name="connsiteX122" fmla="*/ 485164 w 1608248"/>
                <a:gd name="connsiteY122" fmla="*/ 408053 h 1548437"/>
                <a:gd name="connsiteX123" fmla="*/ 502380 w 1608248"/>
                <a:gd name="connsiteY123" fmla="*/ 366498 h 1548437"/>
                <a:gd name="connsiteX124" fmla="*/ 543935 w 1608248"/>
                <a:gd name="connsiteY124" fmla="*/ 349312 h 1548437"/>
                <a:gd name="connsiteX125" fmla="*/ 585464 w 1608248"/>
                <a:gd name="connsiteY125" fmla="*/ 366471 h 1548437"/>
                <a:gd name="connsiteX126" fmla="*/ 661570 w 1608248"/>
                <a:gd name="connsiteY126" fmla="*/ 442577 h 1548437"/>
                <a:gd name="connsiteX127" fmla="*/ 752469 w 1608248"/>
                <a:gd name="connsiteY127" fmla="*/ 533477 h 1548437"/>
                <a:gd name="connsiteX128" fmla="*/ 752473 w 1608248"/>
                <a:gd name="connsiteY128" fmla="*/ 533477 h 1548437"/>
                <a:gd name="connsiteX129" fmla="*/ 769682 w 1608248"/>
                <a:gd name="connsiteY129" fmla="*/ 575032 h 1548437"/>
                <a:gd name="connsiteX130" fmla="*/ 752476 w 1608248"/>
                <a:gd name="connsiteY130" fmla="*/ 616591 h 1548437"/>
                <a:gd name="connsiteX131" fmla="*/ 882591 w 1608248"/>
                <a:gd name="connsiteY131" fmla="*/ 486475 h 1548437"/>
                <a:gd name="connsiteX132" fmla="*/ 799477 w 1608248"/>
                <a:gd name="connsiteY132" fmla="*/ 486475 h 1548437"/>
                <a:gd name="connsiteX133" fmla="*/ 632495 w 1608248"/>
                <a:gd name="connsiteY133" fmla="*/ 319493 h 1548437"/>
                <a:gd name="connsiteX134" fmla="*/ 632439 w 1608248"/>
                <a:gd name="connsiteY134" fmla="*/ 319440 h 1548437"/>
                <a:gd name="connsiteX135" fmla="*/ 599965 w 1608248"/>
                <a:gd name="connsiteY135" fmla="*/ 286966 h 1548437"/>
                <a:gd name="connsiteX136" fmla="*/ 599965 w 1608248"/>
                <a:gd name="connsiteY136" fmla="*/ 203849 h 1548437"/>
                <a:gd name="connsiteX137" fmla="*/ 641524 w 1608248"/>
                <a:gd name="connsiteY137" fmla="*/ 186660 h 1548437"/>
                <a:gd name="connsiteX138" fmla="*/ 683079 w 1608248"/>
                <a:gd name="connsiteY138" fmla="*/ 203849 h 1548437"/>
                <a:gd name="connsiteX139" fmla="*/ 882585 w 1608248"/>
                <a:gd name="connsiteY139" fmla="*/ 403355 h 1548437"/>
                <a:gd name="connsiteX140" fmla="*/ 899800 w 1608248"/>
                <a:gd name="connsiteY140" fmla="*/ 444910 h 1548437"/>
                <a:gd name="connsiteX141" fmla="*/ 882591 w 1608248"/>
                <a:gd name="connsiteY141" fmla="*/ 486475 h 1548437"/>
                <a:gd name="connsiteX142" fmla="*/ 891330 w 1608248"/>
                <a:gd name="connsiteY142" fmla="*/ 318101 h 1548437"/>
                <a:gd name="connsiteX143" fmla="*/ 800046 w 1608248"/>
                <a:gd name="connsiteY143" fmla="*/ 226816 h 1548437"/>
                <a:gd name="connsiteX144" fmla="*/ 831872 w 1608248"/>
                <a:gd name="connsiteY144" fmla="*/ 230196 h 1548437"/>
                <a:gd name="connsiteX145" fmla="*/ 832606 w 1608248"/>
                <a:gd name="connsiteY145" fmla="*/ 230196 h 1548437"/>
                <a:gd name="connsiteX146" fmla="*/ 923811 w 1608248"/>
                <a:gd name="connsiteY146" fmla="*/ 229767 h 1548437"/>
                <a:gd name="connsiteX147" fmla="*/ 956890 w 1608248"/>
                <a:gd name="connsiteY147" fmla="*/ 196376 h 1548437"/>
                <a:gd name="connsiteX148" fmla="*/ 923658 w 1608248"/>
                <a:gd name="connsiteY148" fmla="*/ 163297 h 1548437"/>
                <a:gd name="connsiteX149" fmla="*/ 923499 w 1608248"/>
                <a:gd name="connsiteY149" fmla="*/ 163297 h 1548437"/>
                <a:gd name="connsiteX150" fmla="*/ 832294 w 1608248"/>
                <a:gd name="connsiteY150" fmla="*/ 163726 h 1548437"/>
                <a:gd name="connsiteX151" fmla="*/ 831882 w 1608248"/>
                <a:gd name="connsiteY151" fmla="*/ 163726 h 1548437"/>
                <a:gd name="connsiteX152" fmla="*/ 772337 w 1608248"/>
                <a:gd name="connsiteY152" fmla="*/ 139143 h 1548437"/>
                <a:gd name="connsiteX153" fmla="*/ 747472 w 1608248"/>
                <a:gd name="connsiteY153" fmla="*/ 79306 h 1548437"/>
                <a:gd name="connsiteX154" fmla="*/ 747472 w 1608248"/>
                <a:gd name="connsiteY154" fmla="*/ 68959 h 1548437"/>
                <a:gd name="connsiteX155" fmla="*/ 975212 w 1608248"/>
                <a:gd name="connsiteY155" fmla="*/ 68959 h 1548437"/>
                <a:gd name="connsiteX156" fmla="*/ 1088394 w 1608248"/>
                <a:gd name="connsiteY156" fmla="*/ 118240 h 1548437"/>
                <a:gd name="connsiteX157" fmla="*/ 1089746 w 1608248"/>
                <a:gd name="connsiteY157" fmla="*/ 119692 h 1548437"/>
                <a:gd name="connsiteX158" fmla="*/ 891330 w 1608248"/>
                <a:gd name="connsiteY158" fmla="*/ 318101 h 154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608248" h="1548437">
                  <a:moveTo>
                    <a:pt x="1246870" y="1097490"/>
                  </a:moveTo>
                  <a:lnTo>
                    <a:pt x="1569277" y="775086"/>
                  </a:lnTo>
                  <a:cubicBezTo>
                    <a:pt x="1618106" y="726254"/>
                    <a:pt x="1618106" y="646799"/>
                    <a:pt x="1569274" y="597966"/>
                  </a:cubicBezTo>
                  <a:cubicBezTo>
                    <a:pt x="1552055" y="580747"/>
                    <a:pt x="1531025" y="569629"/>
                    <a:pt x="1508875" y="564555"/>
                  </a:cubicBezTo>
                  <a:cubicBezTo>
                    <a:pt x="1516471" y="548227"/>
                    <a:pt x="1520491" y="530307"/>
                    <a:pt x="1520491" y="511762"/>
                  </a:cubicBezTo>
                  <a:cubicBezTo>
                    <a:pt x="1520491" y="478308"/>
                    <a:pt x="1507463" y="446857"/>
                    <a:pt x="1483811" y="423205"/>
                  </a:cubicBezTo>
                  <a:cubicBezTo>
                    <a:pt x="1465259" y="404651"/>
                    <a:pt x="1441903" y="392669"/>
                    <a:pt x="1416553" y="388352"/>
                  </a:cubicBezTo>
                  <a:cubicBezTo>
                    <a:pt x="1430825" y="344870"/>
                    <a:pt x="1420737" y="295070"/>
                    <a:pt x="1386222" y="260560"/>
                  </a:cubicBezTo>
                  <a:cubicBezTo>
                    <a:pt x="1367246" y="241586"/>
                    <a:pt x="1343644" y="230023"/>
                    <a:pt x="1319012" y="225796"/>
                  </a:cubicBezTo>
                  <a:cubicBezTo>
                    <a:pt x="1323139" y="213272"/>
                    <a:pt x="1325315" y="200048"/>
                    <a:pt x="1325315" y="186477"/>
                  </a:cubicBezTo>
                  <a:cubicBezTo>
                    <a:pt x="1325315" y="153023"/>
                    <a:pt x="1312286" y="121572"/>
                    <a:pt x="1288634" y="97920"/>
                  </a:cubicBezTo>
                  <a:cubicBezTo>
                    <a:pt x="1264979" y="74269"/>
                    <a:pt x="1233529" y="61240"/>
                    <a:pt x="1200078" y="61240"/>
                  </a:cubicBezTo>
                  <a:cubicBezTo>
                    <a:pt x="1178835" y="61240"/>
                    <a:pt x="1158409" y="66510"/>
                    <a:pt x="1140263" y="76405"/>
                  </a:cubicBezTo>
                  <a:lnTo>
                    <a:pt x="1137057" y="72959"/>
                  </a:lnTo>
                  <a:cubicBezTo>
                    <a:pt x="1095382" y="28174"/>
                    <a:pt x="1036392" y="2492"/>
                    <a:pt x="975222" y="2492"/>
                  </a:cubicBezTo>
                  <a:lnTo>
                    <a:pt x="714247" y="2492"/>
                  </a:lnTo>
                  <a:cubicBezTo>
                    <a:pt x="695895" y="2492"/>
                    <a:pt x="681012" y="17375"/>
                    <a:pt x="681012" y="35727"/>
                  </a:cubicBezTo>
                  <a:lnTo>
                    <a:pt x="681012" y="79309"/>
                  </a:lnTo>
                  <a:cubicBezTo>
                    <a:pt x="681012" y="96751"/>
                    <a:pt x="683963" y="113730"/>
                    <a:pt x="689605" y="129697"/>
                  </a:cubicBezTo>
                  <a:cubicBezTo>
                    <a:pt x="674572" y="123453"/>
                    <a:pt x="658307" y="120173"/>
                    <a:pt x="641540" y="120173"/>
                  </a:cubicBezTo>
                  <a:cubicBezTo>
                    <a:pt x="608086" y="120173"/>
                    <a:pt x="576635" y="133202"/>
                    <a:pt x="552980" y="156854"/>
                  </a:cubicBezTo>
                  <a:cubicBezTo>
                    <a:pt x="518449" y="191385"/>
                    <a:pt x="508371" y="241221"/>
                    <a:pt x="522676" y="284717"/>
                  </a:cubicBezTo>
                  <a:cubicBezTo>
                    <a:pt x="498024" y="288933"/>
                    <a:pt x="474389" y="300503"/>
                    <a:pt x="455395" y="319493"/>
                  </a:cubicBezTo>
                  <a:cubicBezTo>
                    <a:pt x="431743" y="343148"/>
                    <a:pt x="418715" y="374599"/>
                    <a:pt x="418715" y="408050"/>
                  </a:cubicBezTo>
                  <a:cubicBezTo>
                    <a:pt x="418715" y="421594"/>
                    <a:pt x="420884" y="434799"/>
                    <a:pt x="424995" y="447296"/>
                  </a:cubicBezTo>
                  <a:cubicBezTo>
                    <a:pt x="399675" y="451626"/>
                    <a:pt x="376342" y="463601"/>
                    <a:pt x="357807" y="482139"/>
                  </a:cubicBezTo>
                  <a:cubicBezTo>
                    <a:pt x="319671" y="520275"/>
                    <a:pt x="311321" y="577096"/>
                    <a:pt x="332756" y="623412"/>
                  </a:cubicBezTo>
                  <a:cubicBezTo>
                    <a:pt x="310058" y="628599"/>
                    <a:pt x="289211" y="640030"/>
                    <a:pt x="272337" y="656900"/>
                  </a:cubicBezTo>
                  <a:cubicBezTo>
                    <a:pt x="223508" y="705729"/>
                    <a:pt x="223508" y="785184"/>
                    <a:pt x="272337" y="834017"/>
                  </a:cubicBezTo>
                  <a:lnTo>
                    <a:pt x="338641" y="900317"/>
                  </a:lnTo>
                  <a:lnTo>
                    <a:pt x="12226" y="1226725"/>
                  </a:lnTo>
                  <a:cubicBezTo>
                    <a:pt x="-753" y="1239704"/>
                    <a:pt x="-753" y="1260747"/>
                    <a:pt x="12226" y="1273730"/>
                  </a:cubicBezTo>
                  <a:cubicBezTo>
                    <a:pt x="18716" y="1280216"/>
                    <a:pt x="27222" y="1283466"/>
                    <a:pt x="35725" y="1283466"/>
                  </a:cubicBezTo>
                  <a:cubicBezTo>
                    <a:pt x="44229" y="1283466"/>
                    <a:pt x="52735" y="1280219"/>
                    <a:pt x="59224" y="1273730"/>
                  </a:cubicBezTo>
                  <a:lnTo>
                    <a:pt x="388789" y="944165"/>
                  </a:lnTo>
                  <a:cubicBezTo>
                    <a:pt x="407447" y="954811"/>
                    <a:pt x="428620" y="960507"/>
                    <a:pt x="450687" y="960507"/>
                  </a:cubicBezTo>
                  <a:cubicBezTo>
                    <a:pt x="484138" y="960507"/>
                    <a:pt x="515588" y="947478"/>
                    <a:pt x="539244" y="923823"/>
                  </a:cubicBezTo>
                  <a:cubicBezTo>
                    <a:pt x="564942" y="898127"/>
                    <a:pt x="577097" y="863945"/>
                    <a:pt x="575745" y="830212"/>
                  </a:cubicBezTo>
                  <a:cubicBezTo>
                    <a:pt x="577429" y="830282"/>
                    <a:pt x="579114" y="830332"/>
                    <a:pt x="580799" y="830332"/>
                  </a:cubicBezTo>
                  <a:cubicBezTo>
                    <a:pt x="612864" y="830328"/>
                    <a:pt x="644946" y="818120"/>
                    <a:pt x="669355" y="793711"/>
                  </a:cubicBezTo>
                  <a:cubicBezTo>
                    <a:pt x="693007" y="770055"/>
                    <a:pt x="706036" y="738605"/>
                    <a:pt x="706036" y="705154"/>
                  </a:cubicBezTo>
                  <a:cubicBezTo>
                    <a:pt x="706036" y="703463"/>
                    <a:pt x="705980" y="701781"/>
                    <a:pt x="705913" y="700100"/>
                  </a:cubicBezTo>
                  <a:cubicBezTo>
                    <a:pt x="707578" y="700166"/>
                    <a:pt x="709243" y="700220"/>
                    <a:pt x="710911" y="700220"/>
                  </a:cubicBezTo>
                  <a:cubicBezTo>
                    <a:pt x="742979" y="700220"/>
                    <a:pt x="775055" y="688012"/>
                    <a:pt x="799468" y="663599"/>
                  </a:cubicBezTo>
                  <a:cubicBezTo>
                    <a:pt x="823119" y="639944"/>
                    <a:pt x="836148" y="608493"/>
                    <a:pt x="836148" y="575042"/>
                  </a:cubicBezTo>
                  <a:cubicBezTo>
                    <a:pt x="836148" y="573351"/>
                    <a:pt x="836092" y="571669"/>
                    <a:pt x="836025" y="569988"/>
                  </a:cubicBezTo>
                  <a:cubicBezTo>
                    <a:pt x="837690" y="570054"/>
                    <a:pt x="839355" y="570108"/>
                    <a:pt x="841023" y="570108"/>
                  </a:cubicBezTo>
                  <a:cubicBezTo>
                    <a:pt x="873095" y="570108"/>
                    <a:pt x="905167" y="557900"/>
                    <a:pt x="929579" y="533487"/>
                  </a:cubicBezTo>
                  <a:cubicBezTo>
                    <a:pt x="975461" y="487605"/>
                    <a:pt x="978222" y="414692"/>
                    <a:pt x="937887" y="365544"/>
                  </a:cubicBezTo>
                  <a:lnTo>
                    <a:pt x="1158502" y="144928"/>
                  </a:lnTo>
                  <a:cubicBezTo>
                    <a:pt x="1169604" y="133824"/>
                    <a:pt x="1184357" y="127713"/>
                    <a:pt x="1200058" y="127713"/>
                  </a:cubicBezTo>
                  <a:cubicBezTo>
                    <a:pt x="1215758" y="127713"/>
                    <a:pt x="1230515" y="133824"/>
                    <a:pt x="1241616" y="144928"/>
                  </a:cubicBezTo>
                  <a:cubicBezTo>
                    <a:pt x="1252718" y="156030"/>
                    <a:pt x="1258829" y="170783"/>
                    <a:pt x="1258829" y="186484"/>
                  </a:cubicBezTo>
                  <a:cubicBezTo>
                    <a:pt x="1258829" y="202181"/>
                    <a:pt x="1252718" y="216941"/>
                    <a:pt x="1241613" y="228039"/>
                  </a:cubicBezTo>
                  <a:lnTo>
                    <a:pt x="1209086" y="260566"/>
                  </a:lnTo>
                  <a:lnTo>
                    <a:pt x="1091066" y="378586"/>
                  </a:lnTo>
                  <a:cubicBezTo>
                    <a:pt x="1078087" y="391565"/>
                    <a:pt x="1078087" y="412609"/>
                    <a:pt x="1091066" y="425591"/>
                  </a:cubicBezTo>
                  <a:cubicBezTo>
                    <a:pt x="1097555" y="432077"/>
                    <a:pt x="1106062" y="435327"/>
                    <a:pt x="1114565" y="435327"/>
                  </a:cubicBezTo>
                  <a:cubicBezTo>
                    <a:pt x="1123068" y="435327"/>
                    <a:pt x="1131574" y="432081"/>
                    <a:pt x="1138064" y="425591"/>
                  </a:cubicBezTo>
                  <a:lnTo>
                    <a:pt x="1256084" y="307571"/>
                  </a:lnTo>
                  <a:cubicBezTo>
                    <a:pt x="1278995" y="284657"/>
                    <a:pt x="1316280" y="284653"/>
                    <a:pt x="1339198" y="307568"/>
                  </a:cubicBezTo>
                  <a:cubicBezTo>
                    <a:pt x="1362112" y="330485"/>
                    <a:pt x="1362112" y="367767"/>
                    <a:pt x="1339198" y="390685"/>
                  </a:cubicBezTo>
                  <a:lnTo>
                    <a:pt x="1306667" y="423215"/>
                  </a:lnTo>
                  <a:lnTo>
                    <a:pt x="1221178" y="508705"/>
                  </a:lnTo>
                  <a:cubicBezTo>
                    <a:pt x="1208199" y="521684"/>
                    <a:pt x="1208199" y="542728"/>
                    <a:pt x="1221178" y="555710"/>
                  </a:cubicBezTo>
                  <a:cubicBezTo>
                    <a:pt x="1227667" y="562196"/>
                    <a:pt x="1236173" y="565446"/>
                    <a:pt x="1244677" y="565446"/>
                  </a:cubicBezTo>
                  <a:cubicBezTo>
                    <a:pt x="1253180" y="565446"/>
                    <a:pt x="1261686" y="562199"/>
                    <a:pt x="1268176" y="555710"/>
                  </a:cubicBezTo>
                  <a:lnTo>
                    <a:pt x="1353665" y="470220"/>
                  </a:lnTo>
                  <a:cubicBezTo>
                    <a:pt x="1364767" y="459115"/>
                    <a:pt x="1379524" y="453004"/>
                    <a:pt x="1395221" y="453004"/>
                  </a:cubicBezTo>
                  <a:cubicBezTo>
                    <a:pt x="1410921" y="453004"/>
                    <a:pt x="1425678" y="459115"/>
                    <a:pt x="1436779" y="470220"/>
                  </a:cubicBezTo>
                  <a:cubicBezTo>
                    <a:pt x="1447881" y="481322"/>
                    <a:pt x="1453992" y="496075"/>
                    <a:pt x="1453992" y="511775"/>
                  </a:cubicBezTo>
                  <a:cubicBezTo>
                    <a:pt x="1453992" y="527472"/>
                    <a:pt x="1447881" y="542232"/>
                    <a:pt x="1436776" y="553331"/>
                  </a:cubicBezTo>
                  <a:lnTo>
                    <a:pt x="1392127" y="597980"/>
                  </a:lnTo>
                  <a:lnTo>
                    <a:pt x="1351286" y="638820"/>
                  </a:lnTo>
                  <a:cubicBezTo>
                    <a:pt x="1338307" y="651799"/>
                    <a:pt x="1338307" y="672843"/>
                    <a:pt x="1351286" y="685825"/>
                  </a:cubicBezTo>
                  <a:cubicBezTo>
                    <a:pt x="1357776" y="692311"/>
                    <a:pt x="1366282" y="695561"/>
                    <a:pt x="1374785" y="695561"/>
                  </a:cubicBezTo>
                  <a:cubicBezTo>
                    <a:pt x="1383288" y="695561"/>
                    <a:pt x="1391795" y="692315"/>
                    <a:pt x="1398284" y="685825"/>
                  </a:cubicBezTo>
                  <a:lnTo>
                    <a:pt x="1439155" y="644954"/>
                  </a:lnTo>
                  <a:cubicBezTo>
                    <a:pt x="1462073" y="622077"/>
                    <a:pt x="1499335" y="622080"/>
                    <a:pt x="1522239" y="644984"/>
                  </a:cubicBezTo>
                  <a:cubicBezTo>
                    <a:pt x="1545157" y="667898"/>
                    <a:pt x="1545157" y="705184"/>
                    <a:pt x="1522239" y="728101"/>
                  </a:cubicBezTo>
                  <a:lnTo>
                    <a:pt x="1199832" y="1050505"/>
                  </a:lnTo>
                  <a:cubicBezTo>
                    <a:pt x="1118874" y="1131466"/>
                    <a:pt x="1011278" y="1178335"/>
                    <a:pt x="896863" y="1182488"/>
                  </a:cubicBezTo>
                  <a:cubicBezTo>
                    <a:pt x="888453" y="1182794"/>
                    <a:pt x="880465" y="1186280"/>
                    <a:pt x="874524" y="1192247"/>
                  </a:cubicBezTo>
                  <a:lnTo>
                    <a:pt x="576692" y="1491182"/>
                  </a:lnTo>
                  <a:cubicBezTo>
                    <a:pt x="563736" y="1504185"/>
                    <a:pt x="563773" y="1525228"/>
                    <a:pt x="576778" y="1538184"/>
                  </a:cubicBezTo>
                  <a:cubicBezTo>
                    <a:pt x="583261" y="1544643"/>
                    <a:pt x="591748" y="1547876"/>
                    <a:pt x="600234" y="1547876"/>
                  </a:cubicBezTo>
                  <a:cubicBezTo>
                    <a:pt x="608757" y="1547876"/>
                    <a:pt x="617287" y="1544617"/>
                    <a:pt x="623776" y="1538097"/>
                  </a:cubicBezTo>
                  <a:lnTo>
                    <a:pt x="842840" y="1318226"/>
                  </a:lnTo>
                  <a:cubicBezTo>
                    <a:pt x="898484" y="1353923"/>
                    <a:pt x="963924" y="1370896"/>
                    <a:pt x="1030464" y="1366497"/>
                  </a:cubicBezTo>
                  <a:lnTo>
                    <a:pt x="1201915" y="1537951"/>
                  </a:lnTo>
                  <a:cubicBezTo>
                    <a:pt x="1208405" y="1544437"/>
                    <a:pt x="1216911" y="1547687"/>
                    <a:pt x="1225414" y="1547687"/>
                  </a:cubicBezTo>
                  <a:cubicBezTo>
                    <a:pt x="1233921" y="1547687"/>
                    <a:pt x="1242424" y="1544441"/>
                    <a:pt x="1248913" y="1537951"/>
                  </a:cubicBezTo>
                  <a:cubicBezTo>
                    <a:pt x="1261892" y="1524972"/>
                    <a:pt x="1261892" y="1503929"/>
                    <a:pt x="1248913" y="1490946"/>
                  </a:cubicBezTo>
                  <a:lnTo>
                    <a:pt x="1066623" y="1308636"/>
                  </a:lnTo>
                  <a:cubicBezTo>
                    <a:pt x="1059721" y="1301738"/>
                    <a:pt x="1050132" y="1298212"/>
                    <a:pt x="1040406" y="1299010"/>
                  </a:cubicBezTo>
                  <a:lnTo>
                    <a:pt x="1029869" y="1299874"/>
                  </a:lnTo>
                  <a:cubicBezTo>
                    <a:pt x="981233" y="1303861"/>
                    <a:pt x="933158" y="1293208"/>
                    <a:pt x="891184" y="1269686"/>
                  </a:cubicBezTo>
                  <a:lnTo>
                    <a:pt x="912543" y="1248250"/>
                  </a:lnTo>
                  <a:cubicBezTo>
                    <a:pt x="1038864" y="1240458"/>
                    <a:pt x="1157130" y="1187233"/>
                    <a:pt x="1246870" y="1097490"/>
                  </a:cubicBezTo>
                  <a:close/>
                  <a:moveTo>
                    <a:pt x="492245" y="876825"/>
                  </a:moveTo>
                  <a:cubicBezTo>
                    <a:pt x="481144" y="887930"/>
                    <a:pt x="466384" y="894040"/>
                    <a:pt x="450690" y="894040"/>
                  </a:cubicBezTo>
                  <a:cubicBezTo>
                    <a:pt x="434990" y="894040"/>
                    <a:pt x="420233" y="887930"/>
                    <a:pt x="409135" y="876825"/>
                  </a:cubicBezTo>
                  <a:lnTo>
                    <a:pt x="319332" y="787025"/>
                  </a:lnTo>
                  <a:cubicBezTo>
                    <a:pt x="296418" y="764111"/>
                    <a:pt x="296418" y="726826"/>
                    <a:pt x="319332" y="703908"/>
                  </a:cubicBezTo>
                  <a:cubicBezTo>
                    <a:pt x="330434" y="692803"/>
                    <a:pt x="345194" y="686692"/>
                    <a:pt x="360891" y="686692"/>
                  </a:cubicBezTo>
                  <a:cubicBezTo>
                    <a:pt x="376588" y="686692"/>
                    <a:pt x="391348" y="692803"/>
                    <a:pt x="402446" y="703908"/>
                  </a:cubicBezTo>
                  <a:lnTo>
                    <a:pt x="492249" y="793707"/>
                  </a:lnTo>
                  <a:cubicBezTo>
                    <a:pt x="515160" y="816622"/>
                    <a:pt x="515160" y="853907"/>
                    <a:pt x="492245" y="876825"/>
                  </a:cubicBezTo>
                  <a:close/>
                  <a:moveTo>
                    <a:pt x="622364" y="746706"/>
                  </a:moveTo>
                  <a:cubicBezTo>
                    <a:pt x="599447" y="769620"/>
                    <a:pt x="562154" y="769620"/>
                    <a:pt x="539247" y="746706"/>
                  </a:cubicBezTo>
                  <a:lnTo>
                    <a:pt x="449444" y="656903"/>
                  </a:lnTo>
                  <a:lnTo>
                    <a:pt x="404792" y="612251"/>
                  </a:lnTo>
                  <a:cubicBezTo>
                    <a:pt x="381878" y="589337"/>
                    <a:pt x="381878" y="552051"/>
                    <a:pt x="404792" y="529137"/>
                  </a:cubicBezTo>
                  <a:cubicBezTo>
                    <a:pt x="415893" y="518032"/>
                    <a:pt x="430654" y="511922"/>
                    <a:pt x="446347" y="511922"/>
                  </a:cubicBezTo>
                  <a:cubicBezTo>
                    <a:pt x="462048" y="511922"/>
                    <a:pt x="476804" y="518032"/>
                    <a:pt x="487902" y="529137"/>
                  </a:cubicBezTo>
                  <a:lnTo>
                    <a:pt x="622354" y="663589"/>
                  </a:lnTo>
                  <a:cubicBezTo>
                    <a:pt x="622354" y="663589"/>
                    <a:pt x="622354" y="663589"/>
                    <a:pt x="622357" y="663589"/>
                  </a:cubicBezTo>
                  <a:cubicBezTo>
                    <a:pt x="633462" y="674694"/>
                    <a:pt x="639573" y="689450"/>
                    <a:pt x="639573" y="705147"/>
                  </a:cubicBezTo>
                  <a:cubicBezTo>
                    <a:pt x="639573" y="720844"/>
                    <a:pt x="633462" y="735604"/>
                    <a:pt x="622364" y="746706"/>
                  </a:cubicBezTo>
                  <a:close/>
                  <a:moveTo>
                    <a:pt x="752476" y="616591"/>
                  </a:moveTo>
                  <a:cubicBezTo>
                    <a:pt x="729559" y="639502"/>
                    <a:pt x="692270" y="639505"/>
                    <a:pt x="669359" y="616591"/>
                  </a:cubicBezTo>
                  <a:lnTo>
                    <a:pt x="502377" y="449609"/>
                  </a:lnTo>
                  <a:cubicBezTo>
                    <a:pt x="491275" y="438507"/>
                    <a:pt x="485164" y="423754"/>
                    <a:pt x="485164" y="408053"/>
                  </a:cubicBezTo>
                  <a:cubicBezTo>
                    <a:pt x="485164" y="392356"/>
                    <a:pt x="491275" y="377596"/>
                    <a:pt x="502380" y="366498"/>
                  </a:cubicBezTo>
                  <a:cubicBezTo>
                    <a:pt x="513837" y="355041"/>
                    <a:pt x="528890" y="349312"/>
                    <a:pt x="543935" y="349312"/>
                  </a:cubicBezTo>
                  <a:cubicBezTo>
                    <a:pt x="558974" y="349312"/>
                    <a:pt x="574010" y="355034"/>
                    <a:pt x="585464" y="366471"/>
                  </a:cubicBezTo>
                  <a:lnTo>
                    <a:pt x="661570" y="442577"/>
                  </a:lnTo>
                  <a:lnTo>
                    <a:pt x="752469" y="533477"/>
                  </a:lnTo>
                  <a:lnTo>
                    <a:pt x="752473" y="533477"/>
                  </a:lnTo>
                  <a:cubicBezTo>
                    <a:pt x="763571" y="544578"/>
                    <a:pt x="769682" y="559332"/>
                    <a:pt x="769682" y="575032"/>
                  </a:cubicBezTo>
                  <a:cubicBezTo>
                    <a:pt x="769688" y="590732"/>
                    <a:pt x="763578" y="605492"/>
                    <a:pt x="752476" y="616591"/>
                  </a:cubicBezTo>
                  <a:close/>
                  <a:moveTo>
                    <a:pt x="882591" y="486475"/>
                  </a:moveTo>
                  <a:cubicBezTo>
                    <a:pt x="859677" y="509390"/>
                    <a:pt x="822392" y="509390"/>
                    <a:pt x="799477" y="486475"/>
                  </a:cubicBezTo>
                  <a:lnTo>
                    <a:pt x="632495" y="319493"/>
                  </a:lnTo>
                  <a:cubicBezTo>
                    <a:pt x="632479" y="319477"/>
                    <a:pt x="632459" y="319460"/>
                    <a:pt x="632439" y="319440"/>
                  </a:cubicBezTo>
                  <a:lnTo>
                    <a:pt x="599965" y="286966"/>
                  </a:lnTo>
                  <a:cubicBezTo>
                    <a:pt x="577051" y="264049"/>
                    <a:pt x="577051" y="226766"/>
                    <a:pt x="599965" y="203849"/>
                  </a:cubicBezTo>
                  <a:cubicBezTo>
                    <a:pt x="611422" y="192388"/>
                    <a:pt x="626474" y="186660"/>
                    <a:pt x="641524" y="186660"/>
                  </a:cubicBezTo>
                  <a:cubicBezTo>
                    <a:pt x="656573" y="186660"/>
                    <a:pt x="671625" y="192388"/>
                    <a:pt x="683079" y="203849"/>
                  </a:cubicBezTo>
                  <a:lnTo>
                    <a:pt x="882585" y="403355"/>
                  </a:lnTo>
                  <a:cubicBezTo>
                    <a:pt x="893690" y="414456"/>
                    <a:pt x="899800" y="429213"/>
                    <a:pt x="899800" y="444910"/>
                  </a:cubicBezTo>
                  <a:cubicBezTo>
                    <a:pt x="899804" y="460614"/>
                    <a:pt x="893696" y="475377"/>
                    <a:pt x="882591" y="486475"/>
                  </a:cubicBezTo>
                  <a:close/>
                  <a:moveTo>
                    <a:pt x="891330" y="318101"/>
                  </a:moveTo>
                  <a:lnTo>
                    <a:pt x="800046" y="226816"/>
                  </a:lnTo>
                  <a:cubicBezTo>
                    <a:pt x="810396" y="229026"/>
                    <a:pt x="821039" y="230199"/>
                    <a:pt x="831872" y="230196"/>
                  </a:cubicBezTo>
                  <a:cubicBezTo>
                    <a:pt x="832114" y="230196"/>
                    <a:pt x="832360" y="230196"/>
                    <a:pt x="832606" y="230196"/>
                  </a:cubicBezTo>
                  <a:lnTo>
                    <a:pt x="923811" y="229767"/>
                  </a:lnTo>
                  <a:cubicBezTo>
                    <a:pt x="942163" y="229681"/>
                    <a:pt x="956976" y="214731"/>
                    <a:pt x="956890" y="196376"/>
                  </a:cubicBezTo>
                  <a:cubicBezTo>
                    <a:pt x="956803" y="178074"/>
                    <a:pt x="941940" y="163297"/>
                    <a:pt x="923658" y="163297"/>
                  </a:cubicBezTo>
                  <a:cubicBezTo>
                    <a:pt x="923605" y="163297"/>
                    <a:pt x="923552" y="163297"/>
                    <a:pt x="923499" y="163297"/>
                  </a:cubicBezTo>
                  <a:lnTo>
                    <a:pt x="832294" y="163726"/>
                  </a:lnTo>
                  <a:cubicBezTo>
                    <a:pt x="832154" y="163726"/>
                    <a:pt x="832021" y="163726"/>
                    <a:pt x="831882" y="163726"/>
                  </a:cubicBezTo>
                  <a:cubicBezTo>
                    <a:pt x="809409" y="163726"/>
                    <a:pt x="788273" y="155003"/>
                    <a:pt x="772337" y="139143"/>
                  </a:cubicBezTo>
                  <a:cubicBezTo>
                    <a:pt x="756301" y="123181"/>
                    <a:pt x="747472" y="101934"/>
                    <a:pt x="747472" y="79306"/>
                  </a:cubicBezTo>
                  <a:lnTo>
                    <a:pt x="747472" y="68959"/>
                  </a:lnTo>
                  <a:lnTo>
                    <a:pt x="975212" y="68959"/>
                  </a:lnTo>
                  <a:cubicBezTo>
                    <a:pt x="1017993" y="68959"/>
                    <a:pt x="1059246" y="86919"/>
                    <a:pt x="1088394" y="118240"/>
                  </a:cubicBezTo>
                  <a:lnTo>
                    <a:pt x="1089746" y="119692"/>
                  </a:lnTo>
                  <a:lnTo>
                    <a:pt x="891330" y="3181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54" name="Gráfico 3">
            <a:extLst>
              <a:ext uri="{FF2B5EF4-FFF2-40B4-BE49-F238E27FC236}">
                <a16:creationId xmlns:a16="http://schemas.microsoft.com/office/drawing/2014/main" id="{16B60EAB-25ED-4F09-B034-14F2F9313C91}"/>
              </a:ext>
            </a:extLst>
          </p:cNvPr>
          <p:cNvGrpSpPr/>
          <p:nvPr userDrawn="1"/>
        </p:nvGrpSpPr>
        <p:grpSpPr>
          <a:xfrm>
            <a:off x="5175331" y="4257590"/>
            <a:ext cx="1856478" cy="1856478"/>
            <a:chOff x="3381512" y="1793379"/>
            <a:chExt cx="4790348" cy="4790348"/>
          </a:xfrm>
        </p:grpSpPr>
        <p:sp>
          <p:nvSpPr>
            <p:cNvPr id="55" name="Forma Livre: Forma 4">
              <a:extLst>
                <a:ext uri="{FF2B5EF4-FFF2-40B4-BE49-F238E27FC236}">
                  <a16:creationId xmlns:a16="http://schemas.microsoft.com/office/drawing/2014/main" id="{7F73643B-0CB6-4F6C-858D-F092CB999B45}"/>
                </a:ext>
              </a:extLst>
            </p:cNvPr>
            <p:cNvSpPr/>
            <p:nvPr/>
          </p:nvSpPr>
          <p:spPr>
            <a:xfrm>
              <a:off x="5859893" y="3385571"/>
              <a:ext cx="1317346" cy="2443077"/>
            </a:xfrm>
            <a:custGeom>
              <a:avLst/>
              <a:gdLst>
                <a:gd name="connsiteX0" fmla="*/ 1113182 w 1317345"/>
                <a:gd name="connsiteY0" fmla="*/ 2046077 h 2443077"/>
                <a:gd name="connsiteX1" fmla="*/ 662889 w 1317345"/>
                <a:gd name="connsiteY1" fmla="*/ 2302361 h 2443077"/>
                <a:gd name="connsiteX2" fmla="*/ 140741 w 1317345"/>
                <a:gd name="connsiteY2" fmla="*/ 1780213 h 2443077"/>
                <a:gd name="connsiteX3" fmla="*/ 464090 w 1317345"/>
                <a:gd name="connsiteY3" fmla="*/ 1297586 h 2443077"/>
                <a:gd name="connsiteX4" fmla="*/ 485647 w 1317345"/>
                <a:gd name="connsiteY4" fmla="*/ 1289203 h 2443077"/>
                <a:gd name="connsiteX5" fmla="*/ 664087 w 1317345"/>
                <a:gd name="connsiteY5" fmla="*/ 1258065 h 2443077"/>
                <a:gd name="connsiteX6" fmla="*/ 704805 w 1317345"/>
                <a:gd name="connsiteY6" fmla="*/ 1260460 h 2443077"/>
                <a:gd name="connsiteX7" fmla="*/ 706002 w 1317345"/>
                <a:gd name="connsiteY7" fmla="*/ 1260460 h 2443077"/>
                <a:gd name="connsiteX8" fmla="*/ 931149 w 1317345"/>
                <a:gd name="connsiteY8" fmla="*/ 1332316 h 2443077"/>
                <a:gd name="connsiteX9" fmla="*/ 1113182 w 1317345"/>
                <a:gd name="connsiteY9" fmla="*/ 2046077 h 2443077"/>
                <a:gd name="connsiteX10" fmla="*/ 260500 w 1317345"/>
                <a:gd name="connsiteY10" fmla="*/ 484424 h 2443077"/>
                <a:gd name="connsiteX11" fmla="*/ 386247 w 1317345"/>
                <a:gd name="connsiteY11" fmla="*/ 484424 h 2443077"/>
                <a:gd name="connsiteX12" fmla="*/ 386247 w 1317345"/>
                <a:gd name="connsiteY12" fmla="*/ 1187408 h 2443077"/>
                <a:gd name="connsiteX13" fmla="*/ 260500 w 1317345"/>
                <a:gd name="connsiteY13" fmla="*/ 1262856 h 2443077"/>
                <a:gd name="connsiteX14" fmla="*/ 260500 w 1317345"/>
                <a:gd name="connsiteY14" fmla="*/ 484424 h 2443077"/>
                <a:gd name="connsiteX15" fmla="*/ 775463 w 1317345"/>
                <a:gd name="connsiteY15" fmla="*/ 140716 h 2443077"/>
                <a:gd name="connsiteX16" fmla="*/ 901209 w 1317345"/>
                <a:gd name="connsiteY16" fmla="*/ 140716 h 2443077"/>
                <a:gd name="connsiteX17" fmla="*/ 901209 w 1317345"/>
                <a:gd name="connsiteY17" fmla="*/ 1169444 h 2443077"/>
                <a:gd name="connsiteX18" fmla="*/ 775463 w 1317345"/>
                <a:gd name="connsiteY18" fmla="*/ 1134714 h 2443077"/>
                <a:gd name="connsiteX19" fmla="*/ 775463 w 1317345"/>
                <a:gd name="connsiteY19" fmla="*/ 140716 h 2443077"/>
                <a:gd name="connsiteX20" fmla="*/ 1032944 w 1317345"/>
                <a:gd name="connsiteY20" fmla="*/ 1240101 h 2443077"/>
                <a:gd name="connsiteX21" fmla="*/ 1032944 w 1317345"/>
                <a:gd name="connsiteY21" fmla="*/ 70059 h 2443077"/>
                <a:gd name="connsiteX22" fmla="*/ 967077 w 1317345"/>
                <a:gd name="connsiteY22" fmla="*/ 8982 h 2443077"/>
                <a:gd name="connsiteX23" fmla="*/ 711990 w 1317345"/>
                <a:gd name="connsiteY23" fmla="*/ 8982 h 2443077"/>
                <a:gd name="connsiteX24" fmla="*/ 643728 w 1317345"/>
                <a:gd name="connsiteY24" fmla="*/ 70059 h 2443077"/>
                <a:gd name="connsiteX25" fmla="*/ 643728 w 1317345"/>
                <a:gd name="connsiteY25" fmla="*/ 1125133 h 2443077"/>
                <a:gd name="connsiteX26" fmla="*/ 517981 w 1317345"/>
                <a:gd name="connsiteY26" fmla="*/ 1141899 h 2443077"/>
                <a:gd name="connsiteX27" fmla="*/ 517981 w 1317345"/>
                <a:gd name="connsiteY27" fmla="*/ 414964 h 2443077"/>
                <a:gd name="connsiteX28" fmla="*/ 450917 w 1317345"/>
                <a:gd name="connsiteY28" fmla="*/ 352689 h 2443077"/>
                <a:gd name="connsiteX29" fmla="*/ 195831 w 1317345"/>
                <a:gd name="connsiteY29" fmla="*/ 352689 h 2443077"/>
                <a:gd name="connsiteX30" fmla="*/ 128766 w 1317345"/>
                <a:gd name="connsiteY30" fmla="*/ 414964 h 2443077"/>
                <a:gd name="connsiteX31" fmla="*/ 128766 w 1317345"/>
                <a:gd name="connsiteY31" fmla="*/ 1401776 h 2443077"/>
                <a:gd name="connsiteX32" fmla="*/ 9007 w 1317345"/>
                <a:gd name="connsiteY32" fmla="*/ 1781411 h 2443077"/>
                <a:gd name="connsiteX33" fmla="*/ 664087 w 1317345"/>
                <a:gd name="connsiteY33" fmla="*/ 2436491 h 2443077"/>
                <a:gd name="connsiteX34" fmla="*/ 1319167 w 1317345"/>
                <a:gd name="connsiteY34" fmla="*/ 1781411 h 2443077"/>
                <a:gd name="connsiteX35" fmla="*/ 1032944 w 1317345"/>
                <a:gd name="connsiteY35" fmla="*/ 1240101 h 244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17345" h="2443077">
                  <a:moveTo>
                    <a:pt x="1113182" y="2046077"/>
                  </a:moveTo>
                  <a:cubicBezTo>
                    <a:pt x="1018573" y="2205357"/>
                    <a:pt x="847318" y="2302361"/>
                    <a:pt x="662889" y="2302361"/>
                  </a:cubicBezTo>
                  <a:cubicBezTo>
                    <a:pt x="374271" y="2302361"/>
                    <a:pt x="140741" y="2067634"/>
                    <a:pt x="140741" y="1780213"/>
                  </a:cubicBezTo>
                  <a:cubicBezTo>
                    <a:pt x="140741" y="1568240"/>
                    <a:pt x="267686" y="1377824"/>
                    <a:pt x="464090" y="1297586"/>
                  </a:cubicBezTo>
                  <a:cubicBezTo>
                    <a:pt x="472473" y="1296388"/>
                    <a:pt x="479659" y="1292795"/>
                    <a:pt x="485647" y="1289203"/>
                  </a:cubicBezTo>
                  <a:cubicBezTo>
                    <a:pt x="541933" y="1267646"/>
                    <a:pt x="603010" y="1258065"/>
                    <a:pt x="664087" y="1258065"/>
                  </a:cubicBezTo>
                  <a:cubicBezTo>
                    <a:pt x="678458" y="1258065"/>
                    <a:pt x="691632" y="1259263"/>
                    <a:pt x="704805" y="1260460"/>
                  </a:cubicBezTo>
                  <a:lnTo>
                    <a:pt x="706002" y="1260460"/>
                  </a:lnTo>
                  <a:cubicBezTo>
                    <a:pt x="785043" y="1266448"/>
                    <a:pt x="862886" y="1290400"/>
                    <a:pt x="931149" y="1332316"/>
                  </a:cubicBezTo>
                  <a:cubicBezTo>
                    <a:pt x="1179049" y="1477224"/>
                    <a:pt x="1260486" y="1798177"/>
                    <a:pt x="1113182" y="2046077"/>
                  </a:cubicBezTo>
                  <a:moveTo>
                    <a:pt x="260500" y="484424"/>
                  </a:moveTo>
                  <a:lnTo>
                    <a:pt x="386247" y="484424"/>
                  </a:lnTo>
                  <a:lnTo>
                    <a:pt x="386247" y="1187408"/>
                  </a:lnTo>
                  <a:cubicBezTo>
                    <a:pt x="341936" y="1207767"/>
                    <a:pt x="300021" y="1232916"/>
                    <a:pt x="260500" y="1262856"/>
                  </a:cubicBezTo>
                  <a:lnTo>
                    <a:pt x="260500" y="484424"/>
                  </a:lnTo>
                  <a:close/>
                  <a:moveTo>
                    <a:pt x="775463" y="140716"/>
                  </a:moveTo>
                  <a:lnTo>
                    <a:pt x="901209" y="140716"/>
                  </a:lnTo>
                  <a:lnTo>
                    <a:pt x="901209" y="1169444"/>
                  </a:lnTo>
                  <a:cubicBezTo>
                    <a:pt x="860491" y="1153875"/>
                    <a:pt x="818576" y="1141899"/>
                    <a:pt x="775463" y="1134714"/>
                  </a:cubicBezTo>
                  <a:lnTo>
                    <a:pt x="775463" y="140716"/>
                  </a:lnTo>
                  <a:close/>
                  <a:moveTo>
                    <a:pt x="1032944" y="1240101"/>
                  </a:moveTo>
                  <a:lnTo>
                    <a:pt x="1032944" y="70059"/>
                  </a:lnTo>
                  <a:cubicBezTo>
                    <a:pt x="1032944" y="34131"/>
                    <a:pt x="1003004" y="8982"/>
                    <a:pt x="967077" y="8982"/>
                  </a:cubicBezTo>
                  <a:lnTo>
                    <a:pt x="711990" y="8982"/>
                  </a:lnTo>
                  <a:cubicBezTo>
                    <a:pt x="676063" y="8982"/>
                    <a:pt x="643728" y="34131"/>
                    <a:pt x="643728" y="70059"/>
                  </a:cubicBezTo>
                  <a:lnTo>
                    <a:pt x="643728" y="1125133"/>
                  </a:lnTo>
                  <a:cubicBezTo>
                    <a:pt x="601813" y="1126331"/>
                    <a:pt x="558699" y="1131121"/>
                    <a:pt x="517981" y="1141899"/>
                  </a:cubicBezTo>
                  <a:lnTo>
                    <a:pt x="517981" y="414964"/>
                  </a:lnTo>
                  <a:cubicBezTo>
                    <a:pt x="517981" y="379036"/>
                    <a:pt x="486844" y="352689"/>
                    <a:pt x="450917" y="352689"/>
                  </a:cubicBezTo>
                  <a:lnTo>
                    <a:pt x="195831" y="352689"/>
                  </a:lnTo>
                  <a:cubicBezTo>
                    <a:pt x="159903" y="352689"/>
                    <a:pt x="128766" y="379036"/>
                    <a:pt x="128766" y="414964"/>
                  </a:cubicBezTo>
                  <a:lnTo>
                    <a:pt x="128766" y="1401776"/>
                  </a:lnTo>
                  <a:cubicBezTo>
                    <a:pt x="49725" y="1511954"/>
                    <a:pt x="7809" y="1644886"/>
                    <a:pt x="9007" y="1781411"/>
                  </a:cubicBezTo>
                  <a:cubicBezTo>
                    <a:pt x="9007" y="2143082"/>
                    <a:pt x="302416" y="2436491"/>
                    <a:pt x="664087" y="2436491"/>
                  </a:cubicBezTo>
                  <a:cubicBezTo>
                    <a:pt x="1025758" y="2436491"/>
                    <a:pt x="1319167" y="2143082"/>
                    <a:pt x="1319167" y="1781411"/>
                  </a:cubicBezTo>
                  <a:cubicBezTo>
                    <a:pt x="1317970" y="1564648"/>
                    <a:pt x="1211384" y="1362255"/>
                    <a:pt x="1032944" y="124010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5">
              <a:extLst>
                <a:ext uri="{FF2B5EF4-FFF2-40B4-BE49-F238E27FC236}">
                  <a16:creationId xmlns:a16="http://schemas.microsoft.com/office/drawing/2014/main" id="{7247998F-5188-4185-8C9F-B302B9AF2188}"/>
                </a:ext>
              </a:extLst>
            </p:cNvPr>
            <p:cNvSpPr/>
            <p:nvPr/>
          </p:nvSpPr>
          <p:spPr>
            <a:xfrm>
              <a:off x="6300596" y="4696929"/>
              <a:ext cx="443107" cy="934118"/>
            </a:xfrm>
            <a:custGeom>
              <a:avLst/>
              <a:gdLst>
                <a:gd name="connsiteX0" fmla="*/ 223385 w 443107"/>
                <a:gd name="connsiteY0" fmla="*/ 414964 h 934117"/>
                <a:gd name="connsiteX1" fmla="*/ 140751 w 443107"/>
                <a:gd name="connsiteY1" fmla="*/ 332331 h 934117"/>
                <a:gd name="connsiteX2" fmla="*/ 223385 w 443107"/>
                <a:gd name="connsiteY2" fmla="*/ 248499 h 934117"/>
                <a:gd name="connsiteX3" fmla="*/ 306018 w 443107"/>
                <a:gd name="connsiteY3" fmla="*/ 331133 h 934117"/>
                <a:gd name="connsiteX4" fmla="*/ 371885 w 443107"/>
                <a:gd name="connsiteY4" fmla="*/ 397000 h 934117"/>
                <a:gd name="connsiteX5" fmla="*/ 438950 w 443107"/>
                <a:gd name="connsiteY5" fmla="*/ 331133 h 934117"/>
                <a:gd name="connsiteX6" fmla="*/ 302425 w 443107"/>
                <a:gd name="connsiteY6" fmla="*/ 129938 h 934117"/>
                <a:gd name="connsiteX7" fmla="*/ 302425 w 443107"/>
                <a:gd name="connsiteY7" fmla="*/ 74849 h 934117"/>
                <a:gd name="connsiteX8" fmla="*/ 236558 w 443107"/>
                <a:gd name="connsiteY8" fmla="*/ 8982 h 934117"/>
                <a:gd name="connsiteX9" fmla="*/ 170691 w 443107"/>
                <a:gd name="connsiteY9" fmla="*/ 74849 h 934117"/>
                <a:gd name="connsiteX10" fmla="*/ 170691 w 443107"/>
                <a:gd name="connsiteY10" fmla="*/ 122753 h 934117"/>
                <a:gd name="connsiteX11" fmla="*/ 16202 w 443107"/>
                <a:gd name="connsiteY11" fmla="*/ 385024 h 934117"/>
                <a:gd name="connsiteX12" fmla="*/ 223385 w 443107"/>
                <a:gd name="connsiteY12" fmla="*/ 546699 h 934117"/>
                <a:gd name="connsiteX13" fmla="*/ 306018 w 443107"/>
                <a:gd name="connsiteY13" fmla="*/ 629332 h 934117"/>
                <a:gd name="connsiteX14" fmla="*/ 222187 w 443107"/>
                <a:gd name="connsiteY14" fmla="*/ 711965 h 934117"/>
                <a:gd name="connsiteX15" fmla="*/ 139554 w 443107"/>
                <a:gd name="connsiteY15" fmla="*/ 629332 h 934117"/>
                <a:gd name="connsiteX16" fmla="*/ 73686 w 443107"/>
                <a:gd name="connsiteY16" fmla="*/ 563465 h 934117"/>
                <a:gd name="connsiteX17" fmla="*/ 9017 w 443107"/>
                <a:gd name="connsiteY17" fmla="*/ 629332 h 934117"/>
                <a:gd name="connsiteX18" fmla="*/ 9017 w 443107"/>
                <a:gd name="connsiteY18" fmla="*/ 630530 h 934117"/>
                <a:gd name="connsiteX19" fmla="*/ 170691 w 443107"/>
                <a:gd name="connsiteY19" fmla="*/ 838910 h 934117"/>
                <a:gd name="connsiteX20" fmla="*/ 170691 w 443107"/>
                <a:gd name="connsiteY20" fmla="*/ 868849 h 934117"/>
                <a:gd name="connsiteX21" fmla="*/ 236558 w 443107"/>
                <a:gd name="connsiteY21" fmla="*/ 934717 h 934117"/>
                <a:gd name="connsiteX22" fmla="*/ 302425 w 443107"/>
                <a:gd name="connsiteY22" fmla="*/ 868849 h 934117"/>
                <a:gd name="connsiteX23" fmla="*/ 302425 w 443107"/>
                <a:gd name="connsiteY23" fmla="*/ 832922 h 934117"/>
                <a:gd name="connsiteX24" fmla="*/ 424579 w 443107"/>
                <a:gd name="connsiteY24" fmla="*/ 553884 h 934117"/>
                <a:gd name="connsiteX25" fmla="*/ 223385 w 443107"/>
                <a:gd name="connsiteY25" fmla="*/ 414964 h 93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07" h="934117">
                  <a:moveTo>
                    <a:pt x="223385" y="414964"/>
                  </a:moveTo>
                  <a:cubicBezTo>
                    <a:pt x="176679" y="414964"/>
                    <a:pt x="140751" y="377839"/>
                    <a:pt x="140751" y="332331"/>
                  </a:cubicBezTo>
                  <a:cubicBezTo>
                    <a:pt x="140751" y="286822"/>
                    <a:pt x="176679" y="249697"/>
                    <a:pt x="223385" y="248499"/>
                  </a:cubicBezTo>
                  <a:cubicBezTo>
                    <a:pt x="270090" y="248499"/>
                    <a:pt x="306018" y="285624"/>
                    <a:pt x="306018" y="331133"/>
                  </a:cubicBezTo>
                  <a:cubicBezTo>
                    <a:pt x="306018" y="367061"/>
                    <a:pt x="335958" y="397000"/>
                    <a:pt x="371885" y="397000"/>
                  </a:cubicBezTo>
                  <a:cubicBezTo>
                    <a:pt x="409011" y="397000"/>
                    <a:pt x="438950" y="368258"/>
                    <a:pt x="438950" y="331133"/>
                  </a:cubicBezTo>
                  <a:cubicBezTo>
                    <a:pt x="438950" y="242512"/>
                    <a:pt x="385059" y="162273"/>
                    <a:pt x="302425" y="129938"/>
                  </a:cubicBezTo>
                  <a:lnTo>
                    <a:pt x="302425" y="74849"/>
                  </a:lnTo>
                  <a:cubicBezTo>
                    <a:pt x="302425" y="38922"/>
                    <a:pt x="272486" y="8982"/>
                    <a:pt x="236558" y="8982"/>
                  </a:cubicBezTo>
                  <a:cubicBezTo>
                    <a:pt x="200631" y="8982"/>
                    <a:pt x="170691" y="38922"/>
                    <a:pt x="170691" y="74849"/>
                  </a:cubicBezTo>
                  <a:lnTo>
                    <a:pt x="170691" y="122753"/>
                  </a:lnTo>
                  <a:cubicBezTo>
                    <a:pt x="55722" y="152692"/>
                    <a:pt x="-13737" y="270056"/>
                    <a:pt x="16202" y="385024"/>
                  </a:cubicBezTo>
                  <a:cubicBezTo>
                    <a:pt x="40154" y="479634"/>
                    <a:pt x="125183" y="546699"/>
                    <a:pt x="223385" y="546699"/>
                  </a:cubicBezTo>
                  <a:cubicBezTo>
                    <a:pt x="268893" y="546699"/>
                    <a:pt x="306018" y="583824"/>
                    <a:pt x="306018" y="629332"/>
                  </a:cubicBezTo>
                  <a:cubicBezTo>
                    <a:pt x="306018" y="674840"/>
                    <a:pt x="268893" y="711965"/>
                    <a:pt x="222187" y="711965"/>
                  </a:cubicBezTo>
                  <a:cubicBezTo>
                    <a:pt x="176679" y="711965"/>
                    <a:pt x="139554" y="674840"/>
                    <a:pt x="139554" y="629332"/>
                  </a:cubicBezTo>
                  <a:cubicBezTo>
                    <a:pt x="139554" y="593404"/>
                    <a:pt x="109614" y="563465"/>
                    <a:pt x="73686" y="563465"/>
                  </a:cubicBezTo>
                  <a:cubicBezTo>
                    <a:pt x="37759" y="563465"/>
                    <a:pt x="7819" y="592207"/>
                    <a:pt x="9017" y="629332"/>
                  </a:cubicBezTo>
                  <a:lnTo>
                    <a:pt x="9017" y="630530"/>
                  </a:lnTo>
                  <a:cubicBezTo>
                    <a:pt x="10214" y="728732"/>
                    <a:pt x="76082" y="813760"/>
                    <a:pt x="170691" y="838910"/>
                  </a:cubicBezTo>
                  <a:lnTo>
                    <a:pt x="170691" y="868849"/>
                  </a:lnTo>
                  <a:cubicBezTo>
                    <a:pt x="170691" y="904777"/>
                    <a:pt x="200631" y="934717"/>
                    <a:pt x="236558" y="934717"/>
                  </a:cubicBezTo>
                  <a:cubicBezTo>
                    <a:pt x="272486" y="934717"/>
                    <a:pt x="302425" y="904777"/>
                    <a:pt x="302425" y="868849"/>
                  </a:cubicBezTo>
                  <a:lnTo>
                    <a:pt x="302425" y="832922"/>
                  </a:lnTo>
                  <a:cubicBezTo>
                    <a:pt x="413801" y="789809"/>
                    <a:pt x="467692" y="664062"/>
                    <a:pt x="424579" y="553884"/>
                  </a:cubicBezTo>
                  <a:cubicBezTo>
                    <a:pt x="392244" y="470053"/>
                    <a:pt x="312006" y="414964"/>
                    <a:pt x="223385" y="414964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: Forma 6">
              <a:extLst>
                <a:ext uri="{FF2B5EF4-FFF2-40B4-BE49-F238E27FC236}">
                  <a16:creationId xmlns:a16="http://schemas.microsoft.com/office/drawing/2014/main" id="{999BA660-3AA0-4C60-88A1-009E7BE35AF0}"/>
                </a:ext>
              </a:extLst>
            </p:cNvPr>
            <p:cNvSpPr/>
            <p:nvPr/>
          </p:nvSpPr>
          <p:spPr>
            <a:xfrm>
              <a:off x="4942567" y="4257414"/>
              <a:ext cx="407180" cy="1185611"/>
            </a:xfrm>
            <a:custGeom>
              <a:avLst/>
              <a:gdLst>
                <a:gd name="connsiteX0" fmla="*/ 266463 w 407179"/>
                <a:gd name="connsiteY0" fmla="*/ 1052080 h 1185611"/>
                <a:gd name="connsiteX1" fmla="*/ 140716 w 407179"/>
                <a:gd name="connsiteY1" fmla="*/ 1052080 h 1185611"/>
                <a:gd name="connsiteX2" fmla="*/ 140716 w 407179"/>
                <a:gd name="connsiteY2" fmla="*/ 140716 h 1185611"/>
                <a:gd name="connsiteX3" fmla="*/ 266463 w 407179"/>
                <a:gd name="connsiteY3" fmla="*/ 140716 h 1185611"/>
                <a:gd name="connsiteX4" fmla="*/ 266463 w 407179"/>
                <a:gd name="connsiteY4" fmla="*/ 1052080 h 1185611"/>
                <a:gd name="connsiteX5" fmla="*/ 332330 w 407179"/>
                <a:gd name="connsiteY5" fmla="*/ 8982 h 1185611"/>
                <a:gd name="connsiteX6" fmla="*/ 74849 w 407179"/>
                <a:gd name="connsiteY6" fmla="*/ 8982 h 1185611"/>
                <a:gd name="connsiteX7" fmla="*/ 8982 w 407179"/>
                <a:gd name="connsiteY7" fmla="*/ 74849 h 1185611"/>
                <a:gd name="connsiteX8" fmla="*/ 8982 w 407179"/>
                <a:gd name="connsiteY8" fmla="*/ 1111960 h 1185611"/>
                <a:gd name="connsiteX9" fmla="*/ 74849 w 407179"/>
                <a:gd name="connsiteY9" fmla="*/ 1177827 h 1185611"/>
                <a:gd name="connsiteX10" fmla="*/ 332330 w 407179"/>
                <a:gd name="connsiteY10" fmla="*/ 1177827 h 1185611"/>
                <a:gd name="connsiteX11" fmla="*/ 398198 w 407179"/>
                <a:gd name="connsiteY11" fmla="*/ 1111960 h 1185611"/>
                <a:gd name="connsiteX12" fmla="*/ 398198 w 407179"/>
                <a:gd name="connsiteY12" fmla="*/ 74849 h 1185611"/>
                <a:gd name="connsiteX13" fmla="*/ 332330 w 407179"/>
                <a:gd name="connsiteY13" fmla="*/ 8982 h 11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179" h="1185611">
                  <a:moveTo>
                    <a:pt x="266463" y="1052080"/>
                  </a:moveTo>
                  <a:lnTo>
                    <a:pt x="140716" y="1052080"/>
                  </a:lnTo>
                  <a:lnTo>
                    <a:pt x="140716" y="140716"/>
                  </a:lnTo>
                  <a:lnTo>
                    <a:pt x="266463" y="140716"/>
                  </a:lnTo>
                  <a:lnTo>
                    <a:pt x="266463" y="1052080"/>
                  </a:lnTo>
                  <a:close/>
                  <a:moveTo>
                    <a:pt x="332330" y="8982"/>
                  </a:moveTo>
                  <a:lnTo>
                    <a:pt x="74849" y="8982"/>
                  </a:lnTo>
                  <a:cubicBezTo>
                    <a:pt x="38922" y="8982"/>
                    <a:pt x="8982" y="38922"/>
                    <a:pt x="8982" y="74849"/>
                  </a:cubicBezTo>
                  <a:lnTo>
                    <a:pt x="8982" y="1111960"/>
                  </a:lnTo>
                  <a:cubicBezTo>
                    <a:pt x="8982" y="1147887"/>
                    <a:pt x="38922" y="1177827"/>
                    <a:pt x="74849" y="1177827"/>
                  </a:cubicBezTo>
                  <a:lnTo>
                    <a:pt x="332330" y="1177827"/>
                  </a:lnTo>
                  <a:cubicBezTo>
                    <a:pt x="368258" y="1177827"/>
                    <a:pt x="398198" y="1147887"/>
                    <a:pt x="398198" y="1111960"/>
                  </a:cubicBezTo>
                  <a:lnTo>
                    <a:pt x="398198" y="74849"/>
                  </a:lnTo>
                  <a:cubicBezTo>
                    <a:pt x="398198" y="38922"/>
                    <a:pt x="368258" y="8982"/>
                    <a:pt x="3323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: Forma 7">
              <a:extLst>
                <a:ext uri="{FF2B5EF4-FFF2-40B4-BE49-F238E27FC236}">
                  <a16:creationId xmlns:a16="http://schemas.microsoft.com/office/drawing/2014/main" id="{1BA99B0D-0287-4EFB-84DF-7973C0EACE90}"/>
                </a:ext>
              </a:extLst>
            </p:cNvPr>
            <p:cNvSpPr/>
            <p:nvPr/>
          </p:nvSpPr>
          <p:spPr>
            <a:xfrm>
              <a:off x="5464715" y="4105321"/>
              <a:ext cx="407180" cy="1341297"/>
            </a:xfrm>
            <a:custGeom>
              <a:avLst/>
              <a:gdLst>
                <a:gd name="connsiteX0" fmla="*/ 265266 w 407179"/>
                <a:gd name="connsiteY0" fmla="*/ 1204174 h 1341297"/>
                <a:gd name="connsiteX1" fmla="*/ 139519 w 407179"/>
                <a:gd name="connsiteY1" fmla="*/ 1204174 h 1341297"/>
                <a:gd name="connsiteX2" fmla="*/ 139519 w 407179"/>
                <a:gd name="connsiteY2" fmla="*/ 140716 h 1341297"/>
                <a:gd name="connsiteX3" fmla="*/ 265266 w 407179"/>
                <a:gd name="connsiteY3" fmla="*/ 140716 h 1341297"/>
                <a:gd name="connsiteX4" fmla="*/ 265266 w 407179"/>
                <a:gd name="connsiteY4" fmla="*/ 1204174 h 1341297"/>
                <a:gd name="connsiteX5" fmla="*/ 332330 w 407179"/>
                <a:gd name="connsiteY5" fmla="*/ 8982 h 1341297"/>
                <a:gd name="connsiteX6" fmla="*/ 74849 w 407179"/>
                <a:gd name="connsiteY6" fmla="*/ 8982 h 1341297"/>
                <a:gd name="connsiteX7" fmla="*/ 8982 w 407179"/>
                <a:gd name="connsiteY7" fmla="*/ 74849 h 1341297"/>
                <a:gd name="connsiteX8" fmla="*/ 8982 w 407179"/>
                <a:gd name="connsiteY8" fmla="*/ 1270041 h 1341297"/>
                <a:gd name="connsiteX9" fmla="*/ 74849 w 407179"/>
                <a:gd name="connsiteY9" fmla="*/ 1335908 h 1341297"/>
                <a:gd name="connsiteX10" fmla="*/ 332330 w 407179"/>
                <a:gd name="connsiteY10" fmla="*/ 1335908 h 1341297"/>
                <a:gd name="connsiteX11" fmla="*/ 398198 w 407179"/>
                <a:gd name="connsiteY11" fmla="*/ 1270041 h 1341297"/>
                <a:gd name="connsiteX12" fmla="*/ 398198 w 407179"/>
                <a:gd name="connsiteY12" fmla="*/ 74849 h 1341297"/>
                <a:gd name="connsiteX13" fmla="*/ 332330 w 407179"/>
                <a:gd name="connsiteY13" fmla="*/ 8982 h 134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179" h="1341297">
                  <a:moveTo>
                    <a:pt x="265266" y="1204174"/>
                  </a:moveTo>
                  <a:lnTo>
                    <a:pt x="139519" y="1204174"/>
                  </a:lnTo>
                  <a:lnTo>
                    <a:pt x="139519" y="140716"/>
                  </a:lnTo>
                  <a:lnTo>
                    <a:pt x="265266" y="140716"/>
                  </a:lnTo>
                  <a:lnTo>
                    <a:pt x="265266" y="1204174"/>
                  </a:lnTo>
                  <a:close/>
                  <a:moveTo>
                    <a:pt x="332330" y="8982"/>
                  </a:moveTo>
                  <a:lnTo>
                    <a:pt x="74849" y="8982"/>
                  </a:lnTo>
                  <a:cubicBezTo>
                    <a:pt x="38922" y="8982"/>
                    <a:pt x="8982" y="38922"/>
                    <a:pt x="8982" y="74849"/>
                  </a:cubicBezTo>
                  <a:lnTo>
                    <a:pt x="8982" y="1270041"/>
                  </a:lnTo>
                  <a:cubicBezTo>
                    <a:pt x="8982" y="1305969"/>
                    <a:pt x="38922" y="1335908"/>
                    <a:pt x="74849" y="1335908"/>
                  </a:cubicBezTo>
                  <a:lnTo>
                    <a:pt x="332330" y="1335908"/>
                  </a:lnTo>
                  <a:cubicBezTo>
                    <a:pt x="368258" y="1335908"/>
                    <a:pt x="398198" y="1305969"/>
                    <a:pt x="398198" y="1270041"/>
                  </a:cubicBezTo>
                  <a:lnTo>
                    <a:pt x="398198" y="74849"/>
                  </a:lnTo>
                  <a:cubicBezTo>
                    <a:pt x="398198" y="38922"/>
                    <a:pt x="368258" y="8982"/>
                    <a:pt x="3323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: Forma 9">
              <a:extLst>
                <a:ext uri="{FF2B5EF4-FFF2-40B4-BE49-F238E27FC236}">
                  <a16:creationId xmlns:a16="http://schemas.microsoft.com/office/drawing/2014/main" id="{25D495D9-A9AD-419F-B3A8-D1BB13DDECC7}"/>
                </a:ext>
              </a:extLst>
            </p:cNvPr>
            <p:cNvSpPr/>
            <p:nvPr/>
          </p:nvSpPr>
          <p:spPr>
            <a:xfrm>
              <a:off x="4420419" y="4825070"/>
              <a:ext cx="407180" cy="610769"/>
            </a:xfrm>
            <a:custGeom>
              <a:avLst/>
              <a:gdLst>
                <a:gd name="connsiteX0" fmla="*/ 266463 w 407179"/>
                <a:gd name="connsiteY0" fmla="*/ 484424 h 610769"/>
                <a:gd name="connsiteX1" fmla="*/ 140716 w 407179"/>
                <a:gd name="connsiteY1" fmla="*/ 484424 h 610769"/>
                <a:gd name="connsiteX2" fmla="*/ 140716 w 407179"/>
                <a:gd name="connsiteY2" fmla="*/ 140716 h 610769"/>
                <a:gd name="connsiteX3" fmla="*/ 266463 w 407179"/>
                <a:gd name="connsiteY3" fmla="*/ 140716 h 610769"/>
                <a:gd name="connsiteX4" fmla="*/ 266463 w 407179"/>
                <a:gd name="connsiteY4" fmla="*/ 484424 h 610769"/>
                <a:gd name="connsiteX5" fmla="*/ 332330 w 407179"/>
                <a:gd name="connsiteY5" fmla="*/ 8982 h 610769"/>
                <a:gd name="connsiteX6" fmla="*/ 74849 w 407179"/>
                <a:gd name="connsiteY6" fmla="*/ 8982 h 610769"/>
                <a:gd name="connsiteX7" fmla="*/ 8982 w 407179"/>
                <a:gd name="connsiteY7" fmla="*/ 74849 h 610769"/>
                <a:gd name="connsiteX8" fmla="*/ 8982 w 407179"/>
                <a:gd name="connsiteY8" fmla="*/ 544303 h 610769"/>
                <a:gd name="connsiteX9" fmla="*/ 74849 w 407179"/>
                <a:gd name="connsiteY9" fmla="*/ 610171 h 610769"/>
                <a:gd name="connsiteX10" fmla="*/ 332330 w 407179"/>
                <a:gd name="connsiteY10" fmla="*/ 610171 h 610769"/>
                <a:gd name="connsiteX11" fmla="*/ 398198 w 407179"/>
                <a:gd name="connsiteY11" fmla="*/ 544303 h 610769"/>
                <a:gd name="connsiteX12" fmla="*/ 398198 w 407179"/>
                <a:gd name="connsiteY12" fmla="*/ 74849 h 610769"/>
                <a:gd name="connsiteX13" fmla="*/ 332330 w 407179"/>
                <a:gd name="connsiteY13" fmla="*/ 8982 h 61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179" h="610769">
                  <a:moveTo>
                    <a:pt x="266463" y="484424"/>
                  </a:moveTo>
                  <a:lnTo>
                    <a:pt x="140716" y="484424"/>
                  </a:lnTo>
                  <a:lnTo>
                    <a:pt x="140716" y="140716"/>
                  </a:lnTo>
                  <a:lnTo>
                    <a:pt x="266463" y="140716"/>
                  </a:lnTo>
                  <a:lnTo>
                    <a:pt x="266463" y="484424"/>
                  </a:lnTo>
                  <a:close/>
                  <a:moveTo>
                    <a:pt x="332330" y="8982"/>
                  </a:moveTo>
                  <a:lnTo>
                    <a:pt x="74849" y="8982"/>
                  </a:lnTo>
                  <a:cubicBezTo>
                    <a:pt x="38922" y="8982"/>
                    <a:pt x="8982" y="38922"/>
                    <a:pt x="8982" y="74849"/>
                  </a:cubicBezTo>
                  <a:lnTo>
                    <a:pt x="8982" y="544303"/>
                  </a:lnTo>
                  <a:cubicBezTo>
                    <a:pt x="8982" y="580231"/>
                    <a:pt x="38922" y="610171"/>
                    <a:pt x="74849" y="610171"/>
                  </a:cubicBezTo>
                  <a:lnTo>
                    <a:pt x="332330" y="610171"/>
                  </a:lnTo>
                  <a:cubicBezTo>
                    <a:pt x="368258" y="610171"/>
                    <a:pt x="398198" y="580231"/>
                    <a:pt x="398198" y="544303"/>
                  </a:cubicBezTo>
                  <a:lnTo>
                    <a:pt x="398198" y="74849"/>
                  </a:lnTo>
                  <a:cubicBezTo>
                    <a:pt x="398198" y="38922"/>
                    <a:pt x="368258" y="8982"/>
                    <a:pt x="3323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: Forma 10">
              <a:extLst>
                <a:ext uri="{FF2B5EF4-FFF2-40B4-BE49-F238E27FC236}">
                  <a16:creationId xmlns:a16="http://schemas.microsoft.com/office/drawing/2014/main" id="{C10B66F0-CD6E-44BB-A122-F7DF9E0FA687}"/>
                </a:ext>
              </a:extLst>
            </p:cNvPr>
            <p:cNvSpPr/>
            <p:nvPr/>
          </p:nvSpPr>
          <p:spPr>
            <a:xfrm>
              <a:off x="4366827" y="2547260"/>
              <a:ext cx="2586788" cy="1987994"/>
            </a:xfrm>
            <a:custGeom>
              <a:avLst/>
              <a:gdLst>
                <a:gd name="connsiteX0" fmla="*/ 2516430 w 2586787"/>
                <a:gd name="connsiteY0" fmla="*/ 8982 h 1987994"/>
                <a:gd name="connsiteX1" fmla="*/ 2064939 w 2586787"/>
                <a:gd name="connsiteY1" fmla="*/ 10179 h 1987994"/>
                <a:gd name="connsiteX2" fmla="*/ 1997875 w 2586787"/>
                <a:gd name="connsiteY2" fmla="*/ 76047 h 1987994"/>
                <a:gd name="connsiteX3" fmla="*/ 2063742 w 2586787"/>
                <a:gd name="connsiteY3" fmla="*/ 143112 h 1987994"/>
                <a:gd name="connsiteX4" fmla="*/ 2064939 w 2586787"/>
                <a:gd name="connsiteY4" fmla="*/ 143112 h 1987994"/>
                <a:gd name="connsiteX5" fmla="*/ 2357151 w 2586787"/>
                <a:gd name="connsiteY5" fmla="*/ 141914 h 1987994"/>
                <a:gd name="connsiteX6" fmla="*/ 1640994 w 2586787"/>
                <a:gd name="connsiteY6" fmla="*/ 855676 h 1987994"/>
                <a:gd name="connsiteX7" fmla="*/ 1390698 w 2586787"/>
                <a:gd name="connsiteY7" fmla="*/ 607775 h 1987994"/>
                <a:gd name="connsiteX8" fmla="*/ 1343992 w 2586787"/>
                <a:gd name="connsiteY8" fmla="*/ 591009 h 1987994"/>
                <a:gd name="connsiteX9" fmla="*/ 1297286 w 2586787"/>
                <a:gd name="connsiteY9" fmla="*/ 607775 h 1987994"/>
                <a:gd name="connsiteX10" fmla="*/ 27844 w 2586787"/>
                <a:gd name="connsiteY10" fmla="*/ 1874823 h 1987994"/>
                <a:gd name="connsiteX11" fmla="*/ 27844 w 2586787"/>
                <a:gd name="connsiteY11" fmla="*/ 1967037 h 1987994"/>
                <a:gd name="connsiteX12" fmla="*/ 74550 w 2586787"/>
                <a:gd name="connsiteY12" fmla="*/ 1986198 h 1987994"/>
                <a:gd name="connsiteX13" fmla="*/ 121256 w 2586787"/>
                <a:gd name="connsiteY13" fmla="*/ 1967037 h 1987994"/>
                <a:gd name="connsiteX14" fmla="*/ 1342794 w 2586787"/>
                <a:gd name="connsiteY14" fmla="*/ 745498 h 1987994"/>
                <a:gd name="connsiteX15" fmla="*/ 1593090 w 2586787"/>
                <a:gd name="connsiteY15" fmla="*/ 998189 h 1987994"/>
                <a:gd name="connsiteX16" fmla="*/ 1639796 w 2586787"/>
                <a:gd name="connsiteY16" fmla="*/ 1019745 h 1987994"/>
                <a:gd name="connsiteX17" fmla="*/ 1686502 w 2586787"/>
                <a:gd name="connsiteY17" fmla="*/ 998189 h 1987994"/>
                <a:gd name="connsiteX18" fmla="*/ 2449365 w 2586787"/>
                <a:gd name="connsiteY18" fmla="*/ 235326 h 1987994"/>
                <a:gd name="connsiteX19" fmla="*/ 2448168 w 2586787"/>
                <a:gd name="connsiteY19" fmla="*/ 528735 h 1987994"/>
                <a:gd name="connsiteX20" fmla="*/ 2514035 w 2586787"/>
                <a:gd name="connsiteY20" fmla="*/ 596997 h 1987994"/>
                <a:gd name="connsiteX21" fmla="*/ 2579902 w 2586787"/>
                <a:gd name="connsiteY21" fmla="*/ 528735 h 1987994"/>
                <a:gd name="connsiteX22" fmla="*/ 2581099 w 2586787"/>
                <a:gd name="connsiteY22" fmla="*/ 76047 h 1987994"/>
                <a:gd name="connsiteX23" fmla="*/ 2516430 w 2586787"/>
                <a:gd name="connsiteY23" fmla="*/ 8982 h 198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86787" h="1987994">
                  <a:moveTo>
                    <a:pt x="2516430" y="8982"/>
                  </a:moveTo>
                  <a:lnTo>
                    <a:pt x="2064939" y="10179"/>
                  </a:lnTo>
                  <a:cubicBezTo>
                    <a:pt x="2029012" y="8982"/>
                    <a:pt x="1999072" y="38922"/>
                    <a:pt x="1997875" y="76047"/>
                  </a:cubicBezTo>
                  <a:cubicBezTo>
                    <a:pt x="1996677" y="111974"/>
                    <a:pt x="2026617" y="141914"/>
                    <a:pt x="2063742" y="143112"/>
                  </a:cubicBezTo>
                  <a:lnTo>
                    <a:pt x="2064939" y="143112"/>
                  </a:lnTo>
                  <a:lnTo>
                    <a:pt x="2357151" y="141914"/>
                  </a:lnTo>
                  <a:lnTo>
                    <a:pt x="1640994" y="855676"/>
                  </a:lnTo>
                  <a:lnTo>
                    <a:pt x="1390698" y="607775"/>
                  </a:lnTo>
                  <a:cubicBezTo>
                    <a:pt x="1378722" y="595800"/>
                    <a:pt x="1360758" y="589812"/>
                    <a:pt x="1343992" y="591009"/>
                  </a:cubicBezTo>
                  <a:cubicBezTo>
                    <a:pt x="1327226" y="589812"/>
                    <a:pt x="1309262" y="595800"/>
                    <a:pt x="1297286" y="607775"/>
                  </a:cubicBezTo>
                  <a:lnTo>
                    <a:pt x="27844" y="1874823"/>
                  </a:lnTo>
                  <a:cubicBezTo>
                    <a:pt x="2695" y="1901169"/>
                    <a:pt x="2695" y="1941887"/>
                    <a:pt x="27844" y="1967037"/>
                  </a:cubicBezTo>
                  <a:cubicBezTo>
                    <a:pt x="39820" y="1979013"/>
                    <a:pt x="56586" y="1986198"/>
                    <a:pt x="74550" y="1986198"/>
                  </a:cubicBezTo>
                  <a:cubicBezTo>
                    <a:pt x="92514" y="1986198"/>
                    <a:pt x="109280" y="1979013"/>
                    <a:pt x="121256" y="1967037"/>
                  </a:cubicBezTo>
                  <a:lnTo>
                    <a:pt x="1342794" y="745498"/>
                  </a:lnTo>
                  <a:lnTo>
                    <a:pt x="1593090" y="998189"/>
                  </a:lnTo>
                  <a:cubicBezTo>
                    <a:pt x="1605066" y="1011362"/>
                    <a:pt x="1621832" y="1018548"/>
                    <a:pt x="1639796" y="1019745"/>
                  </a:cubicBezTo>
                  <a:cubicBezTo>
                    <a:pt x="1657760" y="1018548"/>
                    <a:pt x="1674526" y="1011362"/>
                    <a:pt x="1686502" y="998189"/>
                  </a:cubicBezTo>
                  <a:lnTo>
                    <a:pt x="2449365" y="235326"/>
                  </a:lnTo>
                  <a:lnTo>
                    <a:pt x="2448168" y="528735"/>
                  </a:lnTo>
                  <a:cubicBezTo>
                    <a:pt x="2448168" y="565860"/>
                    <a:pt x="2476910" y="595800"/>
                    <a:pt x="2514035" y="596997"/>
                  </a:cubicBezTo>
                  <a:cubicBezTo>
                    <a:pt x="2551160" y="595800"/>
                    <a:pt x="2579902" y="565860"/>
                    <a:pt x="2579902" y="528735"/>
                  </a:cubicBezTo>
                  <a:lnTo>
                    <a:pt x="2581099" y="76047"/>
                  </a:lnTo>
                  <a:cubicBezTo>
                    <a:pt x="2582297" y="38922"/>
                    <a:pt x="2552357" y="8982"/>
                    <a:pt x="25164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7" name="Rectangle 12">
            <a:extLst>
              <a:ext uri="{FF2B5EF4-FFF2-40B4-BE49-F238E27FC236}">
                <a16:creationId xmlns:a16="http://schemas.microsoft.com/office/drawing/2014/main" id="{38655BD9-EFE9-4A70-AFC4-24583C198F3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A8330103-4CAD-4386-A686-6FECAC12B931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30" name="Imagem 29" descr="Uma imagem contendo Ícone&#10;&#10;Descrição gerada automaticamente">
            <a:extLst>
              <a:ext uri="{FF2B5EF4-FFF2-40B4-BE49-F238E27FC236}">
                <a16:creationId xmlns:a16="http://schemas.microsoft.com/office/drawing/2014/main" id="{00D7B1F1-6E85-45BE-A141-FC0ABF16E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65" y="2276747"/>
            <a:ext cx="4252270" cy="70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ão For A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C30F2F8-372D-F743-A504-AC85CBF818F4}"/>
              </a:ext>
            </a:extLst>
          </p:cNvPr>
          <p:cNvSpPr txBox="1"/>
          <p:nvPr userDrawn="1"/>
        </p:nvSpPr>
        <p:spPr>
          <a:xfrm>
            <a:off x="1331275" y="3578234"/>
            <a:ext cx="9333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err="1">
                <a:solidFill>
                  <a:schemeClr val="bg1"/>
                </a:solidFill>
                <a:latin typeface="+mj-lt"/>
              </a:rPr>
              <a:t>Construir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uma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sociedade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melhor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transformando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cada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organização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um </a:t>
            </a:r>
            <a:r>
              <a:rPr lang="en-US" sz="4000" b="1" i="0" baseline="0">
                <a:solidFill>
                  <a:schemeClr val="bg1"/>
                </a:solidFill>
                <a:latin typeface="+mj-lt"/>
              </a:rPr>
              <a:t>Great Place to Work</a:t>
            </a:r>
            <a:r>
              <a:rPr lang="en-US" sz="4000" b="1" i="0">
                <a:solidFill>
                  <a:schemeClr val="bg1"/>
                </a:solidFill>
                <a:latin typeface="+mj-lt"/>
              </a:rPr>
              <a:t> for all</a:t>
            </a:r>
            <a:r>
              <a:rPr lang="en-US" sz="4000" b="0" i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4AFEACA-573F-4AEB-BA8B-9B4CF8215AB8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3509D8B-0EE5-4496-B6A4-514A2BEE632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8" name="Imagem 7" descr="Uma imagem contendo Ícone&#10;&#10;Descrição gerada automaticamente">
            <a:extLst>
              <a:ext uri="{FF2B5EF4-FFF2-40B4-BE49-F238E27FC236}">
                <a16:creationId xmlns:a16="http://schemas.microsoft.com/office/drawing/2014/main" id="{53339FF4-0084-48E6-81A1-B98E5A77E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26" y="1746523"/>
            <a:ext cx="7959405" cy="13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5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 Missão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CC6D2EF-5706-4998-B638-3AFAF9E48ACF}"/>
              </a:ext>
            </a:extLst>
          </p:cNvPr>
          <p:cNvSpPr txBox="1"/>
          <p:nvPr userDrawn="1"/>
        </p:nvSpPr>
        <p:spPr>
          <a:xfrm>
            <a:off x="1043709" y="2746230"/>
            <a:ext cx="10093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>
                <a:solidFill>
                  <a:schemeClr val="bg1"/>
                </a:solidFill>
                <a:latin typeface="+mj-lt"/>
              </a:rPr>
              <a:t>O Great Place to Work® é uma consultoria global que apoia organizações a obter melhores resultados por meio de uma cultura de confiança, alto desempenho e inovação.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326CDF-D4A1-4324-9B2E-DBC3B6527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421" y="1803448"/>
            <a:ext cx="765980" cy="765980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89124353-EF29-4A51-A012-0DE6A63CC57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B5C5E12-3FDD-451C-B96A-D111BA14E934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89569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rão e Missão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CC6D2EF-5706-4998-B638-3AFAF9E48ACF}"/>
              </a:ext>
            </a:extLst>
          </p:cNvPr>
          <p:cNvSpPr txBox="1"/>
          <p:nvPr userDrawn="1"/>
        </p:nvSpPr>
        <p:spPr>
          <a:xfrm>
            <a:off x="1043709" y="2746230"/>
            <a:ext cx="10093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>
                <a:solidFill>
                  <a:schemeClr val="bg1"/>
                </a:solidFill>
                <a:latin typeface="+mj-lt"/>
              </a:rPr>
              <a:t>O Great Place to Work</a:t>
            </a:r>
            <a:r>
              <a:rPr lang="pt-BR" sz="3600" b="1" baseline="30000">
                <a:solidFill>
                  <a:schemeClr val="bg1"/>
                </a:solidFill>
                <a:latin typeface="+mj-lt"/>
              </a:rPr>
              <a:t>®</a:t>
            </a:r>
            <a:r>
              <a:rPr lang="pt-BR" sz="3600" b="1">
                <a:solidFill>
                  <a:schemeClr val="bg1"/>
                </a:solidFill>
                <a:latin typeface="+mj-lt"/>
              </a:rPr>
              <a:t> é uma consultoria global que apoia organizações a obter melhores resultados por meio de uma cultura de confiança, alto desempenho e inovação.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9124353-EF29-4A51-A012-0DE6A63CC57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B5C5E12-3FDD-451C-B96A-D111BA14E934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423AC305-B238-4A04-8487-B86A359ACF78}"/>
              </a:ext>
            </a:extLst>
          </p:cNvPr>
          <p:cNvGrpSpPr/>
          <p:nvPr userDrawn="1"/>
        </p:nvGrpSpPr>
        <p:grpSpPr>
          <a:xfrm>
            <a:off x="1164420" y="1777069"/>
            <a:ext cx="765979" cy="792360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09211256-F4B9-403B-8BB7-92A01017BD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7A666A8A-10D0-454B-9CB6-E609DC35935F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857F7FF4-3E4C-46B5-A093-3CD6CDB8AC67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8983A2CA-B6C8-4775-AA1D-611DA6F1829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78C53A13-3346-4793-A38E-4EC7BCAB9849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F32448AA-11BF-4F22-8A89-BD7DDA26522F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060CA3EB-C069-47FA-B09B-F8756ECA9EB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2385F829-1055-4614-BE0F-CE02C1D1F21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B4CF7C16-084D-47E6-AFAC-98E80E4FAF99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A8D6A775-2B08-4AC3-AEA9-71CD895E1E3F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CDDD6CA-1A7E-447F-A2A3-FCB83E9776B4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FA3CD15E-0F85-488A-9BF5-D6B90F738FB2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16EDC794-7FA5-4ACA-A4A0-28CB77ADAF26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00EF471-9D30-408A-BB7D-73B6AFAE9B49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F770F6CB-5597-43CE-B4F8-4B272BB36217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82369445-2F49-4B05-8805-7367A603C826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3FB00874-F96C-4E69-AB39-78821A0AE780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489DF81-B46C-4951-947C-6FDE3BE1DB8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79BEB139-453E-4A77-B9CB-D7B952F154D1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930C0A87-A100-4D64-8C66-FBDA82D7BC8A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B92BECE6-04B1-442E-A8A7-6865537729AB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169AAE99-CCE4-4BD7-829A-D3A9513B7508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63A528EE-B236-4286-A7F6-BE64AF874C2D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8E52B9A3-DA73-407E-9C80-F5C38EEB0809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2D8CFE48-F83B-47FE-928F-ECBAC5AB44DB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5593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Branca c/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837D98-1A15-42E4-9D25-A16F00AA3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48945" y="0"/>
            <a:ext cx="504305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inserir uma imagem de capa aqui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6151417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6151417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2884002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FF8DFDE-D568-41B4-9543-2C8526E9F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79713"/>
            <a:ext cx="670808" cy="6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85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ça Glob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07714B07-8AE8-4E60-B8BF-FF08C8AADAD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AF3645A-922C-48D1-8440-E16098ECD84B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grpSp>
        <p:nvGrpSpPr>
          <p:cNvPr id="11" name="Group 358">
            <a:extLst>
              <a:ext uri="{FF2B5EF4-FFF2-40B4-BE49-F238E27FC236}">
                <a16:creationId xmlns:a16="http://schemas.microsoft.com/office/drawing/2014/main" id="{D11644E3-7869-487C-95D2-D284F21A2BAE}"/>
              </a:ext>
            </a:extLst>
          </p:cNvPr>
          <p:cNvGrpSpPr/>
          <p:nvPr userDrawn="1"/>
        </p:nvGrpSpPr>
        <p:grpSpPr>
          <a:xfrm>
            <a:off x="2799247" y="1119564"/>
            <a:ext cx="9048119" cy="4237871"/>
            <a:chOff x="6218731" y="1828801"/>
            <a:chExt cx="17499540" cy="9388942"/>
          </a:xfrm>
        </p:grpSpPr>
        <p:sp>
          <p:nvSpPr>
            <p:cNvPr id="12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233A3C89-ABE5-49ED-9E3C-F450EF9878C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834254" y="1828801"/>
              <a:ext cx="2229418" cy="1333462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A4DA7BB5-43E9-4308-8E3B-DED054C5626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84855" y="1849317"/>
              <a:ext cx="4430855" cy="2523320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23E6CC38-E33B-4CBA-9392-6BBF357CEC2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80541" y="8427733"/>
              <a:ext cx="438421" cy="482100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C004786B-DE15-4DCA-B1D5-764A7C8FAC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03322" y="7901189"/>
              <a:ext cx="662296" cy="697504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F56A66F1-4C80-4CE6-B8D2-F585FFA62E3B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56884" y="5986467"/>
              <a:ext cx="581450" cy="437648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879C358A-AD16-4238-A34C-9FECB15556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32969" y="5377863"/>
              <a:ext cx="475734" cy="447908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9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1165107E-EBFC-4A68-84B4-9966DC1245D8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81154" y="5039371"/>
              <a:ext cx="34204" cy="82060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0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921D8A34-B642-48A7-A59D-F69C28F9405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66826" y="4126461"/>
              <a:ext cx="942145" cy="581252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1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1A073B46-4F0F-47F0-BA0D-EAE5574EE53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130320" y="6468569"/>
              <a:ext cx="758687" cy="813754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2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28517B61-ACA4-48CC-AF50-2B8598AE0F6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18731" y="2457923"/>
              <a:ext cx="2443964" cy="1162506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3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FE136922-E8D2-45EC-8758-0359C0D5178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816947" y="3856353"/>
              <a:ext cx="3115590" cy="1699310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4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CBC71D89-672F-43EF-AB99-9FA67BD7AF94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40866" y="9450053"/>
              <a:ext cx="292280" cy="335074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5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996AE531-CD0E-4C85-AA97-C5BC7A216B8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3970392" y="3100717"/>
              <a:ext cx="460186" cy="721440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6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361F7354-B807-4C21-AE0F-A24CE06D998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26403" y="5456505"/>
              <a:ext cx="267405" cy="280370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7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04364858-C063-459B-AA08-BEF01368C46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34905" y="3658041"/>
              <a:ext cx="889282" cy="547062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8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04182BBA-0B7C-4FA9-93F8-CBA770F032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941735" y="7032723"/>
              <a:ext cx="310934" cy="403456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29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2C583868-423C-4B91-AF83-8ECBA960DE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23794" y="4314515"/>
              <a:ext cx="802220" cy="529968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0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EDCD203B-984C-4413-B569-7691DB4DE31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618359" y="4355541"/>
              <a:ext cx="1057188" cy="444486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1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EF357992-C46D-4640-962E-051D9B940CF1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97985" y="4697455"/>
              <a:ext cx="217654" cy="499196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2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61D2377F-A783-489B-8690-A82063F71657}"/>
                </a:ext>
              </a:extLst>
            </p:cNvPr>
            <p:cNvSpPr>
              <a:spLocks/>
            </p:cNvSpPr>
            <p:nvPr/>
          </p:nvSpPr>
          <p:spPr bwMode="gray">
            <a:xfrm>
              <a:off x="14256455" y="6547205"/>
              <a:ext cx="111937" cy="352174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3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7567C93F-6871-4C9D-9B3B-D685CDCF293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707179" y="5887313"/>
              <a:ext cx="491280" cy="1039416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4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3CA51BF-032C-4DE0-B79B-50D9F18371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938620" y="7398571"/>
              <a:ext cx="609437" cy="759048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5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8C9F5A7F-4E1C-4A80-B1A7-CDA356C3B8E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35337" y="4441021"/>
              <a:ext cx="438421" cy="304304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6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FE093632-63D4-47CB-8111-FA6052103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0907397" y="5541981"/>
              <a:ext cx="96391" cy="235920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7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DD2E49D8-C1CC-4510-96AD-6596176BC5E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0481" y="4690617"/>
              <a:ext cx="357579" cy="362430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8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B39E4A8-68BF-48A7-9175-C6E8F83378CF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29582" y="3962341"/>
              <a:ext cx="230094" cy="140186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39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0FC602F9-D9AB-4862-AF7D-A1A33EA24D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890768" y="2587851"/>
              <a:ext cx="550362" cy="865042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0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83789839-1AD5-450B-9D3B-6C5D85D75105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75937" y="9138909"/>
              <a:ext cx="80845" cy="116252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1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28273D24-8473-41D2-83BA-250A2954B4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0979179" y="6906213"/>
              <a:ext cx="233204" cy="294046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2" name="Sudan">
              <a:extLst>
                <a:ext uri="{FF2B5EF4-FFF2-40B4-BE49-F238E27FC236}">
                  <a16:creationId xmlns:a16="http://schemas.microsoft.com/office/drawing/2014/main" id="{A497CED3-C828-43C0-B4D4-0FB3362D0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1377" y="5693261"/>
              <a:ext cx="950080" cy="1024932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3" name="South Sudan">
              <a:extLst>
                <a:ext uri="{FF2B5EF4-FFF2-40B4-BE49-F238E27FC236}">
                  <a16:creationId xmlns:a16="http://schemas.microsoft.com/office/drawing/2014/main" id="{DC6714DB-9E7F-4578-8C1C-8E56B06A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388" y="6456461"/>
              <a:ext cx="684059" cy="629038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4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2F98E357-E6B4-48A5-94A9-A82D5CF0A00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61934" y="6649779"/>
              <a:ext cx="136812" cy="266692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5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BCF42184-3A5A-4AC6-A8F1-4E5061839F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3836689" y="4246131"/>
              <a:ext cx="696501" cy="540224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6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73BA8E00-4538-4541-9DA5-DDD513F554A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183048" y="8889315"/>
              <a:ext cx="901719" cy="892396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7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B6A6CB8F-1CD0-4231-A6B9-A65E7D2086D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85370" y="6478825"/>
              <a:ext cx="569016" cy="967618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8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C9D7AEC6-C456-48E0-A952-57700BEFE0F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3111942" y="7798607"/>
              <a:ext cx="295390" cy="304304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49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26126FA1-2AE3-4345-BA1B-BEAEA3ACC3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96484" y="4023885"/>
              <a:ext cx="167906" cy="105994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0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43A4D954-FD01-4B8F-A91F-6A7B3E52C1D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67498" y="3846091"/>
              <a:ext cx="282955" cy="126508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1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4F184D92-4653-49CB-B82D-1E2C345E7BB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19531" y="6615589"/>
              <a:ext cx="164797" cy="235920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2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B822CE2A-DF24-4E96-91C6-EE9308F2AB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76326" y="4078593"/>
              <a:ext cx="217654" cy="262410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3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2CEE52CF-FFC7-4399-9277-6257EF4306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297582" y="6146683"/>
              <a:ext cx="329595" cy="321396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4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079A9C2F-D3A9-4248-94E3-B95B3CEF05F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81156" y="5059887"/>
              <a:ext cx="1181560" cy="1114638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5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8050D9B9-DCB9-4AEB-9106-7A959716C1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95091" y="7398571"/>
              <a:ext cx="118155" cy="129926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6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2EE489D4-5B9A-4C18-A58E-CD7CBB1DC48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753145" y="3199877"/>
              <a:ext cx="239421" cy="1046256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7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1FEF63C4-D68F-4E3D-93F8-9F489666B81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298093" y="1904023"/>
              <a:ext cx="7195085" cy="2519902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8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5D3BC6DF-B0CC-4D11-BAB9-EF1071C571A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44737" y="3934991"/>
              <a:ext cx="488172" cy="321396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59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F894479A-9034-49A1-9D3E-0C2FC3EEFEB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85982" y="5477017"/>
              <a:ext cx="52861" cy="126508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0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4928123F-B5BB-41AE-9FFF-DB37D4CF736B}"/>
                </a:ext>
              </a:extLst>
            </p:cNvPr>
            <p:cNvSpPr>
              <a:spLocks/>
            </p:cNvSpPr>
            <p:nvPr/>
          </p:nvSpPr>
          <p:spPr bwMode="gray">
            <a:xfrm>
              <a:off x="10528322" y="6030915"/>
              <a:ext cx="108830" cy="51288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1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5E3126C0-195C-43C7-9993-4395E52374D7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08707" y="4362379"/>
              <a:ext cx="180343" cy="359012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2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51220BB0-C010-4817-8534-F6F400F0E434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30688" y="3490501"/>
              <a:ext cx="497501" cy="393202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3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DD9909C1-05D9-4A00-B748-89FA365A61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879415" y="6006983"/>
              <a:ext cx="569016" cy="1049674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4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1D07D182-A70F-41A7-830A-BD80C2692D2C}"/>
                </a:ext>
              </a:extLst>
            </p:cNvPr>
            <p:cNvSpPr>
              <a:spLocks/>
            </p:cNvSpPr>
            <p:nvPr/>
          </p:nvSpPr>
          <p:spPr bwMode="gray">
            <a:xfrm>
              <a:off x="9663915" y="7323351"/>
              <a:ext cx="749358" cy="1302692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5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7BB76D5E-23FF-41E3-B6C9-C5485E3906B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08162" y="8684167"/>
              <a:ext cx="475734" cy="591508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6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7B8C9E33-2BC8-4DDA-94EA-8F5D1DD900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210225" y="7456695"/>
              <a:ext cx="864407" cy="635960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7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59C17F8F-FDB9-4636-9786-35F56A36FD27}"/>
                </a:ext>
              </a:extLst>
            </p:cNvPr>
            <p:cNvSpPr>
              <a:spLocks/>
            </p:cNvSpPr>
            <p:nvPr/>
          </p:nvSpPr>
          <p:spPr bwMode="gray">
            <a:xfrm>
              <a:off x="9583069" y="6649777"/>
              <a:ext cx="323374" cy="170958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8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59B12AE-9746-4D2B-9C52-E0FCB2F84288}"/>
                </a:ext>
              </a:extLst>
            </p:cNvPr>
            <p:cNvSpPr>
              <a:spLocks/>
            </p:cNvSpPr>
            <p:nvPr/>
          </p:nvSpPr>
          <p:spPr bwMode="gray">
            <a:xfrm>
              <a:off x="17602137" y="4717971"/>
              <a:ext cx="836425" cy="923162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69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EB1B51CF-BB3A-4367-930D-6E8B9CD83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493849" y="6109553"/>
              <a:ext cx="74626" cy="54706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0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8BE190A8-BBC2-479A-A2B1-2A7C1A10457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173043" y="5562493"/>
              <a:ext cx="429094" cy="588088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1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99350987-61F4-4B32-815D-BB406355CE7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610923" y="1968989"/>
              <a:ext cx="1082059" cy="1309528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2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198A8DBE-EC5E-44FB-B3F4-529357FB25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21251" y="6348895"/>
              <a:ext cx="665405" cy="673570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3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E277E06B-72EC-4EA7-943D-29C41AC6E94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281329" y="5671907"/>
              <a:ext cx="883059" cy="824014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4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69B8ED5B-135C-4049-B56C-F63136340A09}"/>
                </a:ext>
              </a:extLst>
            </p:cNvPr>
            <p:cNvSpPr>
              <a:spLocks/>
            </p:cNvSpPr>
            <p:nvPr/>
          </p:nvSpPr>
          <p:spPr bwMode="gray">
            <a:xfrm>
              <a:off x="9343650" y="6280513"/>
              <a:ext cx="258080" cy="290628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5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8AF90D9-AD22-4324-893C-C557A3125E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707723" y="9744095"/>
              <a:ext cx="1010548" cy="858206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6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0B33F7A-A309-4EC4-A9DA-52945509BBC6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70960" y="3716165"/>
              <a:ext cx="338922" cy="335074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7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BFEAADBD-F25E-47EB-8B40-912A8AF5F8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86549" y="3582819"/>
              <a:ext cx="214548" cy="184632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8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62D567A4-1E08-4EFC-9121-DAEACF4C84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8653106" y="5179549"/>
              <a:ext cx="466405" cy="287206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79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2186B783-C387-44FA-A41C-7B1B3459F706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21862" y="8520047"/>
              <a:ext cx="758687" cy="851366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0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0E9644AD-0206-44B4-97D3-A172CE044E8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386917" y="5316317"/>
              <a:ext cx="506828" cy="1309528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1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78EDEF67-65F7-47A6-B98A-3EC0017AF97E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57279" y="8065303"/>
              <a:ext cx="606327" cy="1169346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2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F233E385-6388-4A2B-8D49-8CF878236640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59955" y="4800029"/>
              <a:ext cx="674736" cy="577834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3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55D0E2A9-E083-4BBD-9E33-C2897ED17C7A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60780" y="4256389"/>
              <a:ext cx="90172" cy="119672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4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44B2842C-E8AA-45A7-A2B5-6D944459239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681089" y="3668297"/>
              <a:ext cx="1669735" cy="728276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5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DCF67ADD-B77B-4CD6-9AB5-8AE16C1030D3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61886" y="3921309"/>
              <a:ext cx="171016" cy="208566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6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1EFB192E-C791-4AC6-A52E-4E9A5567E3A9}"/>
                </a:ext>
              </a:extLst>
            </p:cNvPr>
            <p:cNvSpPr>
              <a:spLocks/>
            </p:cNvSpPr>
            <p:nvPr/>
          </p:nvSpPr>
          <p:spPr bwMode="gray">
            <a:xfrm>
              <a:off x="7978636" y="5025691"/>
              <a:ext cx="1480059" cy="1275336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7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E1297C10-F89B-44E3-81A1-673A37F27839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49341" y="4776095"/>
              <a:ext cx="24875" cy="23934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8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EABC7E76-6CBB-47AD-81C7-799AA49302D5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32973" y="5408635"/>
              <a:ext cx="680953" cy="878720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89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4AD27C57-1445-4ABB-9AE5-A1C202C46506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81723" y="5562493"/>
              <a:ext cx="923484" cy="1049674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0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ABB38FB9-EED1-4587-9712-E6ADCFF571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9915510" y="6851507"/>
              <a:ext cx="242532" cy="382942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1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5B766ED0-DE10-4529-A6BB-EC7D0F61E76B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84526" y="6807061"/>
              <a:ext cx="547249" cy="461584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2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69123C6F-F9C1-4441-9465-8048805EBC4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03424" y="7990077"/>
              <a:ext cx="186560" cy="547062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3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01242BB8-47F5-4CE7-93E2-7C9D6000919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47563" y="8191811"/>
              <a:ext cx="472624" cy="953940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4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68B59EDB-F835-41DD-AB7C-21F7ED785951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72717" y="4338445"/>
              <a:ext cx="130595" cy="112832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5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AA12450D-0B22-468B-8FAB-DEFECDB5B8CD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17144" y="3808481"/>
              <a:ext cx="40421" cy="37612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6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A1DC8B05-F249-4254-A552-1042D93C7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50954" y="3381089"/>
              <a:ext cx="270515" cy="170958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7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9C955AA9-7426-4CE1-BDAF-DE9ABB0BBA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97486" y="3999953"/>
              <a:ext cx="12438" cy="20514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8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C4F842BE-8E50-43A3-9AC6-C84151032B81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91267" y="4984663"/>
              <a:ext cx="873734" cy="971032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99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327DDC91-F80A-4055-AAB3-6F67AE0EF51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600380" y="6721583"/>
              <a:ext cx="245642" cy="300882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0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99B4501E-DE87-4D82-A26A-22F184D07A8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755172" y="9344057"/>
              <a:ext cx="133703" cy="143604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1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7F911D91-DFB5-4F89-99D2-D1157BD0341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65610" y="4885507"/>
              <a:ext cx="87061" cy="136766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2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F4C641EB-3E71-4C0E-A95A-7C3E74334EC9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44737" y="3275095"/>
              <a:ext cx="338922" cy="157280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3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312CD2AD-5DA5-4AFD-80DE-56BA7A18ED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34667" y="5740291"/>
              <a:ext cx="478842" cy="608608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4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A6331FE-C95A-4CD8-85DF-D63EDFCD8D0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25513" y="4287159"/>
              <a:ext cx="534810" cy="273530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5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89D85A46-1621-483E-9614-E32DA107758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824798" y="5210327"/>
              <a:ext cx="108830" cy="105994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6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613004DA-5287-4DFC-8A13-1C943B3E24E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347469" y="4259113"/>
              <a:ext cx="102477" cy="113524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7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B5C9D607-8F21-4ACE-836D-068E1BB3F16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975802" y="4611977"/>
              <a:ext cx="217654" cy="372686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8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F8550499-4ED4-4C70-9931-42758FF4C30E}"/>
                </a:ext>
              </a:extLst>
            </p:cNvPr>
            <p:cNvSpPr>
              <a:spLocks/>
            </p:cNvSpPr>
            <p:nvPr/>
          </p:nvSpPr>
          <p:spPr bwMode="gray">
            <a:xfrm>
              <a:off x="20795461" y="4304253"/>
              <a:ext cx="261186" cy="365850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09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717CB73D-71BA-4056-AD9C-A490DDDD126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0483" y="6995115"/>
              <a:ext cx="447752" cy="666734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0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72C4887-8232-4E68-91F3-2FD12B81732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47563" y="3452891"/>
              <a:ext cx="1999326" cy="1018902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1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1C0E4A2B-B082-4F3F-B381-C2F270046F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90483" y="4981241"/>
              <a:ext cx="223875" cy="294046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2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737001BB-D273-4EC5-91EA-4D313647DDD0}"/>
                </a:ext>
              </a:extLst>
            </p:cNvPr>
            <p:cNvSpPr>
              <a:spLocks/>
            </p:cNvSpPr>
            <p:nvPr/>
          </p:nvSpPr>
          <p:spPr bwMode="gray">
            <a:xfrm>
              <a:off x="9890899" y="6030915"/>
              <a:ext cx="124374" cy="44448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3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CF570C2C-7B69-42BB-8345-57522228D8A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100180" y="4126461"/>
              <a:ext cx="696501" cy="1494164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4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3436145C-3856-4075-92C4-C87909EA0E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654455" y="4013629"/>
              <a:ext cx="618767" cy="724856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5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A1A7727E-CDD8-431F-80B3-A0D663DEF73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43843" y="4970985"/>
              <a:ext cx="80845" cy="280370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6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D73F5A1-4DE4-42C6-B20B-3D61331D21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42907" y="3459729"/>
              <a:ext cx="223875" cy="259854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7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464D9141-B2C0-4EF9-891A-18D390E04F3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77047" y="4697455"/>
              <a:ext cx="544141" cy="577834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8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66D08433-2700-4856-AD7D-AB101D95CC49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10248" y="4523079"/>
              <a:ext cx="1144247" cy="103257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19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212BA134-0005-4BB0-BB9C-0706C8CD870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9648105" y="6926727"/>
              <a:ext cx="2596326" cy="1138572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0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105FC7F9-010B-4590-8E21-334AFA723F6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056106" y="4789771"/>
              <a:ext cx="1554682" cy="2061738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1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DC2C0A38-2446-4D90-8BFD-459C8E284B92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64065" y="2738291"/>
              <a:ext cx="453969" cy="194892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2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2C22F307-30AA-497A-920C-FD3DF85EA1D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39518" y="3914473"/>
              <a:ext cx="338922" cy="194892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3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30617748-9D69-4296-85B9-E74DBCD2731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56586" y="6198457"/>
              <a:ext cx="354468" cy="215406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4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01A5E533-597E-4E2B-AEEB-9B3FAE8D8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27212" y="5924925"/>
              <a:ext cx="155468" cy="136766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5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3B1795C3-0138-4720-88C6-41AAF15E057B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71960" y="6919889"/>
              <a:ext cx="161685" cy="259854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6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338DC79A-54AE-4171-BE9C-4EF7DB7B663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92616" y="6731839"/>
              <a:ext cx="258080" cy="509452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7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ABD02362-F123-4C19-B855-4F6E79FFE7B4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51628" y="6427537"/>
              <a:ext cx="146141" cy="136766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8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6F1BF576-D0BD-4019-97FE-51B1BDCB2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13423143" y="6434377"/>
              <a:ext cx="413548" cy="386364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29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68B4D0C7-FB0E-4C9A-98DB-BC6588C5ADF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91791" y="6065113"/>
              <a:ext cx="236311" cy="294046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0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90B845D8-2472-4052-AA01-F3E2419CACD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369606" y="4386313"/>
              <a:ext cx="422871" cy="482100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1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D1E394F0-516D-417E-BD08-FDD11DF9D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14076112" y="6543789"/>
              <a:ext cx="258080" cy="451324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2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A0F36D14-E939-467C-A957-D63D70A7D6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29582" y="3483661"/>
              <a:ext cx="447752" cy="516290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3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DB50EC49-1FE3-4793-A54F-536CCD64593B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67716" y="4256389"/>
              <a:ext cx="366904" cy="184632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4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F7FF11E0-652B-42A5-84D5-89AC8D3066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23646" y="6355737"/>
              <a:ext cx="171016" cy="44448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5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725461E2-FD82-4CBD-8BF5-B5E24F7396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53954" y="7155813"/>
              <a:ext cx="332703" cy="447908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6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CA6059F9-F6D1-4A60-A5F6-48BC247F99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085437" y="3733263"/>
              <a:ext cx="724484" cy="687248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7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0F0AC41E-8C3E-48C2-AFDE-3FA2CA1F2558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73218" y="2529725"/>
              <a:ext cx="500609" cy="625702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8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4B477E36-1BAF-4155-A262-64F7283677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31405" y="6277097"/>
              <a:ext cx="839531" cy="806916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39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25CEA740-A8C7-4C75-8E40-C3CF0F521F7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372717" y="3175943"/>
              <a:ext cx="276736" cy="136766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0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69E73A37-0897-4134-853C-CE8ACD6B003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08640" y="6054849"/>
              <a:ext cx="382456" cy="400038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1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9D06DC60-3CF5-4EFA-A375-A1100D8B69C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91267" y="7162653"/>
              <a:ext cx="115047" cy="95734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2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79F88B2E-BAAD-4360-9B2C-131FFA6DF86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00621" y="6307869"/>
              <a:ext cx="136812" cy="99154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3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9AE2E536-26EC-46D4-A666-164E28BF8B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27688" y="5094075"/>
              <a:ext cx="628094" cy="704342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4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5297C54A-2593-4156-A56E-DAAFC6BD9B0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673243" y="7213941"/>
              <a:ext cx="329595" cy="461584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5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D19D8820-F1D1-4BA6-B77B-A787C881991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261865" y="7908021"/>
              <a:ext cx="199000" cy="102574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6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4CBC014A-973F-412D-A69E-388D020455B7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60915" y="5924925"/>
              <a:ext cx="199000" cy="147024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7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066AD71B-A0BF-42EF-8E04-08AF0E876AE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13358" y="6434377"/>
              <a:ext cx="93280" cy="119672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8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F58E15EE-D17A-421D-8AA3-C042131917B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738408" y="3305867"/>
              <a:ext cx="220767" cy="205148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49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F1C96381-322D-41C4-9571-2D1336089012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34298" y="3746939"/>
              <a:ext cx="335812" cy="167538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0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650D90A2-1EBF-4DA2-BAEB-680C8E5DA5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13248" y="4817127"/>
              <a:ext cx="118155" cy="75220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1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1095AEAE-90BB-4B45-9698-37E82AAB8B4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567525" y="5689005"/>
              <a:ext cx="587670" cy="235920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2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9D89C6C9-CAEA-4F50-ADC3-0244FCA28D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15142" y="4058081"/>
              <a:ext cx="292280" cy="239340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3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9C4DBAFE-BDED-4CFF-AD51-04712C60CDDC}"/>
                </a:ext>
              </a:extLst>
            </p:cNvPr>
            <p:cNvSpPr>
              <a:spLocks/>
            </p:cNvSpPr>
            <p:nvPr/>
          </p:nvSpPr>
          <p:spPr bwMode="gray">
            <a:xfrm>
              <a:off x="13774503" y="6571141"/>
              <a:ext cx="348249" cy="451324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4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6A787E21-D7AD-4A93-B832-F89F97733137}"/>
                </a:ext>
              </a:extLst>
            </p:cNvPr>
            <p:cNvSpPr>
              <a:spLocks/>
            </p:cNvSpPr>
            <p:nvPr/>
          </p:nvSpPr>
          <p:spPr bwMode="gray">
            <a:xfrm>
              <a:off x="9421386" y="6536949"/>
              <a:ext cx="189673" cy="201730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5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92F291AC-C8B6-4CE2-B38A-7C4FC8D230F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59173" y="6947247"/>
              <a:ext cx="1072734" cy="1326624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6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ABBCA4E0-3C36-40DA-AC88-D47AC5DA4219}"/>
                </a:ext>
              </a:extLst>
            </p:cNvPr>
            <p:cNvSpPr>
              <a:spLocks/>
            </p:cNvSpPr>
            <p:nvPr/>
          </p:nvSpPr>
          <p:spPr bwMode="gray">
            <a:xfrm>
              <a:off x="14890768" y="7063499"/>
              <a:ext cx="425985" cy="612028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7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EFCCACF6-E023-47EE-83FD-DD0AA9E36CC8}"/>
                </a:ext>
              </a:extLst>
            </p:cNvPr>
            <p:cNvSpPr>
              <a:spLocks/>
            </p:cNvSpPr>
            <p:nvPr/>
          </p:nvSpPr>
          <p:spPr bwMode="gray">
            <a:xfrm>
              <a:off x="9788292" y="6448055"/>
              <a:ext cx="690278" cy="1176182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8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F942D3E0-39F2-438B-82FF-19566F93CE4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44868" y="8567915"/>
              <a:ext cx="920372" cy="2649828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59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D89D52D5-C2DE-4DB1-A16A-1EC3266E9B4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164932" y="3569143"/>
              <a:ext cx="2910369" cy="2472034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0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479EE8D7-6CBC-4015-8BC0-02BBEC0A24E6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21359" y="5671907"/>
              <a:ext cx="590781" cy="1128314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1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989D34FE-CCF0-4FBA-83EE-9CAD42660E84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77330" y="6554045"/>
              <a:ext cx="727595" cy="612028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2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41110EB1-8BFF-4549-8BE8-E1AEA9E11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47737" y="6400187"/>
              <a:ext cx="435315" cy="810336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3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4A20C6E0-3081-4A3E-BE8E-903487C38DF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21230" y="6301029"/>
              <a:ext cx="301607" cy="294046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4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E1DF7651-14A4-4F14-A1B8-B3AE3CED45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04424" y="7497723"/>
              <a:ext cx="105720" cy="147024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5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21280AC0-0D80-426B-96DC-345777707A91}"/>
                </a:ext>
              </a:extLst>
            </p:cNvPr>
            <p:cNvSpPr>
              <a:spLocks/>
            </p:cNvSpPr>
            <p:nvPr/>
          </p:nvSpPr>
          <p:spPr bwMode="gray">
            <a:xfrm>
              <a:off x="13951740" y="6266837"/>
              <a:ext cx="453969" cy="393202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6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72976A1E-2A8A-457B-AA19-B0BB65AF91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66001" y="4218779"/>
              <a:ext cx="314047" cy="198310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7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85BFF583-2B07-4BC8-BD87-6D2BB2430D1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086789" y="6954085"/>
              <a:ext cx="2213874" cy="2752404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8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109C05D6-5F54-4E01-9D55-5EB414329F0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378937" y="8578175"/>
              <a:ext cx="516155" cy="639378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69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1E2DA6BB-71C4-40B4-88C2-3101345E8E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111535" y="4140139"/>
              <a:ext cx="211438" cy="205148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0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F759A37A-712F-44A3-99F7-C5904D25015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51087" y="8010599"/>
              <a:ext cx="708934" cy="92658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1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DFA4667E-6F1B-4EA4-9CB9-A0BA7F1DCB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47496" y="5329997"/>
              <a:ext cx="186560" cy="116252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2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B18EFA20-CE37-45D6-9C2D-18EC856DC46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309314" y="6454893"/>
              <a:ext cx="177235" cy="434230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3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036CA25E-4C6C-4559-8F04-071347CD0A5B}"/>
                </a:ext>
              </a:extLst>
            </p:cNvPr>
            <p:cNvSpPr>
              <a:spLocks/>
            </p:cNvSpPr>
            <p:nvPr/>
          </p:nvSpPr>
          <p:spPr bwMode="gray">
            <a:xfrm>
              <a:off x="9272136" y="6024081"/>
              <a:ext cx="87061" cy="184632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4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9A8E3E35-27E8-4363-AD37-C316881E2B2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77220" y="3719585"/>
              <a:ext cx="177235" cy="133346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5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D8E8F3FF-22D5-49D2-8688-923B06BD026C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22625" y="5456505"/>
              <a:ext cx="298501" cy="372686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6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B341FE52-B8EE-4319-9253-C616E46FB7A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64221" y="5470183"/>
              <a:ext cx="21767" cy="47868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7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04318D2E-A790-433C-B6E4-4E404B35B6D8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69111" y="3401603"/>
              <a:ext cx="453969" cy="324818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8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645785C0-97FE-4291-9956-F228691DC83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47565" y="4376063"/>
              <a:ext cx="286061" cy="253016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79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E72BA04A-BE72-4362-9E66-901A39C6A005}"/>
                </a:ext>
              </a:extLst>
            </p:cNvPr>
            <p:cNvSpPr>
              <a:spLocks/>
            </p:cNvSpPr>
            <p:nvPr/>
          </p:nvSpPr>
          <p:spPr bwMode="gray">
            <a:xfrm>
              <a:off x="14809925" y="3883705"/>
              <a:ext cx="363795" cy="177794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0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2CCFDDBB-D484-4783-9E08-E39DBEB08D08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20422340" y="8075559"/>
              <a:ext cx="2257406" cy="2328432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1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82F0FDD4-2796-45E8-9672-15D7F7EFDB79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66720" y="4413667"/>
              <a:ext cx="177235" cy="184632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2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41326F8A-F0AF-49E6-BCB2-C98C3F2B51D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466134" y="8868797"/>
              <a:ext cx="867515" cy="2133538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3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542B8D54-3585-4907-BA56-790A2162674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921862" y="7627653"/>
              <a:ext cx="705824" cy="967618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4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32224C2E-14C7-4A58-9834-2780FA5FC992}"/>
                </a:ext>
              </a:extLst>
            </p:cNvPr>
            <p:cNvSpPr>
              <a:spLocks/>
            </p:cNvSpPr>
            <p:nvPr/>
          </p:nvSpPr>
          <p:spPr bwMode="gray">
            <a:xfrm>
              <a:off x="13765179" y="4707715"/>
              <a:ext cx="1175345" cy="1278750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5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F8C0A80-84B3-4388-94A7-2F64F941CBD0}"/>
                </a:ext>
              </a:extLst>
            </p:cNvPr>
            <p:cNvSpPr>
              <a:spLocks/>
            </p:cNvSpPr>
            <p:nvPr/>
          </p:nvSpPr>
          <p:spPr bwMode="gray">
            <a:xfrm>
              <a:off x="15291880" y="4324769"/>
              <a:ext cx="115047" cy="215406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rgbClr val="FF1628"/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  <p:sp>
          <p:nvSpPr>
            <p:cNvPr id="186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033362B9-0CE0-41DA-A91F-1764E40CD43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30640" y="4611967"/>
              <a:ext cx="721376" cy="646214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rgbClr val="111111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>
                <a:solidFill>
                  <a:schemeClr val="lt1"/>
                </a:solidFill>
              </a:endParaRPr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8592E578-B722-44D8-9597-4C7AA5B6BF2E}"/>
              </a:ext>
            </a:extLst>
          </p:cNvPr>
          <p:cNvSpPr txBox="1"/>
          <p:nvPr userDrawn="1"/>
        </p:nvSpPr>
        <p:spPr>
          <a:xfrm>
            <a:off x="1043709" y="1415330"/>
            <a:ext cx="443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Aplicamos Pesquisa em 97 países</a:t>
            </a:r>
          </a:p>
        </p:txBody>
      </p:sp>
      <p:sp>
        <p:nvSpPr>
          <p:cNvPr id="189" name="Retângulo 188">
            <a:extLst>
              <a:ext uri="{FF2B5EF4-FFF2-40B4-BE49-F238E27FC236}">
                <a16:creationId xmlns:a16="http://schemas.microsoft.com/office/drawing/2014/main" id="{F9441C06-5A19-4345-BB02-FC685AFAE812}"/>
              </a:ext>
            </a:extLst>
          </p:cNvPr>
          <p:cNvSpPr/>
          <p:nvPr userDrawn="1"/>
        </p:nvSpPr>
        <p:spPr>
          <a:xfrm>
            <a:off x="787580" y="2939419"/>
            <a:ext cx="4243149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rPr>
              <a:t>Em 1997, </a:t>
            </a:r>
            <a:r>
              <a:rPr lang="pt-BR" sz="1800" b="1" kern="120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1ª lista das Melhores Empresas no mundo feita no Brasil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8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12 milhões </a:t>
            </a:r>
            <a:r>
              <a:rPr lang="pt-BR"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rPr>
              <a:t>funcionários impactados todos os anos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800" b="1" kern="1200">
              <a:solidFill>
                <a:schemeClr val="bg1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18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rPr>
              <a:t>+10.000 Empresas participantes</a:t>
            </a:r>
          </a:p>
        </p:txBody>
      </p:sp>
      <p:pic>
        <p:nvPicPr>
          <p:cNvPr id="191" name="Gráfico 190">
            <a:extLst>
              <a:ext uri="{FF2B5EF4-FFF2-40B4-BE49-F238E27FC236}">
                <a16:creationId xmlns:a16="http://schemas.microsoft.com/office/drawing/2014/main" id="{7C4ABF3F-1C51-4AFF-A627-168012B6E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544486" cy="5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do GPTW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DD114575-FA43-4E93-A139-A13D910C5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8278" y="1673646"/>
            <a:ext cx="733122" cy="90752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CDBDBD2-FC8F-445A-95A9-F70041606D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0600" y="1673646"/>
            <a:ext cx="930128" cy="83001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96E2012-EECE-46F2-894A-70AD2E71FA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5411" y="1198894"/>
            <a:ext cx="1001178" cy="47475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854952A8-2DA0-48C1-B16F-2BF8122336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5687" y="4252740"/>
            <a:ext cx="649152" cy="86876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19866E0-3171-496F-A126-75DBBF4001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3232" y="3039648"/>
            <a:ext cx="865536" cy="93981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D2DF9860-FAA9-4EE6-9759-156DD8C083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45664" y="4165540"/>
            <a:ext cx="955964" cy="95596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75F6CFB-4F8D-4F17-83EE-B74D797D5E52}"/>
              </a:ext>
            </a:extLst>
          </p:cNvPr>
          <p:cNvSpPr txBox="1"/>
          <p:nvPr userDrawn="1"/>
        </p:nvSpPr>
        <p:spPr>
          <a:xfrm>
            <a:off x="1922737" y="263953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/>
              <a:t>Valores</a:t>
            </a:r>
            <a:endParaRPr lang="en-US" sz="2400" b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093E215-AFAC-4837-8ECA-45074D7BC480}"/>
              </a:ext>
            </a:extLst>
          </p:cNvPr>
          <p:cNvSpPr txBox="1"/>
          <p:nvPr userDrawn="1"/>
        </p:nvSpPr>
        <p:spPr>
          <a:xfrm>
            <a:off x="5260676" y="1730579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/>
              <a:t>Confiança</a:t>
            </a:r>
            <a:endParaRPr lang="en-US" sz="2400" b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F2DEC7-3AB3-4DB0-8448-FCD97BBD6AC6}"/>
              </a:ext>
            </a:extLst>
          </p:cNvPr>
          <p:cNvSpPr txBox="1"/>
          <p:nvPr userDrawn="1"/>
        </p:nvSpPr>
        <p:spPr>
          <a:xfrm>
            <a:off x="8820022" y="2628514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 dirty="0"/>
              <a:t>Efetividade</a:t>
            </a:r>
            <a:br>
              <a:rPr lang="pt-BR" sz="2400" b="0" dirty="0"/>
            </a:br>
            <a:r>
              <a:rPr lang="pt-BR" sz="2400" b="0" dirty="0"/>
              <a:t>da liderança</a:t>
            </a:r>
            <a:endParaRPr lang="en-US" sz="2400" b="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FD1F557-9DE9-4528-9ACF-02072F00C964}"/>
              </a:ext>
            </a:extLst>
          </p:cNvPr>
          <p:cNvSpPr txBox="1"/>
          <p:nvPr userDrawn="1"/>
        </p:nvSpPr>
        <p:spPr>
          <a:xfrm>
            <a:off x="8466009" y="5232340"/>
            <a:ext cx="1824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/>
              <a:t>Resultados</a:t>
            </a:r>
          </a:p>
          <a:p>
            <a:pPr algn="ctr"/>
            <a:r>
              <a:rPr lang="pt-BR" sz="2400" b="0"/>
              <a:t>Do negócio</a:t>
            </a:r>
            <a:endParaRPr lang="en-US" sz="2400" b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B3C494-5A35-4EBB-9F6A-3664F87C5172}"/>
              </a:ext>
            </a:extLst>
          </p:cNvPr>
          <p:cNvSpPr txBox="1"/>
          <p:nvPr userDrawn="1"/>
        </p:nvSpPr>
        <p:spPr>
          <a:xfrm>
            <a:off x="2225897" y="5232339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/>
              <a:t>Inovação</a:t>
            </a:r>
            <a:br>
              <a:rPr lang="pt-BR" sz="2400" b="0"/>
            </a:br>
            <a:r>
              <a:rPr lang="pt-BR" sz="2400" b="0"/>
              <a:t>por todos</a:t>
            </a:r>
            <a:endParaRPr lang="en-US" sz="2400" b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1A4BC75-CE79-4550-845D-7A2B15567A5D}"/>
              </a:ext>
            </a:extLst>
          </p:cNvPr>
          <p:cNvSpPr txBox="1"/>
          <p:nvPr userDrawn="1"/>
        </p:nvSpPr>
        <p:spPr>
          <a:xfrm>
            <a:off x="4709242" y="3979464"/>
            <a:ext cx="2773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/>
              <a:t>Maximização do</a:t>
            </a:r>
            <a:br>
              <a:rPr lang="pt-BR" sz="2400" b="0"/>
            </a:br>
            <a:r>
              <a:rPr lang="pt-BR" sz="2400" b="0"/>
              <a:t>potencial humano</a:t>
            </a:r>
            <a:endParaRPr lang="en-US" sz="2400" b="0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10C0D40-5785-4189-95CE-E9CAAE8C223A}"/>
              </a:ext>
            </a:extLst>
          </p:cNvPr>
          <p:cNvCxnSpPr>
            <a:cxnSpLocks/>
          </p:cNvCxnSpPr>
          <p:nvPr userDrawn="1"/>
        </p:nvCxnSpPr>
        <p:spPr>
          <a:xfrm>
            <a:off x="3218047" y="2088651"/>
            <a:ext cx="2216848" cy="1079727"/>
          </a:xfrm>
          <a:prstGeom prst="straightConnector1">
            <a:avLst/>
          </a:prstGeom>
          <a:ln w="19050">
            <a:gradFill>
              <a:gsLst>
                <a:gs pos="0">
                  <a:schemeClr val="accent5"/>
                </a:gs>
                <a:gs pos="100000">
                  <a:schemeClr val="accent3"/>
                </a:gs>
                <a:gs pos="50000">
                  <a:schemeClr val="accent4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F08A7B19-4F3D-4EF6-9BD7-B2ACAE969544}"/>
              </a:ext>
            </a:extLst>
          </p:cNvPr>
          <p:cNvCxnSpPr>
            <a:cxnSpLocks/>
          </p:cNvCxnSpPr>
          <p:nvPr userDrawn="1"/>
        </p:nvCxnSpPr>
        <p:spPr>
          <a:xfrm>
            <a:off x="6101639" y="2373761"/>
            <a:ext cx="0" cy="458291"/>
          </a:xfrm>
          <a:prstGeom prst="straightConnector1">
            <a:avLst/>
          </a:prstGeom>
          <a:ln w="19050">
            <a:gradFill>
              <a:gsLst>
                <a:gs pos="0">
                  <a:schemeClr val="accent5"/>
                </a:gs>
                <a:gs pos="100000">
                  <a:schemeClr val="accent3"/>
                </a:gs>
                <a:gs pos="50000">
                  <a:schemeClr val="accent4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C67B4EE4-15A3-4E31-B48F-5B3CE4D31E8F}"/>
              </a:ext>
            </a:extLst>
          </p:cNvPr>
          <p:cNvCxnSpPr>
            <a:cxnSpLocks/>
            <a:endCxn id="21" idx="1"/>
          </p:cNvCxnSpPr>
          <p:nvPr userDrawn="1"/>
        </p:nvCxnSpPr>
        <p:spPr>
          <a:xfrm flipV="1">
            <a:off x="3512906" y="4394963"/>
            <a:ext cx="1196336" cy="426381"/>
          </a:xfrm>
          <a:prstGeom prst="straightConnector1">
            <a:avLst/>
          </a:prstGeom>
          <a:ln w="19050">
            <a:gradFill>
              <a:gsLst>
                <a:gs pos="50000">
                  <a:schemeClr val="accent4"/>
                </a:gs>
                <a:gs pos="100000">
                  <a:schemeClr val="accent5"/>
                </a:gs>
                <a:gs pos="0">
                  <a:schemeClr val="accent3"/>
                </a:gs>
              </a:gsLst>
              <a:lin ang="5400000" scaled="1"/>
            </a:gra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F6F6A9AC-8556-40F9-BC9A-A9B6D5C05F1A}"/>
              </a:ext>
            </a:extLst>
          </p:cNvPr>
          <p:cNvCxnSpPr>
            <a:cxnSpLocks/>
            <a:endCxn id="21" idx="3"/>
          </p:cNvCxnSpPr>
          <p:nvPr userDrawn="1"/>
        </p:nvCxnSpPr>
        <p:spPr>
          <a:xfrm flipH="1" flipV="1">
            <a:off x="7482757" y="4394963"/>
            <a:ext cx="1270766" cy="376425"/>
          </a:xfrm>
          <a:prstGeom prst="straightConnector1">
            <a:avLst/>
          </a:prstGeom>
          <a:ln w="19050">
            <a:gradFill>
              <a:gsLst>
                <a:gs pos="49600">
                  <a:schemeClr val="accent4"/>
                </a:gs>
                <a:gs pos="0">
                  <a:schemeClr val="accent3"/>
                </a:gs>
                <a:gs pos="100000">
                  <a:schemeClr val="accent5"/>
                </a:gs>
              </a:gsLst>
              <a:lin ang="5400000" scaled="1"/>
            </a:gra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D462BEAF-85F8-4B1A-B75E-A3F1CB50B8B3}"/>
              </a:ext>
            </a:extLst>
          </p:cNvPr>
          <p:cNvCxnSpPr>
            <a:cxnSpLocks/>
          </p:cNvCxnSpPr>
          <p:nvPr userDrawn="1"/>
        </p:nvCxnSpPr>
        <p:spPr>
          <a:xfrm flipH="1">
            <a:off x="6768383" y="2088651"/>
            <a:ext cx="2320990" cy="1089487"/>
          </a:xfrm>
          <a:prstGeom prst="straightConnector1">
            <a:avLst/>
          </a:prstGeom>
          <a:ln w="19050">
            <a:gradFill>
              <a:gsLst>
                <a:gs pos="0">
                  <a:schemeClr val="accent5"/>
                </a:gs>
                <a:gs pos="98230">
                  <a:schemeClr val="accent3"/>
                </a:gs>
                <a:gs pos="51000">
                  <a:schemeClr val="accent4"/>
                </a:gs>
              </a:gsLst>
              <a:lin ang="5400000" scaled="1"/>
            </a:gra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2">
            <a:extLst>
              <a:ext uri="{FF2B5EF4-FFF2-40B4-BE49-F238E27FC236}">
                <a16:creationId xmlns:a16="http://schemas.microsoft.com/office/drawing/2014/main" id="{C0DEE1BF-7F23-4388-ABFD-7FF31E21F9A7}"/>
              </a:ext>
            </a:extLst>
          </p:cNvPr>
          <p:cNvSpPr/>
          <p:nvPr userDrawn="1"/>
        </p:nvSpPr>
        <p:spPr>
          <a:xfrm>
            <a:off x="7526319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3D6574D2-7114-4C83-8304-F465677D052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DEA28D34-E2D9-4CA5-A35E-B80CF22A90B1}"/>
              </a:ext>
            </a:extLst>
          </p:cNvPr>
          <p:cNvSpPr/>
          <p:nvPr userDrawn="1"/>
        </p:nvSpPr>
        <p:spPr>
          <a:xfrm>
            <a:off x="11415278" y="6363800"/>
            <a:ext cx="243292" cy="243292"/>
          </a:xfrm>
          <a:prstGeom prst="rect">
            <a:avLst/>
          </a:prstGeom>
          <a:noFill/>
          <a:ln w="6350">
            <a:solidFill>
              <a:srgbClr val="6C6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CA2A3C9-3C20-4344-9509-63A14F28007E}" type="slidenum">
              <a:rPr lang="pt-BR" sz="800" b="1" kern="1200" spc="30" baseline="0" smtClean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‹nº›</a:t>
            </a:fld>
            <a:endParaRPr lang="pt-BR" sz="800" b="1" kern="1200" spc="30" baseline="0">
              <a:solidFill>
                <a:schemeClr val="accent3">
                  <a:lumMod val="50000"/>
                </a:schemeClr>
              </a:solidFill>
              <a:latin typeface="Gilroy" panose="00000500000000000000" pitchFamily="50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0" name="Título 4">
            <a:extLst>
              <a:ext uri="{FF2B5EF4-FFF2-40B4-BE49-F238E27FC236}">
                <a16:creationId xmlns:a16="http://schemas.microsoft.com/office/drawing/2014/main" id="{2F010751-E5E8-4B1E-8BB4-BFC9F32A4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59F63E2-CC10-4091-93C6-C30C6B5F8EF1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CC7A885C-4115-4898-B351-09D75311057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95B43FD7-01C8-43FD-884C-7669559EA4D9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488595C9-88BD-41DC-844B-D2D08D85B95C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414C453C-DDDD-47C9-987D-448A6BBCDC1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755965B-A0AF-4081-A796-349DD777592A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9EA70A77-0BAA-4B0A-892C-4BB4DA71510B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2F3385C7-E24C-4D04-8D89-645674512319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DC8BB1D5-58CE-4E18-8B37-3D9B2AED555B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E8D7F7F-270A-4A5A-A200-A6090C54C24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C88C1F33-09C4-4CC1-8CC5-4608C653EF4C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05AC948-0B80-467B-989A-4A83F57DCD1E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65494949-ED4D-4354-9437-3370996106B2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58E289DD-3217-4047-8183-63E917BCA15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835DFD12-F96C-470D-AEA8-E941D26B7C29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C7BC09E7-BFB0-48F8-B1C1-1BFC2AB51FCF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7AD7E022-926F-4D6D-B32F-8D58771B88E7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4DF6188-2292-4C9F-84CD-8B20C73FE0CA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43450696-87B0-44AF-8B42-B5C4BB2E9AF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3348F7FB-3569-46E6-9225-787C44616354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ACDB3F3D-CDFC-41C1-AC35-AAC8B7FC9454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122928F4-8EF4-4F8E-BEC2-AB1C1107C8D2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D76A815E-2150-4A7C-9C04-29D804C22A9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27ED41C8-2BDE-4F01-AA7C-7A4AA80579E1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077041F8-53EB-4E53-8A39-7F50A6AB426C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873892BC-C1D4-442A-BC17-8F0F4D024C6C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5888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iza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Espaço Reservado para Imagem 21" descr="Homem de terno e gravata vermelha&#10;&#10;Descrição gerada automaticamente">
            <a:extLst>
              <a:ext uri="{FF2B5EF4-FFF2-40B4-BE49-F238E27FC236}">
                <a16:creationId xmlns:a16="http://schemas.microsoft.com/office/drawing/2014/main" id="{E92045CE-4988-4EF7-80B3-77AF46233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r="13229"/>
          <a:stretch>
            <a:fillRect/>
          </a:stretch>
        </p:blipFill>
        <p:spPr>
          <a:xfrm>
            <a:off x="7148945" y="0"/>
            <a:ext cx="5043055" cy="685800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C4C11A82-26AB-4D1D-9942-7A372F970BF2}"/>
              </a:ext>
            </a:extLst>
          </p:cNvPr>
          <p:cNvGrpSpPr/>
          <p:nvPr userDrawn="1"/>
        </p:nvGrpSpPr>
        <p:grpSpPr>
          <a:xfrm>
            <a:off x="787439" y="617641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A3DAEA4-226B-4006-AF3B-E110C046BA4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B79473A-CAD4-4080-9C1A-1D9E84C82CD9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6ECD54E-A5FE-48A8-A096-B37B7D835631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02DE9CA-9456-4FD7-A2F4-DD697E6680F1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FABEC5B-7E55-47BC-B39F-76970A814988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8154BD87-9B71-4BE3-9AE7-0C78F86B943F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65948B0-6BB7-4700-A96A-D02100D628A6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C2594073-BD64-453A-9CEF-F8D8664856FF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0B89F28-0E8E-4C51-B7C3-DBF789499830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478040F-DE6F-46F7-B299-05A4B6F617B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2AE44C9-831E-477B-A1E1-F164F84A95A4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27E819E-CA7C-4282-B676-0AB137CCEB8C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999CB48-02A3-40EF-872B-C659FB5BCFD9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26FEA82-789F-4E5C-A981-72ED99B10503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C10481B8-2B39-40B8-AAED-7C01B538B2E1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B128320-99D9-4D75-86EA-940B3A791F9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43EFB0F-ABD4-41FC-9375-13E5FCAB1486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5277F913-290B-4A1B-9290-CCA6416B8C42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049EABFC-98CB-42F9-A7FA-C67E38EAB63C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115C5806-49CE-4439-A1B7-B4446650F247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4D5B3936-8447-43A4-B850-4FC457EC32C0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BC42149-BB71-4979-B28D-2B30D735EEE5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33F85663-BC81-424A-926E-5BA73435F991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366543F-FA19-49AF-9E58-CF08BBC572AA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C8981D2-AC83-41F7-8A8E-4DAC5BC32817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BEAA0A20-DCA9-499B-B60B-47D56F1B2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5266" y="2991071"/>
            <a:ext cx="5128273" cy="329939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Adicione um e-mail de </a:t>
            </a:r>
            <a:r>
              <a:rPr lang="en-US" err="1"/>
              <a:t>contato</a:t>
            </a:r>
            <a:endParaRPr lang="en-US"/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515EE1D1-6FC9-4EE3-931A-95B5A32A0EAA}"/>
              </a:ext>
            </a:extLst>
          </p:cNvPr>
          <p:cNvSpPr txBox="1">
            <a:spLocks/>
          </p:cNvSpPr>
          <p:nvPr userDrawn="1"/>
        </p:nvSpPr>
        <p:spPr>
          <a:xfrm>
            <a:off x="765266" y="1182677"/>
            <a:ext cx="9015178" cy="329939"/>
          </a:xfrm>
          <a:prstGeom prst="rect">
            <a:avLst/>
          </a:prstGeom>
        </p:spPr>
        <p:txBody>
          <a:bodyPr lIns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>
                <a:latin typeface="+mj-lt"/>
              </a:rPr>
              <a:t>gptw.com.br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6648D6EA-A1E2-4722-9D1F-D7D0953E1A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4299" y="4271362"/>
            <a:ext cx="191601" cy="191602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D1F1507-4425-4FC9-A6AE-BB2892A431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265" y="4250840"/>
            <a:ext cx="191601" cy="191602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E767669A-41C7-4E65-97DA-AF75AEB1D1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2654" y="4250840"/>
            <a:ext cx="191601" cy="191602"/>
          </a:xfrm>
          <a:prstGeom prst="rect">
            <a:avLst/>
          </a:prstGeom>
        </p:spPr>
      </p:pic>
      <p:sp>
        <p:nvSpPr>
          <p:cNvPr id="47" name="Text Placeholder 18">
            <a:extLst>
              <a:ext uri="{FF2B5EF4-FFF2-40B4-BE49-F238E27FC236}">
                <a16:creationId xmlns:a16="http://schemas.microsoft.com/office/drawing/2014/main" id="{DFCB2252-47C0-44DC-8B4A-771010A192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5265" y="3450698"/>
            <a:ext cx="5128273" cy="329939"/>
          </a:xfrm>
          <a:prstGeom prst="rect">
            <a:avLst/>
          </a:prstGeom>
        </p:spPr>
        <p:txBody>
          <a:bodyPr lIns="0" anchor="ctr"/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Adicione um </a:t>
            </a:r>
            <a:r>
              <a:rPr lang="en-US" err="1"/>
              <a:t>telefone</a:t>
            </a:r>
            <a:r>
              <a:rPr lang="en-US"/>
              <a:t> de </a:t>
            </a:r>
            <a:r>
              <a:rPr lang="en-US" err="1"/>
              <a:t>contato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278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ação 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3F97056B-083A-45B8-8F09-06AEF62DDDDB}"/>
              </a:ext>
            </a:extLst>
          </p:cNvPr>
          <p:cNvSpPr txBox="1">
            <a:spLocks/>
          </p:cNvSpPr>
          <p:nvPr userDrawn="1"/>
        </p:nvSpPr>
        <p:spPr>
          <a:xfrm>
            <a:off x="477979" y="234444"/>
            <a:ext cx="9529621" cy="609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0"/>
              <a:t>Como usar o novo PPT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C54822-75C3-4E64-AA3F-E3734E3E140E}"/>
              </a:ext>
            </a:extLst>
          </p:cNvPr>
          <p:cNvSpPr/>
          <p:nvPr userDrawn="1"/>
        </p:nvSpPr>
        <p:spPr>
          <a:xfrm>
            <a:off x="436685" y="965201"/>
            <a:ext cx="11277336" cy="521969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9BA9C9-9B5A-4192-8DF9-8E8402E3E54F}"/>
              </a:ext>
            </a:extLst>
          </p:cNvPr>
          <p:cNvSpPr txBox="1"/>
          <p:nvPr userDrawn="1"/>
        </p:nvSpPr>
        <p:spPr>
          <a:xfrm>
            <a:off x="477979" y="1374447"/>
            <a:ext cx="11142521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Os </a:t>
            </a:r>
            <a:r>
              <a:rPr lang="pt-BR" sz="2400" b="0">
                <a:solidFill>
                  <a:srgbClr val="FF0000"/>
                </a:solidFill>
              </a:rPr>
              <a:t>slides mestre </a:t>
            </a:r>
            <a:r>
              <a:rPr lang="pt-BR" sz="2400" b="0">
                <a:solidFill>
                  <a:schemeClr val="tx2"/>
                </a:solidFill>
              </a:rPr>
              <a:t>contemplam capas, capas de sessão, slides de conteúdo, slides de texto e finalização. O uso desses slides foram direcionados pelo Ruy.</a:t>
            </a:r>
          </a:p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Para </a:t>
            </a:r>
            <a:r>
              <a:rPr lang="pt-BR" sz="2400" b="0">
                <a:solidFill>
                  <a:srgbClr val="FF0000"/>
                </a:solidFill>
              </a:rPr>
              <a:t>alterar ou escolher um layout </a:t>
            </a:r>
            <a:r>
              <a:rPr lang="pt-BR" sz="2400" b="0">
                <a:solidFill>
                  <a:schemeClr val="tx2"/>
                </a:solidFill>
              </a:rPr>
              <a:t>de slide clique em </a:t>
            </a:r>
            <a:r>
              <a:rPr lang="pt-BR" sz="2400" b="0" u="sng">
                <a:solidFill>
                  <a:schemeClr val="tx2"/>
                </a:solidFill>
              </a:rPr>
              <a:t>novo slide</a:t>
            </a:r>
            <a:r>
              <a:rPr lang="pt-BR" sz="2400" b="0">
                <a:solidFill>
                  <a:schemeClr val="tx2"/>
                </a:solidFill>
              </a:rPr>
              <a:t> &gt; clique com o </a:t>
            </a:r>
            <a:r>
              <a:rPr lang="pt-BR" sz="2400" b="0" u="sng">
                <a:solidFill>
                  <a:schemeClr val="tx2"/>
                </a:solidFill>
              </a:rPr>
              <a:t>botão direito</a:t>
            </a:r>
            <a:r>
              <a:rPr lang="pt-BR" sz="2400" b="0">
                <a:solidFill>
                  <a:schemeClr val="tx2"/>
                </a:solidFill>
              </a:rPr>
              <a:t> sobre o slide &gt; </a:t>
            </a:r>
            <a:r>
              <a:rPr lang="pt-BR" sz="2400" b="0" u="sng">
                <a:solidFill>
                  <a:schemeClr val="tx2"/>
                </a:solidFill>
              </a:rPr>
              <a:t>layout</a:t>
            </a:r>
            <a:r>
              <a:rPr lang="pt-BR" sz="2400" b="0">
                <a:solidFill>
                  <a:schemeClr val="tx2"/>
                </a:solidFill>
              </a:rPr>
              <a:t> &gt; escolha o modelo mais adequado para seu contexto (veja como no próximo slide).</a:t>
            </a:r>
          </a:p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A fonte padrão dos slides deve ser a </a:t>
            </a:r>
            <a:r>
              <a:rPr lang="pt-BR" sz="2400" b="0" err="1">
                <a:solidFill>
                  <a:srgbClr val="FF0000"/>
                </a:solidFill>
              </a:rPr>
              <a:t>Gilroy</a:t>
            </a:r>
            <a:r>
              <a:rPr lang="pt-BR" sz="2400" b="0">
                <a:solidFill>
                  <a:schemeClr val="tx2"/>
                </a:solidFill>
              </a:rPr>
              <a:t>. Apenas quando ela não estiver disponível use com alternativo a fonte </a:t>
            </a:r>
            <a:r>
              <a:rPr lang="pt-BR" sz="2400" b="0">
                <a:solidFill>
                  <a:schemeClr val="accent1"/>
                </a:solidFill>
              </a:rPr>
              <a:t>Arial</a:t>
            </a:r>
            <a:r>
              <a:rPr lang="pt-BR" sz="2400" b="0">
                <a:solidFill>
                  <a:schemeClr val="tx2"/>
                </a:solidFill>
              </a:rPr>
              <a:t>.</a:t>
            </a:r>
          </a:p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Caso inclua slides de uma outra apresentação não se esqueça rever e atualizar caso necessário.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636D05F-A0D7-4817-9350-E7DC459C2A62}"/>
              </a:ext>
            </a:extLst>
          </p:cNvPr>
          <p:cNvSpPr txBox="1"/>
          <p:nvPr userDrawn="1"/>
        </p:nvSpPr>
        <p:spPr>
          <a:xfrm rot="2700000">
            <a:off x="10558461" y="346390"/>
            <a:ext cx="17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ELETE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>ESSE SLIDE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FE2AAAD-73B8-48F3-A338-89314FE94CE3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6B2BEA5-4ACA-47A9-A0BE-FB826B8BE6DA}"/>
              </a:ext>
            </a:extLst>
          </p:cNvPr>
          <p:cNvGrpSpPr/>
          <p:nvPr userDrawn="1"/>
        </p:nvGrpSpPr>
        <p:grpSpPr>
          <a:xfrm>
            <a:off x="10191751" y="-194834"/>
            <a:ext cx="2000248" cy="2195084"/>
            <a:chOff x="10191751" y="-194834"/>
            <a:chExt cx="2000248" cy="2195084"/>
          </a:xfrm>
        </p:grpSpPr>
        <p:sp>
          <p:nvSpPr>
            <p:cNvPr id="13" name="Gráfico 2">
              <a:extLst>
                <a:ext uri="{FF2B5EF4-FFF2-40B4-BE49-F238E27FC236}">
                  <a16:creationId xmlns:a16="http://schemas.microsoft.com/office/drawing/2014/main" id="{8E983BFC-63F1-4AB3-A9A3-2E6D309A2120}"/>
                </a:ext>
              </a:extLst>
            </p:cNvPr>
            <p:cNvSpPr/>
            <p:nvPr/>
          </p:nvSpPr>
          <p:spPr>
            <a:xfrm>
              <a:off x="10191751" y="2"/>
              <a:ext cx="2000248" cy="2000248"/>
            </a:xfrm>
            <a:custGeom>
              <a:avLst/>
              <a:gdLst>
                <a:gd name="connsiteX0" fmla="*/ 2000248 w 2000247"/>
                <a:gd name="connsiteY0" fmla="*/ 906629 h 2000247"/>
                <a:gd name="connsiteX1" fmla="*/ 2000248 w 2000247"/>
                <a:gd name="connsiteY1" fmla="*/ 2000248 h 2000247"/>
                <a:gd name="connsiteX2" fmla="*/ 0 w 2000247"/>
                <a:gd name="connsiteY2" fmla="*/ 0 h 2000247"/>
                <a:gd name="connsiteX3" fmla="*/ 1093619 w 2000247"/>
                <a:gd name="connsiteY3" fmla="*/ 0 h 200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47" h="2000247">
                  <a:moveTo>
                    <a:pt x="2000248" y="906629"/>
                  </a:moveTo>
                  <a:lnTo>
                    <a:pt x="2000248" y="2000248"/>
                  </a:lnTo>
                  <a:lnTo>
                    <a:pt x="0" y="0"/>
                  </a:lnTo>
                  <a:lnTo>
                    <a:pt x="1093619" y="0"/>
                  </a:lnTo>
                  <a:close/>
                </a:path>
              </a:pathLst>
            </a:custGeom>
            <a:solidFill>
              <a:schemeClr val="accent1"/>
            </a:solidFill>
            <a:ln w="4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A8B2EB73-42FE-4798-8CAA-AF6D79E3CA17}"/>
                </a:ext>
              </a:extLst>
            </p:cNvPr>
            <p:cNvSpPr txBox="1"/>
            <p:nvPr userDrawn="1"/>
          </p:nvSpPr>
          <p:spPr>
            <a:xfrm rot="2700000">
              <a:off x="10558461" y="346390"/>
              <a:ext cx="1728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0">
                  <a:solidFill>
                    <a:schemeClr val="bg1"/>
                  </a:solidFill>
                </a:rPr>
                <a:t>DELETE</a:t>
              </a:r>
              <a:br>
                <a:rPr lang="pt-BR" b="0">
                  <a:solidFill>
                    <a:schemeClr val="bg1"/>
                  </a:solidFill>
                </a:rPr>
              </a:br>
              <a:r>
                <a:rPr lang="pt-BR" b="0">
                  <a:solidFill>
                    <a:schemeClr val="bg1"/>
                  </a:solidFill>
                </a:rPr>
                <a:t>ESSE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2444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ação 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3F97056B-083A-45B8-8F09-06AEF62DDDDB}"/>
              </a:ext>
            </a:extLst>
          </p:cNvPr>
          <p:cNvSpPr txBox="1">
            <a:spLocks/>
          </p:cNvSpPr>
          <p:nvPr userDrawn="1"/>
        </p:nvSpPr>
        <p:spPr>
          <a:xfrm>
            <a:off x="477979" y="234444"/>
            <a:ext cx="9529621" cy="609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/>
              <a:t>Como usar o novo PPT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C54822-75C3-4E64-AA3F-E3734E3E140E}"/>
              </a:ext>
            </a:extLst>
          </p:cNvPr>
          <p:cNvSpPr/>
          <p:nvPr userDrawn="1"/>
        </p:nvSpPr>
        <p:spPr>
          <a:xfrm>
            <a:off x="436685" y="965201"/>
            <a:ext cx="11277336" cy="521969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FE2AAAD-73B8-48F3-A338-89314FE94CE3}"/>
              </a:ext>
            </a:extLst>
          </p:cNvPr>
          <p:cNvSpPr/>
          <p:nvPr userDrawn="1"/>
        </p:nvSpPr>
        <p:spPr>
          <a:xfrm>
            <a:off x="0" y="269046"/>
            <a:ext cx="436685" cy="436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445BAF2-2B2B-45F4-9436-7DEBE3DEDE45}"/>
              </a:ext>
            </a:extLst>
          </p:cNvPr>
          <p:cNvSpPr txBox="1"/>
          <p:nvPr userDrawn="1"/>
        </p:nvSpPr>
        <p:spPr>
          <a:xfrm>
            <a:off x="477979" y="1125805"/>
            <a:ext cx="11142521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É importante utilizar </a:t>
            </a:r>
            <a:r>
              <a:rPr lang="pt-BR" sz="2400" b="1">
                <a:solidFill>
                  <a:srgbClr val="FF0000"/>
                </a:solidFill>
              </a:rPr>
              <a:t>imagens em alta resolução</a:t>
            </a:r>
            <a:r>
              <a:rPr lang="pt-BR" sz="2400" b="0">
                <a:solidFill>
                  <a:schemeClr val="tx2"/>
                </a:solidFill>
              </a:rPr>
              <a:t>, você pode encontrar no seguinte link da rede (Z:\departamentos\Inteligência Estratégica\Banco de Imagens).</a:t>
            </a:r>
          </a:p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A </a:t>
            </a:r>
            <a:r>
              <a:rPr lang="pt-BR" sz="2400" b="1">
                <a:solidFill>
                  <a:srgbClr val="FF0000"/>
                </a:solidFill>
              </a:rPr>
              <a:t>área útil do slide</a:t>
            </a:r>
            <a:r>
              <a:rPr lang="pt-BR" sz="2400" b="0">
                <a:solidFill>
                  <a:srgbClr val="FF0000"/>
                </a:solidFill>
              </a:rPr>
              <a:t> </a:t>
            </a:r>
            <a:r>
              <a:rPr lang="pt-BR" sz="2400" b="0">
                <a:solidFill>
                  <a:schemeClr val="tx2"/>
                </a:solidFill>
              </a:rPr>
              <a:t>para texto e conteúdo é a linha demarcada em volta desse slide.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b="0">
                <a:solidFill>
                  <a:schemeClr val="tx2"/>
                </a:solidFill>
              </a:rPr>
              <a:t>Sempre use esse PPT para </a:t>
            </a:r>
            <a:r>
              <a:rPr lang="pt-BR" sz="2400" b="1">
                <a:solidFill>
                  <a:schemeClr val="tx2"/>
                </a:solidFill>
              </a:rPr>
              <a:t>começar</a:t>
            </a:r>
            <a:r>
              <a:rPr lang="pt-BR" sz="2400" b="0">
                <a:solidFill>
                  <a:schemeClr val="tx2"/>
                </a:solidFill>
              </a:rPr>
              <a:t> a criação das suas palestras e apresentações e nunca ao contrário. </a:t>
            </a:r>
          </a:p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Não esquecer de usar o slide de fechamento com os devidos contatos do GPTW.</a:t>
            </a:r>
          </a:p>
          <a:p>
            <a:pPr marL="252000" indent="-252000"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sz="2400" b="0">
                <a:solidFill>
                  <a:schemeClr val="tx2"/>
                </a:solidFill>
              </a:rPr>
              <a:t>Pode deletar esse slide quando quiser, qualquer dúvida pode contar conosco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6E707A7-9C55-4124-A08B-C9F2306AB24C}"/>
              </a:ext>
            </a:extLst>
          </p:cNvPr>
          <p:cNvGrpSpPr/>
          <p:nvPr userDrawn="1"/>
        </p:nvGrpSpPr>
        <p:grpSpPr>
          <a:xfrm>
            <a:off x="10191751" y="-194834"/>
            <a:ext cx="2000248" cy="2195084"/>
            <a:chOff x="10191751" y="-194834"/>
            <a:chExt cx="2000248" cy="2195084"/>
          </a:xfrm>
        </p:grpSpPr>
        <p:sp>
          <p:nvSpPr>
            <p:cNvPr id="17" name="Gráfico 2">
              <a:extLst>
                <a:ext uri="{FF2B5EF4-FFF2-40B4-BE49-F238E27FC236}">
                  <a16:creationId xmlns:a16="http://schemas.microsoft.com/office/drawing/2014/main" id="{6BEE362D-0DBE-4E0A-AC97-7E0C688EEC66}"/>
                </a:ext>
              </a:extLst>
            </p:cNvPr>
            <p:cNvSpPr/>
            <p:nvPr/>
          </p:nvSpPr>
          <p:spPr>
            <a:xfrm>
              <a:off x="10191751" y="2"/>
              <a:ext cx="2000248" cy="2000248"/>
            </a:xfrm>
            <a:custGeom>
              <a:avLst/>
              <a:gdLst>
                <a:gd name="connsiteX0" fmla="*/ 2000248 w 2000247"/>
                <a:gd name="connsiteY0" fmla="*/ 906629 h 2000247"/>
                <a:gd name="connsiteX1" fmla="*/ 2000248 w 2000247"/>
                <a:gd name="connsiteY1" fmla="*/ 2000248 h 2000247"/>
                <a:gd name="connsiteX2" fmla="*/ 0 w 2000247"/>
                <a:gd name="connsiteY2" fmla="*/ 0 h 2000247"/>
                <a:gd name="connsiteX3" fmla="*/ 1093619 w 2000247"/>
                <a:gd name="connsiteY3" fmla="*/ 0 h 200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47" h="2000247">
                  <a:moveTo>
                    <a:pt x="2000248" y="906629"/>
                  </a:moveTo>
                  <a:lnTo>
                    <a:pt x="2000248" y="2000248"/>
                  </a:lnTo>
                  <a:lnTo>
                    <a:pt x="0" y="0"/>
                  </a:lnTo>
                  <a:lnTo>
                    <a:pt x="1093619" y="0"/>
                  </a:lnTo>
                  <a:close/>
                </a:path>
              </a:pathLst>
            </a:custGeom>
            <a:solidFill>
              <a:schemeClr val="accent1"/>
            </a:solidFill>
            <a:ln w="4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CC74D4E1-7C0B-47A4-8750-245461CEB310}"/>
                </a:ext>
              </a:extLst>
            </p:cNvPr>
            <p:cNvSpPr txBox="1"/>
            <p:nvPr userDrawn="1"/>
          </p:nvSpPr>
          <p:spPr>
            <a:xfrm rot="2700000">
              <a:off x="10558461" y="346390"/>
              <a:ext cx="1728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0">
                  <a:solidFill>
                    <a:schemeClr val="bg1"/>
                  </a:solidFill>
                </a:rPr>
                <a:t>DELETE</a:t>
              </a:r>
              <a:br>
                <a:rPr lang="pt-BR" b="0">
                  <a:solidFill>
                    <a:schemeClr val="bg1"/>
                  </a:solidFill>
                </a:rPr>
              </a:br>
              <a:r>
                <a:rPr lang="pt-BR" b="0">
                  <a:solidFill>
                    <a:schemeClr val="bg1"/>
                  </a:solidFill>
                </a:rPr>
                <a:t>ESSE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096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ação 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10B6CEA-C48B-43E0-A66C-89B69289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3" y="669555"/>
            <a:ext cx="6589730" cy="40813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5A4B565-BAE0-4872-B38C-4C461E0753CE}"/>
              </a:ext>
            </a:extLst>
          </p:cNvPr>
          <p:cNvPicPr/>
          <p:nvPr userDrawn="1"/>
        </p:nvPicPr>
        <p:blipFill rotWithShape="1">
          <a:blip r:embed="rId3"/>
          <a:srcRect b="1602"/>
          <a:stretch/>
        </p:blipFill>
        <p:spPr>
          <a:xfrm>
            <a:off x="6914091" y="1936638"/>
            <a:ext cx="4708986" cy="40159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261DDBD0-CEDC-470A-BEFE-268BC9E98EFF}"/>
              </a:ext>
            </a:extLst>
          </p:cNvPr>
          <p:cNvGrpSpPr/>
          <p:nvPr userDrawn="1"/>
        </p:nvGrpSpPr>
        <p:grpSpPr>
          <a:xfrm>
            <a:off x="10191751" y="-194834"/>
            <a:ext cx="2000248" cy="2195084"/>
            <a:chOff x="10191751" y="-194834"/>
            <a:chExt cx="2000248" cy="2195084"/>
          </a:xfrm>
        </p:grpSpPr>
        <p:sp>
          <p:nvSpPr>
            <p:cNvPr id="11" name="Gráfico 2">
              <a:extLst>
                <a:ext uri="{FF2B5EF4-FFF2-40B4-BE49-F238E27FC236}">
                  <a16:creationId xmlns:a16="http://schemas.microsoft.com/office/drawing/2014/main" id="{3A9E440B-9184-4EAC-B592-A3FE6AAE9FBD}"/>
                </a:ext>
              </a:extLst>
            </p:cNvPr>
            <p:cNvSpPr/>
            <p:nvPr/>
          </p:nvSpPr>
          <p:spPr>
            <a:xfrm>
              <a:off x="10191751" y="2"/>
              <a:ext cx="2000248" cy="2000248"/>
            </a:xfrm>
            <a:custGeom>
              <a:avLst/>
              <a:gdLst>
                <a:gd name="connsiteX0" fmla="*/ 2000248 w 2000247"/>
                <a:gd name="connsiteY0" fmla="*/ 906629 h 2000247"/>
                <a:gd name="connsiteX1" fmla="*/ 2000248 w 2000247"/>
                <a:gd name="connsiteY1" fmla="*/ 2000248 h 2000247"/>
                <a:gd name="connsiteX2" fmla="*/ 0 w 2000247"/>
                <a:gd name="connsiteY2" fmla="*/ 0 h 2000247"/>
                <a:gd name="connsiteX3" fmla="*/ 1093619 w 2000247"/>
                <a:gd name="connsiteY3" fmla="*/ 0 h 200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47" h="2000247">
                  <a:moveTo>
                    <a:pt x="2000248" y="906629"/>
                  </a:moveTo>
                  <a:lnTo>
                    <a:pt x="2000248" y="2000248"/>
                  </a:lnTo>
                  <a:lnTo>
                    <a:pt x="0" y="0"/>
                  </a:lnTo>
                  <a:lnTo>
                    <a:pt x="1093619" y="0"/>
                  </a:lnTo>
                  <a:close/>
                </a:path>
              </a:pathLst>
            </a:custGeom>
            <a:solidFill>
              <a:schemeClr val="accent1"/>
            </a:solidFill>
            <a:ln w="4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D50B0A4-7B50-4256-BD3E-11C2287F11BE}"/>
                </a:ext>
              </a:extLst>
            </p:cNvPr>
            <p:cNvSpPr txBox="1"/>
            <p:nvPr userDrawn="1"/>
          </p:nvSpPr>
          <p:spPr>
            <a:xfrm rot="2700000">
              <a:off x="10558461" y="346390"/>
              <a:ext cx="1728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0">
                  <a:solidFill>
                    <a:schemeClr val="bg1"/>
                  </a:solidFill>
                </a:rPr>
                <a:t>DELETE</a:t>
              </a:r>
              <a:br>
                <a:rPr lang="pt-BR" b="0">
                  <a:solidFill>
                    <a:schemeClr val="bg1"/>
                  </a:solidFill>
                </a:rPr>
              </a:br>
              <a:r>
                <a:rPr lang="pt-BR" b="0">
                  <a:solidFill>
                    <a:schemeClr val="bg1"/>
                  </a:solidFill>
                </a:rPr>
                <a:t>ESSE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59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Logo GPTW Br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4">
            <a:extLst>
              <a:ext uri="{FF2B5EF4-FFF2-40B4-BE49-F238E27FC236}">
                <a16:creationId xmlns:a16="http://schemas.microsoft.com/office/drawing/2014/main" id="{B14CF890-208A-49C5-8D2F-7AFAF66F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2901690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E202CC53-6318-40EC-846D-1A5D4510E8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699295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50E0C6D-4CBE-453A-A415-3A724E26F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7" y="911088"/>
            <a:ext cx="1270467" cy="1270467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F305A50E-7E9B-4F3C-AC1C-E6F407EFFF8B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A8D6C2C-936F-49D9-871B-459BDC83BFE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9837382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Logo GPTW Pre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ítulo 4">
            <a:extLst>
              <a:ext uri="{FF2B5EF4-FFF2-40B4-BE49-F238E27FC236}">
                <a16:creationId xmlns:a16="http://schemas.microsoft.com/office/drawing/2014/main" id="{B14CF890-208A-49C5-8D2F-7AFAF66F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2901690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E202CC53-6318-40EC-846D-1A5D4510E8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699295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50E0C6D-4CBE-453A-A415-3A724E26F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7" y="911088"/>
            <a:ext cx="1270467" cy="1270467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F305A50E-7E9B-4F3C-AC1C-E6F407EFFF8B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A8D6C2C-936F-49D9-871B-459BDC83BFE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794559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Logo GPTW Vermelh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4">
            <a:extLst>
              <a:ext uri="{FF2B5EF4-FFF2-40B4-BE49-F238E27FC236}">
                <a16:creationId xmlns:a16="http://schemas.microsoft.com/office/drawing/2014/main" id="{F279A1D3-A21D-44F8-985C-01257081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992" y="2901690"/>
            <a:ext cx="10580017" cy="1655746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478446F6-6DE0-48B6-8733-DFADA98045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992" y="4699295"/>
            <a:ext cx="10580017" cy="663019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5FF27E3-7C12-4C2E-9EBD-34A1DF4434DD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E5CF9B89-4E9C-4979-8E0F-10708FB6980A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6E927F9-67BC-4C85-83F9-DA99E59F4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0767" y="911088"/>
            <a:ext cx="1270467" cy="12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034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Branca p/Prod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2487053"/>
            <a:ext cx="11227722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9F0BC6D-5D77-481E-AFEE-06AA01DC6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670808" cy="670808"/>
          </a:xfrm>
          <a:prstGeom prst="rect">
            <a:avLst/>
          </a:prstGeom>
        </p:spPr>
      </p:pic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49D383F6-7DF9-4BB4-886A-4B0E7183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3749288"/>
            <a:ext cx="11227722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ermelha c/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837D98-1A15-42E4-9D25-A16F00AA3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48945" y="0"/>
            <a:ext cx="504305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inserir uma imagem de capa aqui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6151417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6151417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2884002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C3E6470C-EB46-4C5F-999A-FFA80C1C1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79713"/>
            <a:ext cx="670808" cy="6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75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Preta p/Produ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19F0BC6D-5D77-481E-AFEE-06AA01DC6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670808" cy="670808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8FC1D75A-7945-4BA6-AD71-4299E03183A8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B6412-A885-4C9F-A637-ACA941FEC6D2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BAC33873-18ED-462D-A022-FAB5B05296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3749288"/>
            <a:ext cx="11227722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18" name="Título 4">
            <a:extLst>
              <a:ext uri="{FF2B5EF4-FFF2-40B4-BE49-F238E27FC236}">
                <a16:creationId xmlns:a16="http://schemas.microsoft.com/office/drawing/2014/main" id="{59E443F4-D5C7-4BC1-98F7-22070D14B9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2487053"/>
            <a:ext cx="11227722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207301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Branca c/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837D98-1A15-42E4-9D25-A16F00AA3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48945" y="0"/>
            <a:ext cx="504305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inserir uma imagem de capa aqui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6151417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6151417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2884002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FF8DFDE-D568-41B4-9543-2C8526E9F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79713"/>
            <a:ext cx="670808" cy="6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2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ermelha c/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837D98-1A15-42E4-9D25-A16F00AA3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48945" y="0"/>
            <a:ext cx="504305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inserir uma imagem de capa aqui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6151417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bg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Clique para adicionar um subtítulo e/ou data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6151417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/>
              <a:t>CLIQUE PARA ADICIONAR UM TÍTULO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2884002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Saúde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2021 Great Place To Work® Brasil. Todos os Direitos Reservados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C3E6470C-EB46-4C5F-999A-FFA80C1C1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79713"/>
            <a:ext cx="670808" cy="6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35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s/Ref.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Rectangle 12">
            <a:extLst>
              <a:ext uri="{FF2B5EF4-FFF2-40B4-BE49-F238E27FC236}">
                <a16:creationId xmlns:a16="http://schemas.microsoft.com/office/drawing/2014/main" id="{D47A1385-75A0-47D3-9F06-D6C80B297E1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3FE0E171-CE46-4345-BD95-ACCE883B7013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2069599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s/Ref.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EB50EF6-7BDF-4143-A5C2-B7BC404A86F2}"/>
              </a:ext>
            </a:extLst>
          </p:cNvPr>
          <p:cNvGrpSpPr/>
          <p:nvPr userDrawn="1"/>
        </p:nvGrpSpPr>
        <p:grpSpPr>
          <a:xfrm>
            <a:off x="11046372" y="2345544"/>
            <a:ext cx="422146" cy="436685"/>
            <a:chOff x="3624349" y="2222536"/>
            <a:chExt cx="3799297" cy="3930156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C5A00AB7-5500-450B-B446-13DE9202F343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7B1CE2C-DEE7-4F96-AA11-DF8BC267890D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E995BD5D-9C25-45F7-A362-5749EF3550F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DC515B3-EED3-4831-8C10-5C68B5313A2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3D455E7-4758-47AC-8F20-FE188B4C3F3C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BCFA73B-6DE6-4F9E-B488-A10C63B8D954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441ED79-6E1B-4F34-9CE7-3EB430969F1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7F252BF5-01CC-4487-BD42-2B14D0E399F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5EA440F-8975-4993-80EE-3F4912A14D61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7904C96-81B0-4719-81EA-577D7F24D55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5B8BF6E-6C07-4F3A-808C-221C507F2E37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97251C0-993F-474D-9A05-3A59FBB50AC0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CC85CFF-FDEC-450E-A95B-FAE9722CAA32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CB4B403-A143-4D97-8F70-17582ED70BFE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D6EB8EC5-665F-4815-A4FC-DA905635D729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5857FB1F-532E-4779-8482-E329823A544D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869DE1DB-D484-4D42-9A24-A63BD9266B67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F2222CB-D43E-4882-BD57-E094E2EC977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3AAB3938-F794-458D-8A65-D9E897F7614A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E5D104D3-B812-4A71-99B7-F7E46AC33DF0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77A4F11B-D385-43E8-9A82-CB2B9D7D2E21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2ADC18E5-4B89-4E44-A265-95B6EDCAE5F2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B6FECC0E-962B-47D1-827F-C9A1A55F5972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09D1F2E2-BEC8-43FD-B341-22E404F287C0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CA27CEEC-8E43-4E59-8A4B-B550A659C5D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Rectangle 12">
            <a:extLst>
              <a:ext uri="{FF2B5EF4-FFF2-40B4-BE49-F238E27FC236}">
                <a16:creationId xmlns:a16="http://schemas.microsoft.com/office/drawing/2014/main" id="{D3BCFE4D-57CF-42AA-A8AF-6EA819D3D236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40F4148C-ADDB-40EC-BF02-75FE016DBAA3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2454615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c/Ref.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181395-5301-4E1D-95FB-036A4B5B01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028" y="4193309"/>
            <a:ext cx="9748344" cy="32007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 b="0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fonte</a:t>
            </a:r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89CB9BD-8818-4150-8ADF-48D6F8FE4492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2842733-A701-47DB-B8FF-AB397DF660E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D8E459C-FB11-4CF0-8003-F2B9C26526F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2CC2763-9F79-4C89-A376-FDB781C7BD6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0EB1A0-C197-4B07-BC56-30793047AE4E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30E3268-0F4D-4F68-BDBA-C47B1E98FE64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5EBEF21-4DAE-425E-9B1D-98A27E21189A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13C9D89-BF78-49A8-804F-4F46BF9FFE8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FC19AE7-EBC1-405A-A654-9B5B782BD14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58141FF-5933-496C-86D7-98B54692624B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839A1C1-A0E5-4D43-AA48-BA1DC4F8820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4175F34-8873-430C-9C01-D4774D4D9635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FB43D2F-0F4C-4CC5-AE52-FC85B23F334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6B67200-D231-4C49-938D-5B77BA3663B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3413DA1-BE14-43F5-92B2-55E8F98DBF7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3EB59BD6-6A5B-4EE4-9586-8DD0D15A59DF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608CD83D-230F-4B06-AB19-C96B89553535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8FBB039-520A-4370-8159-C848C322EE4E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2DF50450-885E-4A7B-9B5D-AE9519CDA19F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1B13555-E757-47CC-B35C-B0C30A7DB7D9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96A53C9-0351-44A8-904D-2514A9A3C70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7733851-D388-4E35-9E0D-A8A444E5D957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DE728A6F-4B55-4EA7-AAF2-98239E3F98E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C1AA323-A9CF-432B-A1B7-DA2CBB1F4B2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E40899B-D219-4247-A8A5-C3304A500794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FF84746-C02F-4204-B8E8-BD1C74F60A22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Rectangle 12">
            <a:extLst>
              <a:ext uri="{FF2B5EF4-FFF2-40B4-BE49-F238E27FC236}">
                <a16:creationId xmlns:a16="http://schemas.microsoft.com/office/drawing/2014/main" id="{A9CC5ED2-2AD4-4CA5-BC00-8084EF04CFEF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F66C23AF-E9C1-4A29-8BC6-7B6D3E9BEC5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3552691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GPTW Pre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F7C15B6-DCF6-40DF-9496-BE66E68C2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420" y="1701510"/>
            <a:ext cx="765979" cy="765979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433A6358-BCD4-4C53-9AEB-25659AF350BC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881CA3-4337-42FE-A27C-2FFABA5D63D0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5707087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o GPTW Pre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CF772DF7-7C82-457C-9ABA-73E3063D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945" y="324679"/>
            <a:ext cx="10633350" cy="649358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 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9CE8854-A859-4375-92F9-8D2FAC837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80" y="324679"/>
            <a:ext cx="649358" cy="649358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B3009752-A19E-411E-82A3-3DD9BFE6E7F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9264441-0F4F-40FC-AA9B-AE843BCE074B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39469314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s/Ref.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Rectangle 12">
            <a:extLst>
              <a:ext uri="{FF2B5EF4-FFF2-40B4-BE49-F238E27FC236}">
                <a16:creationId xmlns:a16="http://schemas.microsoft.com/office/drawing/2014/main" id="{2679FCD0-3768-4DA8-9CD5-FFAF31A8A292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5C6EAE39-4B12-405E-BB3A-777260DE2BC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8700987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s/Ref.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EB50EF6-7BDF-4143-A5C2-B7BC404A86F2}"/>
              </a:ext>
            </a:extLst>
          </p:cNvPr>
          <p:cNvGrpSpPr/>
          <p:nvPr userDrawn="1"/>
        </p:nvGrpSpPr>
        <p:grpSpPr>
          <a:xfrm>
            <a:off x="11046372" y="2345544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C5A00AB7-5500-450B-B446-13DE9202F343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7B1CE2C-DEE7-4F96-AA11-DF8BC267890D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E995BD5D-9C25-45F7-A362-5749EF3550F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DC515B3-EED3-4831-8C10-5C68B5313A2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3D455E7-4758-47AC-8F20-FE188B4C3F3C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BCFA73B-6DE6-4F9E-B488-A10C63B8D954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441ED79-6E1B-4F34-9CE7-3EB430969F1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7F252BF5-01CC-4487-BD42-2B14D0E399F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5EA440F-8975-4993-80EE-3F4912A14D61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7904C96-81B0-4719-81EA-577D7F24D55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5B8BF6E-6C07-4F3A-808C-221C507F2E37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97251C0-993F-474D-9A05-3A59FBB50AC0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CC85CFF-FDEC-450E-A95B-FAE9722CAA32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CB4B403-A143-4D97-8F70-17582ED70BFE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D6EB8EC5-665F-4815-A4FC-DA905635D729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5857FB1F-532E-4779-8482-E329823A544D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869DE1DB-D484-4D42-9A24-A63BD9266B67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F2222CB-D43E-4882-BD57-E094E2EC977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3AAB3938-F794-458D-8A65-D9E897F7614A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E5D104D3-B812-4A71-99B7-F7E46AC33DF0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77A4F11B-D385-43E8-9A82-CB2B9D7D2E21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2ADC18E5-4B89-4E44-A265-95B6EDCAE5F2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B6FECC0E-962B-47D1-827F-C9A1A55F5972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09D1F2E2-BEC8-43FD-B341-22E404F287C0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CA27CEEC-8E43-4E59-8A4B-B550A659C5D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Rectangle 12">
            <a:extLst>
              <a:ext uri="{FF2B5EF4-FFF2-40B4-BE49-F238E27FC236}">
                <a16:creationId xmlns:a16="http://schemas.microsoft.com/office/drawing/2014/main" id="{0FE73EDB-161A-4434-8E7A-7D9DB49A51B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82DBB7E6-9E00-48D4-9B39-3CCD761BB95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79790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 Branca c/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12F5159-29CD-4E2F-AF95-0557D7D79F81}"/>
              </a:ext>
            </a:extLst>
          </p:cNvPr>
          <p:cNvSpPr/>
          <p:nvPr userDrawn="1"/>
        </p:nvSpPr>
        <p:spPr>
          <a:xfrm>
            <a:off x="7143750" y="0"/>
            <a:ext cx="50482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C9D8B9E-320F-46D6-AD9C-C42B115047B7}"/>
              </a:ext>
            </a:extLst>
          </p:cNvPr>
          <p:cNvSpPr/>
          <p:nvPr userDrawn="1"/>
        </p:nvSpPr>
        <p:spPr>
          <a:xfrm>
            <a:off x="7836466" y="1569297"/>
            <a:ext cx="3960000" cy="3960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0E0D8AD-2553-447B-AC39-6C0F3E66999A}"/>
              </a:ext>
            </a:extLst>
          </p:cNvPr>
          <p:cNvSpPr/>
          <p:nvPr userDrawn="1"/>
        </p:nvSpPr>
        <p:spPr>
          <a:xfrm>
            <a:off x="7687876" y="1449000"/>
            <a:ext cx="3960000" cy="39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837D98-1A15-42E4-9D25-A16F00AA3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87875" y="1449000"/>
            <a:ext cx="3960000" cy="39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Insira aqui o logo do cliente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12E3110C-FE2B-4488-BB6A-87B9AD544E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6151417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Subtítulo do projeto ou diagnóstico de clima</a:t>
            </a:r>
            <a:endParaRPr lang="en-U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0E33202E-CCA5-4292-9502-93CBF1796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6151417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/>
              <a:t>Título do Projeto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2884002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FF8DFDE-D568-41B4-9543-2C8526E9F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79713"/>
            <a:ext cx="670808" cy="670808"/>
          </a:xfrm>
          <a:prstGeom prst="rect">
            <a:avLst/>
          </a:prstGeom>
        </p:spPr>
      </p:pic>
      <p:sp>
        <p:nvSpPr>
          <p:cNvPr id="11" name="Título 4">
            <a:extLst>
              <a:ext uri="{FF2B5EF4-FFF2-40B4-BE49-F238E27FC236}">
                <a16:creationId xmlns:a16="http://schemas.microsoft.com/office/drawing/2014/main" id="{892E584D-C74E-444C-975E-F31BA274E7A8}"/>
              </a:ext>
            </a:extLst>
          </p:cNvPr>
          <p:cNvSpPr txBox="1">
            <a:spLocks/>
          </p:cNvSpPr>
          <p:nvPr userDrawn="1"/>
        </p:nvSpPr>
        <p:spPr>
          <a:xfrm>
            <a:off x="482139" y="1703774"/>
            <a:ext cx="6151417" cy="112037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/>
              <a:t>Proposta GPTW</a:t>
            </a:r>
          </a:p>
        </p:txBody>
      </p:sp>
    </p:spTree>
    <p:extLst>
      <p:ext uri="{BB962C8B-B14F-4D97-AF65-F5344CB8AC3E}">
        <p14:creationId xmlns:p14="http://schemas.microsoft.com/office/powerpoint/2010/main" val="231252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c/Ref.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181395-5301-4E1D-95FB-036A4B5B01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028" y="4193309"/>
            <a:ext cx="9748344" cy="32007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 b="0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fonte</a:t>
            </a:r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89CB9BD-8818-4150-8ADF-48D6F8FE4492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2842733-A701-47DB-B8FF-AB397DF660E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D8E459C-FB11-4CF0-8003-F2B9C26526F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2CC2763-9F79-4C89-A376-FDB781C7BD6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0EB1A0-C197-4B07-BC56-30793047AE4E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30E3268-0F4D-4F68-BDBA-C47B1E98FE64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5EBEF21-4DAE-425E-9B1D-98A27E21189A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13C9D89-BF78-49A8-804F-4F46BF9FFE8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FC19AE7-EBC1-405A-A654-9B5B782BD14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58141FF-5933-496C-86D7-98B54692624B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839A1C1-A0E5-4D43-AA48-BA1DC4F8820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4175F34-8873-430C-9C01-D4774D4D9635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FB43D2F-0F4C-4CC5-AE52-FC85B23F334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6B67200-D231-4C49-938D-5B77BA3663B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3413DA1-BE14-43F5-92B2-55E8F98DBF7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3EB59BD6-6A5B-4EE4-9586-8DD0D15A59DF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608CD83D-230F-4B06-AB19-C96B89553535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8FBB039-520A-4370-8159-C848C322EE4E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2DF50450-885E-4A7B-9B5D-AE9519CDA19F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1B13555-E757-47CC-B35C-B0C30A7DB7D9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96A53C9-0351-44A8-904D-2514A9A3C70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7733851-D388-4E35-9E0D-A8A444E5D957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DE728A6F-4B55-4EA7-AAF2-98239E3F98E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C1AA323-A9CF-432B-A1B7-DA2CBB1F4B2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E40899B-D219-4247-A8A5-C3304A500794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FF84746-C02F-4204-B8E8-BD1C74F60A22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Rectangle 12">
            <a:extLst>
              <a:ext uri="{FF2B5EF4-FFF2-40B4-BE49-F238E27FC236}">
                <a16:creationId xmlns:a16="http://schemas.microsoft.com/office/drawing/2014/main" id="{6A41F9D1-B0DA-450F-8A63-831C076555BE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D66D579F-FEED-4C59-BA36-9B7DECDDD44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20679614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GPTW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i="0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520A4DF-3421-499A-86E2-BE071773BDAA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4599E72-C551-43D1-BDB5-963426695BD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4C11A82-26AB-4D1D-9942-7A372F970BF2}"/>
              </a:ext>
            </a:extLst>
          </p:cNvPr>
          <p:cNvGrpSpPr/>
          <p:nvPr userDrawn="1"/>
        </p:nvGrpSpPr>
        <p:grpSpPr>
          <a:xfrm>
            <a:off x="1259670" y="2030804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A3DAEA4-226B-4006-AF3B-E110C046BA4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B79473A-CAD4-4080-9C1A-1D9E84C82CD9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6ECD54E-A5FE-48A8-A096-B37B7D835631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02DE9CA-9456-4FD7-A2F4-DD697E6680F1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FABEC5B-7E55-47BC-B39F-76970A814988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8154BD87-9B71-4BE3-9AE7-0C78F86B943F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65948B0-6BB7-4700-A96A-D02100D628A6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C2594073-BD64-453A-9CEF-F8D8664856FF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0B89F28-0E8E-4C51-B7C3-DBF789499830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478040F-DE6F-46F7-B299-05A4B6F617B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2AE44C9-831E-477B-A1E1-F164F84A95A4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C27E819E-CA7C-4282-B676-0AB137CCEB8C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999CB48-02A3-40EF-872B-C659FB5BCFD9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26FEA82-789F-4E5C-A981-72ED99B10503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C10481B8-2B39-40B8-AAED-7C01B538B2E1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B128320-99D9-4D75-86EA-940B3A791F9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43EFB0F-ABD4-41FC-9375-13E5FCAB1486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5277F913-290B-4A1B-9290-CCA6416B8C42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049EABFC-98CB-42F9-A7FA-C67E38EAB63C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115C5806-49CE-4439-A1B7-B4446650F247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4D5B3936-8447-43A4-B850-4FC457EC32C0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BC42149-BB71-4979-B28D-2B30D735EEE5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33F85663-BC81-424A-926E-5BA73435F991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366543F-FA19-49AF-9E58-CF08BBC572AA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C8981D2-AC83-41F7-8A8E-4DAC5BC32817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018717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o GPTW 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CF772DF7-7C82-457C-9ABA-73E3063D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945" y="324679"/>
            <a:ext cx="10633350" cy="649358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14AF49A-7192-4C33-BF30-2FF47914765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8765436-755E-4E39-BB02-18E7FA820F3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bg1"/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D6AF09B2-9568-422D-850F-29D56E6DF652}"/>
              </a:ext>
            </a:extLst>
          </p:cNvPr>
          <p:cNvGrpSpPr/>
          <p:nvPr userDrawn="1"/>
        </p:nvGrpSpPr>
        <p:grpSpPr>
          <a:xfrm>
            <a:off x="459003" y="431015"/>
            <a:ext cx="422146" cy="436685"/>
            <a:chOff x="3624349" y="2222536"/>
            <a:chExt cx="3799297" cy="3930156"/>
          </a:xfrm>
          <a:solidFill>
            <a:schemeClr val="bg1"/>
          </a:solidFill>
        </p:grpSpPr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D765AD6B-FFFD-4094-ACE1-37214808CDE2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ECB1C34A-6DFF-44D0-B24F-935F8A081115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2FF14198-C35A-4F33-B8A7-D4FA7CE8209A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28099738-43CF-48DE-BC4E-3FB01CC0B686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7FC1DE91-04C4-4D9E-8D98-C35F9496218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47D01F16-9BDC-49A4-86DB-B32117DD4196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94690798-6D5C-462D-B62E-158C33AF1BFB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9050BFB3-A05B-4217-A57C-D6076E035507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8AB31D79-4931-47A8-8735-E833349DBEE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47F29BDD-D4E1-4BEC-A661-1CDED67BA305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157C1793-7ABF-4053-AD20-002425ACF23F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1131D812-33BB-4639-82E4-68979E3B3981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CB55F6DF-45BF-451D-9271-959AD4F09B83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5CAAB19C-9B0E-431F-BA9B-65EE95370BF5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A6220476-FD47-4059-B7E7-672C348B48C1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0C0DBAFA-D389-4288-8D4A-36B91B1D41B4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512F2584-BBE2-40B7-9EE6-227F3C439011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30612356-836C-4D4D-BA6B-BA75A4C64A8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529DAD17-A27E-4FC4-BEA4-C1D45AA41592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0A042EC6-96E0-4D64-9C7E-8942513689FA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E3283629-8A14-4F93-9372-93E7BD60052B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E0EB4B6A-0609-43B4-BF08-0792BDC2BD5F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A0F55037-458B-4161-AA96-4728F881112E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97EC8D2E-ED94-4E33-89E0-752AEBB4768D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Retângulo 88">
              <a:extLst>
                <a:ext uri="{FF2B5EF4-FFF2-40B4-BE49-F238E27FC236}">
                  <a16:creationId xmlns:a16="http://schemas.microsoft.com/office/drawing/2014/main" id="{8B4D1FED-AC95-4C7C-A7C4-CEDEF4A2369A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379608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s/Ref.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Rectangle 12">
            <a:extLst>
              <a:ext uri="{FF2B5EF4-FFF2-40B4-BE49-F238E27FC236}">
                <a16:creationId xmlns:a16="http://schemas.microsoft.com/office/drawing/2014/main" id="{9DD8F431-9753-469B-8823-7FAFC33E0296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07B8D71B-9D89-401B-92DE-E3B767B4AE1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343251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s/Ref.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i="0" spc="-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C435F1A-901D-43E7-8BE5-DDB00320C8F0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C1C3B9E-FDFC-4E90-A3A1-38D0661E962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2FBE281-4130-45FB-B31D-82941D75ACF4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D9B1A73-5383-4306-BE14-9C01EDF2A19D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0ED634F-9BA7-428A-A5C4-953391C4589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6403FB2-6D3A-4754-88D7-7FBA52F4A227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9847192-96CC-4730-8271-BCAA0433C04C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8EFC8EC-1A90-47A4-AE12-39C5D828E1A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4F86D28-2CED-427B-B8BD-1C307F093B3A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567BF0D-2D45-4A3C-A764-C69A870F43E4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478F2F2-6865-404B-8149-3ADF65D5110B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882BBDC-7D51-4F6F-93C9-662EE4A4E0C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952B1A4-3D17-4055-9DB9-93E69F752DCE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F8D09F84-991E-4AB4-9B9D-A231A4DFE30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436AD10-AA18-4170-9F9C-6A3055FD07B7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4D97525-AA4F-4ACC-91A5-8B4166BBF6DD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659F421-7793-4AD9-A04A-99587FDB4BEC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A244BDD-9797-4EE1-9175-90F218ABDA98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B954953-4CA4-481E-95FF-0A4022E32DB3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8E37B24-904F-4471-BC22-A7D2BB723436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92A5CA4-716D-42E2-B811-BFA764D7691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70942356-5C51-4FF0-9EA7-CC48AB3DF594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0086F36-E273-4CB9-9926-4EF0A47BA297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7DA0A2D-86BD-44A0-BDD5-4AE61ECAB434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0D0A0D2-EEF3-44B1-A012-6547E352916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16861EB-33DB-4D37-A350-5589B0F4D1D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EB50EF6-7BDF-4143-A5C2-B7BC404A86F2}"/>
              </a:ext>
            </a:extLst>
          </p:cNvPr>
          <p:cNvGrpSpPr/>
          <p:nvPr userDrawn="1"/>
        </p:nvGrpSpPr>
        <p:grpSpPr>
          <a:xfrm>
            <a:off x="11046372" y="2345544"/>
            <a:ext cx="422146" cy="436685"/>
            <a:chOff x="3624349" y="2222536"/>
            <a:chExt cx="3799297" cy="3930156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C5A00AB7-5500-450B-B446-13DE9202F343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C7B1CE2C-DEE7-4F96-AA11-DF8BC267890D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E995BD5D-9C25-45F7-A362-5749EF3550F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6DC515B3-EED3-4831-8C10-5C68B5313A2A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3D455E7-4758-47AC-8F20-FE188B4C3F3C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DBCFA73B-6DE6-4F9E-B488-A10C63B8D954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441ED79-6E1B-4F34-9CE7-3EB430969F1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7F252BF5-01CC-4487-BD42-2B14D0E399F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5EA440F-8975-4993-80EE-3F4912A14D61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7904C96-81B0-4719-81EA-577D7F24D554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5B8BF6E-6C07-4F3A-808C-221C507F2E37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397251C0-993F-474D-9A05-3A59FBB50AC0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CC85CFF-FDEC-450E-A95B-FAE9722CAA32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ACB4B403-A143-4D97-8F70-17582ED70BFE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D6EB8EC5-665F-4815-A4FC-DA905635D729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5857FB1F-532E-4779-8482-E329823A544D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869DE1DB-D484-4D42-9A24-A63BD9266B67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CF2222CB-D43E-4882-BD57-E094E2EC977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3AAB3938-F794-458D-8A65-D9E897F7614A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E5D104D3-B812-4A71-99B7-F7E46AC33DF0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77A4F11B-D385-43E8-9A82-CB2B9D7D2E21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2ADC18E5-4B89-4E44-A265-95B6EDCAE5F2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B6FECC0E-962B-47D1-827F-C9A1A55F5972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09D1F2E2-BEC8-43FD-B341-22E404F287C0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CA27CEEC-8E43-4E59-8A4B-B550A659C5DE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1" name="Rectangle 12">
            <a:extLst>
              <a:ext uri="{FF2B5EF4-FFF2-40B4-BE49-F238E27FC236}">
                <a16:creationId xmlns:a16="http://schemas.microsoft.com/office/drawing/2014/main" id="{E653D9E8-35D9-440B-9ACD-46702276C665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F15C2495-ACE0-4B64-B24B-4283D8B1E6B2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7853232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c/Ref.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1717C-273E-8943-B1FA-74C7C8391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4800" b="1" i="0" spc="-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adicionar um texto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181395-5301-4E1D-95FB-036A4B5B01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028" y="4193309"/>
            <a:ext cx="9748344" cy="320075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 b="0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fonte</a:t>
            </a:r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89CB9BD-8818-4150-8ADF-48D6F8FE4492}"/>
              </a:ext>
            </a:extLst>
          </p:cNvPr>
          <p:cNvGrpSpPr/>
          <p:nvPr userDrawn="1"/>
        </p:nvGrpSpPr>
        <p:grpSpPr>
          <a:xfrm>
            <a:off x="723482" y="4076700"/>
            <a:ext cx="422146" cy="436685"/>
            <a:chOff x="3624349" y="2222536"/>
            <a:chExt cx="3799297" cy="393015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2842733-A701-47DB-B8FF-AB397DF660E5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D8E459C-FB11-4CF0-8003-F2B9C26526F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2CC2763-9F79-4C89-A376-FDB781C7BD65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0EB1A0-C197-4B07-BC56-30793047AE4E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30E3268-0F4D-4F68-BDBA-C47B1E98FE64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15EBEF21-4DAE-425E-9B1D-98A27E21189A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13C9D89-BF78-49A8-804F-4F46BF9FFE87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FC19AE7-EBC1-405A-A654-9B5B782BD14D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558141FF-5933-496C-86D7-98B54692624B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839A1C1-A0E5-4D43-AA48-BA1DC4F8820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94175F34-8873-430C-9C01-D4774D4D9635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FB43D2F-0F4C-4CC5-AE52-FC85B23F334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6B67200-D231-4C49-938D-5B77BA3663B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D3413DA1-BE14-43F5-92B2-55E8F98DBF7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3EB59BD6-6A5B-4EE4-9586-8DD0D15A59DF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608CD83D-230F-4B06-AB19-C96B89553535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18FBB039-520A-4370-8159-C848C322EE4E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2DF50450-885E-4A7B-9B5D-AE9519CDA19F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1B13555-E757-47CC-B35C-B0C30A7DB7D9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96A53C9-0351-44A8-904D-2514A9A3C70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E7733851-D388-4E35-9E0D-A8A444E5D957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DE728A6F-4B55-4EA7-AAF2-98239E3F98E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4C1AA323-A9CF-432B-A1B7-DA2CBB1F4B2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E40899B-D219-4247-A8A5-C3304A500794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0FF84746-C02F-4204-B8E8-BD1C74F60A22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Rectangle 12">
            <a:extLst>
              <a:ext uri="{FF2B5EF4-FFF2-40B4-BE49-F238E27FC236}">
                <a16:creationId xmlns:a16="http://schemas.microsoft.com/office/drawing/2014/main" id="{71F0156B-3250-4579-B0C0-E104FFAF558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86D6014D-7AEE-4F2E-B276-647266641391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1416454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GPTW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0195FEC-B2F4-44EC-AAF0-4CC924EE8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28" y="2781300"/>
            <a:ext cx="9900744" cy="1295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 b="1" i="0" spc="-1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3F355BB-03BB-42AA-927A-142251693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420" y="1701510"/>
            <a:ext cx="765979" cy="765979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98B6041B-6509-46DB-B58B-4E68B1E15B53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9EDA2F2F-8693-4044-8A04-5EF4BBEF955E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42401422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o GPTW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4">
            <a:extLst>
              <a:ext uri="{FF2B5EF4-FFF2-40B4-BE49-F238E27FC236}">
                <a16:creationId xmlns:a16="http://schemas.microsoft.com/office/drawing/2014/main" id="{CF9980AC-6CB1-462B-990D-411F660FC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945" y="324679"/>
            <a:ext cx="10633350" cy="649358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adicionar um título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100EFB9-B0DB-4A74-B8B2-A3A8AD433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80" y="324679"/>
            <a:ext cx="649358" cy="649358"/>
          </a:xfrm>
          <a:prstGeom prst="rect">
            <a:avLst/>
          </a:prstGeom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8BEEEBC8-559B-4B45-BF29-A08970A2FFC4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F5AFCC1-AE64-4B76-BDBA-04270E738A0C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9194276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None/>
              <a:tabLst/>
              <a:defRPr sz="24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B7C20F5-6F9F-4434-81A4-E529E5700A20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AFB71CC-C303-4266-BCA2-D34446D6411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9802240-A3DF-4ACE-8B83-052252F4C296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CD1A461-3FEF-4FD4-AC6A-4CACC6CA96A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4FC69CF3-C510-4689-9228-DCDCBB97D58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C396522-CD24-43B6-AF21-4D3571E79CE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658E665-2282-48FC-8F8B-DD263BF46991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583E85-D6C0-4E99-976C-4AD75EA245A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F9F84B9-3945-4A92-8EAF-C5C00EBA6EE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D048EED-4F70-4425-8120-7495F380A03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6E7AEAB-9BF8-4301-95DE-6794CBBEBBF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1E4DBC9-DF6C-4183-91BE-44EAE5D7781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5CBD3D-4709-451A-B1C0-8D9934C6EB5D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BA31AFA-5C2C-46BE-ADD8-1DBFC210642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6E2B1BC-2787-4FA8-AA85-CF9CE274BD4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4A18DFF-60D1-45F3-A895-961B99F1D592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546A994-1FC3-4F13-B71B-52613565D1C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A8DF2EE-6ED0-4D72-A3C3-129D975F86A9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62F62E7-5067-4B4E-9F44-1D2594B5F76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5417B7D-96A5-4747-BCEF-776D4316C2F7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5DA1E84B-416C-4C15-9726-6DDD64F757A4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681B874-9A18-43C9-BB99-11B631E03B28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9F462BE-F1A1-4567-97D3-741EC53C54DE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4231DA9-8709-403E-B461-11FF34A15C26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58A7168-10A1-4EDD-8816-E3E5CE57B80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A663E92-108F-4725-9932-CFA53022245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888990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BD96C3-68ED-4D07-8E41-BA1FDB5D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 sz="2400"/>
            </a:lvl1pPr>
            <a:lvl2pPr marL="800100" indent="-342900">
              <a:buFont typeface="+mj-lt"/>
              <a:buAutoNum type="arabicPeriod"/>
              <a:defRPr sz="18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Clique para </a:t>
            </a:r>
            <a:r>
              <a:rPr lang="en-US" err="1"/>
              <a:t>adicionar</a:t>
            </a:r>
            <a:r>
              <a:rPr lang="en-US"/>
              <a:t> um </a:t>
            </a:r>
            <a:r>
              <a:rPr lang="en-US" err="1"/>
              <a:t>texto</a:t>
            </a:r>
            <a:endParaRPr lang="en-US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B7C20F5-6F9F-4434-81A4-E529E5700A20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AFB71CC-C303-4266-BCA2-D34446D6411F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9802240-A3DF-4ACE-8B83-052252F4C296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CD1A461-3FEF-4FD4-AC6A-4CACC6CA96AF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4FC69CF3-C510-4689-9228-DCDCBB97D58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C396522-CD24-43B6-AF21-4D3571E79CE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658E665-2282-48FC-8F8B-DD263BF46991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5583E85-D6C0-4E99-976C-4AD75EA245A2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F9F84B9-3945-4A92-8EAF-C5C00EBA6EE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D048EED-4F70-4425-8120-7495F380A03E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6E7AEAB-9BF8-4301-95DE-6794CBBEBBF7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1E4DBC9-DF6C-4183-91BE-44EAE5D77810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B75CBD3D-4709-451A-B1C0-8D9934C6EB5D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BA31AFA-5C2C-46BE-ADD8-1DBFC210642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6E2B1BC-2787-4FA8-AA85-CF9CE274BD40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C4A18DFF-60D1-45F3-A895-961B99F1D592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546A994-1FC3-4F13-B71B-52613565D1C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A8DF2EE-6ED0-4D72-A3C3-129D975F86A9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62F62E7-5067-4B4E-9F44-1D2594B5F768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25417B7D-96A5-4747-BCEF-776D4316C2F7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5DA1E84B-416C-4C15-9726-6DDD64F757A4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681B874-9A18-43C9-BB99-11B631E03B28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9F462BE-F1A1-4567-97D3-741EC53C54DE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84231DA9-8709-403E-B461-11FF34A15C26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58A7168-10A1-4EDD-8816-E3E5CE57B805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A663E92-108F-4725-9932-CFA53022245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7358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a Branca c/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837D98-1A15-42E4-9D25-A16F00AA3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48945" y="0"/>
            <a:ext cx="504305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t-BR"/>
              <a:t>Insira aqui uma fotografia da empresa cliente</a:t>
            </a:r>
            <a:br>
              <a:rPr lang="pt-BR"/>
            </a:br>
            <a:r>
              <a:rPr lang="pt-BR"/>
              <a:t>(ex. foto do time ou sede)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0A3A36E-3B6B-40D5-A63C-36F07F70ED25}"/>
              </a:ext>
            </a:extLst>
          </p:cNvPr>
          <p:cNvSpPr/>
          <p:nvPr userDrawn="1"/>
        </p:nvSpPr>
        <p:spPr>
          <a:xfrm>
            <a:off x="2884002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28AD321-B4C1-401D-A5D6-1787A7975547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FF8DFDE-D568-41B4-9543-2C8526E9F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479713"/>
            <a:ext cx="670808" cy="670808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2B42C90-4959-4BB6-9348-73C258C0F4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140" y="4272990"/>
            <a:ext cx="6151417" cy="663019"/>
          </a:xfrm>
          <a:prstGeom prst="rect">
            <a:avLst/>
          </a:prstGeom>
        </p:spPr>
        <p:txBody>
          <a:bodyPr lIns="0"/>
          <a:lstStyle>
            <a:lvl1pPr marL="91440" indent="0" algn="l">
              <a:buNone/>
              <a:defRPr sz="2400">
                <a:solidFill>
                  <a:schemeClr val="tx1"/>
                </a:solidFill>
                <a:latin typeface="+mj-lt"/>
                <a:ea typeface="Sailec" charset="-128"/>
                <a:cs typeface="Sailec" charset="-128"/>
              </a:defRPr>
            </a:lvl1pPr>
          </a:lstStyle>
          <a:p>
            <a:pPr lvl="0"/>
            <a:r>
              <a:rPr lang="pt-BR"/>
              <a:t>Subtítulo do projeto ou diagnóstico de clima</a:t>
            </a:r>
            <a:endParaRPr lang="en-US"/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B5F77C30-9479-4349-90CC-AFAAF63C2F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9" y="3010755"/>
            <a:ext cx="6151417" cy="1120375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/>
              <a:t>Título do Projeto</a:t>
            </a: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A0445115-39AA-4C82-83A8-686D06EFD205}"/>
              </a:ext>
            </a:extLst>
          </p:cNvPr>
          <p:cNvSpPr txBox="1">
            <a:spLocks/>
          </p:cNvSpPr>
          <p:nvPr userDrawn="1"/>
        </p:nvSpPr>
        <p:spPr>
          <a:xfrm>
            <a:off x="482139" y="1703774"/>
            <a:ext cx="6151417" cy="112037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/>
              <a:t>Proposta GPTW</a:t>
            </a:r>
          </a:p>
        </p:txBody>
      </p:sp>
    </p:spTree>
    <p:extLst>
      <p:ext uri="{BB962C8B-B14F-4D97-AF65-F5344CB8AC3E}">
        <p14:creationId xmlns:p14="http://schemas.microsoft.com/office/powerpoint/2010/main" val="2366568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7C9A0-73AC-47B4-9AB9-EDA3DD897F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979" y="1304779"/>
            <a:ext cx="11180591" cy="4638822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14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400"/>
              </a:spcBef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pt-BR"/>
              <a:t>Insira um </a:t>
            </a:r>
            <a:r>
              <a:rPr lang="pt-BR" err="1"/>
              <a:t>bullet</a:t>
            </a:r>
            <a:endParaRPr lang="pt-BR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00E0977C-7A29-41AB-AA42-64E8E5E40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45F4D7D2-B099-404C-AAD4-FAB574B87BC2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812929BA-6238-4973-B0B0-8D4B01A3E460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17B7CEE7-1C1D-430D-9A7C-5DD94C26E85D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3ED11B16-A093-404D-A67D-6AA9FB69BAA7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90593298-360A-43A0-A4B6-136E968C7634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2E1CC52-3CD4-4096-B274-D36BBB97470F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17B631CA-BF3D-4569-A4A1-4325934A2B48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122F79E5-62D1-4996-94C4-5DC15E80C26A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45B9BD89-0FBA-4979-9DA7-4D2E66CC5AE0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7793C35E-9C57-4CB8-B14B-3F1A780AA691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673AE77A-DF25-480E-B810-C1544334C44F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77F72F79-8B73-4629-B862-E49F089A54A6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90ED8C4F-739E-4658-BE49-EA16DD5D9FA8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12A4B015-ABDF-4962-AB03-D17B65FC398B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15B02EA-DB7C-47E3-A465-4CC957AAF794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B37A8016-4A46-4563-B985-BEAF41079D3E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8013D83F-39B7-49FE-8428-7A50B86C2281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DD63487F-903E-4A41-BC04-512E3BBE0736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F70836D-582B-4F15-8578-433EADCB4442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8B41CF8F-3BE4-44DB-9CFA-391D03137760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CA6A3FF2-F0A6-48AD-9EA8-191F87B9A511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4DE0B6A0-DE03-4B7F-9A4A-3F89E6A3FA7B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70A0AE53-87CF-4826-804D-77D43ABD7CF4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73BA2B69-1A3E-4B19-A755-ED1FB6861FDD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40A02FEE-D51E-4EC9-9CFB-CEC597EA87AF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BC90045D-736D-415F-97BD-35C96EAE7236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349048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8914449-D6EC-4AE1-81E5-60DBAD934D3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687" y="1304778"/>
            <a:ext cx="5464175" cy="4642143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0000"/>
              </a:buClr>
              <a:defRPr sz="240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7A35304-BC9D-459F-91AE-E000526815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5105" y="1304778"/>
            <a:ext cx="5464175" cy="4642143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0000"/>
              </a:buClr>
              <a:defRPr sz="240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C8451264-9F08-424B-A1E8-DE0CB14AF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9D21B89F-9F6D-473C-9D66-6B96EABBF26B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F70BC4F0-AC46-44BC-A643-F2F2878F6FE1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73D09D28-9CDB-4BAD-A6E1-21A879FEF5D7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FFE2FC8C-AC4A-4596-AE63-0708D275FF11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A0F3F393-C2EB-43C7-9278-17B4DA0B23F1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C2E6E5C7-7D49-40B5-8B1E-953DB26EA752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F4751011-C90C-4E02-914D-F624CA6ED279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5077A5E7-D926-47BD-BBFA-3A8C6DD3E1EC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CFCB980B-04D5-40E0-A31D-3485F499EEBC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0388289E-1980-41FB-B634-3DFC26516D30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05812EB-2B62-4133-BA4A-BB4500141E8E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226D46A4-6C25-41AD-8EA9-FAC200F0E49D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7843EB3-8A4F-4EFE-BD70-60D7640EAEA2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DD326625-BE8B-45BA-A2CC-2A30B8F0292F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2DAEF108-7D6C-49EB-B45D-48EED7647D01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42D3C89B-BF87-4BE5-B00B-5E1C2853C213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EBA5561E-6873-400C-9F54-78CFD5A9E59F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B0767A6C-DD00-4B89-9D81-EF26D18252E5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F9FACE3B-29C1-4675-82BA-AAB431453BF5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51A80532-72A9-4BB0-A817-A90895B47F9A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39682799-1064-4A03-9459-2A330FA5DCF0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9B9FDB0F-A408-4301-959F-072D066CB9FA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6851C101-F9E8-4367-AE37-D4B39EAE322E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BEA104A2-096A-4FC0-9A54-F94AF7CD5788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DA396256-4C80-47D6-A7CA-5EEE84D23F5F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9C65D944-DFB2-4FFE-892E-409BE82DF3A4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16656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D015F6E4-23FF-4A6D-9318-08DF459C58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304778"/>
            <a:ext cx="5464175" cy="476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16161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D4F59CD2-7F68-4425-A22A-763CC1E9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4394" y="1304778"/>
            <a:ext cx="5464175" cy="476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16161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E90B1E7F-5650-4396-BC45-9A1B28347B7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687" y="2000705"/>
            <a:ext cx="5464175" cy="394621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0000"/>
              </a:buClr>
              <a:defRPr sz="2400" b="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2EFD41C4-CE93-4787-ACA0-24F5F605FB8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94393" y="2001737"/>
            <a:ext cx="5464175" cy="394621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rgbClr val="FF0000"/>
              </a:buClr>
              <a:defRPr sz="2400" b="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75783FFE-DBBD-4B5C-95E2-7416E9CA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00A1116-F4F8-47E4-9817-405E2612C843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5F0E626-6B75-4ADB-B5C5-718AF9009C8E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D2586834-A28E-459A-9939-FD590813A132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C7E98DA8-1368-46BB-8D29-C6DA9B5C52A1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F6AFB9B7-0779-4EB0-882C-B1D72C2B06A6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7DD3532B-8BBA-4706-82CD-871B98A18585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197C4931-BBAB-4C2A-A529-D9DF3DE86D80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C6244EF1-F1CA-447F-8EB9-771ECDAAAFD8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4D0DD9F4-2EBE-43CA-8A82-68497AC56809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8AB5117C-B88F-4126-8691-65142452E358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A83E9E49-33ED-4BFC-B11B-7C74CDC24AB5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A9A1383B-92B3-4DB0-93DC-F5608E708236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329C374-7070-4F44-A12C-6EC0F785ABDB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B8EA072C-BA65-4497-82B1-B59B21C6F521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5480EA6D-DBB8-47B7-AC21-0D7031C4B1AB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CAEF6D36-906C-47A8-B97A-E89068D717CC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4CC3D3BD-ED5E-4DB3-B9D4-7E084AB5D1B8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0EEE818F-ECEB-43F1-97CB-18C888409087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D8EEE839-2616-49C7-AD88-3D2EAA00C5B1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A5764BBD-019A-440B-9DB4-84B5C347AE08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B65AEDDE-B192-4952-AD66-26CE21A93BF7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9D73F1CD-73D3-4EC0-A071-DEF491B570D3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4E1A2911-992C-460F-9121-46C023D500A1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F9E16CE2-A467-468B-9FB1-78BAE03130FA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EAF8BFB0-3120-464D-B032-68FDAA5B0BAF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731AB29F-36BE-4AA1-8B01-C6591FE5008F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377735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8914449-D6EC-4AE1-81E5-60DBAD934D3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687" y="1304778"/>
            <a:ext cx="11179883" cy="464214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400"/>
              </a:spcBef>
              <a:buClr>
                <a:srgbClr val="FFC000"/>
              </a:buClr>
              <a:buNone/>
              <a:defRPr sz="2400">
                <a:solidFill>
                  <a:srgbClr val="161616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inserir um conteúdo</a:t>
            </a: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E9B69EFB-31D5-40DF-9957-66B048AA6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149" y="234444"/>
            <a:ext cx="10778131" cy="60960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pt-BR"/>
              <a:t>Clique para adicionar um título 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7BA012FF-4CE5-4AA2-93BB-BAA892F795EF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C5517995-F427-46FD-B927-EE040427411B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27EBE11A-5E6D-4003-AF22-07896A4C462F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61284012-67EA-473E-BBC4-7AB6BFB282D6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74FFF69F-B71F-489D-8447-77B2046AEFD3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104B563-99A4-46F7-B855-CFD1CC7008BD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6A8D901C-7166-49B5-9C93-4CCBB9FC635D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88A9FE30-945C-45F0-B9E7-4D07B78B6816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45D72A85-C4C9-4B2F-8E2A-2D4489C6B211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E7FBCE2C-10FE-4531-B6C6-89550F71F74D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7EA04A0E-0BC6-4731-9A4D-A59E294FD4A8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C000CC77-6D42-4745-88C8-2D704E4CD3AC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780A9D15-1219-4CC6-B205-2B75A3411166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1A4B434F-60D6-4BB4-B87D-A731AE421F79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673C4A1C-5C0E-4C95-A94C-AEB2C43494E5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D8ACA109-14A7-4937-BB39-3753936D9D81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09917CEB-7F85-47B4-B4EF-C5F70D4AB83B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9B5EF209-276D-471A-B55A-484CCA37E55C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A9EC5CFF-B6E9-42A4-82EB-DC899FECEF67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4DAC288D-B10A-4861-8DF9-DF6B6092C13C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62728276-A5BD-4323-AB72-5EB0284FE14F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B29846E7-F3B6-4449-8F5E-E2EAD54DD60A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48603B3C-4643-4BCB-9CD9-70B32150D3D0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F1D9CE03-6190-4BB6-A9F8-607FCFE34708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CC159B5D-FD22-4318-B665-B9FAFBAA1EBE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2D4A8DC7-F9AD-49D0-82F1-2AC88DC4B6C0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687688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 c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57FF1F97-A40B-4D5F-8609-6D4BDBFBA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979" y="0"/>
            <a:ext cx="544486" cy="5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763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 c/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B9448C64-912E-430B-8563-7470224609A2}"/>
              </a:ext>
            </a:extLst>
          </p:cNvPr>
          <p:cNvGrpSpPr/>
          <p:nvPr userDrawn="1"/>
        </p:nvGrpSpPr>
        <p:grpSpPr>
          <a:xfrm>
            <a:off x="459003" y="266194"/>
            <a:ext cx="422146" cy="436685"/>
            <a:chOff x="3624349" y="2222536"/>
            <a:chExt cx="3799297" cy="3930156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F84CED7-90BD-4491-AE0E-F86CC15DCB6D}"/>
                </a:ext>
              </a:extLst>
            </p:cNvPr>
            <p:cNvSpPr/>
            <p:nvPr userDrawn="1"/>
          </p:nvSpPr>
          <p:spPr>
            <a:xfrm>
              <a:off x="3624349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011FEB3B-996B-4EA3-8315-ACBEA79141F1}"/>
                </a:ext>
              </a:extLst>
            </p:cNvPr>
            <p:cNvSpPr/>
            <p:nvPr userDrawn="1"/>
          </p:nvSpPr>
          <p:spPr>
            <a:xfrm>
              <a:off x="4465002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DED00B80-68F0-454C-AF80-1E99AC780CA3}"/>
                </a:ext>
              </a:extLst>
            </p:cNvPr>
            <p:cNvSpPr/>
            <p:nvPr userDrawn="1"/>
          </p:nvSpPr>
          <p:spPr>
            <a:xfrm>
              <a:off x="5305655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3BCE4877-953E-4A48-B0CE-1E438E3EB540}"/>
                </a:ext>
              </a:extLst>
            </p:cNvPr>
            <p:cNvSpPr/>
            <p:nvPr userDrawn="1"/>
          </p:nvSpPr>
          <p:spPr>
            <a:xfrm>
              <a:off x="6146308" y="222253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8B57128-4BD6-4656-9C22-43AD1DA90131}"/>
                </a:ext>
              </a:extLst>
            </p:cNvPr>
            <p:cNvSpPr/>
            <p:nvPr userDrawn="1"/>
          </p:nvSpPr>
          <p:spPr>
            <a:xfrm>
              <a:off x="6986961" y="222253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5968EC94-AC92-4DA1-9326-308377110069}"/>
                </a:ext>
              </a:extLst>
            </p:cNvPr>
            <p:cNvSpPr/>
            <p:nvPr userDrawn="1"/>
          </p:nvSpPr>
          <p:spPr>
            <a:xfrm>
              <a:off x="3624349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57F28BE5-6F46-499C-B8AD-251E7BAD8940}"/>
                </a:ext>
              </a:extLst>
            </p:cNvPr>
            <p:cNvSpPr/>
            <p:nvPr userDrawn="1"/>
          </p:nvSpPr>
          <p:spPr>
            <a:xfrm>
              <a:off x="4465002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1F6CB10B-C252-49D5-AD13-858B7D6F9081}"/>
                </a:ext>
              </a:extLst>
            </p:cNvPr>
            <p:cNvSpPr/>
            <p:nvPr userDrawn="1"/>
          </p:nvSpPr>
          <p:spPr>
            <a:xfrm>
              <a:off x="5305655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941186B8-9B82-4573-A31E-ABAF8A0121B7}"/>
                </a:ext>
              </a:extLst>
            </p:cNvPr>
            <p:cNvSpPr/>
            <p:nvPr userDrawn="1"/>
          </p:nvSpPr>
          <p:spPr>
            <a:xfrm>
              <a:off x="6146308" y="30959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9E49F22D-2789-448C-BD6B-2E1111534155}"/>
                </a:ext>
              </a:extLst>
            </p:cNvPr>
            <p:cNvSpPr/>
            <p:nvPr userDrawn="1"/>
          </p:nvSpPr>
          <p:spPr>
            <a:xfrm>
              <a:off x="6986961" y="3095905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C2DC6A29-ADCD-4A54-8199-FBB90E0DA0A2}"/>
                </a:ext>
              </a:extLst>
            </p:cNvPr>
            <p:cNvSpPr/>
            <p:nvPr userDrawn="1"/>
          </p:nvSpPr>
          <p:spPr>
            <a:xfrm>
              <a:off x="3624349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DB0AF8F3-1AAB-4158-875C-06306ABE759C}"/>
                </a:ext>
              </a:extLst>
            </p:cNvPr>
            <p:cNvSpPr/>
            <p:nvPr userDrawn="1"/>
          </p:nvSpPr>
          <p:spPr>
            <a:xfrm>
              <a:off x="4465002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2E0BF47A-1C64-45EA-812D-51497E1B0963}"/>
                </a:ext>
              </a:extLst>
            </p:cNvPr>
            <p:cNvSpPr/>
            <p:nvPr userDrawn="1"/>
          </p:nvSpPr>
          <p:spPr>
            <a:xfrm>
              <a:off x="5305655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3814D601-2755-4850-A413-A5C367A003AF}"/>
                </a:ext>
              </a:extLst>
            </p:cNvPr>
            <p:cNvSpPr/>
            <p:nvPr userDrawn="1"/>
          </p:nvSpPr>
          <p:spPr>
            <a:xfrm>
              <a:off x="6146308" y="3969274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187D314E-16FD-4116-87B9-36C5A366E15E}"/>
                </a:ext>
              </a:extLst>
            </p:cNvPr>
            <p:cNvSpPr/>
            <p:nvPr userDrawn="1"/>
          </p:nvSpPr>
          <p:spPr>
            <a:xfrm>
              <a:off x="6986961" y="3969273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F3A59992-77F6-4C8E-B3B9-276FF434BBA4}"/>
                </a:ext>
              </a:extLst>
            </p:cNvPr>
            <p:cNvSpPr/>
            <p:nvPr userDrawn="1"/>
          </p:nvSpPr>
          <p:spPr>
            <a:xfrm>
              <a:off x="3624349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EE5A542-052D-41F4-A76A-88373325A903}"/>
                </a:ext>
              </a:extLst>
            </p:cNvPr>
            <p:cNvSpPr/>
            <p:nvPr userDrawn="1"/>
          </p:nvSpPr>
          <p:spPr>
            <a:xfrm>
              <a:off x="4465002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DF9B7BB5-115E-449E-BB51-2578FE008615}"/>
                </a:ext>
              </a:extLst>
            </p:cNvPr>
            <p:cNvSpPr/>
            <p:nvPr userDrawn="1"/>
          </p:nvSpPr>
          <p:spPr>
            <a:xfrm>
              <a:off x="5305655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D69D6204-6D7C-4B08-91BD-C4166BF1E9F1}"/>
                </a:ext>
              </a:extLst>
            </p:cNvPr>
            <p:cNvSpPr/>
            <p:nvPr userDrawn="1"/>
          </p:nvSpPr>
          <p:spPr>
            <a:xfrm>
              <a:off x="6146308" y="4842641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C3AC7C7B-782A-4C53-A3C8-9633D4489E26}"/>
                </a:ext>
              </a:extLst>
            </p:cNvPr>
            <p:cNvSpPr/>
            <p:nvPr userDrawn="1"/>
          </p:nvSpPr>
          <p:spPr>
            <a:xfrm>
              <a:off x="6986961" y="4842640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FF144541-1C20-4C66-84A2-6C0A84C0B060}"/>
                </a:ext>
              </a:extLst>
            </p:cNvPr>
            <p:cNvSpPr/>
            <p:nvPr userDrawn="1"/>
          </p:nvSpPr>
          <p:spPr>
            <a:xfrm>
              <a:off x="3624349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2DEB6A8E-7CD8-4440-9F19-43670CBEA37B}"/>
                </a:ext>
              </a:extLst>
            </p:cNvPr>
            <p:cNvSpPr/>
            <p:nvPr userDrawn="1"/>
          </p:nvSpPr>
          <p:spPr>
            <a:xfrm>
              <a:off x="4465002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D4887C49-223A-4B51-BA43-549736D49F9C}"/>
                </a:ext>
              </a:extLst>
            </p:cNvPr>
            <p:cNvSpPr/>
            <p:nvPr userDrawn="1"/>
          </p:nvSpPr>
          <p:spPr>
            <a:xfrm>
              <a:off x="5305655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B929B50C-D608-4430-B12B-BAF67DA44AFB}"/>
                </a:ext>
              </a:extLst>
            </p:cNvPr>
            <p:cNvSpPr/>
            <p:nvPr userDrawn="1"/>
          </p:nvSpPr>
          <p:spPr>
            <a:xfrm>
              <a:off x="6146308" y="5716007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43C59168-CAF9-48A4-8507-85C414760193}"/>
                </a:ext>
              </a:extLst>
            </p:cNvPr>
            <p:cNvSpPr/>
            <p:nvPr userDrawn="1"/>
          </p:nvSpPr>
          <p:spPr>
            <a:xfrm>
              <a:off x="6986961" y="5716006"/>
              <a:ext cx="436685" cy="436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773712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83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do GPTW Pre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CF772DF7-7C82-457C-9ABA-73E3063D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2945" y="324679"/>
            <a:ext cx="10633350" cy="649358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adicionar um título 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9CE8854-A859-4375-92F9-8D2FAC837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80" y="324679"/>
            <a:ext cx="649358" cy="649358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B3009752-A19E-411E-82A3-3DD9BFE6E7F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9264441-0F4F-40FC-AA9B-AE843BCE074B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9761464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ares e Missã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2E5053C4-0D84-42D5-87A8-15D0AAE5579B}"/>
              </a:ext>
            </a:extLst>
          </p:cNvPr>
          <p:cNvSpPr txBox="1"/>
          <p:nvPr userDrawn="1"/>
        </p:nvSpPr>
        <p:spPr>
          <a:xfrm>
            <a:off x="1447441" y="487323"/>
            <a:ext cx="9333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err="1">
                <a:solidFill>
                  <a:schemeClr val="bg1"/>
                </a:solidFill>
                <a:latin typeface="+mj-lt"/>
              </a:rPr>
              <a:t>Construir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uma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sociedade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melhor</a:t>
            </a:r>
            <a:endParaRPr lang="en-US" sz="32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transformando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cada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organização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0" i="0" baseline="0" err="1">
                <a:solidFill>
                  <a:schemeClr val="bg1"/>
                </a:solidFill>
                <a:latin typeface="+mj-lt"/>
              </a:rPr>
              <a:t>em</a:t>
            </a:r>
            <a:endParaRPr lang="en-US" sz="32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+mj-lt"/>
              </a:rPr>
              <a:t>u</a:t>
            </a:r>
            <a:r>
              <a:rPr lang="en-US" sz="3200" b="0" i="0" baseline="0">
                <a:solidFill>
                  <a:schemeClr val="bg1"/>
                </a:solidFill>
                <a:latin typeface="+mj-lt"/>
              </a:rPr>
              <a:t>m</a:t>
            </a:r>
            <a:r>
              <a:rPr lang="en-US" sz="3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0" baseline="0">
                <a:solidFill>
                  <a:schemeClr val="bg1"/>
                </a:solidFill>
                <a:latin typeface="+mj-lt"/>
              </a:rPr>
              <a:t>Great Place to Work</a:t>
            </a:r>
            <a:r>
              <a:rPr lang="en-US" sz="3200" b="1" i="0">
                <a:solidFill>
                  <a:schemeClr val="bg1"/>
                </a:solidFill>
                <a:latin typeface="+mj-lt"/>
              </a:rPr>
              <a:t> for all</a:t>
            </a:r>
            <a:endParaRPr lang="en-US" sz="3200" b="0" i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C70F80DC-7E52-40F7-9291-F0AF609D2F27}"/>
              </a:ext>
            </a:extLst>
          </p:cNvPr>
          <p:cNvGrpSpPr/>
          <p:nvPr userDrawn="1"/>
        </p:nvGrpSpPr>
        <p:grpSpPr>
          <a:xfrm>
            <a:off x="1714288" y="3429000"/>
            <a:ext cx="8795508" cy="954107"/>
            <a:chOff x="1755396" y="1538763"/>
            <a:chExt cx="8795508" cy="954107"/>
          </a:xfrm>
        </p:grpSpPr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EC6F9209-F244-40F3-9DAB-D830358A1939}"/>
                </a:ext>
              </a:extLst>
            </p:cNvPr>
            <p:cNvSpPr txBox="1"/>
            <p:nvPr/>
          </p:nvSpPr>
          <p:spPr>
            <a:xfrm>
              <a:off x="4831080" y="1538763"/>
              <a:ext cx="264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b="1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Melhor para os </a:t>
              </a:r>
              <a:r>
                <a:rPr lang="pt-BR" sz="2800" b="1" spc="0">
                  <a:solidFill>
                    <a:schemeClr val="accent2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negócios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B6DBD412-6483-4CC1-83B7-796109E4D23E}"/>
                </a:ext>
              </a:extLst>
            </p:cNvPr>
            <p:cNvSpPr txBox="1"/>
            <p:nvPr/>
          </p:nvSpPr>
          <p:spPr>
            <a:xfrm>
              <a:off x="1755396" y="1538763"/>
              <a:ext cx="264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b="1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Melhor para as </a:t>
              </a:r>
              <a:r>
                <a:rPr lang="pt-BR" sz="2800" b="1" spc="0">
                  <a:solidFill>
                    <a:schemeClr val="accent2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pessoas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50D78D3-8C3B-4F61-A01F-BF1F174C229F}"/>
                </a:ext>
              </a:extLst>
            </p:cNvPr>
            <p:cNvSpPr txBox="1"/>
            <p:nvPr/>
          </p:nvSpPr>
          <p:spPr>
            <a:xfrm>
              <a:off x="7906764" y="1538763"/>
              <a:ext cx="26441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800" b="1" i="0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Melhor para o</a:t>
              </a:r>
              <a:br>
                <a:rPr lang="pt-BR" sz="2800" b="1" i="0" spc="0">
                  <a:solidFill>
                    <a:schemeClr val="bg1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</a:br>
              <a:r>
                <a:rPr lang="pt-BR" sz="2800" b="1" i="0" spc="0">
                  <a:solidFill>
                    <a:schemeClr val="accent2"/>
                  </a:solidFill>
                  <a:latin typeface="+mj-lt"/>
                  <a:ea typeface="ＭＳ Ｐゴシック" panose="020B0600070205080204" pitchFamily="34" charset="-128"/>
                  <a:cs typeface="Arial" panose="020B0604020202020204" pitchFamily="34" charset="0"/>
                </a:rPr>
                <a:t>mundo</a:t>
              </a:r>
            </a:p>
          </p:txBody>
        </p:sp>
      </p:grpSp>
      <p:grpSp>
        <p:nvGrpSpPr>
          <p:cNvPr id="45" name="Gráfico 12">
            <a:extLst>
              <a:ext uri="{FF2B5EF4-FFF2-40B4-BE49-F238E27FC236}">
                <a16:creationId xmlns:a16="http://schemas.microsoft.com/office/drawing/2014/main" id="{92528981-456C-4B95-8EEE-C63EAE34BA52}"/>
              </a:ext>
            </a:extLst>
          </p:cNvPr>
          <p:cNvGrpSpPr/>
          <p:nvPr userDrawn="1"/>
        </p:nvGrpSpPr>
        <p:grpSpPr>
          <a:xfrm>
            <a:off x="8629182" y="4683254"/>
            <a:ext cx="1127562" cy="1127562"/>
            <a:chOff x="8321040" y="3892806"/>
            <a:chExt cx="1701288" cy="1701288"/>
          </a:xfrm>
        </p:grpSpPr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2B76A805-4E47-420A-BF24-0BB2E3B48387}"/>
                </a:ext>
              </a:extLst>
            </p:cNvPr>
            <p:cNvSpPr/>
            <p:nvPr/>
          </p:nvSpPr>
          <p:spPr>
            <a:xfrm>
              <a:off x="9543441" y="5415612"/>
              <a:ext cx="69779" cy="69779"/>
            </a:xfrm>
            <a:custGeom>
              <a:avLst/>
              <a:gdLst>
                <a:gd name="connsiteX0" fmla="*/ 65739 w 69779"/>
                <a:gd name="connsiteY0" fmla="*/ 19043 h 69779"/>
                <a:gd name="connsiteX1" fmla="*/ 20326 w 69779"/>
                <a:gd name="connsiteY1" fmla="*/ 6981 h 69779"/>
                <a:gd name="connsiteX2" fmla="*/ 19047 w 69779"/>
                <a:gd name="connsiteY2" fmla="*/ 7719 h 69779"/>
                <a:gd name="connsiteX3" fmla="*/ 6982 w 69779"/>
                <a:gd name="connsiteY3" fmla="*/ 53132 h 69779"/>
                <a:gd name="connsiteX4" fmla="*/ 35751 w 69779"/>
                <a:gd name="connsiteY4" fmla="*/ 69690 h 69779"/>
                <a:gd name="connsiteX5" fmla="*/ 52395 w 69779"/>
                <a:gd name="connsiteY5" fmla="*/ 65194 h 69779"/>
                <a:gd name="connsiteX6" fmla="*/ 53674 w 69779"/>
                <a:gd name="connsiteY6" fmla="*/ 64456 h 69779"/>
                <a:gd name="connsiteX7" fmla="*/ 65739 w 69779"/>
                <a:gd name="connsiteY7" fmla="*/ 19043 h 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79" h="69779">
                  <a:moveTo>
                    <a:pt x="65739" y="19043"/>
                  </a:moveTo>
                  <a:cubicBezTo>
                    <a:pt x="56535" y="3180"/>
                    <a:pt x="36209" y="-2223"/>
                    <a:pt x="20326" y="6981"/>
                  </a:cubicBezTo>
                  <a:lnTo>
                    <a:pt x="19047" y="7719"/>
                  </a:lnTo>
                  <a:cubicBezTo>
                    <a:pt x="3177" y="16926"/>
                    <a:pt x="-2222" y="37259"/>
                    <a:pt x="6982" y="53132"/>
                  </a:cubicBezTo>
                  <a:cubicBezTo>
                    <a:pt x="13146" y="63755"/>
                    <a:pt x="24294" y="69690"/>
                    <a:pt x="35751" y="69690"/>
                  </a:cubicBezTo>
                  <a:cubicBezTo>
                    <a:pt x="41406" y="69690"/>
                    <a:pt x="47148" y="68237"/>
                    <a:pt x="52395" y="65194"/>
                  </a:cubicBezTo>
                  <a:lnTo>
                    <a:pt x="53674" y="64456"/>
                  </a:lnTo>
                  <a:cubicBezTo>
                    <a:pt x="69544" y="55249"/>
                    <a:pt x="74944" y="34916"/>
                    <a:pt x="65739" y="190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45D4F065-1652-4564-B3BE-254E9259437A}"/>
                </a:ext>
              </a:extLst>
            </p:cNvPr>
            <p:cNvSpPr/>
            <p:nvPr/>
          </p:nvSpPr>
          <p:spPr>
            <a:xfrm>
              <a:off x="8318549" y="3890317"/>
              <a:ext cx="1704611" cy="1704611"/>
            </a:xfrm>
            <a:custGeom>
              <a:avLst/>
              <a:gdLst>
                <a:gd name="connsiteX0" fmla="*/ 1589786 w 1704610"/>
                <a:gd name="connsiteY0" fmla="*/ 428077 h 1704610"/>
                <a:gd name="connsiteX1" fmla="*/ 1073395 w 1704610"/>
                <a:gd name="connsiteY1" fmla="*/ 31836 h 1704610"/>
                <a:gd name="connsiteX2" fmla="*/ 428072 w 1704610"/>
                <a:gd name="connsiteY2" fmla="*/ 116794 h 1704610"/>
                <a:gd name="connsiteX3" fmla="*/ 31835 w 1704610"/>
                <a:gd name="connsiteY3" fmla="*/ 633182 h 1704610"/>
                <a:gd name="connsiteX4" fmla="*/ 116793 w 1704610"/>
                <a:gd name="connsiteY4" fmla="*/ 1278508 h 1704610"/>
                <a:gd name="connsiteX5" fmla="*/ 572748 w 1704610"/>
                <a:gd name="connsiteY5" fmla="*/ 1656134 h 1704610"/>
                <a:gd name="connsiteX6" fmla="*/ 853849 w 1704610"/>
                <a:gd name="connsiteY6" fmla="*/ 1703774 h 1704610"/>
                <a:gd name="connsiteX7" fmla="*/ 1157506 w 1704610"/>
                <a:gd name="connsiteY7" fmla="*/ 1647581 h 1704610"/>
                <a:gd name="connsiteX8" fmla="*/ 1176596 w 1704610"/>
                <a:gd name="connsiteY8" fmla="*/ 1604647 h 1704610"/>
                <a:gd name="connsiteX9" fmla="*/ 1133661 w 1704610"/>
                <a:gd name="connsiteY9" fmla="*/ 1585557 h 1704610"/>
                <a:gd name="connsiteX10" fmla="*/ 384081 w 1704610"/>
                <a:gd name="connsiteY10" fmla="*/ 1482537 h 1704610"/>
                <a:gd name="connsiteX11" fmla="*/ 413850 w 1704610"/>
                <a:gd name="connsiteY11" fmla="*/ 1327145 h 1704610"/>
                <a:gd name="connsiteX12" fmla="*/ 428195 w 1704610"/>
                <a:gd name="connsiteY12" fmla="*/ 1322486 h 1704610"/>
                <a:gd name="connsiteX13" fmla="*/ 494568 w 1704610"/>
                <a:gd name="connsiteY13" fmla="*/ 1192238 h 1704610"/>
                <a:gd name="connsiteX14" fmla="*/ 484042 w 1704610"/>
                <a:gd name="connsiteY14" fmla="*/ 1159843 h 1704610"/>
                <a:gd name="connsiteX15" fmla="*/ 484075 w 1704610"/>
                <a:gd name="connsiteY15" fmla="*/ 1136932 h 1704610"/>
                <a:gd name="connsiteX16" fmla="*/ 475020 w 1704610"/>
                <a:gd name="connsiteY16" fmla="*/ 1052423 h 1704610"/>
                <a:gd name="connsiteX17" fmla="*/ 405683 w 1704610"/>
                <a:gd name="connsiteY17" fmla="*/ 1003262 h 1704610"/>
                <a:gd name="connsiteX18" fmla="*/ 330687 w 1704610"/>
                <a:gd name="connsiteY18" fmla="*/ 988608 h 1704610"/>
                <a:gd name="connsiteX19" fmla="*/ 185984 w 1704610"/>
                <a:gd name="connsiteY19" fmla="*/ 878589 h 1704610"/>
                <a:gd name="connsiteX20" fmla="*/ 155607 w 1704610"/>
                <a:gd name="connsiteY20" fmla="*/ 873435 h 1704610"/>
                <a:gd name="connsiteX21" fmla="*/ 70888 w 1704610"/>
                <a:gd name="connsiteY21" fmla="*/ 900955 h 1704610"/>
                <a:gd name="connsiteX22" fmla="*/ 70772 w 1704610"/>
                <a:gd name="connsiteY22" fmla="*/ 810232 h 1704610"/>
                <a:gd name="connsiteX23" fmla="*/ 77630 w 1704610"/>
                <a:gd name="connsiteY23" fmla="*/ 816851 h 1704610"/>
                <a:gd name="connsiteX24" fmla="*/ 83747 w 1704610"/>
                <a:gd name="connsiteY24" fmla="*/ 824337 h 1704610"/>
                <a:gd name="connsiteX25" fmla="*/ 110091 w 1704610"/>
                <a:gd name="connsiteY25" fmla="*/ 833495 h 1704610"/>
                <a:gd name="connsiteX26" fmla="*/ 169639 w 1704610"/>
                <a:gd name="connsiteY26" fmla="*/ 826717 h 1704610"/>
                <a:gd name="connsiteX27" fmla="*/ 225831 w 1704610"/>
                <a:gd name="connsiteY27" fmla="*/ 817858 h 1704610"/>
                <a:gd name="connsiteX28" fmla="*/ 250899 w 1704610"/>
                <a:gd name="connsiteY28" fmla="*/ 798127 h 1704610"/>
                <a:gd name="connsiteX29" fmla="*/ 247789 w 1704610"/>
                <a:gd name="connsiteY29" fmla="*/ 766377 h 1704610"/>
                <a:gd name="connsiteX30" fmla="*/ 207047 w 1704610"/>
                <a:gd name="connsiteY30" fmla="*/ 706620 h 1704610"/>
                <a:gd name="connsiteX31" fmla="*/ 265403 w 1704610"/>
                <a:gd name="connsiteY31" fmla="*/ 664892 h 1704610"/>
                <a:gd name="connsiteX32" fmla="*/ 274910 w 1704610"/>
                <a:gd name="connsiteY32" fmla="*/ 654378 h 1704610"/>
                <a:gd name="connsiteX33" fmla="*/ 365367 w 1704610"/>
                <a:gd name="connsiteY33" fmla="*/ 496461 h 1704610"/>
                <a:gd name="connsiteX34" fmla="*/ 401828 w 1704610"/>
                <a:gd name="connsiteY34" fmla="*/ 457391 h 1704610"/>
                <a:gd name="connsiteX35" fmla="*/ 428913 w 1704610"/>
                <a:gd name="connsiteY35" fmla="*/ 308538 h 1704610"/>
                <a:gd name="connsiteX36" fmla="*/ 368384 w 1704610"/>
                <a:gd name="connsiteY36" fmla="*/ 237250 h 1704610"/>
                <a:gd name="connsiteX37" fmla="*/ 461300 w 1704610"/>
                <a:gd name="connsiteY37" fmla="*/ 174342 h 1704610"/>
                <a:gd name="connsiteX38" fmla="*/ 844200 w 1704610"/>
                <a:gd name="connsiteY38" fmla="*/ 69554 h 1704610"/>
                <a:gd name="connsiteX39" fmla="*/ 784867 w 1704610"/>
                <a:gd name="connsiteY39" fmla="*/ 143982 h 1704610"/>
                <a:gd name="connsiteX40" fmla="*/ 564846 w 1704610"/>
                <a:gd name="connsiteY40" fmla="*/ 221114 h 1704610"/>
                <a:gd name="connsiteX41" fmla="*/ 545125 w 1704610"/>
                <a:gd name="connsiteY41" fmla="*/ 239795 h 1704610"/>
                <a:gd name="connsiteX42" fmla="*/ 483680 w 1704610"/>
                <a:gd name="connsiteY42" fmla="*/ 388751 h 1704610"/>
                <a:gd name="connsiteX43" fmla="*/ 487351 w 1704610"/>
                <a:gd name="connsiteY43" fmla="*/ 420727 h 1704610"/>
                <a:gd name="connsiteX44" fmla="*/ 577094 w 1704610"/>
                <a:gd name="connsiteY44" fmla="*/ 546436 h 1704610"/>
                <a:gd name="connsiteX45" fmla="*/ 536788 w 1704610"/>
                <a:gd name="connsiteY45" fmla="*/ 596448 h 1704610"/>
                <a:gd name="connsiteX46" fmla="*/ 519772 w 1704610"/>
                <a:gd name="connsiteY46" fmla="*/ 619455 h 1704610"/>
                <a:gd name="connsiteX47" fmla="*/ 508644 w 1704610"/>
                <a:gd name="connsiteY47" fmla="*/ 632075 h 1704610"/>
                <a:gd name="connsiteX48" fmla="*/ 455206 w 1704610"/>
                <a:gd name="connsiteY48" fmla="*/ 706247 h 1704610"/>
                <a:gd name="connsiteX49" fmla="*/ 471638 w 1704610"/>
                <a:gd name="connsiteY49" fmla="*/ 906411 h 1704610"/>
                <a:gd name="connsiteX50" fmla="*/ 647718 w 1704610"/>
                <a:gd name="connsiteY50" fmla="*/ 981969 h 1704610"/>
                <a:gd name="connsiteX51" fmla="*/ 680175 w 1704610"/>
                <a:gd name="connsiteY51" fmla="*/ 975426 h 1704610"/>
                <a:gd name="connsiteX52" fmla="*/ 726824 w 1704610"/>
                <a:gd name="connsiteY52" fmla="*/ 976227 h 1704610"/>
                <a:gd name="connsiteX53" fmla="*/ 731589 w 1704610"/>
                <a:gd name="connsiteY53" fmla="*/ 995297 h 1704610"/>
                <a:gd name="connsiteX54" fmla="*/ 734553 w 1704610"/>
                <a:gd name="connsiteY54" fmla="*/ 1028223 h 1704610"/>
                <a:gd name="connsiteX55" fmla="*/ 762638 w 1704610"/>
                <a:gd name="connsiteY55" fmla="*/ 1074091 h 1704610"/>
                <a:gd name="connsiteX56" fmla="*/ 774686 w 1704610"/>
                <a:gd name="connsiteY56" fmla="*/ 1089463 h 1704610"/>
                <a:gd name="connsiteX57" fmla="*/ 770649 w 1704610"/>
                <a:gd name="connsiteY57" fmla="*/ 1158189 h 1704610"/>
                <a:gd name="connsiteX58" fmla="*/ 768070 w 1704610"/>
                <a:gd name="connsiteY58" fmla="*/ 1166097 h 1704610"/>
                <a:gd name="connsiteX59" fmla="*/ 792463 w 1704610"/>
                <a:gd name="connsiteY59" fmla="*/ 1299419 h 1704610"/>
                <a:gd name="connsiteX60" fmla="*/ 807841 w 1704610"/>
                <a:gd name="connsiteY60" fmla="*/ 1336133 h 1704610"/>
                <a:gd name="connsiteX61" fmla="*/ 878086 w 1704610"/>
                <a:gd name="connsiteY61" fmla="*/ 1453259 h 1704610"/>
                <a:gd name="connsiteX62" fmla="*/ 907084 w 1704610"/>
                <a:gd name="connsiteY62" fmla="*/ 1459413 h 1704610"/>
                <a:gd name="connsiteX63" fmla="*/ 1027926 w 1704610"/>
                <a:gd name="connsiteY63" fmla="*/ 1386743 h 1704610"/>
                <a:gd name="connsiteX64" fmla="*/ 1048491 w 1704610"/>
                <a:gd name="connsiteY64" fmla="*/ 1338362 h 1704610"/>
                <a:gd name="connsiteX65" fmla="*/ 1052741 w 1704610"/>
                <a:gd name="connsiteY65" fmla="*/ 1323516 h 1704610"/>
                <a:gd name="connsiteX66" fmla="*/ 1063639 w 1704610"/>
                <a:gd name="connsiteY66" fmla="*/ 1309500 h 1704610"/>
                <a:gd name="connsiteX67" fmla="*/ 1090817 w 1704610"/>
                <a:gd name="connsiteY67" fmla="*/ 1264363 h 1704610"/>
                <a:gd name="connsiteX68" fmla="*/ 1113366 w 1704610"/>
                <a:gd name="connsiteY68" fmla="*/ 1228981 h 1704610"/>
                <a:gd name="connsiteX69" fmla="*/ 1120702 w 1704610"/>
                <a:gd name="connsiteY69" fmla="*/ 1221110 h 1704610"/>
                <a:gd name="connsiteX70" fmla="*/ 1141490 w 1704610"/>
                <a:gd name="connsiteY70" fmla="*/ 1097215 h 1704610"/>
                <a:gd name="connsiteX71" fmla="*/ 1192057 w 1704610"/>
                <a:gd name="connsiteY71" fmla="*/ 1003478 h 1704610"/>
                <a:gd name="connsiteX72" fmla="*/ 1244813 w 1704610"/>
                <a:gd name="connsiteY72" fmla="*/ 946661 h 1704610"/>
                <a:gd name="connsiteX73" fmla="*/ 1258879 w 1704610"/>
                <a:gd name="connsiteY73" fmla="*/ 880111 h 1704610"/>
                <a:gd name="connsiteX74" fmla="*/ 1191771 w 1704610"/>
                <a:gd name="connsiteY74" fmla="*/ 843786 h 1704610"/>
                <a:gd name="connsiteX75" fmla="*/ 1162769 w 1704610"/>
                <a:gd name="connsiteY75" fmla="*/ 837004 h 1704610"/>
                <a:gd name="connsiteX76" fmla="*/ 1117469 w 1704610"/>
                <a:gd name="connsiteY76" fmla="*/ 768381 h 1704610"/>
                <a:gd name="connsiteX77" fmla="*/ 1110235 w 1704610"/>
                <a:gd name="connsiteY77" fmla="*/ 752478 h 1704610"/>
                <a:gd name="connsiteX78" fmla="*/ 1097030 w 1704610"/>
                <a:gd name="connsiteY78" fmla="*/ 720256 h 1704610"/>
                <a:gd name="connsiteX79" fmla="*/ 1047919 w 1704610"/>
                <a:gd name="connsiteY79" fmla="*/ 628782 h 1704610"/>
                <a:gd name="connsiteX80" fmla="*/ 952570 w 1704610"/>
                <a:gd name="connsiteY80" fmla="*/ 586426 h 1704610"/>
                <a:gd name="connsiteX81" fmla="*/ 922476 w 1704610"/>
                <a:gd name="connsiteY81" fmla="*/ 577561 h 1704610"/>
                <a:gd name="connsiteX82" fmla="*/ 903386 w 1704610"/>
                <a:gd name="connsiteY82" fmla="*/ 576381 h 1704610"/>
                <a:gd name="connsiteX83" fmla="*/ 867968 w 1704610"/>
                <a:gd name="connsiteY83" fmla="*/ 591042 h 1704610"/>
                <a:gd name="connsiteX84" fmla="*/ 856139 w 1704610"/>
                <a:gd name="connsiteY84" fmla="*/ 606958 h 1704610"/>
                <a:gd name="connsiteX85" fmla="*/ 816953 w 1704610"/>
                <a:gd name="connsiteY85" fmla="*/ 583110 h 1704610"/>
                <a:gd name="connsiteX86" fmla="*/ 816311 w 1704610"/>
                <a:gd name="connsiteY86" fmla="*/ 582681 h 1704610"/>
                <a:gd name="connsiteX87" fmla="*/ 813351 w 1704610"/>
                <a:gd name="connsiteY87" fmla="*/ 550699 h 1704610"/>
                <a:gd name="connsiteX88" fmla="*/ 721019 w 1704610"/>
                <a:gd name="connsiteY88" fmla="*/ 515544 h 1704610"/>
                <a:gd name="connsiteX89" fmla="*/ 696138 w 1704610"/>
                <a:gd name="connsiteY89" fmla="*/ 516757 h 1704610"/>
                <a:gd name="connsiteX90" fmla="*/ 649708 w 1704610"/>
                <a:gd name="connsiteY90" fmla="*/ 519631 h 1704610"/>
                <a:gd name="connsiteX91" fmla="*/ 650525 w 1704610"/>
                <a:gd name="connsiteY91" fmla="*/ 517351 h 1704610"/>
                <a:gd name="connsiteX92" fmla="*/ 730300 w 1704610"/>
                <a:gd name="connsiteY92" fmla="*/ 461225 h 1704610"/>
                <a:gd name="connsiteX93" fmla="*/ 749190 w 1704610"/>
                <a:gd name="connsiteY93" fmla="*/ 461225 h 1704610"/>
                <a:gd name="connsiteX94" fmla="*/ 782415 w 1704610"/>
                <a:gd name="connsiteY94" fmla="*/ 428000 h 1704610"/>
                <a:gd name="connsiteX95" fmla="*/ 749190 w 1704610"/>
                <a:gd name="connsiteY95" fmla="*/ 394775 h 1704610"/>
                <a:gd name="connsiteX96" fmla="*/ 730300 w 1704610"/>
                <a:gd name="connsiteY96" fmla="*/ 394775 h 1704610"/>
                <a:gd name="connsiteX97" fmla="*/ 601680 w 1704610"/>
                <a:gd name="connsiteY97" fmla="*/ 466509 h 1704610"/>
                <a:gd name="connsiteX98" fmla="*/ 552120 w 1704610"/>
                <a:gd name="connsiteY98" fmla="*/ 397085 h 1704610"/>
                <a:gd name="connsiteX99" fmla="*/ 600879 w 1704610"/>
                <a:gd name="connsiteY99" fmla="*/ 278895 h 1704610"/>
                <a:gd name="connsiteX100" fmla="*/ 815876 w 1704610"/>
                <a:gd name="connsiteY100" fmla="*/ 203520 h 1704610"/>
                <a:gd name="connsiteX101" fmla="*/ 830865 w 1704610"/>
                <a:gd name="connsiteY101" fmla="*/ 192877 h 1704610"/>
                <a:gd name="connsiteX102" fmla="*/ 926440 w 1704610"/>
                <a:gd name="connsiteY102" fmla="*/ 72993 h 1704610"/>
                <a:gd name="connsiteX103" fmla="*/ 1532245 w 1704610"/>
                <a:gd name="connsiteY103" fmla="*/ 461295 h 1704610"/>
                <a:gd name="connsiteX104" fmla="*/ 1610540 w 1704610"/>
                <a:gd name="connsiteY104" fmla="*/ 651481 h 1704610"/>
                <a:gd name="connsiteX105" fmla="*/ 1596455 w 1704610"/>
                <a:gd name="connsiteY105" fmla="*/ 664041 h 1704610"/>
                <a:gd name="connsiteX106" fmla="*/ 1566885 w 1704610"/>
                <a:gd name="connsiteY106" fmla="*/ 728600 h 1704610"/>
                <a:gd name="connsiteX107" fmla="*/ 1566865 w 1704610"/>
                <a:gd name="connsiteY107" fmla="*/ 729401 h 1704610"/>
                <a:gd name="connsiteX108" fmla="*/ 1543918 w 1704610"/>
                <a:gd name="connsiteY108" fmla="*/ 666294 h 1704610"/>
                <a:gd name="connsiteX109" fmla="*/ 1528955 w 1704610"/>
                <a:gd name="connsiteY109" fmla="*/ 640628 h 1704610"/>
                <a:gd name="connsiteX110" fmla="*/ 1488021 w 1704610"/>
                <a:gd name="connsiteY110" fmla="*/ 592703 h 1704610"/>
                <a:gd name="connsiteX111" fmla="*/ 1424618 w 1704610"/>
                <a:gd name="connsiteY111" fmla="*/ 563475 h 1704610"/>
                <a:gd name="connsiteX112" fmla="*/ 1374513 w 1704610"/>
                <a:gd name="connsiteY112" fmla="*/ 563475 h 1704610"/>
                <a:gd name="connsiteX113" fmla="*/ 1332081 w 1704610"/>
                <a:gd name="connsiteY113" fmla="*/ 588892 h 1704610"/>
                <a:gd name="connsiteX114" fmla="*/ 1334473 w 1704610"/>
                <a:gd name="connsiteY114" fmla="*/ 638296 h 1704610"/>
                <a:gd name="connsiteX115" fmla="*/ 1339544 w 1704610"/>
                <a:gd name="connsiteY115" fmla="*/ 645908 h 1704610"/>
                <a:gd name="connsiteX116" fmla="*/ 1229844 w 1704610"/>
                <a:gd name="connsiteY116" fmla="*/ 711056 h 1704610"/>
                <a:gd name="connsiteX117" fmla="*/ 1161161 w 1704610"/>
                <a:gd name="connsiteY117" fmla="*/ 579495 h 1704610"/>
                <a:gd name="connsiteX118" fmla="*/ 1161161 w 1704610"/>
                <a:gd name="connsiteY118" fmla="*/ 550144 h 1704610"/>
                <a:gd name="connsiteX119" fmla="*/ 1150877 w 1704610"/>
                <a:gd name="connsiteY119" fmla="*/ 526114 h 1704610"/>
                <a:gd name="connsiteX120" fmla="*/ 1089029 w 1704610"/>
                <a:gd name="connsiteY120" fmla="*/ 467070 h 1704610"/>
                <a:gd name="connsiteX121" fmla="*/ 1077100 w 1704610"/>
                <a:gd name="connsiteY121" fmla="*/ 459757 h 1704610"/>
                <a:gd name="connsiteX122" fmla="*/ 1021426 w 1704610"/>
                <a:gd name="connsiteY122" fmla="*/ 440192 h 1704610"/>
                <a:gd name="connsiteX123" fmla="*/ 979063 w 1704610"/>
                <a:gd name="connsiteY123" fmla="*/ 460521 h 1704610"/>
                <a:gd name="connsiteX124" fmla="*/ 999392 w 1704610"/>
                <a:gd name="connsiteY124" fmla="*/ 502884 h 1704610"/>
                <a:gd name="connsiteX125" fmla="*/ 1048318 w 1704610"/>
                <a:gd name="connsiteY125" fmla="*/ 520079 h 1704610"/>
                <a:gd name="connsiteX126" fmla="*/ 1094711 w 1704610"/>
                <a:gd name="connsiteY126" fmla="*/ 564363 h 1704610"/>
                <a:gd name="connsiteX127" fmla="*/ 1094711 w 1704610"/>
                <a:gd name="connsiteY127" fmla="*/ 587649 h 1704610"/>
                <a:gd name="connsiteX128" fmla="*/ 1098486 w 1704610"/>
                <a:gd name="connsiteY128" fmla="*/ 603027 h 1704610"/>
                <a:gd name="connsiteX129" fmla="*/ 1184471 w 1704610"/>
                <a:gd name="connsiteY129" fmla="*/ 767730 h 1704610"/>
                <a:gd name="connsiteX130" fmla="*/ 1225418 w 1704610"/>
                <a:gd name="connsiteY130" fmla="*/ 783526 h 1704610"/>
                <a:gd name="connsiteX131" fmla="*/ 1250455 w 1704610"/>
                <a:gd name="connsiteY131" fmla="*/ 774296 h 1704610"/>
                <a:gd name="connsiteX132" fmla="*/ 1406369 w 1704610"/>
                <a:gd name="connsiteY132" fmla="*/ 674508 h 1704610"/>
                <a:gd name="connsiteX133" fmla="*/ 1410519 w 1704610"/>
                <a:gd name="connsiteY133" fmla="*/ 632584 h 1704610"/>
                <a:gd name="connsiteX134" fmla="*/ 1408752 w 1704610"/>
                <a:gd name="connsiteY134" fmla="*/ 629929 h 1704610"/>
                <a:gd name="connsiteX135" fmla="*/ 1424618 w 1704610"/>
                <a:gd name="connsiteY135" fmla="*/ 629929 h 1704610"/>
                <a:gd name="connsiteX136" fmla="*/ 1437497 w 1704610"/>
                <a:gd name="connsiteY136" fmla="*/ 635867 h 1704610"/>
                <a:gd name="connsiteX137" fmla="*/ 1478431 w 1704610"/>
                <a:gd name="connsiteY137" fmla="*/ 683792 h 1704610"/>
                <a:gd name="connsiteX138" fmla="*/ 1481468 w 1704610"/>
                <a:gd name="connsiteY138" fmla="*/ 689002 h 1704610"/>
                <a:gd name="connsiteX139" fmla="*/ 1526642 w 1704610"/>
                <a:gd name="connsiteY139" fmla="*/ 813219 h 1704610"/>
                <a:gd name="connsiteX140" fmla="*/ 1550666 w 1704610"/>
                <a:gd name="connsiteY140" fmla="*/ 834299 h 1704610"/>
                <a:gd name="connsiteX141" fmla="*/ 1557864 w 1704610"/>
                <a:gd name="connsiteY141" fmla="*/ 835087 h 1704610"/>
                <a:gd name="connsiteX142" fmla="*/ 1581356 w 1704610"/>
                <a:gd name="connsiteY142" fmla="*/ 825354 h 1704610"/>
                <a:gd name="connsiteX143" fmla="*/ 1602858 w 1704610"/>
                <a:gd name="connsiteY143" fmla="*/ 803852 h 1704610"/>
                <a:gd name="connsiteX144" fmla="*/ 1630328 w 1704610"/>
                <a:gd name="connsiteY144" fmla="*/ 753897 h 1704610"/>
                <a:gd name="connsiteX145" fmla="*/ 1338201 w 1704610"/>
                <a:gd name="connsiteY145" fmla="*/ 1469458 h 1704610"/>
                <a:gd name="connsiteX146" fmla="*/ 1332579 w 1704610"/>
                <a:gd name="connsiteY146" fmla="*/ 1516107 h 1704610"/>
                <a:gd name="connsiteX147" fmla="*/ 1379228 w 1704610"/>
                <a:gd name="connsiteY147" fmla="*/ 1521729 h 1704610"/>
                <a:gd name="connsiteX148" fmla="*/ 1687710 w 1704610"/>
                <a:gd name="connsiteY148" fmla="*/ 1017653 h 1704610"/>
                <a:gd name="connsiteX149" fmla="*/ 1589786 w 1704610"/>
                <a:gd name="connsiteY149" fmla="*/ 428077 h 1704610"/>
                <a:gd name="connsiteX150" fmla="*/ 159601 w 1704610"/>
                <a:gd name="connsiteY150" fmla="*/ 942009 h 1704610"/>
                <a:gd name="connsiteX151" fmla="*/ 296611 w 1704610"/>
                <a:gd name="connsiteY151" fmla="*/ 1046183 h 1704610"/>
                <a:gd name="connsiteX152" fmla="*/ 310351 w 1704610"/>
                <a:gd name="connsiteY152" fmla="*/ 1052343 h 1704610"/>
                <a:gd name="connsiteX153" fmla="*/ 392930 w 1704610"/>
                <a:gd name="connsiteY153" fmla="*/ 1068479 h 1704610"/>
                <a:gd name="connsiteX154" fmla="*/ 417695 w 1704610"/>
                <a:gd name="connsiteY154" fmla="*/ 1086037 h 1704610"/>
                <a:gd name="connsiteX155" fmla="*/ 420928 w 1704610"/>
                <a:gd name="connsiteY155" fmla="*/ 1116218 h 1704610"/>
                <a:gd name="connsiteX156" fmla="*/ 420838 w 1704610"/>
                <a:gd name="connsiteY156" fmla="*/ 1180372 h 1704610"/>
                <a:gd name="connsiteX157" fmla="*/ 431365 w 1704610"/>
                <a:gd name="connsiteY157" fmla="*/ 1212763 h 1704610"/>
                <a:gd name="connsiteX158" fmla="*/ 407660 w 1704610"/>
                <a:gd name="connsiteY158" fmla="*/ 1259282 h 1704610"/>
                <a:gd name="connsiteX159" fmla="*/ 374641 w 1704610"/>
                <a:gd name="connsiteY159" fmla="*/ 1270012 h 1704610"/>
                <a:gd name="connsiteX160" fmla="*/ 352278 w 1704610"/>
                <a:gd name="connsiteY160" fmla="*/ 1295358 h 1704610"/>
                <a:gd name="connsiteX161" fmla="*/ 325702 w 1704610"/>
                <a:gd name="connsiteY161" fmla="*/ 1434083 h 1704610"/>
                <a:gd name="connsiteX162" fmla="*/ 174341 w 1704610"/>
                <a:gd name="connsiteY162" fmla="*/ 1245287 h 1704610"/>
                <a:gd name="connsiteX163" fmla="*/ 77813 w 1704610"/>
                <a:gd name="connsiteY163" fmla="*/ 968581 h 1704610"/>
                <a:gd name="connsiteX164" fmla="*/ 159601 w 1704610"/>
                <a:gd name="connsiteY164" fmla="*/ 942009 h 1704610"/>
                <a:gd name="connsiteX165" fmla="*/ 353245 w 1704610"/>
                <a:gd name="connsiteY165" fmla="*/ 412054 h 1704610"/>
                <a:gd name="connsiteX166" fmla="*/ 314159 w 1704610"/>
                <a:gd name="connsiteY166" fmla="*/ 453932 h 1704610"/>
                <a:gd name="connsiteX167" fmla="*/ 309617 w 1704610"/>
                <a:gd name="connsiteY167" fmla="*/ 460089 h 1704610"/>
                <a:gd name="connsiteX168" fmla="*/ 220857 w 1704610"/>
                <a:gd name="connsiteY168" fmla="*/ 615052 h 1704610"/>
                <a:gd name="connsiteX169" fmla="*/ 141970 w 1704610"/>
                <a:gd name="connsiteY169" fmla="*/ 671461 h 1704610"/>
                <a:gd name="connsiteX170" fmla="*/ 133842 w 1704610"/>
                <a:gd name="connsiteY170" fmla="*/ 717206 h 1704610"/>
                <a:gd name="connsiteX171" fmla="*/ 163346 w 1704610"/>
                <a:gd name="connsiteY171" fmla="*/ 760483 h 1704610"/>
                <a:gd name="connsiteX172" fmla="*/ 120930 w 1704610"/>
                <a:gd name="connsiteY172" fmla="*/ 766208 h 1704610"/>
                <a:gd name="connsiteX173" fmla="*/ 114829 w 1704610"/>
                <a:gd name="connsiteY173" fmla="*/ 760479 h 1704610"/>
                <a:gd name="connsiteX174" fmla="*/ 79594 w 1704610"/>
                <a:gd name="connsiteY174" fmla="*/ 729025 h 1704610"/>
                <a:gd name="connsiteX175" fmla="*/ 313631 w 1704610"/>
                <a:gd name="connsiteY175" fmla="*/ 284564 h 1704610"/>
                <a:gd name="connsiteX176" fmla="*/ 367474 w 1704610"/>
                <a:gd name="connsiteY176" fmla="*/ 333858 h 1704610"/>
                <a:gd name="connsiteX177" fmla="*/ 353245 w 1704610"/>
                <a:gd name="connsiteY177" fmla="*/ 412054 h 1704610"/>
                <a:gd name="connsiteX178" fmla="*/ 624155 w 1704610"/>
                <a:gd name="connsiteY178" fmla="*/ 593623 h 1704610"/>
                <a:gd name="connsiteX179" fmla="*/ 698487 w 1704610"/>
                <a:gd name="connsiteY179" fmla="*/ 583173 h 1704610"/>
                <a:gd name="connsiteX180" fmla="*/ 726555 w 1704610"/>
                <a:gd name="connsiteY180" fmla="*/ 581768 h 1704610"/>
                <a:gd name="connsiteX181" fmla="*/ 740710 w 1704610"/>
                <a:gd name="connsiteY181" fmla="*/ 581827 h 1704610"/>
                <a:gd name="connsiteX182" fmla="*/ 738843 w 1704610"/>
                <a:gd name="connsiteY182" fmla="*/ 598980 h 1704610"/>
                <a:gd name="connsiteX183" fmla="*/ 755995 w 1704610"/>
                <a:gd name="connsiteY183" fmla="*/ 623167 h 1704610"/>
                <a:gd name="connsiteX184" fmla="*/ 780089 w 1704610"/>
                <a:gd name="connsiteY184" fmla="*/ 638412 h 1704610"/>
                <a:gd name="connsiteX185" fmla="*/ 863147 w 1704610"/>
                <a:gd name="connsiteY185" fmla="*/ 677106 h 1704610"/>
                <a:gd name="connsiteX186" fmla="*/ 908281 w 1704610"/>
                <a:gd name="connsiteY186" fmla="*/ 658302 h 1704610"/>
                <a:gd name="connsiteX187" fmla="*/ 909689 w 1704610"/>
                <a:gd name="connsiteY187" fmla="*/ 656890 h 1704610"/>
                <a:gd name="connsiteX188" fmla="*/ 918581 w 1704610"/>
                <a:gd name="connsiteY188" fmla="*/ 646001 h 1704610"/>
                <a:gd name="connsiteX189" fmla="*/ 935199 w 1704610"/>
                <a:gd name="connsiteY189" fmla="*/ 650583 h 1704610"/>
                <a:gd name="connsiteX190" fmla="*/ 999585 w 1704610"/>
                <a:gd name="connsiteY190" fmla="*/ 674398 h 1704610"/>
                <a:gd name="connsiteX191" fmla="*/ 1035043 w 1704610"/>
                <a:gd name="connsiteY191" fmla="*/ 744214 h 1704610"/>
                <a:gd name="connsiteX192" fmla="*/ 1050049 w 1704610"/>
                <a:gd name="connsiteY192" fmla="*/ 780659 h 1704610"/>
                <a:gd name="connsiteX193" fmla="*/ 1056831 w 1704610"/>
                <a:gd name="connsiteY193" fmla="*/ 795578 h 1704610"/>
                <a:gd name="connsiteX194" fmla="*/ 1126408 w 1704610"/>
                <a:gd name="connsiteY194" fmla="*/ 892638 h 1704610"/>
                <a:gd name="connsiteX195" fmla="*/ 1181700 w 1704610"/>
                <a:gd name="connsiteY195" fmla="*/ 909482 h 1704610"/>
                <a:gd name="connsiteX196" fmla="*/ 1188937 w 1704610"/>
                <a:gd name="connsiteY196" fmla="*/ 910621 h 1704610"/>
                <a:gd name="connsiteX197" fmla="*/ 1146777 w 1704610"/>
                <a:gd name="connsiteY197" fmla="*/ 954858 h 1704610"/>
                <a:gd name="connsiteX198" fmla="*/ 1078027 w 1704610"/>
                <a:gd name="connsiteY198" fmla="*/ 1116896 h 1704610"/>
                <a:gd name="connsiteX199" fmla="*/ 1071780 w 1704610"/>
                <a:gd name="connsiteY199" fmla="*/ 1176155 h 1704610"/>
                <a:gd name="connsiteX200" fmla="*/ 1064939 w 1704610"/>
                <a:gd name="connsiteY200" fmla="*/ 1183495 h 1704610"/>
                <a:gd name="connsiteX201" fmla="*/ 1027487 w 1704610"/>
                <a:gd name="connsiteY201" fmla="*/ 1244263 h 1704610"/>
                <a:gd name="connsiteX202" fmla="*/ 1013956 w 1704610"/>
                <a:gd name="connsiteY202" fmla="*/ 1265386 h 1704610"/>
                <a:gd name="connsiteX203" fmla="*/ 995369 w 1704610"/>
                <a:gd name="connsiteY203" fmla="*/ 1290002 h 1704610"/>
                <a:gd name="connsiteX204" fmla="*/ 983343 w 1704610"/>
                <a:gd name="connsiteY204" fmla="*/ 1325300 h 1704610"/>
                <a:gd name="connsiteX205" fmla="*/ 976402 w 1704610"/>
                <a:gd name="connsiteY205" fmla="*/ 1344779 h 1704610"/>
                <a:gd name="connsiteX206" fmla="*/ 934454 w 1704610"/>
                <a:gd name="connsiteY206" fmla="*/ 1381871 h 1704610"/>
                <a:gd name="connsiteX207" fmla="*/ 906612 w 1704610"/>
                <a:gd name="connsiteY207" fmla="*/ 1392956 h 1704610"/>
                <a:gd name="connsiteX208" fmla="*/ 870819 w 1704610"/>
                <a:gd name="connsiteY208" fmla="*/ 1314916 h 1704610"/>
                <a:gd name="connsiteX209" fmla="*/ 852975 w 1704610"/>
                <a:gd name="connsiteY209" fmla="*/ 1271949 h 1704610"/>
                <a:gd name="connsiteX210" fmla="*/ 831311 w 1704610"/>
                <a:gd name="connsiteY210" fmla="*/ 1186522 h 1704610"/>
                <a:gd name="connsiteX211" fmla="*/ 833799 w 1704610"/>
                <a:gd name="connsiteY211" fmla="*/ 1178903 h 1704610"/>
                <a:gd name="connsiteX212" fmla="*/ 836019 w 1704610"/>
                <a:gd name="connsiteY212" fmla="*/ 1063870 h 1704610"/>
                <a:gd name="connsiteX213" fmla="*/ 811829 w 1704610"/>
                <a:gd name="connsiteY213" fmla="*/ 1029399 h 1704610"/>
                <a:gd name="connsiteX214" fmla="*/ 799139 w 1704610"/>
                <a:gd name="connsiteY214" fmla="*/ 1012542 h 1704610"/>
                <a:gd name="connsiteX215" fmla="*/ 798049 w 1704610"/>
                <a:gd name="connsiteY215" fmla="*/ 995732 h 1704610"/>
                <a:gd name="connsiteX216" fmla="*/ 772254 w 1704610"/>
                <a:gd name="connsiteY216" fmla="*/ 927714 h 1704610"/>
                <a:gd name="connsiteX217" fmla="*/ 664229 w 1704610"/>
                <a:gd name="connsiteY217" fmla="*/ 910917 h 1704610"/>
                <a:gd name="connsiteX218" fmla="*/ 639982 w 1704610"/>
                <a:gd name="connsiteY218" fmla="*/ 915968 h 1704610"/>
                <a:gd name="connsiteX219" fmla="*/ 525610 w 1704610"/>
                <a:gd name="connsiteY219" fmla="*/ 867621 h 1704610"/>
                <a:gd name="connsiteX220" fmla="*/ 515303 w 1704610"/>
                <a:gd name="connsiteY220" fmla="*/ 734628 h 1704610"/>
                <a:gd name="connsiteX221" fmla="*/ 558320 w 1704610"/>
                <a:gd name="connsiteY221" fmla="*/ 676219 h 1704610"/>
                <a:gd name="connsiteX222" fmla="*/ 569967 w 1704610"/>
                <a:gd name="connsiteY222" fmla="*/ 663011 h 1704610"/>
                <a:gd name="connsiteX223" fmla="*/ 591117 w 1704610"/>
                <a:gd name="connsiteY223" fmla="*/ 634717 h 1704610"/>
                <a:gd name="connsiteX224" fmla="*/ 624155 w 1704610"/>
                <a:gd name="connsiteY224" fmla="*/ 593623 h 170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1704610" h="1704610">
                  <a:moveTo>
                    <a:pt x="1589786" y="428077"/>
                  </a:moveTo>
                  <a:cubicBezTo>
                    <a:pt x="1476205" y="231349"/>
                    <a:pt x="1292815" y="90630"/>
                    <a:pt x="1073395" y="31836"/>
                  </a:cubicBezTo>
                  <a:cubicBezTo>
                    <a:pt x="853982" y="-26958"/>
                    <a:pt x="624800" y="3217"/>
                    <a:pt x="428072" y="116794"/>
                  </a:cubicBezTo>
                  <a:cubicBezTo>
                    <a:pt x="231347" y="230372"/>
                    <a:pt x="90626" y="413765"/>
                    <a:pt x="31835" y="633182"/>
                  </a:cubicBezTo>
                  <a:cubicBezTo>
                    <a:pt x="-26956" y="852598"/>
                    <a:pt x="3215" y="1081784"/>
                    <a:pt x="116793" y="1278508"/>
                  </a:cubicBezTo>
                  <a:cubicBezTo>
                    <a:pt x="218674" y="1454974"/>
                    <a:pt x="380602" y="1589086"/>
                    <a:pt x="572748" y="1656134"/>
                  </a:cubicBezTo>
                  <a:cubicBezTo>
                    <a:pt x="663830" y="1687914"/>
                    <a:pt x="758913" y="1703774"/>
                    <a:pt x="853849" y="1703774"/>
                  </a:cubicBezTo>
                  <a:cubicBezTo>
                    <a:pt x="957073" y="1703774"/>
                    <a:pt x="1060111" y="1685013"/>
                    <a:pt x="1157506" y="1647581"/>
                  </a:cubicBezTo>
                  <a:cubicBezTo>
                    <a:pt x="1174635" y="1640999"/>
                    <a:pt x="1183181" y="1621776"/>
                    <a:pt x="1176596" y="1604647"/>
                  </a:cubicBezTo>
                  <a:cubicBezTo>
                    <a:pt x="1170010" y="1587518"/>
                    <a:pt x="1150784" y="1578962"/>
                    <a:pt x="1133661" y="1585557"/>
                  </a:cubicBezTo>
                  <a:cubicBezTo>
                    <a:pt x="874414" y="1685199"/>
                    <a:pt x="593762" y="1639926"/>
                    <a:pt x="384081" y="1482537"/>
                  </a:cubicBezTo>
                  <a:lnTo>
                    <a:pt x="413850" y="1327145"/>
                  </a:lnTo>
                  <a:lnTo>
                    <a:pt x="428195" y="1322486"/>
                  </a:lnTo>
                  <a:cubicBezTo>
                    <a:pt x="482400" y="1304875"/>
                    <a:pt x="512173" y="1246446"/>
                    <a:pt x="494568" y="1192238"/>
                  </a:cubicBezTo>
                  <a:lnTo>
                    <a:pt x="484042" y="1159843"/>
                  </a:lnTo>
                  <a:cubicBezTo>
                    <a:pt x="481606" y="1152347"/>
                    <a:pt x="481619" y="1144422"/>
                    <a:pt x="484075" y="1136932"/>
                  </a:cubicBezTo>
                  <a:cubicBezTo>
                    <a:pt x="493309" y="1108782"/>
                    <a:pt x="490010" y="1077982"/>
                    <a:pt x="475020" y="1052423"/>
                  </a:cubicBezTo>
                  <a:cubicBezTo>
                    <a:pt x="460031" y="1026867"/>
                    <a:pt x="434761" y="1008947"/>
                    <a:pt x="405683" y="1003262"/>
                  </a:cubicBezTo>
                  <a:lnTo>
                    <a:pt x="330687" y="988608"/>
                  </a:lnTo>
                  <a:lnTo>
                    <a:pt x="185984" y="878589"/>
                  </a:lnTo>
                  <a:cubicBezTo>
                    <a:pt x="177315" y="871997"/>
                    <a:pt x="165967" y="870073"/>
                    <a:pt x="155607" y="873435"/>
                  </a:cubicBezTo>
                  <a:lnTo>
                    <a:pt x="70888" y="900955"/>
                  </a:lnTo>
                  <a:cubicBezTo>
                    <a:pt x="69090" y="870654"/>
                    <a:pt x="69064" y="840363"/>
                    <a:pt x="70772" y="810232"/>
                  </a:cubicBezTo>
                  <a:cubicBezTo>
                    <a:pt x="74114" y="813345"/>
                    <a:pt x="76291" y="815462"/>
                    <a:pt x="77630" y="816851"/>
                  </a:cubicBezTo>
                  <a:cubicBezTo>
                    <a:pt x="79288" y="819612"/>
                    <a:pt x="81342" y="822144"/>
                    <a:pt x="83747" y="824337"/>
                  </a:cubicBezTo>
                  <a:cubicBezTo>
                    <a:pt x="90665" y="830637"/>
                    <a:pt x="96932" y="833495"/>
                    <a:pt x="110091" y="833495"/>
                  </a:cubicBezTo>
                  <a:cubicBezTo>
                    <a:pt x="122182" y="833492"/>
                    <a:pt x="140083" y="831083"/>
                    <a:pt x="169639" y="826717"/>
                  </a:cubicBezTo>
                  <a:cubicBezTo>
                    <a:pt x="197670" y="822573"/>
                    <a:pt x="225556" y="817904"/>
                    <a:pt x="225831" y="817858"/>
                  </a:cubicBezTo>
                  <a:cubicBezTo>
                    <a:pt x="237006" y="815987"/>
                    <a:pt x="246453" y="808544"/>
                    <a:pt x="250899" y="798127"/>
                  </a:cubicBezTo>
                  <a:cubicBezTo>
                    <a:pt x="255345" y="787707"/>
                    <a:pt x="254172" y="775741"/>
                    <a:pt x="247789" y="766377"/>
                  </a:cubicBezTo>
                  <a:lnTo>
                    <a:pt x="207047" y="706620"/>
                  </a:lnTo>
                  <a:lnTo>
                    <a:pt x="265403" y="664892"/>
                  </a:lnTo>
                  <a:cubicBezTo>
                    <a:pt x="269291" y="662110"/>
                    <a:pt x="272534" y="658525"/>
                    <a:pt x="274910" y="654378"/>
                  </a:cubicBezTo>
                  <a:lnTo>
                    <a:pt x="365367" y="496461"/>
                  </a:lnTo>
                  <a:lnTo>
                    <a:pt x="401828" y="457391"/>
                  </a:lnTo>
                  <a:cubicBezTo>
                    <a:pt x="439087" y="417457"/>
                    <a:pt x="449720" y="359032"/>
                    <a:pt x="428913" y="308538"/>
                  </a:cubicBezTo>
                  <a:cubicBezTo>
                    <a:pt x="416638" y="278756"/>
                    <a:pt x="395199" y="253961"/>
                    <a:pt x="368384" y="237250"/>
                  </a:cubicBezTo>
                  <a:cubicBezTo>
                    <a:pt x="397426" y="214419"/>
                    <a:pt x="428391" y="193339"/>
                    <a:pt x="461300" y="174342"/>
                  </a:cubicBezTo>
                  <a:cubicBezTo>
                    <a:pt x="582045" y="104629"/>
                    <a:pt x="713815" y="70846"/>
                    <a:pt x="844200" y="69554"/>
                  </a:cubicBezTo>
                  <a:lnTo>
                    <a:pt x="784867" y="143982"/>
                  </a:lnTo>
                  <a:lnTo>
                    <a:pt x="564846" y="221114"/>
                  </a:lnTo>
                  <a:cubicBezTo>
                    <a:pt x="555911" y="224245"/>
                    <a:pt x="548734" y="231043"/>
                    <a:pt x="545125" y="239795"/>
                  </a:cubicBezTo>
                  <a:lnTo>
                    <a:pt x="483680" y="388751"/>
                  </a:lnTo>
                  <a:cubicBezTo>
                    <a:pt x="479317" y="399334"/>
                    <a:pt x="480702" y="411410"/>
                    <a:pt x="487351" y="420727"/>
                  </a:cubicBezTo>
                  <a:lnTo>
                    <a:pt x="577094" y="546436"/>
                  </a:lnTo>
                  <a:cubicBezTo>
                    <a:pt x="564242" y="558162"/>
                    <a:pt x="551731" y="575242"/>
                    <a:pt x="536788" y="596448"/>
                  </a:cubicBezTo>
                  <a:cubicBezTo>
                    <a:pt x="530236" y="605748"/>
                    <a:pt x="524049" y="614531"/>
                    <a:pt x="519772" y="619455"/>
                  </a:cubicBezTo>
                  <a:cubicBezTo>
                    <a:pt x="516054" y="623742"/>
                    <a:pt x="512332" y="627928"/>
                    <a:pt x="508644" y="632075"/>
                  </a:cubicBezTo>
                  <a:cubicBezTo>
                    <a:pt x="489342" y="653790"/>
                    <a:pt x="469385" y="676249"/>
                    <a:pt x="455206" y="706247"/>
                  </a:cubicBezTo>
                  <a:cubicBezTo>
                    <a:pt x="424031" y="772235"/>
                    <a:pt x="430328" y="848933"/>
                    <a:pt x="471638" y="906411"/>
                  </a:cubicBezTo>
                  <a:cubicBezTo>
                    <a:pt x="511581" y="961986"/>
                    <a:pt x="577433" y="990236"/>
                    <a:pt x="647718" y="981969"/>
                  </a:cubicBezTo>
                  <a:cubicBezTo>
                    <a:pt x="659168" y="980627"/>
                    <a:pt x="669844" y="977985"/>
                    <a:pt x="680175" y="975426"/>
                  </a:cubicBezTo>
                  <a:cubicBezTo>
                    <a:pt x="708662" y="968379"/>
                    <a:pt x="717686" y="967674"/>
                    <a:pt x="726824" y="976227"/>
                  </a:cubicBezTo>
                  <a:cubicBezTo>
                    <a:pt x="731270" y="980391"/>
                    <a:pt x="731679" y="981178"/>
                    <a:pt x="731589" y="995297"/>
                  </a:cubicBezTo>
                  <a:cubicBezTo>
                    <a:pt x="731526" y="1004282"/>
                    <a:pt x="731456" y="1015460"/>
                    <a:pt x="734553" y="1028223"/>
                  </a:cubicBezTo>
                  <a:cubicBezTo>
                    <a:pt x="739514" y="1048642"/>
                    <a:pt x="752337" y="1062754"/>
                    <a:pt x="762638" y="1074091"/>
                  </a:cubicBezTo>
                  <a:cubicBezTo>
                    <a:pt x="767758" y="1079723"/>
                    <a:pt x="773055" y="1085552"/>
                    <a:pt x="774686" y="1089463"/>
                  </a:cubicBezTo>
                  <a:cubicBezTo>
                    <a:pt x="785050" y="1114297"/>
                    <a:pt x="780538" y="1128051"/>
                    <a:pt x="770649" y="1158189"/>
                  </a:cubicBezTo>
                  <a:cubicBezTo>
                    <a:pt x="769802" y="1160767"/>
                    <a:pt x="768938" y="1163399"/>
                    <a:pt x="768070" y="1166097"/>
                  </a:cubicBezTo>
                  <a:cubicBezTo>
                    <a:pt x="753048" y="1212600"/>
                    <a:pt x="773988" y="1258727"/>
                    <a:pt x="792463" y="1299419"/>
                  </a:cubicBezTo>
                  <a:cubicBezTo>
                    <a:pt x="798464" y="1312634"/>
                    <a:pt x="804130" y="1325108"/>
                    <a:pt x="807841" y="1336133"/>
                  </a:cubicBezTo>
                  <a:cubicBezTo>
                    <a:pt x="837717" y="1424782"/>
                    <a:pt x="860113" y="1445085"/>
                    <a:pt x="878086" y="1453259"/>
                  </a:cubicBezTo>
                  <a:cubicBezTo>
                    <a:pt x="887500" y="1457539"/>
                    <a:pt x="897242" y="1459416"/>
                    <a:pt x="907084" y="1459413"/>
                  </a:cubicBezTo>
                  <a:cubicBezTo>
                    <a:pt x="954983" y="1459410"/>
                    <a:pt x="1004965" y="1414937"/>
                    <a:pt x="1027926" y="1386743"/>
                  </a:cubicBezTo>
                  <a:cubicBezTo>
                    <a:pt x="1042347" y="1369039"/>
                    <a:pt x="1045899" y="1351311"/>
                    <a:pt x="1048491" y="1338362"/>
                  </a:cubicBezTo>
                  <a:cubicBezTo>
                    <a:pt x="1049783" y="1331923"/>
                    <a:pt x="1050800" y="1326839"/>
                    <a:pt x="1052741" y="1323516"/>
                  </a:cubicBezTo>
                  <a:cubicBezTo>
                    <a:pt x="1055711" y="1318432"/>
                    <a:pt x="1059210" y="1314491"/>
                    <a:pt x="1063639" y="1309500"/>
                  </a:cubicBezTo>
                  <a:cubicBezTo>
                    <a:pt x="1072548" y="1299469"/>
                    <a:pt x="1083636" y="1286988"/>
                    <a:pt x="1090817" y="1264363"/>
                  </a:cubicBezTo>
                  <a:cubicBezTo>
                    <a:pt x="1096273" y="1247177"/>
                    <a:pt x="1100237" y="1242964"/>
                    <a:pt x="1113366" y="1228981"/>
                  </a:cubicBezTo>
                  <a:cubicBezTo>
                    <a:pt x="1115652" y="1226553"/>
                    <a:pt x="1118087" y="1223954"/>
                    <a:pt x="1120702" y="1221110"/>
                  </a:cubicBezTo>
                  <a:cubicBezTo>
                    <a:pt x="1164959" y="1172952"/>
                    <a:pt x="1153562" y="1136165"/>
                    <a:pt x="1141490" y="1097215"/>
                  </a:cubicBezTo>
                  <a:cubicBezTo>
                    <a:pt x="1131332" y="1064442"/>
                    <a:pt x="1149099" y="1043481"/>
                    <a:pt x="1192057" y="1003478"/>
                  </a:cubicBezTo>
                  <a:cubicBezTo>
                    <a:pt x="1210678" y="986136"/>
                    <a:pt x="1229930" y="968206"/>
                    <a:pt x="1244813" y="946661"/>
                  </a:cubicBezTo>
                  <a:cubicBezTo>
                    <a:pt x="1251326" y="937230"/>
                    <a:pt x="1271140" y="908545"/>
                    <a:pt x="1258879" y="880111"/>
                  </a:cubicBezTo>
                  <a:cubicBezTo>
                    <a:pt x="1246860" y="852233"/>
                    <a:pt x="1216313" y="847547"/>
                    <a:pt x="1191771" y="843786"/>
                  </a:cubicBezTo>
                  <a:cubicBezTo>
                    <a:pt x="1182078" y="842297"/>
                    <a:pt x="1167431" y="840051"/>
                    <a:pt x="1162769" y="837004"/>
                  </a:cubicBezTo>
                  <a:cubicBezTo>
                    <a:pt x="1142211" y="823563"/>
                    <a:pt x="1129634" y="795512"/>
                    <a:pt x="1117469" y="768381"/>
                  </a:cubicBezTo>
                  <a:cubicBezTo>
                    <a:pt x="1115047" y="762981"/>
                    <a:pt x="1112658" y="757652"/>
                    <a:pt x="1110235" y="752478"/>
                  </a:cubicBezTo>
                  <a:cubicBezTo>
                    <a:pt x="1105916" y="743247"/>
                    <a:pt x="1101599" y="732079"/>
                    <a:pt x="1097030" y="720256"/>
                  </a:cubicBezTo>
                  <a:cubicBezTo>
                    <a:pt x="1084942" y="688969"/>
                    <a:pt x="1071242" y="653504"/>
                    <a:pt x="1047919" y="628782"/>
                  </a:cubicBezTo>
                  <a:cubicBezTo>
                    <a:pt x="1026955" y="606569"/>
                    <a:pt x="987437" y="595870"/>
                    <a:pt x="952570" y="586426"/>
                  </a:cubicBezTo>
                  <a:cubicBezTo>
                    <a:pt x="940844" y="583253"/>
                    <a:pt x="929776" y="580256"/>
                    <a:pt x="922476" y="577561"/>
                  </a:cubicBezTo>
                  <a:cubicBezTo>
                    <a:pt x="916358" y="575301"/>
                    <a:pt x="909719" y="574893"/>
                    <a:pt x="903386" y="576381"/>
                  </a:cubicBezTo>
                  <a:cubicBezTo>
                    <a:pt x="886416" y="580359"/>
                    <a:pt x="875830" y="584742"/>
                    <a:pt x="867968" y="591042"/>
                  </a:cubicBezTo>
                  <a:cubicBezTo>
                    <a:pt x="865891" y="592706"/>
                    <a:pt x="859741" y="598172"/>
                    <a:pt x="856139" y="606958"/>
                  </a:cubicBezTo>
                  <a:cubicBezTo>
                    <a:pt x="843974" y="601120"/>
                    <a:pt x="827247" y="589972"/>
                    <a:pt x="816953" y="583110"/>
                  </a:cubicBezTo>
                  <a:cubicBezTo>
                    <a:pt x="816740" y="582967"/>
                    <a:pt x="816524" y="582824"/>
                    <a:pt x="816311" y="582681"/>
                  </a:cubicBezTo>
                  <a:cubicBezTo>
                    <a:pt x="819780" y="568799"/>
                    <a:pt x="816640" y="557657"/>
                    <a:pt x="813351" y="550699"/>
                  </a:cubicBezTo>
                  <a:cubicBezTo>
                    <a:pt x="794789" y="511437"/>
                    <a:pt x="733174" y="514510"/>
                    <a:pt x="721019" y="515544"/>
                  </a:cubicBezTo>
                  <a:cubicBezTo>
                    <a:pt x="714114" y="516122"/>
                    <a:pt x="705379" y="516431"/>
                    <a:pt x="696138" y="516757"/>
                  </a:cubicBezTo>
                  <a:cubicBezTo>
                    <a:pt x="681624" y="517272"/>
                    <a:pt x="665581" y="517850"/>
                    <a:pt x="649708" y="519631"/>
                  </a:cubicBezTo>
                  <a:lnTo>
                    <a:pt x="650525" y="517351"/>
                  </a:lnTo>
                  <a:cubicBezTo>
                    <a:pt x="662574" y="483781"/>
                    <a:pt x="694633" y="461225"/>
                    <a:pt x="730300" y="461225"/>
                  </a:cubicBezTo>
                  <a:lnTo>
                    <a:pt x="749190" y="461225"/>
                  </a:lnTo>
                  <a:cubicBezTo>
                    <a:pt x="767536" y="461225"/>
                    <a:pt x="782415" y="446346"/>
                    <a:pt x="782415" y="428000"/>
                  </a:cubicBezTo>
                  <a:cubicBezTo>
                    <a:pt x="782415" y="409655"/>
                    <a:pt x="767536" y="394775"/>
                    <a:pt x="749190" y="394775"/>
                  </a:cubicBezTo>
                  <a:lnTo>
                    <a:pt x="730300" y="394775"/>
                  </a:lnTo>
                  <a:cubicBezTo>
                    <a:pt x="677347" y="394775"/>
                    <a:pt x="628857" y="422644"/>
                    <a:pt x="601680" y="466509"/>
                  </a:cubicBezTo>
                  <a:lnTo>
                    <a:pt x="552120" y="397085"/>
                  </a:lnTo>
                  <a:lnTo>
                    <a:pt x="600879" y="278895"/>
                  </a:lnTo>
                  <a:lnTo>
                    <a:pt x="815876" y="203520"/>
                  </a:lnTo>
                  <a:cubicBezTo>
                    <a:pt x="821771" y="201453"/>
                    <a:pt x="826968" y="197765"/>
                    <a:pt x="830865" y="192877"/>
                  </a:cubicBezTo>
                  <a:lnTo>
                    <a:pt x="926440" y="72993"/>
                  </a:lnTo>
                  <a:cubicBezTo>
                    <a:pt x="1170648" y="96223"/>
                    <a:pt x="1400521" y="233143"/>
                    <a:pt x="1532245" y="461295"/>
                  </a:cubicBezTo>
                  <a:cubicBezTo>
                    <a:pt x="1567330" y="522066"/>
                    <a:pt x="1593285" y="586044"/>
                    <a:pt x="1610540" y="651481"/>
                  </a:cubicBezTo>
                  <a:lnTo>
                    <a:pt x="1596455" y="664041"/>
                  </a:lnTo>
                  <a:cubicBezTo>
                    <a:pt x="1578070" y="680446"/>
                    <a:pt x="1567297" y="703975"/>
                    <a:pt x="1566885" y="728600"/>
                  </a:cubicBezTo>
                  <a:cubicBezTo>
                    <a:pt x="1566882" y="728869"/>
                    <a:pt x="1566875" y="729135"/>
                    <a:pt x="1566865" y="729401"/>
                  </a:cubicBezTo>
                  <a:lnTo>
                    <a:pt x="1543918" y="666294"/>
                  </a:lnTo>
                  <a:cubicBezTo>
                    <a:pt x="1540498" y="656877"/>
                    <a:pt x="1535461" y="648241"/>
                    <a:pt x="1528955" y="640628"/>
                  </a:cubicBezTo>
                  <a:lnTo>
                    <a:pt x="1488021" y="592703"/>
                  </a:lnTo>
                  <a:cubicBezTo>
                    <a:pt x="1472151" y="574125"/>
                    <a:pt x="1449044" y="563475"/>
                    <a:pt x="1424618" y="563475"/>
                  </a:cubicBezTo>
                  <a:lnTo>
                    <a:pt x="1374513" y="563475"/>
                  </a:lnTo>
                  <a:cubicBezTo>
                    <a:pt x="1356726" y="563475"/>
                    <a:pt x="1340471" y="573218"/>
                    <a:pt x="1332081" y="588892"/>
                  </a:cubicBezTo>
                  <a:cubicBezTo>
                    <a:pt x="1323691" y="604569"/>
                    <a:pt x="1324608" y="623502"/>
                    <a:pt x="1334473" y="638296"/>
                  </a:cubicBezTo>
                  <a:lnTo>
                    <a:pt x="1339544" y="645908"/>
                  </a:lnTo>
                  <a:cubicBezTo>
                    <a:pt x="1307166" y="673750"/>
                    <a:pt x="1269718" y="696030"/>
                    <a:pt x="1229844" y="711056"/>
                  </a:cubicBezTo>
                  <a:lnTo>
                    <a:pt x="1161161" y="579495"/>
                  </a:lnTo>
                  <a:lnTo>
                    <a:pt x="1161161" y="550144"/>
                  </a:lnTo>
                  <a:cubicBezTo>
                    <a:pt x="1161161" y="541066"/>
                    <a:pt x="1157446" y="532377"/>
                    <a:pt x="1150877" y="526114"/>
                  </a:cubicBezTo>
                  <a:lnTo>
                    <a:pt x="1089029" y="467070"/>
                  </a:lnTo>
                  <a:cubicBezTo>
                    <a:pt x="1085617" y="463814"/>
                    <a:pt x="1081549" y="461322"/>
                    <a:pt x="1077100" y="459757"/>
                  </a:cubicBezTo>
                  <a:lnTo>
                    <a:pt x="1021426" y="440192"/>
                  </a:lnTo>
                  <a:cubicBezTo>
                    <a:pt x="1004104" y="434098"/>
                    <a:pt x="985144" y="443212"/>
                    <a:pt x="979063" y="460521"/>
                  </a:cubicBezTo>
                  <a:cubicBezTo>
                    <a:pt x="972979" y="477836"/>
                    <a:pt x="982081" y="496800"/>
                    <a:pt x="999392" y="502884"/>
                  </a:cubicBezTo>
                  <a:lnTo>
                    <a:pt x="1048318" y="520079"/>
                  </a:lnTo>
                  <a:lnTo>
                    <a:pt x="1094711" y="564363"/>
                  </a:lnTo>
                  <a:lnTo>
                    <a:pt x="1094711" y="587649"/>
                  </a:lnTo>
                  <a:cubicBezTo>
                    <a:pt x="1094711" y="593002"/>
                    <a:pt x="1096007" y="598279"/>
                    <a:pt x="1098486" y="603027"/>
                  </a:cubicBezTo>
                  <a:lnTo>
                    <a:pt x="1184471" y="767730"/>
                  </a:lnTo>
                  <a:cubicBezTo>
                    <a:pt x="1192203" y="782550"/>
                    <a:pt x="1209754" y="789321"/>
                    <a:pt x="1225418" y="783526"/>
                  </a:cubicBezTo>
                  <a:lnTo>
                    <a:pt x="1250455" y="774296"/>
                  </a:lnTo>
                  <a:cubicBezTo>
                    <a:pt x="1308622" y="752843"/>
                    <a:pt x="1362534" y="718336"/>
                    <a:pt x="1406369" y="674508"/>
                  </a:cubicBezTo>
                  <a:cubicBezTo>
                    <a:pt x="1417567" y="663306"/>
                    <a:pt x="1419308" y="645765"/>
                    <a:pt x="1410519" y="632584"/>
                  </a:cubicBezTo>
                  <a:lnTo>
                    <a:pt x="1408752" y="629929"/>
                  </a:lnTo>
                  <a:lnTo>
                    <a:pt x="1424618" y="629929"/>
                  </a:lnTo>
                  <a:cubicBezTo>
                    <a:pt x="1429579" y="629929"/>
                    <a:pt x="1434274" y="632092"/>
                    <a:pt x="1437497" y="635867"/>
                  </a:cubicBezTo>
                  <a:lnTo>
                    <a:pt x="1478431" y="683792"/>
                  </a:lnTo>
                  <a:cubicBezTo>
                    <a:pt x="1479751" y="685337"/>
                    <a:pt x="1480771" y="687085"/>
                    <a:pt x="1481468" y="689002"/>
                  </a:cubicBezTo>
                  <a:lnTo>
                    <a:pt x="1526642" y="813219"/>
                  </a:lnTo>
                  <a:cubicBezTo>
                    <a:pt x="1530523" y="823892"/>
                    <a:pt x="1539588" y="831840"/>
                    <a:pt x="1550666" y="834299"/>
                  </a:cubicBezTo>
                  <a:cubicBezTo>
                    <a:pt x="1553059" y="834828"/>
                    <a:pt x="1555468" y="835087"/>
                    <a:pt x="1557864" y="835087"/>
                  </a:cubicBezTo>
                  <a:cubicBezTo>
                    <a:pt x="1566579" y="835087"/>
                    <a:pt x="1575063" y="831654"/>
                    <a:pt x="1581356" y="825354"/>
                  </a:cubicBezTo>
                  <a:lnTo>
                    <a:pt x="1602858" y="803852"/>
                  </a:lnTo>
                  <a:cubicBezTo>
                    <a:pt x="1616475" y="790232"/>
                    <a:pt x="1625849" y="773000"/>
                    <a:pt x="1630328" y="753897"/>
                  </a:cubicBezTo>
                  <a:cubicBezTo>
                    <a:pt x="1663583" y="1020404"/>
                    <a:pt x="1559083" y="1296093"/>
                    <a:pt x="1338201" y="1469458"/>
                  </a:cubicBezTo>
                  <a:cubicBezTo>
                    <a:pt x="1323764" y="1480785"/>
                    <a:pt x="1321245" y="1501669"/>
                    <a:pt x="1332579" y="1516107"/>
                  </a:cubicBezTo>
                  <a:cubicBezTo>
                    <a:pt x="1343907" y="1530545"/>
                    <a:pt x="1364787" y="1533063"/>
                    <a:pt x="1379228" y="1521729"/>
                  </a:cubicBezTo>
                  <a:cubicBezTo>
                    <a:pt x="1538697" y="1396568"/>
                    <a:pt x="1648251" y="1217551"/>
                    <a:pt x="1687710" y="1017653"/>
                  </a:cubicBezTo>
                  <a:cubicBezTo>
                    <a:pt x="1727537" y="815828"/>
                    <a:pt x="1692764" y="606440"/>
                    <a:pt x="1589786" y="428077"/>
                  </a:cubicBezTo>
                  <a:close/>
                  <a:moveTo>
                    <a:pt x="159601" y="942009"/>
                  </a:moveTo>
                  <a:lnTo>
                    <a:pt x="296611" y="1046183"/>
                  </a:lnTo>
                  <a:cubicBezTo>
                    <a:pt x="300662" y="1049263"/>
                    <a:pt x="305360" y="1051370"/>
                    <a:pt x="310351" y="1052343"/>
                  </a:cubicBezTo>
                  <a:lnTo>
                    <a:pt x="392930" y="1068479"/>
                  </a:lnTo>
                  <a:cubicBezTo>
                    <a:pt x="403470" y="1070539"/>
                    <a:pt x="412262" y="1076773"/>
                    <a:pt x="417695" y="1086037"/>
                  </a:cubicBezTo>
                  <a:cubicBezTo>
                    <a:pt x="423128" y="1095297"/>
                    <a:pt x="424271" y="1106014"/>
                    <a:pt x="420928" y="1116218"/>
                  </a:cubicBezTo>
                  <a:cubicBezTo>
                    <a:pt x="414050" y="1137195"/>
                    <a:pt x="414016" y="1159382"/>
                    <a:pt x="420838" y="1180372"/>
                  </a:cubicBezTo>
                  <a:lnTo>
                    <a:pt x="431365" y="1212763"/>
                  </a:lnTo>
                  <a:cubicBezTo>
                    <a:pt x="437655" y="1232122"/>
                    <a:pt x="427015" y="1252992"/>
                    <a:pt x="407660" y="1259282"/>
                  </a:cubicBezTo>
                  <a:lnTo>
                    <a:pt x="374641" y="1270012"/>
                  </a:lnTo>
                  <a:cubicBezTo>
                    <a:pt x="363121" y="1273753"/>
                    <a:pt x="354554" y="1283469"/>
                    <a:pt x="352278" y="1295358"/>
                  </a:cubicBezTo>
                  <a:lnTo>
                    <a:pt x="325702" y="1434083"/>
                  </a:lnTo>
                  <a:cubicBezTo>
                    <a:pt x="267277" y="1380609"/>
                    <a:pt x="215979" y="1317409"/>
                    <a:pt x="174341" y="1245287"/>
                  </a:cubicBezTo>
                  <a:cubicBezTo>
                    <a:pt x="123541" y="1157308"/>
                    <a:pt x="91802" y="1063468"/>
                    <a:pt x="77813" y="968581"/>
                  </a:cubicBezTo>
                  <a:lnTo>
                    <a:pt x="159601" y="942009"/>
                  </a:lnTo>
                  <a:close/>
                  <a:moveTo>
                    <a:pt x="353245" y="412054"/>
                  </a:moveTo>
                  <a:lnTo>
                    <a:pt x="314159" y="453932"/>
                  </a:lnTo>
                  <a:cubicBezTo>
                    <a:pt x="312414" y="455803"/>
                    <a:pt x="310889" y="457869"/>
                    <a:pt x="309617" y="460089"/>
                  </a:cubicBezTo>
                  <a:lnTo>
                    <a:pt x="220857" y="615052"/>
                  </a:lnTo>
                  <a:lnTo>
                    <a:pt x="141970" y="671461"/>
                  </a:lnTo>
                  <a:cubicBezTo>
                    <a:pt x="127276" y="681968"/>
                    <a:pt x="123668" y="702280"/>
                    <a:pt x="133842" y="717206"/>
                  </a:cubicBezTo>
                  <a:lnTo>
                    <a:pt x="163346" y="760483"/>
                  </a:lnTo>
                  <a:cubicBezTo>
                    <a:pt x="146339" y="763015"/>
                    <a:pt x="131078" y="765101"/>
                    <a:pt x="120930" y="766208"/>
                  </a:cubicBezTo>
                  <a:cubicBezTo>
                    <a:pt x="118979" y="764337"/>
                    <a:pt x="116939" y="762440"/>
                    <a:pt x="114829" y="760479"/>
                  </a:cubicBezTo>
                  <a:cubicBezTo>
                    <a:pt x="106931" y="753143"/>
                    <a:pt x="95955" y="743343"/>
                    <a:pt x="79594" y="729025"/>
                  </a:cubicBezTo>
                  <a:cubicBezTo>
                    <a:pt x="106578" y="562010"/>
                    <a:pt x="187057" y="404668"/>
                    <a:pt x="313631" y="284564"/>
                  </a:cubicBezTo>
                  <a:cubicBezTo>
                    <a:pt x="337867" y="292196"/>
                    <a:pt x="357758" y="310276"/>
                    <a:pt x="367474" y="333858"/>
                  </a:cubicBezTo>
                  <a:cubicBezTo>
                    <a:pt x="378406" y="360381"/>
                    <a:pt x="372817" y="391077"/>
                    <a:pt x="353245" y="412054"/>
                  </a:cubicBezTo>
                  <a:close/>
                  <a:moveTo>
                    <a:pt x="624155" y="593623"/>
                  </a:moveTo>
                  <a:cubicBezTo>
                    <a:pt x="638975" y="585283"/>
                    <a:pt x="673373" y="584064"/>
                    <a:pt x="698487" y="583173"/>
                  </a:cubicBezTo>
                  <a:cubicBezTo>
                    <a:pt x="708552" y="582818"/>
                    <a:pt x="718062" y="582479"/>
                    <a:pt x="726555" y="581768"/>
                  </a:cubicBezTo>
                  <a:cubicBezTo>
                    <a:pt x="731038" y="581392"/>
                    <a:pt x="736015" y="581462"/>
                    <a:pt x="740710" y="581827"/>
                  </a:cubicBezTo>
                  <a:cubicBezTo>
                    <a:pt x="738614" y="587210"/>
                    <a:pt x="737932" y="593118"/>
                    <a:pt x="738843" y="598980"/>
                  </a:cubicBezTo>
                  <a:cubicBezTo>
                    <a:pt x="740441" y="609291"/>
                    <a:pt x="746798" y="618246"/>
                    <a:pt x="755995" y="623167"/>
                  </a:cubicBezTo>
                  <a:cubicBezTo>
                    <a:pt x="762229" y="626503"/>
                    <a:pt x="770905" y="632288"/>
                    <a:pt x="780089" y="638412"/>
                  </a:cubicBezTo>
                  <a:cubicBezTo>
                    <a:pt x="806057" y="655724"/>
                    <a:pt x="835494" y="675345"/>
                    <a:pt x="863147" y="677106"/>
                  </a:cubicBezTo>
                  <a:cubicBezTo>
                    <a:pt x="888294" y="678738"/>
                    <a:pt x="902286" y="664406"/>
                    <a:pt x="908281" y="658302"/>
                  </a:cubicBezTo>
                  <a:cubicBezTo>
                    <a:pt x="908759" y="657817"/>
                    <a:pt x="909211" y="657332"/>
                    <a:pt x="909689" y="656890"/>
                  </a:cubicBezTo>
                  <a:cubicBezTo>
                    <a:pt x="913065" y="654139"/>
                    <a:pt x="916229" y="650451"/>
                    <a:pt x="918581" y="646001"/>
                  </a:cubicBezTo>
                  <a:cubicBezTo>
                    <a:pt x="923895" y="647520"/>
                    <a:pt x="929477" y="649032"/>
                    <a:pt x="935199" y="650583"/>
                  </a:cubicBezTo>
                  <a:cubicBezTo>
                    <a:pt x="954873" y="655910"/>
                    <a:pt x="991494" y="665825"/>
                    <a:pt x="999585" y="674398"/>
                  </a:cubicBezTo>
                  <a:cubicBezTo>
                    <a:pt x="1013956" y="689633"/>
                    <a:pt x="1025158" y="718632"/>
                    <a:pt x="1035043" y="744214"/>
                  </a:cubicBezTo>
                  <a:cubicBezTo>
                    <a:pt x="1040037" y="757143"/>
                    <a:pt x="1044756" y="769345"/>
                    <a:pt x="1050049" y="780659"/>
                  </a:cubicBezTo>
                  <a:cubicBezTo>
                    <a:pt x="1052322" y="785513"/>
                    <a:pt x="1054558" y="790514"/>
                    <a:pt x="1056831" y="795578"/>
                  </a:cubicBezTo>
                  <a:cubicBezTo>
                    <a:pt x="1072162" y="829777"/>
                    <a:pt x="1089541" y="868541"/>
                    <a:pt x="1126408" y="892638"/>
                  </a:cubicBezTo>
                  <a:cubicBezTo>
                    <a:pt x="1143125" y="903567"/>
                    <a:pt x="1163617" y="906707"/>
                    <a:pt x="1181700" y="909482"/>
                  </a:cubicBezTo>
                  <a:cubicBezTo>
                    <a:pt x="1183886" y="909817"/>
                    <a:pt x="1186391" y="910203"/>
                    <a:pt x="1188937" y="910621"/>
                  </a:cubicBezTo>
                  <a:cubicBezTo>
                    <a:pt x="1178204" y="925594"/>
                    <a:pt x="1162922" y="939822"/>
                    <a:pt x="1146777" y="954858"/>
                  </a:cubicBezTo>
                  <a:cubicBezTo>
                    <a:pt x="1105643" y="993164"/>
                    <a:pt x="1054452" y="1040840"/>
                    <a:pt x="1078027" y="1116896"/>
                  </a:cubicBezTo>
                  <a:cubicBezTo>
                    <a:pt x="1089155" y="1152809"/>
                    <a:pt x="1089674" y="1156690"/>
                    <a:pt x="1071780" y="1176155"/>
                  </a:cubicBezTo>
                  <a:cubicBezTo>
                    <a:pt x="1069341" y="1178810"/>
                    <a:pt x="1067069" y="1181229"/>
                    <a:pt x="1064939" y="1183495"/>
                  </a:cubicBezTo>
                  <a:cubicBezTo>
                    <a:pt x="1049614" y="1199810"/>
                    <a:pt x="1037509" y="1212696"/>
                    <a:pt x="1027487" y="1244263"/>
                  </a:cubicBezTo>
                  <a:cubicBezTo>
                    <a:pt x="1024576" y="1253431"/>
                    <a:pt x="1020805" y="1257677"/>
                    <a:pt x="1013956" y="1265386"/>
                  </a:cubicBezTo>
                  <a:cubicBezTo>
                    <a:pt x="1008480" y="1271554"/>
                    <a:pt x="1001659" y="1279236"/>
                    <a:pt x="995369" y="1290002"/>
                  </a:cubicBezTo>
                  <a:cubicBezTo>
                    <a:pt x="987832" y="1302901"/>
                    <a:pt x="985340" y="1315322"/>
                    <a:pt x="983343" y="1325300"/>
                  </a:cubicBezTo>
                  <a:cubicBezTo>
                    <a:pt x="981373" y="1335119"/>
                    <a:pt x="980256" y="1340047"/>
                    <a:pt x="976402" y="1344779"/>
                  </a:cubicBezTo>
                  <a:cubicBezTo>
                    <a:pt x="967626" y="1355551"/>
                    <a:pt x="951258" y="1371195"/>
                    <a:pt x="934454" y="1381871"/>
                  </a:cubicBezTo>
                  <a:cubicBezTo>
                    <a:pt x="918837" y="1391787"/>
                    <a:pt x="909719" y="1393143"/>
                    <a:pt x="906612" y="1392956"/>
                  </a:cubicBezTo>
                  <a:cubicBezTo>
                    <a:pt x="903067" y="1389155"/>
                    <a:pt x="890224" y="1372511"/>
                    <a:pt x="870819" y="1314916"/>
                  </a:cubicBezTo>
                  <a:cubicBezTo>
                    <a:pt x="866034" y="1300708"/>
                    <a:pt x="859395" y="1286088"/>
                    <a:pt x="852975" y="1271949"/>
                  </a:cubicBezTo>
                  <a:cubicBezTo>
                    <a:pt x="838823" y="1240781"/>
                    <a:pt x="824193" y="1208549"/>
                    <a:pt x="831311" y="1186522"/>
                  </a:cubicBezTo>
                  <a:cubicBezTo>
                    <a:pt x="832151" y="1183924"/>
                    <a:pt x="832982" y="1181385"/>
                    <a:pt x="833799" y="1178903"/>
                  </a:cubicBezTo>
                  <a:cubicBezTo>
                    <a:pt x="845170" y="1144246"/>
                    <a:pt x="855903" y="1111519"/>
                    <a:pt x="836019" y="1063870"/>
                  </a:cubicBezTo>
                  <a:cubicBezTo>
                    <a:pt x="829965" y="1049359"/>
                    <a:pt x="820325" y="1038756"/>
                    <a:pt x="811829" y="1029399"/>
                  </a:cubicBezTo>
                  <a:cubicBezTo>
                    <a:pt x="806330" y="1023348"/>
                    <a:pt x="800099" y="1016490"/>
                    <a:pt x="799139" y="1012542"/>
                  </a:cubicBezTo>
                  <a:cubicBezTo>
                    <a:pt x="797969" y="1007728"/>
                    <a:pt x="798006" y="1002168"/>
                    <a:pt x="798049" y="995732"/>
                  </a:cubicBezTo>
                  <a:cubicBezTo>
                    <a:pt x="798162" y="978370"/>
                    <a:pt x="798335" y="952137"/>
                    <a:pt x="772254" y="927714"/>
                  </a:cubicBezTo>
                  <a:cubicBezTo>
                    <a:pt x="735484" y="893296"/>
                    <a:pt x="692606" y="903899"/>
                    <a:pt x="664229" y="910917"/>
                  </a:cubicBezTo>
                  <a:cubicBezTo>
                    <a:pt x="655513" y="913070"/>
                    <a:pt x="647279" y="915110"/>
                    <a:pt x="639982" y="915968"/>
                  </a:cubicBezTo>
                  <a:cubicBezTo>
                    <a:pt x="593303" y="921437"/>
                    <a:pt x="551628" y="903826"/>
                    <a:pt x="525610" y="867621"/>
                  </a:cubicBezTo>
                  <a:cubicBezTo>
                    <a:pt x="498393" y="829750"/>
                    <a:pt x="494442" y="778788"/>
                    <a:pt x="515303" y="734628"/>
                  </a:cubicBezTo>
                  <a:cubicBezTo>
                    <a:pt x="525401" y="713259"/>
                    <a:pt x="540656" y="696090"/>
                    <a:pt x="558320" y="676219"/>
                  </a:cubicBezTo>
                  <a:cubicBezTo>
                    <a:pt x="562178" y="671876"/>
                    <a:pt x="566072" y="667497"/>
                    <a:pt x="569967" y="663011"/>
                  </a:cubicBezTo>
                  <a:cubicBezTo>
                    <a:pt x="576446" y="655541"/>
                    <a:pt x="583577" y="645426"/>
                    <a:pt x="591117" y="634717"/>
                  </a:cubicBezTo>
                  <a:cubicBezTo>
                    <a:pt x="600118" y="621941"/>
                    <a:pt x="616878" y="598149"/>
                    <a:pt x="624155" y="5936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0D3465ED-B326-4089-BF9A-A80A464B0305}"/>
                </a:ext>
              </a:extLst>
            </p:cNvPr>
            <p:cNvSpPr/>
            <p:nvPr/>
          </p:nvSpPr>
          <p:spPr>
            <a:xfrm>
              <a:off x="9482036" y="4949337"/>
              <a:ext cx="202693" cy="348897"/>
            </a:xfrm>
            <a:custGeom>
              <a:avLst/>
              <a:gdLst>
                <a:gd name="connsiteX0" fmla="*/ 201437 w 202692"/>
                <a:gd name="connsiteY0" fmla="*/ 87445 h 348896"/>
                <a:gd name="connsiteX1" fmla="*/ 185451 w 202692"/>
                <a:gd name="connsiteY1" fmla="*/ 27189 h 348896"/>
                <a:gd name="connsiteX2" fmla="*/ 157280 w 202692"/>
                <a:gd name="connsiteY2" fmla="*/ 2720 h 348896"/>
                <a:gd name="connsiteX3" fmla="*/ 124131 w 202692"/>
                <a:gd name="connsiteY3" fmla="*/ 19869 h 348896"/>
                <a:gd name="connsiteX4" fmla="*/ 114040 w 202692"/>
                <a:gd name="connsiteY4" fmla="*/ 40567 h 348896"/>
                <a:gd name="connsiteX5" fmla="*/ 97452 w 202692"/>
                <a:gd name="connsiteY5" fmla="*/ 70698 h 348896"/>
                <a:gd name="connsiteX6" fmla="*/ 77947 w 202692"/>
                <a:gd name="connsiteY6" fmla="*/ 82265 h 348896"/>
                <a:gd name="connsiteX7" fmla="*/ 22609 w 202692"/>
                <a:gd name="connsiteY7" fmla="*/ 136045 h 348896"/>
                <a:gd name="connsiteX8" fmla="*/ 20409 w 202692"/>
                <a:gd name="connsiteY8" fmla="*/ 182923 h 348896"/>
                <a:gd name="connsiteX9" fmla="*/ 19558 w 202692"/>
                <a:gd name="connsiteY9" fmla="*/ 202505 h 348896"/>
                <a:gd name="connsiteX10" fmla="*/ 19226 w 202692"/>
                <a:gd name="connsiteY10" fmla="*/ 203279 h 348896"/>
                <a:gd name="connsiteX11" fmla="*/ 16565 w 202692"/>
                <a:gd name="connsiteY11" fmla="*/ 313580 h 348896"/>
                <a:gd name="connsiteX12" fmla="*/ 73039 w 202692"/>
                <a:gd name="connsiteY12" fmla="*/ 348819 h 348896"/>
                <a:gd name="connsiteX13" fmla="*/ 81898 w 202692"/>
                <a:gd name="connsiteY13" fmla="*/ 348104 h 348896"/>
                <a:gd name="connsiteX14" fmla="*/ 162091 w 202692"/>
                <a:gd name="connsiteY14" fmla="*/ 237145 h 348896"/>
                <a:gd name="connsiteX15" fmla="*/ 201174 w 202692"/>
                <a:gd name="connsiteY15" fmla="*/ 105425 h 348896"/>
                <a:gd name="connsiteX16" fmla="*/ 201437 w 202692"/>
                <a:gd name="connsiteY16" fmla="*/ 87445 h 348896"/>
                <a:gd name="connsiteX17" fmla="*/ 98389 w 202692"/>
                <a:gd name="connsiteY17" fmla="*/ 218242 h 348896"/>
                <a:gd name="connsiteX18" fmla="*/ 72966 w 202692"/>
                <a:gd name="connsiteY18" fmla="*/ 278119 h 348896"/>
                <a:gd name="connsiteX19" fmla="*/ 70939 w 202692"/>
                <a:gd name="connsiteY19" fmla="*/ 275384 h 348896"/>
                <a:gd name="connsiteX20" fmla="*/ 80360 w 202692"/>
                <a:gd name="connsiteY20" fmla="*/ 229320 h 348896"/>
                <a:gd name="connsiteX21" fmla="*/ 80695 w 202692"/>
                <a:gd name="connsiteY21" fmla="*/ 228542 h 348896"/>
                <a:gd name="connsiteX22" fmla="*/ 86145 w 202692"/>
                <a:gd name="connsiteY22" fmla="*/ 173184 h 348896"/>
                <a:gd name="connsiteX23" fmla="*/ 86012 w 202692"/>
                <a:gd name="connsiteY23" fmla="*/ 155939 h 348896"/>
                <a:gd name="connsiteX24" fmla="*/ 106829 w 202692"/>
                <a:gd name="connsiteY24" fmla="*/ 142112 h 348896"/>
                <a:gd name="connsiteX25" fmla="*/ 123533 w 202692"/>
                <a:gd name="connsiteY25" fmla="*/ 133496 h 348896"/>
                <a:gd name="connsiteX26" fmla="*/ 98389 w 202692"/>
                <a:gd name="connsiteY26" fmla="*/ 218242 h 34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2692" h="348896">
                  <a:moveTo>
                    <a:pt x="201437" y="87445"/>
                  </a:moveTo>
                  <a:lnTo>
                    <a:pt x="185451" y="27189"/>
                  </a:lnTo>
                  <a:cubicBezTo>
                    <a:pt x="181958" y="14031"/>
                    <a:pt x="170794" y="4335"/>
                    <a:pt x="157280" y="2720"/>
                  </a:cubicBezTo>
                  <a:cubicBezTo>
                    <a:pt x="143749" y="1138"/>
                    <a:pt x="130627" y="7903"/>
                    <a:pt x="124131" y="19869"/>
                  </a:cubicBezTo>
                  <a:cubicBezTo>
                    <a:pt x="120489" y="26581"/>
                    <a:pt x="117210" y="33692"/>
                    <a:pt x="114040" y="40567"/>
                  </a:cubicBezTo>
                  <a:cubicBezTo>
                    <a:pt x="108707" y="52133"/>
                    <a:pt x="103191" y="64096"/>
                    <a:pt x="97452" y="70698"/>
                  </a:cubicBezTo>
                  <a:cubicBezTo>
                    <a:pt x="94229" y="74406"/>
                    <a:pt x="85949" y="78404"/>
                    <a:pt x="77947" y="82265"/>
                  </a:cubicBezTo>
                  <a:cubicBezTo>
                    <a:pt x="58818" y="91496"/>
                    <a:pt x="32617" y="104139"/>
                    <a:pt x="22609" y="136045"/>
                  </a:cubicBezTo>
                  <a:cubicBezTo>
                    <a:pt x="16395" y="155836"/>
                    <a:pt x="18714" y="171493"/>
                    <a:pt x="20409" y="182923"/>
                  </a:cubicBezTo>
                  <a:cubicBezTo>
                    <a:pt x="21874" y="192835"/>
                    <a:pt x="22213" y="196271"/>
                    <a:pt x="19558" y="202505"/>
                  </a:cubicBezTo>
                  <a:lnTo>
                    <a:pt x="19226" y="203279"/>
                  </a:lnTo>
                  <a:cubicBezTo>
                    <a:pt x="8650" y="228097"/>
                    <a:pt x="-11028" y="274301"/>
                    <a:pt x="16565" y="313580"/>
                  </a:cubicBezTo>
                  <a:cubicBezTo>
                    <a:pt x="36252" y="341612"/>
                    <a:pt x="56954" y="348819"/>
                    <a:pt x="73039" y="348819"/>
                  </a:cubicBezTo>
                  <a:cubicBezTo>
                    <a:pt x="76179" y="348829"/>
                    <a:pt x="79150" y="348553"/>
                    <a:pt x="81898" y="348104"/>
                  </a:cubicBezTo>
                  <a:cubicBezTo>
                    <a:pt x="115791" y="342565"/>
                    <a:pt x="141270" y="307310"/>
                    <a:pt x="162091" y="237145"/>
                  </a:cubicBezTo>
                  <a:lnTo>
                    <a:pt x="201174" y="105425"/>
                  </a:lnTo>
                  <a:cubicBezTo>
                    <a:pt x="202912" y="99567"/>
                    <a:pt x="203005" y="93346"/>
                    <a:pt x="201437" y="87445"/>
                  </a:cubicBezTo>
                  <a:close/>
                  <a:moveTo>
                    <a:pt x="98389" y="218242"/>
                  </a:moveTo>
                  <a:cubicBezTo>
                    <a:pt x="87776" y="254015"/>
                    <a:pt x="78386" y="270716"/>
                    <a:pt x="72966" y="278119"/>
                  </a:cubicBezTo>
                  <a:cubicBezTo>
                    <a:pt x="72342" y="277321"/>
                    <a:pt x="71664" y="276418"/>
                    <a:pt x="70939" y="275384"/>
                  </a:cubicBezTo>
                  <a:cubicBezTo>
                    <a:pt x="64589" y="266340"/>
                    <a:pt x="74079" y="244063"/>
                    <a:pt x="80360" y="229320"/>
                  </a:cubicBezTo>
                  <a:lnTo>
                    <a:pt x="80695" y="228542"/>
                  </a:lnTo>
                  <a:cubicBezTo>
                    <a:pt x="90823" y="204771"/>
                    <a:pt x="88115" y="186515"/>
                    <a:pt x="86145" y="173184"/>
                  </a:cubicBezTo>
                  <a:cubicBezTo>
                    <a:pt x="84879" y="164648"/>
                    <a:pt x="84427" y="160979"/>
                    <a:pt x="86012" y="155939"/>
                  </a:cubicBezTo>
                  <a:cubicBezTo>
                    <a:pt x="87314" y="151795"/>
                    <a:pt x="95100" y="147774"/>
                    <a:pt x="106829" y="142112"/>
                  </a:cubicBezTo>
                  <a:cubicBezTo>
                    <a:pt x="112029" y="139600"/>
                    <a:pt x="117755" y="136839"/>
                    <a:pt x="123533" y="133496"/>
                  </a:cubicBezTo>
                  <a:lnTo>
                    <a:pt x="98389" y="21824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8142E0BB-6C71-4BFD-A7F7-DF5A5B33BE5D}"/>
                </a:ext>
              </a:extLst>
            </p:cNvPr>
            <p:cNvSpPr/>
            <p:nvPr/>
          </p:nvSpPr>
          <p:spPr>
            <a:xfrm>
              <a:off x="9169337" y="4282604"/>
              <a:ext cx="73102" cy="69779"/>
            </a:xfrm>
            <a:custGeom>
              <a:avLst/>
              <a:gdLst>
                <a:gd name="connsiteX0" fmla="*/ 48966 w 73102"/>
                <a:gd name="connsiteY0" fmla="*/ 5153 h 69779"/>
                <a:gd name="connsiteX1" fmla="*/ 46724 w 73102"/>
                <a:gd name="connsiteY1" fmla="*/ 4369 h 69779"/>
                <a:gd name="connsiteX2" fmla="*/ 4374 w 73102"/>
                <a:gd name="connsiteY2" fmla="*/ 24724 h 69779"/>
                <a:gd name="connsiteX3" fmla="*/ 24730 w 73102"/>
                <a:gd name="connsiteY3" fmla="*/ 67074 h 69779"/>
                <a:gd name="connsiteX4" fmla="*/ 26969 w 73102"/>
                <a:gd name="connsiteY4" fmla="*/ 67858 h 69779"/>
                <a:gd name="connsiteX5" fmla="*/ 37968 w 73102"/>
                <a:gd name="connsiteY5" fmla="*/ 69739 h 69779"/>
                <a:gd name="connsiteX6" fmla="*/ 69322 w 73102"/>
                <a:gd name="connsiteY6" fmla="*/ 47502 h 69779"/>
                <a:gd name="connsiteX7" fmla="*/ 48966 w 73102"/>
                <a:gd name="connsiteY7" fmla="*/ 5153 h 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02" h="69779">
                  <a:moveTo>
                    <a:pt x="48966" y="5153"/>
                  </a:moveTo>
                  <a:lnTo>
                    <a:pt x="46724" y="4369"/>
                  </a:lnTo>
                  <a:cubicBezTo>
                    <a:pt x="29422" y="-1692"/>
                    <a:pt x="10448" y="7409"/>
                    <a:pt x="4374" y="24724"/>
                  </a:cubicBezTo>
                  <a:cubicBezTo>
                    <a:pt x="-1700" y="42043"/>
                    <a:pt x="7414" y="61000"/>
                    <a:pt x="24730" y="67074"/>
                  </a:cubicBezTo>
                  <a:lnTo>
                    <a:pt x="26969" y="67858"/>
                  </a:lnTo>
                  <a:cubicBezTo>
                    <a:pt x="30608" y="69134"/>
                    <a:pt x="34316" y="69739"/>
                    <a:pt x="37968" y="69739"/>
                  </a:cubicBezTo>
                  <a:cubicBezTo>
                    <a:pt x="51685" y="69739"/>
                    <a:pt x="64524" y="61176"/>
                    <a:pt x="69322" y="47502"/>
                  </a:cubicBezTo>
                  <a:cubicBezTo>
                    <a:pt x="75396" y="30184"/>
                    <a:pt x="66282" y="11224"/>
                    <a:pt x="48966" y="51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50" name="Gráfico 15">
            <a:extLst>
              <a:ext uri="{FF2B5EF4-FFF2-40B4-BE49-F238E27FC236}">
                <a16:creationId xmlns:a16="http://schemas.microsoft.com/office/drawing/2014/main" id="{DAB10F84-DB57-446A-AABB-E2202473D06C}"/>
              </a:ext>
            </a:extLst>
          </p:cNvPr>
          <p:cNvGrpSpPr/>
          <p:nvPr userDrawn="1"/>
        </p:nvGrpSpPr>
        <p:grpSpPr>
          <a:xfrm>
            <a:off x="2490514" y="4697887"/>
            <a:ext cx="1102505" cy="1102505"/>
            <a:chOff x="2169672" y="3892806"/>
            <a:chExt cx="1701288" cy="1701288"/>
          </a:xfrm>
        </p:grpSpPr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4FECFB5F-B4E7-4B8E-9EB9-1C4C0BD08A6F}"/>
                </a:ext>
              </a:extLst>
            </p:cNvPr>
            <p:cNvSpPr/>
            <p:nvPr/>
          </p:nvSpPr>
          <p:spPr>
            <a:xfrm>
              <a:off x="3720891" y="4982697"/>
              <a:ext cx="149527" cy="149527"/>
            </a:xfrm>
            <a:custGeom>
              <a:avLst/>
              <a:gdLst>
                <a:gd name="connsiteX0" fmla="*/ 140240 w 149527"/>
                <a:gd name="connsiteY0" fmla="*/ 92577 h 149527"/>
                <a:gd name="connsiteX1" fmla="*/ 59133 w 149527"/>
                <a:gd name="connsiteY1" fmla="*/ 12132 h 149527"/>
                <a:gd name="connsiteX2" fmla="*/ 12132 w 149527"/>
                <a:gd name="connsiteY2" fmla="*/ 12324 h 149527"/>
                <a:gd name="connsiteX3" fmla="*/ 12324 w 149527"/>
                <a:gd name="connsiteY3" fmla="*/ 59326 h 149527"/>
                <a:gd name="connsiteX4" fmla="*/ 93428 w 149527"/>
                <a:gd name="connsiteY4" fmla="*/ 139771 h 149527"/>
                <a:gd name="connsiteX5" fmla="*/ 116831 w 149527"/>
                <a:gd name="connsiteY5" fmla="*/ 149411 h 149527"/>
                <a:gd name="connsiteX6" fmla="*/ 140426 w 149527"/>
                <a:gd name="connsiteY6" fmla="*/ 139579 h 149527"/>
                <a:gd name="connsiteX7" fmla="*/ 140240 w 149527"/>
                <a:gd name="connsiteY7" fmla="*/ 92577 h 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527" h="149527">
                  <a:moveTo>
                    <a:pt x="140240" y="92577"/>
                  </a:moveTo>
                  <a:lnTo>
                    <a:pt x="59133" y="12132"/>
                  </a:lnTo>
                  <a:cubicBezTo>
                    <a:pt x="46097" y="-798"/>
                    <a:pt x="25057" y="-708"/>
                    <a:pt x="12132" y="12324"/>
                  </a:cubicBezTo>
                  <a:cubicBezTo>
                    <a:pt x="-798" y="25356"/>
                    <a:pt x="-708" y="46400"/>
                    <a:pt x="12324" y="59326"/>
                  </a:cubicBezTo>
                  <a:lnTo>
                    <a:pt x="93428" y="139771"/>
                  </a:lnTo>
                  <a:cubicBezTo>
                    <a:pt x="99907" y="146201"/>
                    <a:pt x="108371" y="149411"/>
                    <a:pt x="116831" y="149411"/>
                  </a:cubicBezTo>
                  <a:cubicBezTo>
                    <a:pt x="125380" y="149411"/>
                    <a:pt x="133930" y="146131"/>
                    <a:pt x="140426" y="139579"/>
                  </a:cubicBezTo>
                  <a:cubicBezTo>
                    <a:pt x="153358" y="126546"/>
                    <a:pt x="153272" y="105503"/>
                    <a:pt x="140240" y="925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1DE38471-DCC0-4A79-BC27-427152C99829}"/>
                </a:ext>
              </a:extLst>
            </p:cNvPr>
            <p:cNvSpPr/>
            <p:nvPr/>
          </p:nvSpPr>
          <p:spPr>
            <a:xfrm>
              <a:off x="3638113" y="4900292"/>
              <a:ext cx="69779" cy="69779"/>
            </a:xfrm>
            <a:custGeom>
              <a:avLst/>
              <a:gdLst>
                <a:gd name="connsiteX0" fmla="*/ 59269 w 69779"/>
                <a:gd name="connsiteY0" fmla="*/ 12226 h 69779"/>
                <a:gd name="connsiteX1" fmla="*/ 12268 w 69779"/>
                <a:gd name="connsiteY1" fmla="*/ 12226 h 69779"/>
                <a:gd name="connsiteX2" fmla="*/ 12211 w 69779"/>
                <a:gd name="connsiteY2" fmla="*/ 12283 h 69779"/>
                <a:gd name="connsiteX3" fmla="*/ 12241 w 69779"/>
                <a:gd name="connsiteY3" fmla="*/ 59258 h 69779"/>
                <a:gd name="connsiteX4" fmla="*/ 35724 w 69779"/>
                <a:gd name="connsiteY4" fmla="*/ 68980 h 69779"/>
                <a:gd name="connsiteX5" fmla="*/ 59266 w 69779"/>
                <a:gd name="connsiteY5" fmla="*/ 59231 h 69779"/>
                <a:gd name="connsiteX6" fmla="*/ 59269 w 69779"/>
                <a:gd name="connsiteY6" fmla="*/ 12226 h 6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79" h="69779">
                  <a:moveTo>
                    <a:pt x="59269" y="12226"/>
                  </a:moveTo>
                  <a:cubicBezTo>
                    <a:pt x="46290" y="-753"/>
                    <a:pt x="25253" y="-753"/>
                    <a:pt x="12268" y="12226"/>
                  </a:cubicBezTo>
                  <a:lnTo>
                    <a:pt x="12211" y="12283"/>
                  </a:lnTo>
                  <a:cubicBezTo>
                    <a:pt x="-768" y="25262"/>
                    <a:pt x="-738" y="46279"/>
                    <a:pt x="12241" y="59258"/>
                  </a:cubicBezTo>
                  <a:cubicBezTo>
                    <a:pt x="18721" y="65740"/>
                    <a:pt x="27224" y="68980"/>
                    <a:pt x="35724" y="68980"/>
                  </a:cubicBezTo>
                  <a:cubicBezTo>
                    <a:pt x="44243" y="68980"/>
                    <a:pt x="52770" y="65727"/>
                    <a:pt x="59266" y="59231"/>
                  </a:cubicBezTo>
                  <a:cubicBezTo>
                    <a:pt x="72245" y="46252"/>
                    <a:pt x="72245" y="25209"/>
                    <a:pt x="59269" y="1222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330DD261-3451-47C8-8F98-344F202FFB4B}"/>
                </a:ext>
              </a:extLst>
            </p:cNvPr>
            <p:cNvSpPr/>
            <p:nvPr/>
          </p:nvSpPr>
          <p:spPr>
            <a:xfrm>
              <a:off x="2167178" y="3968274"/>
              <a:ext cx="1608249" cy="1548438"/>
            </a:xfrm>
            <a:custGeom>
              <a:avLst/>
              <a:gdLst>
                <a:gd name="connsiteX0" fmla="*/ 1246870 w 1608248"/>
                <a:gd name="connsiteY0" fmla="*/ 1097490 h 1548437"/>
                <a:gd name="connsiteX1" fmla="*/ 1569277 w 1608248"/>
                <a:gd name="connsiteY1" fmla="*/ 775086 h 1548437"/>
                <a:gd name="connsiteX2" fmla="*/ 1569274 w 1608248"/>
                <a:gd name="connsiteY2" fmla="*/ 597966 h 1548437"/>
                <a:gd name="connsiteX3" fmla="*/ 1508875 w 1608248"/>
                <a:gd name="connsiteY3" fmla="*/ 564555 h 1548437"/>
                <a:gd name="connsiteX4" fmla="*/ 1520491 w 1608248"/>
                <a:gd name="connsiteY4" fmla="*/ 511762 h 1548437"/>
                <a:gd name="connsiteX5" fmla="*/ 1483811 w 1608248"/>
                <a:gd name="connsiteY5" fmla="*/ 423205 h 1548437"/>
                <a:gd name="connsiteX6" fmla="*/ 1416553 w 1608248"/>
                <a:gd name="connsiteY6" fmla="*/ 388352 h 1548437"/>
                <a:gd name="connsiteX7" fmla="*/ 1386222 w 1608248"/>
                <a:gd name="connsiteY7" fmla="*/ 260560 h 1548437"/>
                <a:gd name="connsiteX8" fmla="*/ 1319012 w 1608248"/>
                <a:gd name="connsiteY8" fmla="*/ 225796 h 1548437"/>
                <a:gd name="connsiteX9" fmla="*/ 1325315 w 1608248"/>
                <a:gd name="connsiteY9" fmla="*/ 186477 h 1548437"/>
                <a:gd name="connsiteX10" fmla="*/ 1288634 w 1608248"/>
                <a:gd name="connsiteY10" fmla="*/ 97920 h 1548437"/>
                <a:gd name="connsiteX11" fmla="*/ 1200078 w 1608248"/>
                <a:gd name="connsiteY11" fmla="*/ 61240 h 1548437"/>
                <a:gd name="connsiteX12" fmla="*/ 1140263 w 1608248"/>
                <a:gd name="connsiteY12" fmla="*/ 76405 h 1548437"/>
                <a:gd name="connsiteX13" fmla="*/ 1137057 w 1608248"/>
                <a:gd name="connsiteY13" fmla="*/ 72959 h 1548437"/>
                <a:gd name="connsiteX14" fmla="*/ 975222 w 1608248"/>
                <a:gd name="connsiteY14" fmla="*/ 2492 h 1548437"/>
                <a:gd name="connsiteX15" fmla="*/ 714247 w 1608248"/>
                <a:gd name="connsiteY15" fmla="*/ 2492 h 1548437"/>
                <a:gd name="connsiteX16" fmla="*/ 681012 w 1608248"/>
                <a:gd name="connsiteY16" fmla="*/ 35727 h 1548437"/>
                <a:gd name="connsiteX17" fmla="*/ 681012 w 1608248"/>
                <a:gd name="connsiteY17" fmla="*/ 79309 h 1548437"/>
                <a:gd name="connsiteX18" fmla="*/ 689605 w 1608248"/>
                <a:gd name="connsiteY18" fmla="*/ 129697 h 1548437"/>
                <a:gd name="connsiteX19" fmla="*/ 641540 w 1608248"/>
                <a:gd name="connsiteY19" fmla="*/ 120173 h 1548437"/>
                <a:gd name="connsiteX20" fmla="*/ 552980 w 1608248"/>
                <a:gd name="connsiteY20" fmla="*/ 156854 h 1548437"/>
                <a:gd name="connsiteX21" fmla="*/ 522676 w 1608248"/>
                <a:gd name="connsiteY21" fmla="*/ 284717 h 1548437"/>
                <a:gd name="connsiteX22" fmla="*/ 455395 w 1608248"/>
                <a:gd name="connsiteY22" fmla="*/ 319493 h 1548437"/>
                <a:gd name="connsiteX23" fmla="*/ 418715 w 1608248"/>
                <a:gd name="connsiteY23" fmla="*/ 408050 h 1548437"/>
                <a:gd name="connsiteX24" fmla="*/ 424995 w 1608248"/>
                <a:gd name="connsiteY24" fmla="*/ 447296 h 1548437"/>
                <a:gd name="connsiteX25" fmla="*/ 357807 w 1608248"/>
                <a:gd name="connsiteY25" fmla="*/ 482139 h 1548437"/>
                <a:gd name="connsiteX26" fmla="*/ 332756 w 1608248"/>
                <a:gd name="connsiteY26" fmla="*/ 623412 h 1548437"/>
                <a:gd name="connsiteX27" fmla="*/ 272337 w 1608248"/>
                <a:gd name="connsiteY27" fmla="*/ 656900 h 1548437"/>
                <a:gd name="connsiteX28" fmla="*/ 272337 w 1608248"/>
                <a:gd name="connsiteY28" fmla="*/ 834017 h 1548437"/>
                <a:gd name="connsiteX29" fmla="*/ 338641 w 1608248"/>
                <a:gd name="connsiteY29" fmla="*/ 900317 h 1548437"/>
                <a:gd name="connsiteX30" fmla="*/ 12226 w 1608248"/>
                <a:gd name="connsiteY30" fmla="*/ 1226725 h 1548437"/>
                <a:gd name="connsiteX31" fmla="*/ 12226 w 1608248"/>
                <a:gd name="connsiteY31" fmla="*/ 1273730 h 1548437"/>
                <a:gd name="connsiteX32" fmla="*/ 35725 w 1608248"/>
                <a:gd name="connsiteY32" fmla="*/ 1283466 h 1548437"/>
                <a:gd name="connsiteX33" fmla="*/ 59224 w 1608248"/>
                <a:gd name="connsiteY33" fmla="*/ 1273730 h 1548437"/>
                <a:gd name="connsiteX34" fmla="*/ 388789 w 1608248"/>
                <a:gd name="connsiteY34" fmla="*/ 944165 h 1548437"/>
                <a:gd name="connsiteX35" fmla="*/ 450687 w 1608248"/>
                <a:gd name="connsiteY35" fmla="*/ 960507 h 1548437"/>
                <a:gd name="connsiteX36" fmla="*/ 539244 w 1608248"/>
                <a:gd name="connsiteY36" fmla="*/ 923823 h 1548437"/>
                <a:gd name="connsiteX37" fmla="*/ 575745 w 1608248"/>
                <a:gd name="connsiteY37" fmla="*/ 830212 h 1548437"/>
                <a:gd name="connsiteX38" fmla="*/ 580799 w 1608248"/>
                <a:gd name="connsiteY38" fmla="*/ 830332 h 1548437"/>
                <a:gd name="connsiteX39" fmla="*/ 669355 w 1608248"/>
                <a:gd name="connsiteY39" fmla="*/ 793711 h 1548437"/>
                <a:gd name="connsiteX40" fmla="*/ 706036 w 1608248"/>
                <a:gd name="connsiteY40" fmla="*/ 705154 h 1548437"/>
                <a:gd name="connsiteX41" fmla="*/ 705913 w 1608248"/>
                <a:gd name="connsiteY41" fmla="*/ 700100 h 1548437"/>
                <a:gd name="connsiteX42" fmla="*/ 710911 w 1608248"/>
                <a:gd name="connsiteY42" fmla="*/ 700220 h 1548437"/>
                <a:gd name="connsiteX43" fmla="*/ 799468 w 1608248"/>
                <a:gd name="connsiteY43" fmla="*/ 663599 h 1548437"/>
                <a:gd name="connsiteX44" fmla="*/ 836148 w 1608248"/>
                <a:gd name="connsiteY44" fmla="*/ 575042 h 1548437"/>
                <a:gd name="connsiteX45" fmla="*/ 836025 w 1608248"/>
                <a:gd name="connsiteY45" fmla="*/ 569988 h 1548437"/>
                <a:gd name="connsiteX46" fmla="*/ 841023 w 1608248"/>
                <a:gd name="connsiteY46" fmla="*/ 570108 h 1548437"/>
                <a:gd name="connsiteX47" fmla="*/ 929579 w 1608248"/>
                <a:gd name="connsiteY47" fmla="*/ 533487 h 1548437"/>
                <a:gd name="connsiteX48" fmla="*/ 937887 w 1608248"/>
                <a:gd name="connsiteY48" fmla="*/ 365544 h 1548437"/>
                <a:gd name="connsiteX49" fmla="*/ 1158502 w 1608248"/>
                <a:gd name="connsiteY49" fmla="*/ 144928 h 1548437"/>
                <a:gd name="connsiteX50" fmla="*/ 1200058 w 1608248"/>
                <a:gd name="connsiteY50" fmla="*/ 127713 h 1548437"/>
                <a:gd name="connsiteX51" fmla="*/ 1241616 w 1608248"/>
                <a:gd name="connsiteY51" fmla="*/ 144928 h 1548437"/>
                <a:gd name="connsiteX52" fmla="*/ 1258829 w 1608248"/>
                <a:gd name="connsiteY52" fmla="*/ 186484 h 1548437"/>
                <a:gd name="connsiteX53" fmla="*/ 1241613 w 1608248"/>
                <a:gd name="connsiteY53" fmla="*/ 228039 h 1548437"/>
                <a:gd name="connsiteX54" fmla="*/ 1209086 w 1608248"/>
                <a:gd name="connsiteY54" fmla="*/ 260566 h 1548437"/>
                <a:gd name="connsiteX55" fmla="*/ 1091066 w 1608248"/>
                <a:gd name="connsiteY55" fmla="*/ 378586 h 1548437"/>
                <a:gd name="connsiteX56" fmla="*/ 1091066 w 1608248"/>
                <a:gd name="connsiteY56" fmla="*/ 425591 h 1548437"/>
                <a:gd name="connsiteX57" fmla="*/ 1114565 w 1608248"/>
                <a:gd name="connsiteY57" fmla="*/ 435327 h 1548437"/>
                <a:gd name="connsiteX58" fmla="*/ 1138064 w 1608248"/>
                <a:gd name="connsiteY58" fmla="*/ 425591 h 1548437"/>
                <a:gd name="connsiteX59" fmla="*/ 1256084 w 1608248"/>
                <a:gd name="connsiteY59" fmla="*/ 307571 h 1548437"/>
                <a:gd name="connsiteX60" fmla="*/ 1339198 w 1608248"/>
                <a:gd name="connsiteY60" fmla="*/ 307568 h 1548437"/>
                <a:gd name="connsiteX61" fmla="*/ 1339198 w 1608248"/>
                <a:gd name="connsiteY61" fmla="*/ 390685 h 1548437"/>
                <a:gd name="connsiteX62" fmla="*/ 1306667 w 1608248"/>
                <a:gd name="connsiteY62" fmla="*/ 423215 h 1548437"/>
                <a:gd name="connsiteX63" fmla="*/ 1221178 w 1608248"/>
                <a:gd name="connsiteY63" fmla="*/ 508705 h 1548437"/>
                <a:gd name="connsiteX64" fmla="*/ 1221178 w 1608248"/>
                <a:gd name="connsiteY64" fmla="*/ 555710 h 1548437"/>
                <a:gd name="connsiteX65" fmla="*/ 1244677 w 1608248"/>
                <a:gd name="connsiteY65" fmla="*/ 565446 h 1548437"/>
                <a:gd name="connsiteX66" fmla="*/ 1268176 w 1608248"/>
                <a:gd name="connsiteY66" fmla="*/ 555710 h 1548437"/>
                <a:gd name="connsiteX67" fmla="*/ 1353665 w 1608248"/>
                <a:gd name="connsiteY67" fmla="*/ 470220 h 1548437"/>
                <a:gd name="connsiteX68" fmla="*/ 1395221 w 1608248"/>
                <a:gd name="connsiteY68" fmla="*/ 453004 h 1548437"/>
                <a:gd name="connsiteX69" fmla="*/ 1436779 w 1608248"/>
                <a:gd name="connsiteY69" fmla="*/ 470220 h 1548437"/>
                <a:gd name="connsiteX70" fmla="*/ 1453992 w 1608248"/>
                <a:gd name="connsiteY70" fmla="*/ 511775 h 1548437"/>
                <a:gd name="connsiteX71" fmla="*/ 1436776 w 1608248"/>
                <a:gd name="connsiteY71" fmla="*/ 553331 h 1548437"/>
                <a:gd name="connsiteX72" fmla="*/ 1392127 w 1608248"/>
                <a:gd name="connsiteY72" fmla="*/ 597980 h 1548437"/>
                <a:gd name="connsiteX73" fmla="*/ 1351286 w 1608248"/>
                <a:gd name="connsiteY73" fmla="*/ 638820 h 1548437"/>
                <a:gd name="connsiteX74" fmla="*/ 1351286 w 1608248"/>
                <a:gd name="connsiteY74" fmla="*/ 685825 h 1548437"/>
                <a:gd name="connsiteX75" fmla="*/ 1374785 w 1608248"/>
                <a:gd name="connsiteY75" fmla="*/ 695561 h 1548437"/>
                <a:gd name="connsiteX76" fmla="*/ 1398284 w 1608248"/>
                <a:gd name="connsiteY76" fmla="*/ 685825 h 1548437"/>
                <a:gd name="connsiteX77" fmla="*/ 1439155 w 1608248"/>
                <a:gd name="connsiteY77" fmla="*/ 644954 h 1548437"/>
                <a:gd name="connsiteX78" fmla="*/ 1522239 w 1608248"/>
                <a:gd name="connsiteY78" fmla="*/ 644984 h 1548437"/>
                <a:gd name="connsiteX79" fmla="*/ 1522239 w 1608248"/>
                <a:gd name="connsiteY79" fmla="*/ 728101 h 1548437"/>
                <a:gd name="connsiteX80" fmla="*/ 1199832 w 1608248"/>
                <a:gd name="connsiteY80" fmla="*/ 1050505 h 1548437"/>
                <a:gd name="connsiteX81" fmla="*/ 896863 w 1608248"/>
                <a:gd name="connsiteY81" fmla="*/ 1182488 h 1548437"/>
                <a:gd name="connsiteX82" fmla="*/ 874524 w 1608248"/>
                <a:gd name="connsiteY82" fmla="*/ 1192247 h 1548437"/>
                <a:gd name="connsiteX83" fmla="*/ 576692 w 1608248"/>
                <a:gd name="connsiteY83" fmla="*/ 1491182 h 1548437"/>
                <a:gd name="connsiteX84" fmla="*/ 576778 w 1608248"/>
                <a:gd name="connsiteY84" fmla="*/ 1538184 h 1548437"/>
                <a:gd name="connsiteX85" fmla="*/ 600234 w 1608248"/>
                <a:gd name="connsiteY85" fmla="*/ 1547876 h 1548437"/>
                <a:gd name="connsiteX86" fmla="*/ 623776 w 1608248"/>
                <a:gd name="connsiteY86" fmla="*/ 1538097 h 1548437"/>
                <a:gd name="connsiteX87" fmla="*/ 842840 w 1608248"/>
                <a:gd name="connsiteY87" fmla="*/ 1318226 h 1548437"/>
                <a:gd name="connsiteX88" fmla="*/ 1030464 w 1608248"/>
                <a:gd name="connsiteY88" fmla="*/ 1366497 h 1548437"/>
                <a:gd name="connsiteX89" fmla="*/ 1201915 w 1608248"/>
                <a:gd name="connsiteY89" fmla="*/ 1537951 h 1548437"/>
                <a:gd name="connsiteX90" fmla="*/ 1225414 w 1608248"/>
                <a:gd name="connsiteY90" fmla="*/ 1547687 h 1548437"/>
                <a:gd name="connsiteX91" fmla="*/ 1248913 w 1608248"/>
                <a:gd name="connsiteY91" fmla="*/ 1537951 h 1548437"/>
                <a:gd name="connsiteX92" fmla="*/ 1248913 w 1608248"/>
                <a:gd name="connsiteY92" fmla="*/ 1490946 h 1548437"/>
                <a:gd name="connsiteX93" fmla="*/ 1066623 w 1608248"/>
                <a:gd name="connsiteY93" fmla="*/ 1308636 h 1548437"/>
                <a:gd name="connsiteX94" fmla="*/ 1040406 w 1608248"/>
                <a:gd name="connsiteY94" fmla="*/ 1299010 h 1548437"/>
                <a:gd name="connsiteX95" fmla="*/ 1029869 w 1608248"/>
                <a:gd name="connsiteY95" fmla="*/ 1299874 h 1548437"/>
                <a:gd name="connsiteX96" fmla="*/ 891184 w 1608248"/>
                <a:gd name="connsiteY96" fmla="*/ 1269686 h 1548437"/>
                <a:gd name="connsiteX97" fmla="*/ 912543 w 1608248"/>
                <a:gd name="connsiteY97" fmla="*/ 1248250 h 1548437"/>
                <a:gd name="connsiteX98" fmla="*/ 1246870 w 1608248"/>
                <a:gd name="connsiteY98" fmla="*/ 1097490 h 1548437"/>
                <a:gd name="connsiteX99" fmla="*/ 492245 w 1608248"/>
                <a:gd name="connsiteY99" fmla="*/ 876825 h 1548437"/>
                <a:gd name="connsiteX100" fmla="*/ 450690 w 1608248"/>
                <a:gd name="connsiteY100" fmla="*/ 894040 h 1548437"/>
                <a:gd name="connsiteX101" fmla="*/ 409135 w 1608248"/>
                <a:gd name="connsiteY101" fmla="*/ 876825 h 1548437"/>
                <a:gd name="connsiteX102" fmla="*/ 319332 w 1608248"/>
                <a:gd name="connsiteY102" fmla="*/ 787025 h 1548437"/>
                <a:gd name="connsiteX103" fmla="*/ 319332 w 1608248"/>
                <a:gd name="connsiteY103" fmla="*/ 703908 h 1548437"/>
                <a:gd name="connsiteX104" fmla="*/ 360891 w 1608248"/>
                <a:gd name="connsiteY104" fmla="*/ 686692 h 1548437"/>
                <a:gd name="connsiteX105" fmla="*/ 402446 w 1608248"/>
                <a:gd name="connsiteY105" fmla="*/ 703908 h 1548437"/>
                <a:gd name="connsiteX106" fmla="*/ 492249 w 1608248"/>
                <a:gd name="connsiteY106" fmla="*/ 793707 h 1548437"/>
                <a:gd name="connsiteX107" fmla="*/ 492245 w 1608248"/>
                <a:gd name="connsiteY107" fmla="*/ 876825 h 1548437"/>
                <a:gd name="connsiteX108" fmla="*/ 622364 w 1608248"/>
                <a:gd name="connsiteY108" fmla="*/ 746706 h 1548437"/>
                <a:gd name="connsiteX109" fmla="*/ 539247 w 1608248"/>
                <a:gd name="connsiteY109" fmla="*/ 746706 h 1548437"/>
                <a:gd name="connsiteX110" fmla="*/ 449444 w 1608248"/>
                <a:gd name="connsiteY110" fmla="*/ 656903 h 1548437"/>
                <a:gd name="connsiteX111" fmla="*/ 404792 w 1608248"/>
                <a:gd name="connsiteY111" fmla="*/ 612251 h 1548437"/>
                <a:gd name="connsiteX112" fmla="*/ 404792 w 1608248"/>
                <a:gd name="connsiteY112" fmla="*/ 529137 h 1548437"/>
                <a:gd name="connsiteX113" fmla="*/ 446347 w 1608248"/>
                <a:gd name="connsiteY113" fmla="*/ 511922 h 1548437"/>
                <a:gd name="connsiteX114" fmla="*/ 487902 w 1608248"/>
                <a:gd name="connsiteY114" fmla="*/ 529137 h 1548437"/>
                <a:gd name="connsiteX115" fmla="*/ 622354 w 1608248"/>
                <a:gd name="connsiteY115" fmla="*/ 663589 h 1548437"/>
                <a:gd name="connsiteX116" fmla="*/ 622357 w 1608248"/>
                <a:gd name="connsiteY116" fmla="*/ 663589 h 1548437"/>
                <a:gd name="connsiteX117" fmla="*/ 639573 w 1608248"/>
                <a:gd name="connsiteY117" fmla="*/ 705147 h 1548437"/>
                <a:gd name="connsiteX118" fmla="*/ 622364 w 1608248"/>
                <a:gd name="connsiteY118" fmla="*/ 746706 h 1548437"/>
                <a:gd name="connsiteX119" fmla="*/ 752476 w 1608248"/>
                <a:gd name="connsiteY119" fmla="*/ 616591 h 1548437"/>
                <a:gd name="connsiteX120" fmla="*/ 669359 w 1608248"/>
                <a:gd name="connsiteY120" fmla="*/ 616591 h 1548437"/>
                <a:gd name="connsiteX121" fmla="*/ 502377 w 1608248"/>
                <a:gd name="connsiteY121" fmla="*/ 449609 h 1548437"/>
                <a:gd name="connsiteX122" fmla="*/ 485164 w 1608248"/>
                <a:gd name="connsiteY122" fmla="*/ 408053 h 1548437"/>
                <a:gd name="connsiteX123" fmla="*/ 502380 w 1608248"/>
                <a:gd name="connsiteY123" fmla="*/ 366498 h 1548437"/>
                <a:gd name="connsiteX124" fmla="*/ 543935 w 1608248"/>
                <a:gd name="connsiteY124" fmla="*/ 349312 h 1548437"/>
                <a:gd name="connsiteX125" fmla="*/ 585464 w 1608248"/>
                <a:gd name="connsiteY125" fmla="*/ 366471 h 1548437"/>
                <a:gd name="connsiteX126" fmla="*/ 661570 w 1608248"/>
                <a:gd name="connsiteY126" fmla="*/ 442577 h 1548437"/>
                <a:gd name="connsiteX127" fmla="*/ 752469 w 1608248"/>
                <a:gd name="connsiteY127" fmla="*/ 533477 h 1548437"/>
                <a:gd name="connsiteX128" fmla="*/ 752473 w 1608248"/>
                <a:gd name="connsiteY128" fmla="*/ 533477 h 1548437"/>
                <a:gd name="connsiteX129" fmla="*/ 769682 w 1608248"/>
                <a:gd name="connsiteY129" fmla="*/ 575032 h 1548437"/>
                <a:gd name="connsiteX130" fmla="*/ 752476 w 1608248"/>
                <a:gd name="connsiteY130" fmla="*/ 616591 h 1548437"/>
                <a:gd name="connsiteX131" fmla="*/ 882591 w 1608248"/>
                <a:gd name="connsiteY131" fmla="*/ 486475 h 1548437"/>
                <a:gd name="connsiteX132" fmla="*/ 799477 w 1608248"/>
                <a:gd name="connsiteY132" fmla="*/ 486475 h 1548437"/>
                <a:gd name="connsiteX133" fmla="*/ 632495 w 1608248"/>
                <a:gd name="connsiteY133" fmla="*/ 319493 h 1548437"/>
                <a:gd name="connsiteX134" fmla="*/ 632439 w 1608248"/>
                <a:gd name="connsiteY134" fmla="*/ 319440 h 1548437"/>
                <a:gd name="connsiteX135" fmla="*/ 599965 w 1608248"/>
                <a:gd name="connsiteY135" fmla="*/ 286966 h 1548437"/>
                <a:gd name="connsiteX136" fmla="*/ 599965 w 1608248"/>
                <a:gd name="connsiteY136" fmla="*/ 203849 h 1548437"/>
                <a:gd name="connsiteX137" fmla="*/ 641524 w 1608248"/>
                <a:gd name="connsiteY137" fmla="*/ 186660 h 1548437"/>
                <a:gd name="connsiteX138" fmla="*/ 683079 w 1608248"/>
                <a:gd name="connsiteY138" fmla="*/ 203849 h 1548437"/>
                <a:gd name="connsiteX139" fmla="*/ 882585 w 1608248"/>
                <a:gd name="connsiteY139" fmla="*/ 403355 h 1548437"/>
                <a:gd name="connsiteX140" fmla="*/ 899800 w 1608248"/>
                <a:gd name="connsiteY140" fmla="*/ 444910 h 1548437"/>
                <a:gd name="connsiteX141" fmla="*/ 882591 w 1608248"/>
                <a:gd name="connsiteY141" fmla="*/ 486475 h 1548437"/>
                <a:gd name="connsiteX142" fmla="*/ 891330 w 1608248"/>
                <a:gd name="connsiteY142" fmla="*/ 318101 h 1548437"/>
                <a:gd name="connsiteX143" fmla="*/ 800046 w 1608248"/>
                <a:gd name="connsiteY143" fmla="*/ 226816 h 1548437"/>
                <a:gd name="connsiteX144" fmla="*/ 831872 w 1608248"/>
                <a:gd name="connsiteY144" fmla="*/ 230196 h 1548437"/>
                <a:gd name="connsiteX145" fmla="*/ 832606 w 1608248"/>
                <a:gd name="connsiteY145" fmla="*/ 230196 h 1548437"/>
                <a:gd name="connsiteX146" fmla="*/ 923811 w 1608248"/>
                <a:gd name="connsiteY146" fmla="*/ 229767 h 1548437"/>
                <a:gd name="connsiteX147" fmla="*/ 956890 w 1608248"/>
                <a:gd name="connsiteY147" fmla="*/ 196376 h 1548437"/>
                <a:gd name="connsiteX148" fmla="*/ 923658 w 1608248"/>
                <a:gd name="connsiteY148" fmla="*/ 163297 h 1548437"/>
                <a:gd name="connsiteX149" fmla="*/ 923499 w 1608248"/>
                <a:gd name="connsiteY149" fmla="*/ 163297 h 1548437"/>
                <a:gd name="connsiteX150" fmla="*/ 832294 w 1608248"/>
                <a:gd name="connsiteY150" fmla="*/ 163726 h 1548437"/>
                <a:gd name="connsiteX151" fmla="*/ 831882 w 1608248"/>
                <a:gd name="connsiteY151" fmla="*/ 163726 h 1548437"/>
                <a:gd name="connsiteX152" fmla="*/ 772337 w 1608248"/>
                <a:gd name="connsiteY152" fmla="*/ 139143 h 1548437"/>
                <a:gd name="connsiteX153" fmla="*/ 747472 w 1608248"/>
                <a:gd name="connsiteY153" fmla="*/ 79306 h 1548437"/>
                <a:gd name="connsiteX154" fmla="*/ 747472 w 1608248"/>
                <a:gd name="connsiteY154" fmla="*/ 68959 h 1548437"/>
                <a:gd name="connsiteX155" fmla="*/ 975212 w 1608248"/>
                <a:gd name="connsiteY155" fmla="*/ 68959 h 1548437"/>
                <a:gd name="connsiteX156" fmla="*/ 1088394 w 1608248"/>
                <a:gd name="connsiteY156" fmla="*/ 118240 h 1548437"/>
                <a:gd name="connsiteX157" fmla="*/ 1089746 w 1608248"/>
                <a:gd name="connsiteY157" fmla="*/ 119692 h 1548437"/>
                <a:gd name="connsiteX158" fmla="*/ 891330 w 1608248"/>
                <a:gd name="connsiteY158" fmla="*/ 318101 h 154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608248" h="1548437">
                  <a:moveTo>
                    <a:pt x="1246870" y="1097490"/>
                  </a:moveTo>
                  <a:lnTo>
                    <a:pt x="1569277" y="775086"/>
                  </a:lnTo>
                  <a:cubicBezTo>
                    <a:pt x="1618106" y="726254"/>
                    <a:pt x="1618106" y="646799"/>
                    <a:pt x="1569274" y="597966"/>
                  </a:cubicBezTo>
                  <a:cubicBezTo>
                    <a:pt x="1552055" y="580747"/>
                    <a:pt x="1531025" y="569629"/>
                    <a:pt x="1508875" y="564555"/>
                  </a:cubicBezTo>
                  <a:cubicBezTo>
                    <a:pt x="1516471" y="548227"/>
                    <a:pt x="1520491" y="530307"/>
                    <a:pt x="1520491" y="511762"/>
                  </a:cubicBezTo>
                  <a:cubicBezTo>
                    <a:pt x="1520491" y="478308"/>
                    <a:pt x="1507463" y="446857"/>
                    <a:pt x="1483811" y="423205"/>
                  </a:cubicBezTo>
                  <a:cubicBezTo>
                    <a:pt x="1465259" y="404651"/>
                    <a:pt x="1441903" y="392669"/>
                    <a:pt x="1416553" y="388352"/>
                  </a:cubicBezTo>
                  <a:cubicBezTo>
                    <a:pt x="1430825" y="344870"/>
                    <a:pt x="1420737" y="295070"/>
                    <a:pt x="1386222" y="260560"/>
                  </a:cubicBezTo>
                  <a:cubicBezTo>
                    <a:pt x="1367246" y="241586"/>
                    <a:pt x="1343644" y="230023"/>
                    <a:pt x="1319012" y="225796"/>
                  </a:cubicBezTo>
                  <a:cubicBezTo>
                    <a:pt x="1323139" y="213272"/>
                    <a:pt x="1325315" y="200048"/>
                    <a:pt x="1325315" y="186477"/>
                  </a:cubicBezTo>
                  <a:cubicBezTo>
                    <a:pt x="1325315" y="153023"/>
                    <a:pt x="1312286" y="121572"/>
                    <a:pt x="1288634" y="97920"/>
                  </a:cubicBezTo>
                  <a:cubicBezTo>
                    <a:pt x="1264979" y="74269"/>
                    <a:pt x="1233529" y="61240"/>
                    <a:pt x="1200078" y="61240"/>
                  </a:cubicBezTo>
                  <a:cubicBezTo>
                    <a:pt x="1178835" y="61240"/>
                    <a:pt x="1158409" y="66510"/>
                    <a:pt x="1140263" y="76405"/>
                  </a:cubicBezTo>
                  <a:lnTo>
                    <a:pt x="1137057" y="72959"/>
                  </a:lnTo>
                  <a:cubicBezTo>
                    <a:pt x="1095382" y="28174"/>
                    <a:pt x="1036392" y="2492"/>
                    <a:pt x="975222" y="2492"/>
                  </a:cubicBezTo>
                  <a:lnTo>
                    <a:pt x="714247" y="2492"/>
                  </a:lnTo>
                  <a:cubicBezTo>
                    <a:pt x="695895" y="2492"/>
                    <a:pt x="681012" y="17375"/>
                    <a:pt x="681012" y="35727"/>
                  </a:cubicBezTo>
                  <a:lnTo>
                    <a:pt x="681012" y="79309"/>
                  </a:lnTo>
                  <a:cubicBezTo>
                    <a:pt x="681012" y="96751"/>
                    <a:pt x="683963" y="113730"/>
                    <a:pt x="689605" y="129697"/>
                  </a:cubicBezTo>
                  <a:cubicBezTo>
                    <a:pt x="674572" y="123453"/>
                    <a:pt x="658307" y="120173"/>
                    <a:pt x="641540" y="120173"/>
                  </a:cubicBezTo>
                  <a:cubicBezTo>
                    <a:pt x="608086" y="120173"/>
                    <a:pt x="576635" y="133202"/>
                    <a:pt x="552980" y="156854"/>
                  </a:cubicBezTo>
                  <a:cubicBezTo>
                    <a:pt x="518449" y="191385"/>
                    <a:pt x="508371" y="241221"/>
                    <a:pt x="522676" y="284717"/>
                  </a:cubicBezTo>
                  <a:cubicBezTo>
                    <a:pt x="498024" y="288933"/>
                    <a:pt x="474389" y="300503"/>
                    <a:pt x="455395" y="319493"/>
                  </a:cubicBezTo>
                  <a:cubicBezTo>
                    <a:pt x="431743" y="343148"/>
                    <a:pt x="418715" y="374599"/>
                    <a:pt x="418715" y="408050"/>
                  </a:cubicBezTo>
                  <a:cubicBezTo>
                    <a:pt x="418715" y="421594"/>
                    <a:pt x="420884" y="434799"/>
                    <a:pt x="424995" y="447296"/>
                  </a:cubicBezTo>
                  <a:cubicBezTo>
                    <a:pt x="399675" y="451626"/>
                    <a:pt x="376342" y="463601"/>
                    <a:pt x="357807" y="482139"/>
                  </a:cubicBezTo>
                  <a:cubicBezTo>
                    <a:pt x="319671" y="520275"/>
                    <a:pt x="311321" y="577096"/>
                    <a:pt x="332756" y="623412"/>
                  </a:cubicBezTo>
                  <a:cubicBezTo>
                    <a:pt x="310058" y="628599"/>
                    <a:pt x="289211" y="640030"/>
                    <a:pt x="272337" y="656900"/>
                  </a:cubicBezTo>
                  <a:cubicBezTo>
                    <a:pt x="223508" y="705729"/>
                    <a:pt x="223508" y="785184"/>
                    <a:pt x="272337" y="834017"/>
                  </a:cubicBezTo>
                  <a:lnTo>
                    <a:pt x="338641" y="900317"/>
                  </a:lnTo>
                  <a:lnTo>
                    <a:pt x="12226" y="1226725"/>
                  </a:lnTo>
                  <a:cubicBezTo>
                    <a:pt x="-753" y="1239704"/>
                    <a:pt x="-753" y="1260747"/>
                    <a:pt x="12226" y="1273730"/>
                  </a:cubicBezTo>
                  <a:cubicBezTo>
                    <a:pt x="18716" y="1280216"/>
                    <a:pt x="27222" y="1283466"/>
                    <a:pt x="35725" y="1283466"/>
                  </a:cubicBezTo>
                  <a:cubicBezTo>
                    <a:pt x="44229" y="1283466"/>
                    <a:pt x="52735" y="1280219"/>
                    <a:pt x="59224" y="1273730"/>
                  </a:cubicBezTo>
                  <a:lnTo>
                    <a:pt x="388789" y="944165"/>
                  </a:lnTo>
                  <a:cubicBezTo>
                    <a:pt x="407447" y="954811"/>
                    <a:pt x="428620" y="960507"/>
                    <a:pt x="450687" y="960507"/>
                  </a:cubicBezTo>
                  <a:cubicBezTo>
                    <a:pt x="484138" y="960507"/>
                    <a:pt x="515588" y="947478"/>
                    <a:pt x="539244" y="923823"/>
                  </a:cubicBezTo>
                  <a:cubicBezTo>
                    <a:pt x="564942" y="898127"/>
                    <a:pt x="577097" y="863945"/>
                    <a:pt x="575745" y="830212"/>
                  </a:cubicBezTo>
                  <a:cubicBezTo>
                    <a:pt x="577429" y="830282"/>
                    <a:pt x="579114" y="830332"/>
                    <a:pt x="580799" y="830332"/>
                  </a:cubicBezTo>
                  <a:cubicBezTo>
                    <a:pt x="612864" y="830328"/>
                    <a:pt x="644946" y="818120"/>
                    <a:pt x="669355" y="793711"/>
                  </a:cubicBezTo>
                  <a:cubicBezTo>
                    <a:pt x="693007" y="770055"/>
                    <a:pt x="706036" y="738605"/>
                    <a:pt x="706036" y="705154"/>
                  </a:cubicBezTo>
                  <a:cubicBezTo>
                    <a:pt x="706036" y="703463"/>
                    <a:pt x="705980" y="701781"/>
                    <a:pt x="705913" y="700100"/>
                  </a:cubicBezTo>
                  <a:cubicBezTo>
                    <a:pt x="707578" y="700166"/>
                    <a:pt x="709243" y="700220"/>
                    <a:pt x="710911" y="700220"/>
                  </a:cubicBezTo>
                  <a:cubicBezTo>
                    <a:pt x="742979" y="700220"/>
                    <a:pt x="775055" y="688012"/>
                    <a:pt x="799468" y="663599"/>
                  </a:cubicBezTo>
                  <a:cubicBezTo>
                    <a:pt x="823119" y="639944"/>
                    <a:pt x="836148" y="608493"/>
                    <a:pt x="836148" y="575042"/>
                  </a:cubicBezTo>
                  <a:cubicBezTo>
                    <a:pt x="836148" y="573351"/>
                    <a:pt x="836092" y="571669"/>
                    <a:pt x="836025" y="569988"/>
                  </a:cubicBezTo>
                  <a:cubicBezTo>
                    <a:pt x="837690" y="570054"/>
                    <a:pt x="839355" y="570108"/>
                    <a:pt x="841023" y="570108"/>
                  </a:cubicBezTo>
                  <a:cubicBezTo>
                    <a:pt x="873095" y="570108"/>
                    <a:pt x="905167" y="557900"/>
                    <a:pt x="929579" y="533487"/>
                  </a:cubicBezTo>
                  <a:cubicBezTo>
                    <a:pt x="975461" y="487605"/>
                    <a:pt x="978222" y="414692"/>
                    <a:pt x="937887" y="365544"/>
                  </a:cubicBezTo>
                  <a:lnTo>
                    <a:pt x="1158502" y="144928"/>
                  </a:lnTo>
                  <a:cubicBezTo>
                    <a:pt x="1169604" y="133824"/>
                    <a:pt x="1184357" y="127713"/>
                    <a:pt x="1200058" y="127713"/>
                  </a:cubicBezTo>
                  <a:cubicBezTo>
                    <a:pt x="1215758" y="127713"/>
                    <a:pt x="1230515" y="133824"/>
                    <a:pt x="1241616" y="144928"/>
                  </a:cubicBezTo>
                  <a:cubicBezTo>
                    <a:pt x="1252718" y="156030"/>
                    <a:pt x="1258829" y="170783"/>
                    <a:pt x="1258829" y="186484"/>
                  </a:cubicBezTo>
                  <a:cubicBezTo>
                    <a:pt x="1258829" y="202181"/>
                    <a:pt x="1252718" y="216941"/>
                    <a:pt x="1241613" y="228039"/>
                  </a:cubicBezTo>
                  <a:lnTo>
                    <a:pt x="1209086" y="260566"/>
                  </a:lnTo>
                  <a:lnTo>
                    <a:pt x="1091066" y="378586"/>
                  </a:lnTo>
                  <a:cubicBezTo>
                    <a:pt x="1078087" y="391565"/>
                    <a:pt x="1078087" y="412609"/>
                    <a:pt x="1091066" y="425591"/>
                  </a:cubicBezTo>
                  <a:cubicBezTo>
                    <a:pt x="1097555" y="432077"/>
                    <a:pt x="1106062" y="435327"/>
                    <a:pt x="1114565" y="435327"/>
                  </a:cubicBezTo>
                  <a:cubicBezTo>
                    <a:pt x="1123068" y="435327"/>
                    <a:pt x="1131574" y="432081"/>
                    <a:pt x="1138064" y="425591"/>
                  </a:cubicBezTo>
                  <a:lnTo>
                    <a:pt x="1256084" y="307571"/>
                  </a:lnTo>
                  <a:cubicBezTo>
                    <a:pt x="1278995" y="284657"/>
                    <a:pt x="1316280" y="284653"/>
                    <a:pt x="1339198" y="307568"/>
                  </a:cubicBezTo>
                  <a:cubicBezTo>
                    <a:pt x="1362112" y="330485"/>
                    <a:pt x="1362112" y="367767"/>
                    <a:pt x="1339198" y="390685"/>
                  </a:cubicBezTo>
                  <a:lnTo>
                    <a:pt x="1306667" y="423215"/>
                  </a:lnTo>
                  <a:lnTo>
                    <a:pt x="1221178" y="508705"/>
                  </a:lnTo>
                  <a:cubicBezTo>
                    <a:pt x="1208199" y="521684"/>
                    <a:pt x="1208199" y="542728"/>
                    <a:pt x="1221178" y="555710"/>
                  </a:cubicBezTo>
                  <a:cubicBezTo>
                    <a:pt x="1227667" y="562196"/>
                    <a:pt x="1236173" y="565446"/>
                    <a:pt x="1244677" y="565446"/>
                  </a:cubicBezTo>
                  <a:cubicBezTo>
                    <a:pt x="1253180" y="565446"/>
                    <a:pt x="1261686" y="562199"/>
                    <a:pt x="1268176" y="555710"/>
                  </a:cubicBezTo>
                  <a:lnTo>
                    <a:pt x="1353665" y="470220"/>
                  </a:lnTo>
                  <a:cubicBezTo>
                    <a:pt x="1364767" y="459115"/>
                    <a:pt x="1379524" y="453004"/>
                    <a:pt x="1395221" y="453004"/>
                  </a:cubicBezTo>
                  <a:cubicBezTo>
                    <a:pt x="1410921" y="453004"/>
                    <a:pt x="1425678" y="459115"/>
                    <a:pt x="1436779" y="470220"/>
                  </a:cubicBezTo>
                  <a:cubicBezTo>
                    <a:pt x="1447881" y="481322"/>
                    <a:pt x="1453992" y="496075"/>
                    <a:pt x="1453992" y="511775"/>
                  </a:cubicBezTo>
                  <a:cubicBezTo>
                    <a:pt x="1453992" y="527472"/>
                    <a:pt x="1447881" y="542232"/>
                    <a:pt x="1436776" y="553331"/>
                  </a:cubicBezTo>
                  <a:lnTo>
                    <a:pt x="1392127" y="597980"/>
                  </a:lnTo>
                  <a:lnTo>
                    <a:pt x="1351286" y="638820"/>
                  </a:lnTo>
                  <a:cubicBezTo>
                    <a:pt x="1338307" y="651799"/>
                    <a:pt x="1338307" y="672843"/>
                    <a:pt x="1351286" y="685825"/>
                  </a:cubicBezTo>
                  <a:cubicBezTo>
                    <a:pt x="1357776" y="692311"/>
                    <a:pt x="1366282" y="695561"/>
                    <a:pt x="1374785" y="695561"/>
                  </a:cubicBezTo>
                  <a:cubicBezTo>
                    <a:pt x="1383288" y="695561"/>
                    <a:pt x="1391795" y="692315"/>
                    <a:pt x="1398284" y="685825"/>
                  </a:cubicBezTo>
                  <a:lnTo>
                    <a:pt x="1439155" y="644954"/>
                  </a:lnTo>
                  <a:cubicBezTo>
                    <a:pt x="1462073" y="622077"/>
                    <a:pt x="1499335" y="622080"/>
                    <a:pt x="1522239" y="644984"/>
                  </a:cubicBezTo>
                  <a:cubicBezTo>
                    <a:pt x="1545157" y="667898"/>
                    <a:pt x="1545157" y="705184"/>
                    <a:pt x="1522239" y="728101"/>
                  </a:cubicBezTo>
                  <a:lnTo>
                    <a:pt x="1199832" y="1050505"/>
                  </a:lnTo>
                  <a:cubicBezTo>
                    <a:pt x="1118874" y="1131466"/>
                    <a:pt x="1011278" y="1178335"/>
                    <a:pt x="896863" y="1182488"/>
                  </a:cubicBezTo>
                  <a:cubicBezTo>
                    <a:pt x="888453" y="1182794"/>
                    <a:pt x="880465" y="1186280"/>
                    <a:pt x="874524" y="1192247"/>
                  </a:cubicBezTo>
                  <a:lnTo>
                    <a:pt x="576692" y="1491182"/>
                  </a:lnTo>
                  <a:cubicBezTo>
                    <a:pt x="563736" y="1504185"/>
                    <a:pt x="563773" y="1525228"/>
                    <a:pt x="576778" y="1538184"/>
                  </a:cubicBezTo>
                  <a:cubicBezTo>
                    <a:pt x="583261" y="1544643"/>
                    <a:pt x="591748" y="1547876"/>
                    <a:pt x="600234" y="1547876"/>
                  </a:cubicBezTo>
                  <a:cubicBezTo>
                    <a:pt x="608757" y="1547876"/>
                    <a:pt x="617287" y="1544617"/>
                    <a:pt x="623776" y="1538097"/>
                  </a:cubicBezTo>
                  <a:lnTo>
                    <a:pt x="842840" y="1318226"/>
                  </a:lnTo>
                  <a:cubicBezTo>
                    <a:pt x="898484" y="1353923"/>
                    <a:pt x="963924" y="1370896"/>
                    <a:pt x="1030464" y="1366497"/>
                  </a:cubicBezTo>
                  <a:lnTo>
                    <a:pt x="1201915" y="1537951"/>
                  </a:lnTo>
                  <a:cubicBezTo>
                    <a:pt x="1208405" y="1544437"/>
                    <a:pt x="1216911" y="1547687"/>
                    <a:pt x="1225414" y="1547687"/>
                  </a:cubicBezTo>
                  <a:cubicBezTo>
                    <a:pt x="1233921" y="1547687"/>
                    <a:pt x="1242424" y="1544441"/>
                    <a:pt x="1248913" y="1537951"/>
                  </a:cubicBezTo>
                  <a:cubicBezTo>
                    <a:pt x="1261892" y="1524972"/>
                    <a:pt x="1261892" y="1503929"/>
                    <a:pt x="1248913" y="1490946"/>
                  </a:cubicBezTo>
                  <a:lnTo>
                    <a:pt x="1066623" y="1308636"/>
                  </a:lnTo>
                  <a:cubicBezTo>
                    <a:pt x="1059721" y="1301738"/>
                    <a:pt x="1050132" y="1298212"/>
                    <a:pt x="1040406" y="1299010"/>
                  </a:cubicBezTo>
                  <a:lnTo>
                    <a:pt x="1029869" y="1299874"/>
                  </a:lnTo>
                  <a:cubicBezTo>
                    <a:pt x="981233" y="1303861"/>
                    <a:pt x="933158" y="1293208"/>
                    <a:pt x="891184" y="1269686"/>
                  </a:cubicBezTo>
                  <a:lnTo>
                    <a:pt x="912543" y="1248250"/>
                  </a:lnTo>
                  <a:cubicBezTo>
                    <a:pt x="1038864" y="1240458"/>
                    <a:pt x="1157130" y="1187233"/>
                    <a:pt x="1246870" y="1097490"/>
                  </a:cubicBezTo>
                  <a:close/>
                  <a:moveTo>
                    <a:pt x="492245" y="876825"/>
                  </a:moveTo>
                  <a:cubicBezTo>
                    <a:pt x="481144" y="887930"/>
                    <a:pt x="466384" y="894040"/>
                    <a:pt x="450690" y="894040"/>
                  </a:cubicBezTo>
                  <a:cubicBezTo>
                    <a:pt x="434990" y="894040"/>
                    <a:pt x="420233" y="887930"/>
                    <a:pt x="409135" y="876825"/>
                  </a:cubicBezTo>
                  <a:lnTo>
                    <a:pt x="319332" y="787025"/>
                  </a:lnTo>
                  <a:cubicBezTo>
                    <a:pt x="296418" y="764111"/>
                    <a:pt x="296418" y="726826"/>
                    <a:pt x="319332" y="703908"/>
                  </a:cubicBezTo>
                  <a:cubicBezTo>
                    <a:pt x="330434" y="692803"/>
                    <a:pt x="345194" y="686692"/>
                    <a:pt x="360891" y="686692"/>
                  </a:cubicBezTo>
                  <a:cubicBezTo>
                    <a:pt x="376588" y="686692"/>
                    <a:pt x="391348" y="692803"/>
                    <a:pt x="402446" y="703908"/>
                  </a:cubicBezTo>
                  <a:lnTo>
                    <a:pt x="492249" y="793707"/>
                  </a:lnTo>
                  <a:cubicBezTo>
                    <a:pt x="515160" y="816622"/>
                    <a:pt x="515160" y="853907"/>
                    <a:pt x="492245" y="876825"/>
                  </a:cubicBezTo>
                  <a:close/>
                  <a:moveTo>
                    <a:pt x="622364" y="746706"/>
                  </a:moveTo>
                  <a:cubicBezTo>
                    <a:pt x="599447" y="769620"/>
                    <a:pt x="562154" y="769620"/>
                    <a:pt x="539247" y="746706"/>
                  </a:cubicBezTo>
                  <a:lnTo>
                    <a:pt x="449444" y="656903"/>
                  </a:lnTo>
                  <a:lnTo>
                    <a:pt x="404792" y="612251"/>
                  </a:lnTo>
                  <a:cubicBezTo>
                    <a:pt x="381878" y="589337"/>
                    <a:pt x="381878" y="552051"/>
                    <a:pt x="404792" y="529137"/>
                  </a:cubicBezTo>
                  <a:cubicBezTo>
                    <a:pt x="415893" y="518032"/>
                    <a:pt x="430654" y="511922"/>
                    <a:pt x="446347" y="511922"/>
                  </a:cubicBezTo>
                  <a:cubicBezTo>
                    <a:pt x="462048" y="511922"/>
                    <a:pt x="476804" y="518032"/>
                    <a:pt x="487902" y="529137"/>
                  </a:cubicBezTo>
                  <a:lnTo>
                    <a:pt x="622354" y="663589"/>
                  </a:lnTo>
                  <a:cubicBezTo>
                    <a:pt x="622354" y="663589"/>
                    <a:pt x="622354" y="663589"/>
                    <a:pt x="622357" y="663589"/>
                  </a:cubicBezTo>
                  <a:cubicBezTo>
                    <a:pt x="633462" y="674694"/>
                    <a:pt x="639573" y="689450"/>
                    <a:pt x="639573" y="705147"/>
                  </a:cubicBezTo>
                  <a:cubicBezTo>
                    <a:pt x="639573" y="720844"/>
                    <a:pt x="633462" y="735604"/>
                    <a:pt x="622364" y="746706"/>
                  </a:cubicBezTo>
                  <a:close/>
                  <a:moveTo>
                    <a:pt x="752476" y="616591"/>
                  </a:moveTo>
                  <a:cubicBezTo>
                    <a:pt x="729559" y="639502"/>
                    <a:pt x="692270" y="639505"/>
                    <a:pt x="669359" y="616591"/>
                  </a:cubicBezTo>
                  <a:lnTo>
                    <a:pt x="502377" y="449609"/>
                  </a:lnTo>
                  <a:cubicBezTo>
                    <a:pt x="491275" y="438507"/>
                    <a:pt x="485164" y="423754"/>
                    <a:pt x="485164" y="408053"/>
                  </a:cubicBezTo>
                  <a:cubicBezTo>
                    <a:pt x="485164" y="392356"/>
                    <a:pt x="491275" y="377596"/>
                    <a:pt x="502380" y="366498"/>
                  </a:cubicBezTo>
                  <a:cubicBezTo>
                    <a:pt x="513837" y="355041"/>
                    <a:pt x="528890" y="349312"/>
                    <a:pt x="543935" y="349312"/>
                  </a:cubicBezTo>
                  <a:cubicBezTo>
                    <a:pt x="558974" y="349312"/>
                    <a:pt x="574010" y="355034"/>
                    <a:pt x="585464" y="366471"/>
                  </a:cubicBezTo>
                  <a:lnTo>
                    <a:pt x="661570" y="442577"/>
                  </a:lnTo>
                  <a:lnTo>
                    <a:pt x="752469" y="533477"/>
                  </a:lnTo>
                  <a:lnTo>
                    <a:pt x="752473" y="533477"/>
                  </a:lnTo>
                  <a:cubicBezTo>
                    <a:pt x="763571" y="544578"/>
                    <a:pt x="769682" y="559332"/>
                    <a:pt x="769682" y="575032"/>
                  </a:cubicBezTo>
                  <a:cubicBezTo>
                    <a:pt x="769688" y="590732"/>
                    <a:pt x="763578" y="605492"/>
                    <a:pt x="752476" y="616591"/>
                  </a:cubicBezTo>
                  <a:close/>
                  <a:moveTo>
                    <a:pt x="882591" y="486475"/>
                  </a:moveTo>
                  <a:cubicBezTo>
                    <a:pt x="859677" y="509390"/>
                    <a:pt x="822392" y="509390"/>
                    <a:pt x="799477" y="486475"/>
                  </a:cubicBezTo>
                  <a:lnTo>
                    <a:pt x="632495" y="319493"/>
                  </a:lnTo>
                  <a:cubicBezTo>
                    <a:pt x="632479" y="319477"/>
                    <a:pt x="632459" y="319460"/>
                    <a:pt x="632439" y="319440"/>
                  </a:cubicBezTo>
                  <a:lnTo>
                    <a:pt x="599965" y="286966"/>
                  </a:lnTo>
                  <a:cubicBezTo>
                    <a:pt x="577051" y="264049"/>
                    <a:pt x="577051" y="226766"/>
                    <a:pt x="599965" y="203849"/>
                  </a:cubicBezTo>
                  <a:cubicBezTo>
                    <a:pt x="611422" y="192388"/>
                    <a:pt x="626474" y="186660"/>
                    <a:pt x="641524" y="186660"/>
                  </a:cubicBezTo>
                  <a:cubicBezTo>
                    <a:pt x="656573" y="186660"/>
                    <a:pt x="671625" y="192388"/>
                    <a:pt x="683079" y="203849"/>
                  </a:cubicBezTo>
                  <a:lnTo>
                    <a:pt x="882585" y="403355"/>
                  </a:lnTo>
                  <a:cubicBezTo>
                    <a:pt x="893690" y="414456"/>
                    <a:pt x="899800" y="429213"/>
                    <a:pt x="899800" y="444910"/>
                  </a:cubicBezTo>
                  <a:cubicBezTo>
                    <a:pt x="899804" y="460614"/>
                    <a:pt x="893696" y="475377"/>
                    <a:pt x="882591" y="486475"/>
                  </a:cubicBezTo>
                  <a:close/>
                  <a:moveTo>
                    <a:pt x="891330" y="318101"/>
                  </a:moveTo>
                  <a:lnTo>
                    <a:pt x="800046" y="226816"/>
                  </a:lnTo>
                  <a:cubicBezTo>
                    <a:pt x="810396" y="229026"/>
                    <a:pt x="821039" y="230199"/>
                    <a:pt x="831872" y="230196"/>
                  </a:cubicBezTo>
                  <a:cubicBezTo>
                    <a:pt x="832114" y="230196"/>
                    <a:pt x="832360" y="230196"/>
                    <a:pt x="832606" y="230196"/>
                  </a:cubicBezTo>
                  <a:lnTo>
                    <a:pt x="923811" y="229767"/>
                  </a:lnTo>
                  <a:cubicBezTo>
                    <a:pt x="942163" y="229681"/>
                    <a:pt x="956976" y="214731"/>
                    <a:pt x="956890" y="196376"/>
                  </a:cubicBezTo>
                  <a:cubicBezTo>
                    <a:pt x="956803" y="178074"/>
                    <a:pt x="941940" y="163297"/>
                    <a:pt x="923658" y="163297"/>
                  </a:cubicBezTo>
                  <a:cubicBezTo>
                    <a:pt x="923605" y="163297"/>
                    <a:pt x="923552" y="163297"/>
                    <a:pt x="923499" y="163297"/>
                  </a:cubicBezTo>
                  <a:lnTo>
                    <a:pt x="832294" y="163726"/>
                  </a:lnTo>
                  <a:cubicBezTo>
                    <a:pt x="832154" y="163726"/>
                    <a:pt x="832021" y="163726"/>
                    <a:pt x="831882" y="163726"/>
                  </a:cubicBezTo>
                  <a:cubicBezTo>
                    <a:pt x="809409" y="163726"/>
                    <a:pt x="788273" y="155003"/>
                    <a:pt x="772337" y="139143"/>
                  </a:cubicBezTo>
                  <a:cubicBezTo>
                    <a:pt x="756301" y="123181"/>
                    <a:pt x="747472" y="101934"/>
                    <a:pt x="747472" y="79306"/>
                  </a:cubicBezTo>
                  <a:lnTo>
                    <a:pt x="747472" y="68959"/>
                  </a:lnTo>
                  <a:lnTo>
                    <a:pt x="975212" y="68959"/>
                  </a:lnTo>
                  <a:cubicBezTo>
                    <a:pt x="1017993" y="68959"/>
                    <a:pt x="1059246" y="86919"/>
                    <a:pt x="1088394" y="118240"/>
                  </a:cubicBezTo>
                  <a:lnTo>
                    <a:pt x="1089746" y="119692"/>
                  </a:lnTo>
                  <a:lnTo>
                    <a:pt x="891330" y="3181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54" name="Gráfico 3">
            <a:extLst>
              <a:ext uri="{FF2B5EF4-FFF2-40B4-BE49-F238E27FC236}">
                <a16:creationId xmlns:a16="http://schemas.microsoft.com/office/drawing/2014/main" id="{16B60EAB-25ED-4F09-B034-14F2F9313C91}"/>
              </a:ext>
            </a:extLst>
          </p:cNvPr>
          <p:cNvGrpSpPr/>
          <p:nvPr userDrawn="1"/>
        </p:nvGrpSpPr>
        <p:grpSpPr>
          <a:xfrm>
            <a:off x="5175331" y="4257590"/>
            <a:ext cx="1856478" cy="1856478"/>
            <a:chOff x="3381512" y="1793379"/>
            <a:chExt cx="4790348" cy="4790348"/>
          </a:xfrm>
        </p:grpSpPr>
        <p:sp>
          <p:nvSpPr>
            <p:cNvPr id="55" name="Forma Livre: Forma 4">
              <a:extLst>
                <a:ext uri="{FF2B5EF4-FFF2-40B4-BE49-F238E27FC236}">
                  <a16:creationId xmlns:a16="http://schemas.microsoft.com/office/drawing/2014/main" id="{7F73643B-0CB6-4F6C-858D-F092CB999B45}"/>
                </a:ext>
              </a:extLst>
            </p:cNvPr>
            <p:cNvSpPr/>
            <p:nvPr/>
          </p:nvSpPr>
          <p:spPr>
            <a:xfrm>
              <a:off x="5859893" y="3385571"/>
              <a:ext cx="1317346" cy="2443077"/>
            </a:xfrm>
            <a:custGeom>
              <a:avLst/>
              <a:gdLst>
                <a:gd name="connsiteX0" fmla="*/ 1113182 w 1317345"/>
                <a:gd name="connsiteY0" fmla="*/ 2046077 h 2443077"/>
                <a:gd name="connsiteX1" fmla="*/ 662889 w 1317345"/>
                <a:gd name="connsiteY1" fmla="*/ 2302361 h 2443077"/>
                <a:gd name="connsiteX2" fmla="*/ 140741 w 1317345"/>
                <a:gd name="connsiteY2" fmla="*/ 1780213 h 2443077"/>
                <a:gd name="connsiteX3" fmla="*/ 464090 w 1317345"/>
                <a:gd name="connsiteY3" fmla="*/ 1297586 h 2443077"/>
                <a:gd name="connsiteX4" fmla="*/ 485647 w 1317345"/>
                <a:gd name="connsiteY4" fmla="*/ 1289203 h 2443077"/>
                <a:gd name="connsiteX5" fmla="*/ 664087 w 1317345"/>
                <a:gd name="connsiteY5" fmla="*/ 1258065 h 2443077"/>
                <a:gd name="connsiteX6" fmla="*/ 704805 w 1317345"/>
                <a:gd name="connsiteY6" fmla="*/ 1260460 h 2443077"/>
                <a:gd name="connsiteX7" fmla="*/ 706002 w 1317345"/>
                <a:gd name="connsiteY7" fmla="*/ 1260460 h 2443077"/>
                <a:gd name="connsiteX8" fmla="*/ 931149 w 1317345"/>
                <a:gd name="connsiteY8" fmla="*/ 1332316 h 2443077"/>
                <a:gd name="connsiteX9" fmla="*/ 1113182 w 1317345"/>
                <a:gd name="connsiteY9" fmla="*/ 2046077 h 2443077"/>
                <a:gd name="connsiteX10" fmla="*/ 260500 w 1317345"/>
                <a:gd name="connsiteY10" fmla="*/ 484424 h 2443077"/>
                <a:gd name="connsiteX11" fmla="*/ 386247 w 1317345"/>
                <a:gd name="connsiteY11" fmla="*/ 484424 h 2443077"/>
                <a:gd name="connsiteX12" fmla="*/ 386247 w 1317345"/>
                <a:gd name="connsiteY12" fmla="*/ 1187408 h 2443077"/>
                <a:gd name="connsiteX13" fmla="*/ 260500 w 1317345"/>
                <a:gd name="connsiteY13" fmla="*/ 1262856 h 2443077"/>
                <a:gd name="connsiteX14" fmla="*/ 260500 w 1317345"/>
                <a:gd name="connsiteY14" fmla="*/ 484424 h 2443077"/>
                <a:gd name="connsiteX15" fmla="*/ 775463 w 1317345"/>
                <a:gd name="connsiteY15" fmla="*/ 140716 h 2443077"/>
                <a:gd name="connsiteX16" fmla="*/ 901209 w 1317345"/>
                <a:gd name="connsiteY16" fmla="*/ 140716 h 2443077"/>
                <a:gd name="connsiteX17" fmla="*/ 901209 w 1317345"/>
                <a:gd name="connsiteY17" fmla="*/ 1169444 h 2443077"/>
                <a:gd name="connsiteX18" fmla="*/ 775463 w 1317345"/>
                <a:gd name="connsiteY18" fmla="*/ 1134714 h 2443077"/>
                <a:gd name="connsiteX19" fmla="*/ 775463 w 1317345"/>
                <a:gd name="connsiteY19" fmla="*/ 140716 h 2443077"/>
                <a:gd name="connsiteX20" fmla="*/ 1032944 w 1317345"/>
                <a:gd name="connsiteY20" fmla="*/ 1240101 h 2443077"/>
                <a:gd name="connsiteX21" fmla="*/ 1032944 w 1317345"/>
                <a:gd name="connsiteY21" fmla="*/ 70059 h 2443077"/>
                <a:gd name="connsiteX22" fmla="*/ 967077 w 1317345"/>
                <a:gd name="connsiteY22" fmla="*/ 8982 h 2443077"/>
                <a:gd name="connsiteX23" fmla="*/ 711990 w 1317345"/>
                <a:gd name="connsiteY23" fmla="*/ 8982 h 2443077"/>
                <a:gd name="connsiteX24" fmla="*/ 643728 w 1317345"/>
                <a:gd name="connsiteY24" fmla="*/ 70059 h 2443077"/>
                <a:gd name="connsiteX25" fmla="*/ 643728 w 1317345"/>
                <a:gd name="connsiteY25" fmla="*/ 1125133 h 2443077"/>
                <a:gd name="connsiteX26" fmla="*/ 517981 w 1317345"/>
                <a:gd name="connsiteY26" fmla="*/ 1141899 h 2443077"/>
                <a:gd name="connsiteX27" fmla="*/ 517981 w 1317345"/>
                <a:gd name="connsiteY27" fmla="*/ 414964 h 2443077"/>
                <a:gd name="connsiteX28" fmla="*/ 450917 w 1317345"/>
                <a:gd name="connsiteY28" fmla="*/ 352689 h 2443077"/>
                <a:gd name="connsiteX29" fmla="*/ 195831 w 1317345"/>
                <a:gd name="connsiteY29" fmla="*/ 352689 h 2443077"/>
                <a:gd name="connsiteX30" fmla="*/ 128766 w 1317345"/>
                <a:gd name="connsiteY30" fmla="*/ 414964 h 2443077"/>
                <a:gd name="connsiteX31" fmla="*/ 128766 w 1317345"/>
                <a:gd name="connsiteY31" fmla="*/ 1401776 h 2443077"/>
                <a:gd name="connsiteX32" fmla="*/ 9007 w 1317345"/>
                <a:gd name="connsiteY32" fmla="*/ 1781411 h 2443077"/>
                <a:gd name="connsiteX33" fmla="*/ 664087 w 1317345"/>
                <a:gd name="connsiteY33" fmla="*/ 2436491 h 2443077"/>
                <a:gd name="connsiteX34" fmla="*/ 1319167 w 1317345"/>
                <a:gd name="connsiteY34" fmla="*/ 1781411 h 2443077"/>
                <a:gd name="connsiteX35" fmla="*/ 1032944 w 1317345"/>
                <a:gd name="connsiteY35" fmla="*/ 1240101 h 244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17345" h="2443077">
                  <a:moveTo>
                    <a:pt x="1113182" y="2046077"/>
                  </a:moveTo>
                  <a:cubicBezTo>
                    <a:pt x="1018573" y="2205357"/>
                    <a:pt x="847318" y="2302361"/>
                    <a:pt x="662889" y="2302361"/>
                  </a:cubicBezTo>
                  <a:cubicBezTo>
                    <a:pt x="374271" y="2302361"/>
                    <a:pt x="140741" y="2067634"/>
                    <a:pt x="140741" y="1780213"/>
                  </a:cubicBezTo>
                  <a:cubicBezTo>
                    <a:pt x="140741" y="1568240"/>
                    <a:pt x="267686" y="1377824"/>
                    <a:pt x="464090" y="1297586"/>
                  </a:cubicBezTo>
                  <a:cubicBezTo>
                    <a:pt x="472473" y="1296388"/>
                    <a:pt x="479659" y="1292795"/>
                    <a:pt x="485647" y="1289203"/>
                  </a:cubicBezTo>
                  <a:cubicBezTo>
                    <a:pt x="541933" y="1267646"/>
                    <a:pt x="603010" y="1258065"/>
                    <a:pt x="664087" y="1258065"/>
                  </a:cubicBezTo>
                  <a:cubicBezTo>
                    <a:pt x="678458" y="1258065"/>
                    <a:pt x="691632" y="1259263"/>
                    <a:pt x="704805" y="1260460"/>
                  </a:cubicBezTo>
                  <a:lnTo>
                    <a:pt x="706002" y="1260460"/>
                  </a:lnTo>
                  <a:cubicBezTo>
                    <a:pt x="785043" y="1266448"/>
                    <a:pt x="862886" y="1290400"/>
                    <a:pt x="931149" y="1332316"/>
                  </a:cubicBezTo>
                  <a:cubicBezTo>
                    <a:pt x="1179049" y="1477224"/>
                    <a:pt x="1260486" y="1798177"/>
                    <a:pt x="1113182" y="2046077"/>
                  </a:cubicBezTo>
                  <a:moveTo>
                    <a:pt x="260500" y="484424"/>
                  </a:moveTo>
                  <a:lnTo>
                    <a:pt x="386247" y="484424"/>
                  </a:lnTo>
                  <a:lnTo>
                    <a:pt x="386247" y="1187408"/>
                  </a:lnTo>
                  <a:cubicBezTo>
                    <a:pt x="341936" y="1207767"/>
                    <a:pt x="300021" y="1232916"/>
                    <a:pt x="260500" y="1262856"/>
                  </a:cubicBezTo>
                  <a:lnTo>
                    <a:pt x="260500" y="484424"/>
                  </a:lnTo>
                  <a:close/>
                  <a:moveTo>
                    <a:pt x="775463" y="140716"/>
                  </a:moveTo>
                  <a:lnTo>
                    <a:pt x="901209" y="140716"/>
                  </a:lnTo>
                  <a:lnTo>
                    <a:pt x="901209" y="1169444"/>
                  </a:lnTo>
                  <a:cubicBezTo>
                    <a:pt x="860491" y="1153875"/>
                    <a:pt x="818576" y="1141899"/>
                    <a:pt x="775463" y="1134714"/>
                  </a:cubicBezTo>
                  <a:lnTo>
                    <a:pt x="775463" y="140716"/>
                  </a:lnTo>
                  <a:close/>
                  <a:moveTo>
                    <a:pt x="1032944" y="1240101"/>
                  </a:moveTo>
                  <a:lnTo>
                    <a:pt x="1032944" y="70059"/>
                  </a:lnTo>
                  <a:cubicBezTo>
                    <a:pt x="1032944" y="34131"/>
                    <a:pt x="1003004" y="8982"/>
                    <a:pt x="967077" y="8982"/>
                  </a:cubicBezTo>
                  <a:lnTo>
                    <a:pt x="711990" y="8982"/>
                  </a:lnTo>
                  <a:cubicBezTo>
                    <a:pt x="676063" y="8982"/>
                    <a:pt x="643728" y="34131"/>
                    <a:pt x="643728" y="70059"/>
                  </a:cubicBezTo>
                  <a:lnTo>
                    <a:pt x="643728" y="1125133"/>
                  </a:lnTo>
                  <a:cubicBezTo>
                    <a:pt x="601813" y="1126331"/>
                    <a:pt x="558699" y="1131121"/>
                    <a:pt x="517981" y="1141899"/>
                  </a:cubicBezTo>
                  <a:lnTo>
                    <a:pt x="517981" y="414964"/>
                  </a:lnTo>
                  <a:cubicBezTo>
                    <a:pt x="517981" y="379036"/>
                    <a:pt x="486844" y="352689"/>
                    <a:pt x="450917" y="352689"/>
                  </a:cubicBezTo>
                  <a:lnTo>
                    <a:pt x="195831" y="352689"/>
                  </a:lnTo>
                  <a:cubicBezTo>
                    <a:pt x="159903" y="352689"/>
                    <a:pt x="128766" y="379036"/>
                    <a:pt x="128766" y="414964"/>
                  </a:cubicBezTo>
                  <a:lnTo>
                    <a:pt x="128766" y="1401776"/>
                  </a:lnTo>
                  <a:cubicBezTo>
                    <a:pt x="49725" y="1511954"/>
                    <a:pt x="7809" y="1644886"/>
                    <a:pt x="9007" y="1781411"/>
                  </a:cubicBezTo>
                  <a:cubicBezTo>
                    <a:pt x="9007" y="2143082"/>
                    <a:pt x="302416" y="2436491"/>
                    <a:pt x="664087" y="2436491"/>
                  </a:cubicBezTo>
                  <a:cubicBezTo>
                    <a:pt x="1025758" y="2436491"/>
                    <a:pt x="1319167" y="2143082"/>
                    <a:pt x="1319167" y="1781411"/>
                  </a:cubicBezTo>
                  <a:cubicBezTo>
                    <a:pt x="1317970" y="1564648"/>
                    <a:pt x="1211384" y="1362255"/>
                    <a:pt x="1032944" y="124010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5">
              <a:extLst>
                <a:ext uri="{FF2B5EF4-FFF2-40B4-BE49-F238E27FC236}">
                  <a16:creationId xmlns:a16="http://schemas.microsoft.com/office/drawing/2014/main" id="{7247998F-5188-4185-8C9F-B302B9AF2188}"/>
                </a:ext>
              </a:extLst>
            </p:cNvPr>
            <p:cNvSpPr/>
            <p:nvPr/>
          </p:nvSpPr>
          <p:spPr>
            <a:xfrm>
              <a:off x="6300596" y="4696929"/>
              <a:ext cx="443107" cy="934118"/>
            </a:xfrm>
            <a:custGeom>
              <a:avLst/>
              <a:gdLst>
                <a:gd name="connsiteX0" fmla="*/ 223385 w 443107"/>
                <a:gd name="connsiteY0" fmla="*/ 414964 h 934117"/>
                <a:gd name="connsiteX1" fmla="*/ 140751 w 443107"/>
                <a:gd name="connsiteY1" fmla="*/ 332331 h 934117"/>
                <a:gd name="connsiteX2" fmla="*/ 223385 w 443107"/>
                <a:gd name="connsiteY2" fmla="*/ 248499 h 934117"/>
                <a:gd name="connsiteX3" fmla="*/ 306018 w 443107"/>
                <a:gd name="connsiteY3" fmla="*/ 331133 h 934117"/>
                <a:gd name="connsiteX4" fmla="*/ 371885 w 443107"/>
                <a:gd name="connsiteY4" fmla="*/ 397000 h 934117"/>
                <a:gd name="connsiteX5" fmla="*/ 438950 w 443107"/>
                <a:gd name="connsiteY5" fmla="*/ 331133 h 934117"/>
                <a:gd name="connsiteX6" fmla="*/ 302425 w 443107"/>
                <a:gd name="connsiteY6" fmla="*/ 129938 h 934117"/>
                <a:gd name="connsiteX7" fmla="*/ 302425 w 443107"/>
                <a:gd name="connsiteY7" fmla="*/ 74849 h 934117"/>
                <a:gd name="connsiteX8" fmla="*/ 236558 w 443107"/>
                <a:gd name="connsiteY8" fmla="*/ 8982 h 934117"/>
                <a:gd name="connsiteX9" fmla="*/ 170691 w 443107"/>
                <a:gd name="connsiteY9" fmla="*/ 74849 h 934117"/>
                <a:gd name="connsiteX10" fmla="*/ 170691 w 443107"/>
                <a:gd name="connsiteY10" fmla="*/ 122753 h 934117"/>
                <a:gd name="connsiteX11" fmla="*/ 16202 w 443107"/>
                <a:gd name="connsiteY11" fmla="*/ 385024 h 934117"/>
                <a:gd name="connsiteX12" fmla="*/ 223385 w 443107"/>
                <a:gd name="connsiteY12" fmla="*/ 546699 h 934117"/>
                <a:gd name="connsiteX13" fmla="*/ 306018 w 443107"/>
                <a:gd name="connsiteY13" fmla="*/ 629332 h 934117"/>
                <a:gd name="connsiteX14" fmla="*/ 222187 w 443107"/>
                <a:gd name="connsiteY14" fmla="*/ 711965 h 934117"/>
                <a:gd name="connsiteX15" fmla="*/ 139554 w 443107"/>
                <a:gd name="connsiteY15" fmla="*/ 629332 h 934117"/>
                <a:gd name="connsiteX16" fmla="*/ 73686 w 443107"/>
                <a:gd name="connsiteY16" fmla="*/ 563465 h 934117"/>
                <a:gd name="connsiteX17" fmla="*/ 9017 w 443107"/>
                <a:gd name="connsiteY17" fmla="*/ 629332 h 934117"/>
                <a:gd name="connsiteX18" fmla="*/ 9017 w 443107"/>
                <a:gd name="connsiteY18" fmla="*/ 630530 h 934117"/>
                <a:gd name="connsiteX19" fmla="*/ 170691 w 443107"/>
                <a:gd name="connsiteY19" fmla="*/ 838910 h 934117"/>
                <a:gd name="connsiteX20" fmla="*/ 170691 w 443107"/>
                <a:gd name="connsiteY20" fmla="*/ 868849 h 934117"/>
                <a:gd name="connsiteX21" fmla="*/ 236558 w 443107"/>
                <a:gd name="connsiteY21" fmla="*/ 934717 h 934117"/>
                <a:gd name="connsiteX22" fmla="*/ 302425 w 443107"/>
                <a:gd name="connsiteY22" fmla="*/ 868849 h 934117"/>
                <a:gd name="connsiteX23" fmla="*/ 302425 w 443107"/>
                <a:gd name="connsiteY23" fmla="*/ 832922 h 934117"/>
                <a:gd name="connsiteX24" fmla="*/ 424579 w 443107"/>
                <a:gd name="connsiteY24" fmla="*/ 553884 h 934117"/>
                <a:gd name="connsiteX25" fmla="*/ 223385 w 443107"/>
                <a:gd name="connsiteY25" fmla="*/ 414964 h 93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07" h="934117">
                  <a:moveTo>
                    <a:pt x="223385" y="414964"/>
                  </a:moveTo>
                  <a:cubicBezTo>
                    <a:pt x="176679" y="414964"/>
                    <a:pt x="140751" y="377839"/>
                    <a:pt x="140751" y="332331"/>
                  </a:cubicBezTo>
                  <a:cubicBezTo>
                    <a:pt x="140751" y="286822"/>
                    <a:pt x="176679" y="249697"/>
                    <a:pt x="223385" y="248499"/>
                  </a:cubicBezTo>
                  <a:cubicBezTo>
                    <a:pt x="270090" y="248499"/>
                    <a:pt x="306018" y="285624"/>
                    <a:pt x="306018" y="331133"/>
                  </a:cubicBezTo>
                  <a:cubicBezTo>
                    <a:pt x="306018" y="367061"/>
                    <a:pt x="335958" y="397000"/>
                    <a:pt x="371885" y="397000"/>
                  </a:cubicBezTo>
                  <a:cubicBezTo>
                    <a:pt x="409011" y="397000"/>
                    <a:pt x="438950" y="368258"/>
                    <a:pt x="438950" y="331133"/>
                  </a:cubicBezTo>
                  <a:cubicBezTo>
                    <a:pt x="438950" y="242512"/>
                    <a:pt x="385059" y="162273"/>
                    <a:pt x="302425" y="129938"/>
                  </a:cubicBezTo>
                  <a:lnTo>
                    <a:pt x="302425" y="74849"/>
                  </a:lnTo>
                  <a:cubicBezTo>
                    <a:pt x="302425" y="38922"/>
                    <a:pt x="272486" y="8982"/>
                    <a:pt x="236558" y="8982"/>
                  </a:cubicBezTo>
                  <a:cubicBezTo>
                    <a:pt x="200631" y="8982"/>
                    <a:pt x="170691" y="38922"/>
                    <a:pt x="170691" y="74849"/>
                  </a:cubicBezTo>
                  <a:lnTo>
                    <a:pt x="170691" y="122753"/>
                  </a:lnTo>
                  <a:cubicBezTo>
                    <a:pt x="55722" y="152692"/>
                    <a:pt x="-13737" y="270056"/>
                    <a:pt x="16202" y="385024"/>
                  </a:cubicBezTo>
                  <a:cubicBezTo>
                    <a:pt x="40154" y="479634"/>
                    <a:pt x="125183" y="546699"/>
                    <a:pt x="223385" y="546699"/>
                  </a:cubicBezTo>
                  <a:cubicBezTo>
                    <a:pt x="268893" y="546699"/>
                    <a:pt x="306018" y="583824"/>
                    <a:pt x="306018" y="629332"/>
                  </a:cubicBezTo>
                  <a:cubicBezTo>
                    <a:pt x="306018" y="674840"/>
                    <a:pt x="268893" y="711965"/>
                    <a:pt x="222187" y="711965"/>
                  </a:cubicBezTo>
                  <a:cubicBezTo>
                    <a:pt x="176679" y="711965"/>
                    <a:pt x="139554" y="674840"/>
                    <a:pt x="139554" y="629332"/>
                  </a:cubicBezTo>
                  <a:cubicBezTo>
                    <a:pt x="139554" y="593404"/>
                    <a:pt x="109614" y="563465"/>
                    <a:pt x="73686" y="563465"/>
                  </a:cubicBezTo>
                  <a:cubicBezTo>
                    <a:pt x="37759" y="563465"/>
                    <a:pt x="7819" y="592207"/>
                    <a:pt x="9017" y="629332"/>
                  </a:cubicBezTo>
                  <a:lnTo>
                    <a:pt x="9017" y="630530"/>
                  </a:lnTo>
                  <a:cubicBezTo>
                    <a:pt x="10214" y="728732"/>
                    <a:pt x="76082" y="813760"/>
                    <a:pt x="170691" y="838910"/>
                  </a:cubicBezTo>
                  <a:lnTo>
                    <a:pt x="170691" y="868849"/>
                  </a:lnTo>
                  <a:cubicBezTo>
                    <a:pt x="170691" y="904777"/>
                    <a:pt x="200631" y="934717"/>
                    <a:pt x="236558" y="934717"/>
                  </a:cubicBezTo>
                  <a:cubicBezTo>
                    <a:pt x="272486" y="934717"/>
                    <a:pt x="302425" y="904777"/>
                    <a:pt x="302425" y="868849"/>
                  </a:cubicBezTo>
                  <a:lnTo>
                    <a:pt x="302425" y="832922"/>
                  </a:lnTo>
                  <a:cubicBezTo>
                    <a:pt x="413801" y="789809"/>
                    <a:pt x="467692" y="664062"/>
                    <a:pt x="424579" y="553884"/>
                  </a:cubicBezTo>
                  <a:cubicBezTo>
                    <a:pt x="392244" y="470053"/>
                    <a:pt x="312006" y="414964"/>
                    <a:pt x="223385" y="414964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: Forma 6">
              <a:extLst>
                <a:ext uri="{FF2B5EF4-FFF2-40B4-BE49-F238E27FC236}">
                  <a16:creationId xmlns:a16="http://schemas.microsoft.com/office/drawing/2014/main" id="{999BA660-3AA0-4C60-88A1-009E7BE35AF0}"/>
                </a:ext>
              </a:extLst>
            </p:cNvPr>
            <p:cNvSpPr/>
            <p:nvPr/>
          </p:nvSpPr>
          <p:spPr>
            <a:xfrm>
              <a:off x="4942567" y="4257414"/>
              <a:ext cx="407180" cy="1185611"/>
            </a:xfrm>
            <a:custGeom>
              <a:avLst/>
              <a:gdLst>
                <a:gd name="connsiteX0" fmla="*/ 266463 w 407179"/>
                <a:gd name="connsiteY0" fmla="*/ 1052080 h 1185611"/>
                <a:gd name="connsiteX1" fmla="*/ 140716 w 407179"/>
                <a:gd name="connsiteY1" fmla="*/ 1052080 h 1185611"/>
                <a:gd name="connsiteX2" fmla="*/ 140716 w 407179"/>
                <a:gd name="connsiteY2" fmla="*/ 140716 h 1185611"/>
                <a:gd name="connsiteX3" fmla="*/ 266463 w 407179"/>
                <a:gd name="connsiteY3" fmla="*/ 140716 h 1185611"/>
                <a:gd name="connsiteX4" fmla="*/ 266463 w 407179"/>
                <a:gd name="connsiteY4" fmla="*/ 1052080 h 1185611"/>
                <a:gd name="connsiteX5" fmla="*/ 332330 w 407179"/>
                <a:gd name="connsiteY5" fmla="*/ 8982 h 1185611"/>
                <a:gd name="connsiteX6" fmla="*/ 74849 w 407179"/>
                <a:gd name="connsiteY6" fmla="*/ 8982 h 1185611"/>
                <a:gd name="connsiteX7" fmla="*/ 8982 w 407179"/>
                <a:gd name="connsiteY7" fmla="*/ 74849 h 1185611"/>
                <a:gd name="connsiteX8" fmla="*/ 8982 w 407179"/>
                <a:gd name="connsiteY8" fmla="*/ 1111960 h 1185611"/>
                <a:gd name="connsiteX9" fmla="*/ 74849 w 407179"/>
                <a:gd name="connsiteY9" fmla="*/ 1177827 h 1185611"/>
                <a:gd name="connsiteX10" fmla="*/ 332330 w 407179"/>
                <a:gd name="connsiteY10" fmla="*/ 1177827 h 1185611"/>
                <a:gd name="connsiteX11" fmla="*/ 398198 w 407179"/>
                <a:gd name="connsiteY11" fmla="*/ 1111960 h 1185611"/>
                <a:gd name="connsiteX12" fmla="*/ 398198 w 407179"/>
                <a:gd name="connsiteY12" fmla="*/ 74849 h 1185611"/>
                <a:gd name="connsiteX13" fmla="*/ 332330 w 407179"/>
                <a:gd name="connsiteY13" fmla="*/ 8982 h 11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179" h="1185611">
                  <a:moveTo>
                    <a:pt x="266463" y="1052080"/>
                  </a:moveTo>
                  <a:lnTo>
                    <a:pt x="140716" y="1052080"/>
                  </a:lnTo>
                  <a:lnTo>
                    <a:pt x="140716" y="140716"/>
                  </a:lnTo>
                  <a:lnTo>
                    <a:pt x="266463" y="140716"/>
                  </a:lnTo>
                  <a:lnTo>
                    <a:pt x="266463" y="1052080"/>
                  </a:lnTo>
                  <a:close/>
                  <a:moveTo>
                    <a:pt x="332330" y="8982"/>
                  </a:moveTo>
                  <a:lnTo>
                    <a:pt x="74849" y="8982"/>
                  </a:lnTo>
                  <a:cubicBezTo>
                    <a:pt x="38922" y="8982"/>
                    <a:pt x="8982" y="38922"/>
                    <a:pt x="8982" y="74849"/>
                  </a:cubicBezTo>
                  <a:lnTo>
                    <a:pt x="8982" y="1111960"/>
                  </a:lnTo>
                  <a:cubicBezTo>
                    <a:pt x="8982" y="1147887"/>
                    <a:pt x="38922" y="1177827"/>
                    <a:pt x="74849" y="1177827"/>
                  </a:cubicBezTo>
                  <a:lnTo>
                    <a:pt x="332330" y="1177827"/>
                  </a:lnTo>
                  <a:cubicBezTo>
                    <a:pt x="368258" y="1177827"/>
                    <a:pt x="398198" y="1147887"/>
                    <a:pt x="398198" y="1111960"/>
                  </a:cubicBezTo>
                  <a:lnTo>
                    <a:pt x="398198" y="74849"/>
                  </a:lnTo>
                  <a:cubicBezTo>
                    <a:pt x="398198" y="38922"/>
                    <a:pt x="368258" y="8982"/>
                    <a:pt x="3323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: Forma 7">
              <a:extLst>
                <a:ext uri="{FF2B5EF4-FFF2-40B4-BE49-F238E27FC236}">
                  <a16:creationId xmlns:a16="http://schemas.microsoft.com/office/drawing/2014/main" id="{1BA99B0D-0287-4EFB-84DF-7973C0EACE90}"/>
                </a:ext>
              </a:extLst>
            </p:cNvPr>
            <p:cNvSpPr/>
            <p:nvPr/>
          </p:nvSpPr>
          <p:spPr>
            <a:xfrm>
              <a:off x="5464715" y="4105321"/>
              <a:ext cx="407180" cy="1341297"/>
            </a:xfrm>
            <a:custGeom>
              <a:avLst/>
              <a:gdLst>
                <a:gd name="connsiteX0" fmla="*/ 265266 w 407179"/>
                <a:gd name="connsiteY0" fmla="*/ 1204174 h 1341297"/>
                <a:gd name="connsiteX1" fmla="*/ 139519 w 407179"/>
                <a:gd name="connsiteY1" fmla="*/ 1204174 h 1341297"/>
                <a:gd name="connsiteX2" fmla="*/ 139519 w 407179"/>
                <a:gd name="connsiteY2" fmla="*/ 140716 h 1341297"/>
                <a:gd name="connsiteX3" fmla="*/ 265266 w 407179"/>
                <a:gd name="connsiteY3" fmla="*/ 140716 h 1341297"/>
                <a:gd name="connsiteX4" fmla="*/ 265266 w 407179"/>
                <a:gd name="connsiteY4" fmla="*/ 1204174 h 1341297"/>
                <a:gd name="connsiteX5" fmla="*/ 332330 w 407179"/>
                <a:gd name="connsiteY5" fmla="*/ 8982 h 1341297"/>
                <a:gd name="connsiteX6" fmla="*/ 74849 w 407179"/>
                <a:gd name="connsiteY6" fmla="*/ 8982 h 1341297"/>
                <a:gd name="connsiteX7" fmla="*/ 8982 w 407179"/>
                <a:gd name="connsiteY7" fmla="*/ 74849 h 1341297"/>
                <a:gd name="connsiteX8" fmla="*/ 8982 w 407179"/>
                <a:gd name="connsiteY8" fmla="*/ 1270041 h 1341297"/>
                <a:gd name="connsiteX9" fmla="*/ 74849 w 407179"/>
                <a:gd name="connsiteY9" fmla="*/ 1335908 h 1341297"/>
                <a:gd name="connsiteX10" fmla="*/ 332330 w 407179"/>
                <a:gd name="connsiteY10" fmla="*/ 1335908 h 1341297"/>
                <a:gd name="connsiteX11" fmla="*/ 398198 w 407179"/>
                <a:gd name="connsiteY11" fmla="*/ 1270041 h 1341297"/>
                <a:gd name="connsiteX12" fmla="*/ 398198 w 407179"/>
                <a:gd name="connsiteY12" fmla="*/ 74849 h 1341297"/>
                <a:gd name="connsiteX13" fmla="*/ 332330 w 407179"/>
                <a:gd name="connsiteY13" fmla="*/ 8982 h 134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179" h="1341297">
                  <a:moveTo>
                    <a:pt x="265266" y="1204174"/>
                  </a:moveTo>
                  <a:lnTo>
                    <a:pt x="139519" y="1204174"/>
                  </a:lnTo>
                  <a:lnTo>
                    <a:pt x="139519" y="140716"/>
                  </a:lnTo>
                  <a:lnTo>
                    <a:pt x="265266" y="140716"/>
                  </a:lnTo>
                  <a:lnTo>
                    <a:pt x="265266" y="1204174"/>
                  </a:lnTo>
                  <a:close/>
                  <a:moveTo>
                    <a:pt x="332330" y="8982"/>
                  </a:moveTo>
                  <a:lnTo>
                    <a:pt x="74849" y="8982"/>
                  </a:lnTo>
                  <a:cubicBezTo>
                    <a:pt x="38922" y="8982"/>
                    <a:pt x="8982" y="38922"/>
                    <a:pt x="8982" y="74849"/>
                  </a:cubicBezTo>
                  <a:lnTo>
                    <a:pt x="8982" y="1270041"/>
                  </a:lnTo>
                  <a:cubicBezTo>
                    <a:pt x="8982" y="1305969"/>
                    <a:pt x="38922" y="1335908"/>
                    <a:pt x="74849" y="1335908"/>
                  </a:cubicBezTo>
                  <a:lnTo>
                    <a:pt x="332330" y="1335908"/>
                  </a:lnTo>
                  <a:cubicBezTo>
                    <a:pt x="368258" y="1335908"/>
                    <a:pt x="398198" y="1305969"/>
                    <a:pt x="398198" y="1270041"/>
                  </a:cubicBezTo>
                  <a:lnTo>
                    <a:pt x="398198" y="74849"/>
                  </a:lnTo>
                  <a:cubicBezTo>
                    <a:pt x="398198" y="38922"/>
                    <a:pt x="368258" y="8982"/>
                    <a:pt x="3323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: Forma 9">
              <a:extLst>
                <a:ext uri="{FF2B5EF4-FFF2-40B4-BE49-F238E27FC236}">
                  <a16:creationId xmlns:a16="http://schemas.microsoft.com/office/drawing/2014/main" id="{25D495D9-A9AD-419F-B3A8-D1BB13DDECC7}"/>
                </a:ext>
              </a:extLst>
            </p:cNvPr>
            <p:cNvSpPr/>
            <p:nvPr/>
          </p:nvSpPr>
          <p:spPr>
            <a:xfrm>
              <a:off x="4420419" y="4825070"/>
              <a:ext cx="407180" cy="610769"/>
            </a:xfrm>
            <a:custGeom>
              <a:avLst/>
              <a:gdLst>
                <a:gd name="connsiteX0" fmla="*/ 266463 w 407179"/>
                <a:gd name="connsiteY0" fmla="*/ 484424 h 610769"/>
                <a:gd name="connsiteX1" fmla="*/ 140716 w 407179"/>
                <a:gd name="connsiteY1" fmla="*/ 484424 h 610769"/>
                <a:gd name="connsiteX2" fmla="*/ 140716 w 407179"/>
                <a:gd name="connsiteY2" fmla="*/ 140716 h 610769"/>
                <a:gd name="connsiteX3" fmla="*/ 266463 w 407179"/>
                <a:gd name="connsiteY3" fmla="*/ 140716 h 610769"/>
                <a:gd name="connsiteX4" fmla="*/ 266463 w 407179"/>
                <a:gd name="connsiteY4" fmla="*/ 484424 h 610769"/>
                <a:gd name="connsiteX5" fmla="*/ 332330 w 407179"/>
                <a:gd name="connsiteY5" fmla="*/ 8982 h 610769"/>
                <a:gd name="connsiteX6" fmla="*/ 74849 w 407179"/>
                <a:gd name="connsiteY6" fmla="*/ 8982 h 610769"/>
                <a:gd name="connsiteX7" fmla="*/ 8982 w 407179"/>
                <a:gd name="connsiteY7" fmla="*/ 74849 h 610769"/>
                <a:gd name="connsiteX8" fmla="*/ 8982 w 407179"/>
                <a:gd name="connsiteY8" fmla="*/ 544303 h 610769"/>
                <a:gd name="connsiteX9" fmla="*/ 74849 w 407179"/>
                <a:gd name="connsiteY9" fmla="*/ 610171 h 610769"/>
                <a:gd name="connsiteX10" fmla="*/ 332330 w 407179"/>
                <a:gd name="connsiteY10" fmla="*/ 610171 h 610769"/>
                <a:gd name="connsiteX11" fmla="*/ 398198 w 407179"/>
                <a:gd name="connsiteY11" fmla="*/ 544303 h 610769"/>
                <a:gd name="connsiteX12" fmla="*/ 398198 w 407179"/>
                <a:gd name="connsiteY12" fmla="*/ 74849 h 610769"/>
                <a:gd name="connsiteX13" fmla="*/ 332330 w 407179"/>
                <a:gd name="connsiteY13" fmla="*/ 8982 h 61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7179" h="610769">
                  <a:moveTo>
                    <a:pt x="266463" y="484424"/>
                  </a:moveTo>
                  <a:lnTo>
                    <a:pt x="140716" y="484424"/>
                  </a:lnTo>
                  <a:lnTo>
                    <a:pt x="140716" y="140716"/>
                  </a:lnTo>
                  <a:lnTo>
                    <a:pt x="266463" y="140716"/>
                  </a:lnTo>
                  <a:lnTo>
                    <a:pt x="266463" y="484424"/>
                  </a:lnTo>
                  <a:close/>
                  <a:moveTo>
                    <a:pt x="332330" y="8982"/>
                  </a:moveTo>
                  <a:lnTo>
                    <a:pt x="74849" y="8982"/>
                  </a:lnTo>
                  <a:cubicBezTo>
                    <a:pt x="38922" y="8982"/>
                    <a:pt x="8982" y="38922"/>
                    <a:pt x="8982" y="74849"/>
                  </a:cubicBezTo>
                  <a:lnTo>
                    <a:pt x="8982" y="544303"/>
                  </a:lnTo>
                  <a:cubicBezTo>
                    <a:pt x="8982" y="580231"/>
                    <a:pt x="38922" y="610171"/>
                    <a:pt x="74849" y="610171"/>
                  </a:cubicBezTo>
                  <a:lnTo>
                    <a:pt x="332330" y="610171"/>
                  </a:lnTo>
                  <a:cubicBezTo>
                    <a:pt x="368258" y="610171"/>
                    <a:pt x="398198" y="580231"/>
                    <a:pt x="398198" y="544303"/>
                  </a:cubicBezTo>
                  <a:lnTo>
                    <a:pt x="398198" y="74849"/>
                  </a:lnTo>
                  <a:cubicBezTo>
                    <a:pt x="398198" y="38922"/>
                    <a:pt x="368258" y="8982"/>
                    <a:pt x="3323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: Forma 10">
              <a:extLst>
                <a:ext uri="{FF2B5EF4-FFF2-40B4-BE49-F238E27FC236}">
                  <a16:creationId xmlns:a16="http://schemas.microsoft.com/office/drawing/2014/main" id="{C10B66F0-CD6E-44BB-A122-F7DF9E0FA687}"/>
                </a:ext>
              </a:extLst>
            </p:cNvPr>
            <p:cNvSpPr/>
            <p:nvPr/>
          </p:nvSpPr>
          <p:spPr>
            <a:xfrm>
              <a:off x="4366827" y="2547260"/>
              <a:ext cx="2586788" cy="1987994"/>
            </a:xfrm>
            <a:custGeom>
              <a:avLst/>
              <a:gdLst>
                <a:gd name="connsiteX0" fmla="*/ 2516430 w 2586787"/>
                <a:gd name="connsiteY0" fmla="*/ 8982 h 1987994"/>
                <a:gd name="connsiteX1" fmla="*/ 2064939 w 2586787"/>
                <a:gd name="connsiteY1" fmla="*/ 10179 h 1987994"/>
                <a:gd name="connsiteX2" fmla="*/ 1997875 w 2586787"/>
                <a:gd name="connsiteY2" fmla="*/ 76047 h 1987994"/>
                <a:gd name="connsiteX3" fmla="*/ 2063742 w 2586787"/>
                <a:gd name="connsiteY3" fmla="*/ 143112 h 1987994"/>
                <a:gd name="connsiteX4" fmla="*/ 2064939 w 2586787"/>
                <a:gd name="connsiteY4" fmla="*/ 143112 h 1987994"/>
                <a:gd name="connsiteX5" fmla="*/ 2357151 w 2586787"/>
                <a:gd name="connsiteY5" fmla="*/ 141914 h 1987994"/>
                <a:gd name="connsiteX6" fmla="*/ 1640994 w 2586787"/>
                <a:gd name="connsiteY6" fmla="*/ 855676 h 1987994"/>
                <a:gd name="connsiteX7" fmla="*/ 1390698 w 2586787"/>
                <a:gd name="connsiteY7" fmla="*/ 607775 h 1987994"/>
                <a:gd name="connsiteX8" fmla="*/ 1343992 w 2586787"/>
                <a:gd name="connsiteY8" fmla="*/ 591009 h 1987994"/>
                <a:gd name="connsiteX9" fmla="*/ 1297286 w 2586787"/>
                <a:gd name="connsiteY9" fmla="*/ 607775 h 1987994"/>
                <a:gd name="connsiteX10" fmla="*/ 27844 w 2586787"/>
                <a:gd name="connsiteY10" fmla="*/ 1874823 h 1987994"/>
                <a:gd name="connsiteX11" fmla="*/ 27844 w 2586787"/>
                <a:gd name="connsiteY11" fmla="*/ 1967037 h 1987994"/>
                <a:gd name="connsiteX12" fmla="*/ 74550 w 2586787"/>
                <a:gd name="connsiteY12" fmla="*/ 1986198 h 1987994"/>
                <a:gd name="connsiteX13" fmla="*/ 121256 w 2586787"/>
                <a:gd name="connsiteY13" fmla="*/ 1967037 h 1987994"/>
                <a:gd name="connsiteX14" fmla="*/ 1342794 w 2586787"/>
                <a:gd name="connsiteY14" fmla="*/ 745498 h 1987994"/>
                <a:gd name="connsiteX15" fmla="*/ 1593090 w 2586787"/>
                <a:gd name="connsiteY15" fmla="*/ 998189 h 1987994"/>
                <a:gd name="connsiteX16" fmla="*/ 1639796 w 2586787"/>
                <a:gd name="connsiteY16" fmla="*/ 1019745 h 1987994"/>
                <a:gd name="connsiteX17" fmla="*/ 1686502 w 2586787"/>
                <a:gd name="connsiteY17" fmla="*/ 998189 h 1987994"/>
                <a:gd name="connsiteX18" fmla="*/ 2449365 w 2586787"/>
                <a:gd name="connsiteY18" fmla="*/ 235326 h 1987994"/>
                <a:gd name="connsiteX19" fmla="*/ 2448168 w 2586787"/>
                <a:gd name="connsiteY19" fmla="*/ 528735 h 1987994"/>
                <a:gd name="connsiteX20" fmla="*/ 2514035 w 2586787"/>
                <a:gd name="connsiteY20" fmla="*/ 596997 h 1987994"/>
                <a:gd name="connsiteX21" fmla="*/ 2579902 w 2586787"/>
                <a:gd name="connsiteY21" fmla="*/ 528735 h 1987994"/>
                <a:gd name="connsiteX22" fmla="*/ 2581099 w 2586787"/>
                <a:gd name="connsiteY22" fmla="*/ 76047 h 1987994"/>
                <a:gd name="connsiteX23" fmla="*/ 2516430 w 2586787"/>
                <a:gd name="connsiteY23" fmla="*/ 8982 h 198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86787" h="1987994">
                  <a:moveTo>
                    <a:pt x="2516430" y="8982"/>
                  </a:moveTo>
                  <a:lnTo>
                    <a:pt x="2064939" y="10179"/>
                  </a:lnTo>
                  <a:cubicBezTo>
                    <a:pt x="2029012" y="8982"/>
                    <a:pt x="1999072" y="38922"/>
                    <a:pt x="1997875" y="76047"/>
                  </a:cubicBezTo>
                  <a:cubicBezTo>
                    <a:pt x="1996677" y="111974"/>
                    <a:pt x="2026617" y="141914"/>
                    <a:pt x="2063742" y="143112"/>
                  </a:cubicBezTo>
                  <a:lnTo>
                    <a:pt x="2064939" y="143112"/>
                  </a:lnTo>
                  <a:lnTo>
                    <a:pt x="2357151" y="141914"/>
                  </a:lnTo>
                  <a:lnTo>
                    <a:pt x="1640994" y="855676"/>
                  </a:lnTo>
                  <a:lnTo>
                    <a:pt x="1390698" y="607775"/>
                  </a:lnTo>
                  <a:cubicBezTo>
                    <a:pt x="1378722" y="595800"/>
                    <a:pt x="1360758" y="589812"/>
                    <a:pt x="1343992" y="591009"/>
                  </a:cubicBezTo>
                  <a:cubicBezTo>
                    <a:pt x="1327226" y="589812"/>
                    <a:pt x="1309262" y="595800"/>
                    <a:pt x="1297286" y="607775"/>
                  </a:cubicBezTo>
                  <a:lnTo>
                    <a:pt x="27844" y="1874823"/>
                  </a:lnTo>
                  <a:cubicBezTo>
                    <a:pt x="2695" y="1901169"/>
                    <a:pt x="2695" y="1941887"/>
                    <a:pt x="27844" y="1967037"/>
                  </a:cubicBezTo>
                  <a:cubicBezTo>
                    <a:pt x="39820" y="1979013"/>
                    <a:pt x="56586" y="1986198"/>
                    <a:pt x="74550" y="1986198"/>
                  </a:cubicBezTo>
                  <a:cubicBezTo>
                    <a:pt x="92514" y="1986198"/>
                    <a:pt x="109280" y="1979013"/>
                    <a:pt x="121256" y="1967037"/>
                  </a:cubicBezTo>
                  <a:lnTo>
                    <a:pt x="1342794" y="745498"/>
                  </a:lnTo>
                  <a:lnTo>
                    <a:pt x="1593090" y="998189"/>
                  </a:lnTo>
                  <a:cubicBezTo>
                    <a:pt x="1605066" y="1011362"/>
                    <a:pt x="1621832" y="1018548"/>
                    <a:pt x="1639796" y="1019745"/>
                  </a:cubicBezTo>
                  <a:cubicBezTo>
                    <a:pt x="1657760" y="1018548"/>
                    <a:pt x="1674526" y="1011362"/>
                    <a:pt x="1686502" y="998189"/>
                  </a:cubicBezTo>
                  <a:lnTo>
                    <a:pt x="2449365" y="235326"/>
                  </a:lnTo>
                  <a:lnTo>
                    <a:pt x="2448168" y="528735"/>
                  </a:lnTo>
                  <a:cubicBezTo>
                    <a:pt x="2448168" y="565860"/>
                    <a:pt x="2476910" y="595800"/>
                    <a:pt x="2514035" y="596997"/>
                  </a:cubicBezTo>
                  <a:cubicBezTo>
                    <a:pt x="2551160" y="595800"/>
                    <a:pt x="2579902" y="565860"/>
                    <a:pt x="2579902" y="528735"/>
                  </a:cubicBezTo>
                  <a:lnTo>
                    <a:pt x="2581099" y="76047"/>
                  </a:lnTo>
                  <a:cubicBezTo>
                    <a:pt x="2582297" y="38922"/>
                    <a:pt x="2552357" y="8982"/>
                    <a:pt x="2516430" y="898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7" name="Rectangle 12">
            <a:extLst>
              <a:ext uri="{FF2B5EF4-FFF2-40B4-BE49-F238E27FC236}">
                <a16:creationId xmlns:a16="http://schemas.microsoft.com/office/drawing/2014/main" id="{38655BD9-EFE9-4A70-AFC4-24583C198F31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A8330103-4CAD-4386-A686-6FECAC12B931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  <p:pic>
        <p:nvPicPr>
          <p:cNvPr id="30" name="Imagem 29" descr="Uma imagem contendo Ícone&#10;&#10;Descrição gerada automaticamente">
            <a:extLst>
              <a:ext uri="{FF2B5EF4-FFF2-40B4-BE49-F238E27FC236}">
                <a16:creationId xmlns:a16="http://schemas.microsoft.com/office/drawing/2014/main" id="{00D7B1F1-6E85-45BE-A141-FC0ABF16E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65" y="2276747"/>
            <a:ext cx="4252270" cy="70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ão For A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C30F2F8-372D-F743-A504-AC85CBF818F4}"/>
              </a:ext>
            </a:extLst>
          </p:cNvPr>
          <p:cNvSpPr txBox="1"/>
          <p:nvPr userDrawn="1"/>
        </p:nvSpPr>
        <p:spPr>
          <a:xfrm>
            <a:off x="1331275" y="3578234"/>
            <a:ext cx="9333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err="1">
                <a:solidFill>
                  <a:schemeClr val="bg1"/>
                </a:solidFill>
                <a:latin typeface="+mj-lt"/>
              </a:rPr>
              <a:t>Construir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uma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sociedade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melhor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transformando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cada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organização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0" i="0" baseline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sz="4000" b="0" i="0" baseline="0">
                <a:solidFill>
                  <a:schemeClr val="bg1"/>
                </a:solidFill>
                <a:latin typeface="+mj-lt"/>
              </a:rPr>
              <a:t> um </a:t>
            </a:r>
            <a:r>
              <a:rPr lang="en-US" sz="4000" b="1" i="0" baseline="0">
                <a:solidFill>
                  <a:schemeClr val="bg1"/>
                </a:solidFill>
                <a:latin typeface="+mj-lt"/>
              </a:rPr>
              <a:t>Great Place to Work</a:t>
            </a:r>
            <a:r>
              <a:rPr lang="en-US" sz="4000" b="1" i="0">
                <a:solidFill>
                  <a:schemeClr val="bg1"/>
                </a:solidFill>
                <a:latin typeface="+mj-lt"/>
              </a:rPr>
              <a:t> for all</a:t>
            </a:r>
            <a:r>
              <a:rPr lang="en-US" sz="4000" b="0" i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4AFEACA-573F-4AEB-BA8B-9B4CF8215AB8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3509D8B-0EE5-4496-B6A4-514A2BEE632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  <p:pic>
        <p:nvPicPr>
          <p:cNvPr id="8" name="Imagem 7" descr="Uma imagem contendo Ícone&#10;&#10;Descrição gerada automaticamente">
            <a:extLst>
              <a:ext uri="{FF2B5EF4-FFF2-40B4-BE49-F238E27FC236}">
                <a16:creationId xmlns:a16="http://schemas.microsoft.com/office/drawing/2014/main" id="{53339FF4-0084-48E6-81A1-B98E5A77E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26" y="1746523"/>
            <a:ext cx="7959405" cy="13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3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0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933" r:id="rId2"/>
    <p:sldLayoutId id="2147483761" r:id="rId3"/>
    <p:sldLayoutId id="2147483895" r:id="rId4"/>
    <p:sldLayoutId id="2147483897" r:id="rId5"/>
    <p:sldLayoutId id="2147483951" r:id="rId6"/>
    <p:sldLayoutId id="2147483952" r:id="rId7"/>
    <p:sldLayoutId id="2147483961" r:id="rId8"/>
    <p:sldLayoutId id="2147483962" r:id="rId9"/>
    <p:sldLayoutId id="2147483965" r:id="rId10"/>
    <p:sldLayoutId id="2147483966" r:id="rId1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F461EAB4-048D-4B2F-BCF2-B86679E920E7}"/>
              </a:ext>
            </a:extLst>
          </p:cNvPr>
          <p:cNvSpPr/>
          <p:nvPr userDrawn="1"/>
        </p:nvSpPr>
        <p:spPr>
          <a:xfrm>
            <a:off x="7909016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78A1499-FBBA-4F8A-8E89-DF4D195ED1D8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</p:spTree>
    <p:extLst>
      <p:ext uri="{BB962C8B-B14F-4D97-AF65-F5344CB8AC3E}">
        <p14:creationId xmlns:p14="http://schemas.microsoft.com/office/powerpoint/2010/main" val="11564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72" r:id="rId2"/>
    <p:sldLayoutId id="21474838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67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A9E460C4-2F74-4B67-A448-27988E822888}"/>
              </a:ext>
            </a:extLst>
          </p:cNvPr>
          <p:cNvSpPr/>
          <p:nvPr userDrawn="1"/>
        </p:nvSpPr>
        <p:spPr>
          <a:xfrm>
            <a:off x="7526319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B1C5A6F-94CC-40FF-A4CF-1AA3B4A9661E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 dirty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2023 Great Place To Work® Brasil. Todos os Direitos Reservados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89E455-841B-40FB-9FFE-33015EBB1DEF}"/>
              </a:ext>
            </a:extLst>
          </p:cNvPr>
          <p:cNvSpPr/>
          <p:nvPr userDrawn="1"/>
        </p:nvSpPr>
        <p:spPr>
          <a:xfrm>
            <a:off x="11415278" y="6363800"/>
            <a:ext cx="243292" cy="243292"/>
          </a:xfrm>
          <a:prstGeom prst="rect">
            <a:avLst/>
          </a:prstGeom>
          <a:noFill/>
          <a:ln w="6350">
            <a:solidFill>
              <a:srgbClr val="6C6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CA2A3C9-3C20-4344-9509-63A14F28007E}" type="slidenum">
              <a:rPr lang="pt-BR" sz="800" b="1" kern="1200" spc="30" baseline="0" smtClean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‹nº›</a:t>
            </a:fld>
            <a:endParaRPr lang="pt-BR" sz="800" b="1" kern="1200" spc="30" baseline="0">
              <a:solidFill>
                <a:schemeClr val="accent3">
                  <a:lumMod val="50000"/>
                </a:schemeClr>
              </a:solidFill>
              <a:latin typeface="Gilroy" panose="00000500000000000000" pitchFamily="50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1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10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1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7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40" r:id="rId2"/>
    <p:sldLayoutId id="2147483939" r:id="rId3"/>
    <p:sldLayoutId id="2147483941" r:id="rId4"/>
    <p:sldLayoutId id="2147483942" r:id="rId5"/>
    <p:sldLayoutId id="2147483944" r:id="rId6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A9E460C4-2F74-4B67-A448-27988E822888}"/>
              </a:ext>
            </a:extLst>
          </p:cNvPr>
          <p:cNvSpPr/>
          <p:nvPr userDrawn="1"/>
        </p:nvSpPr>
        <p:spPr>
          <a:xfrm>
            <a:off x="7526319" y="6423891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Certificação | Consultoria | Liderança | Inovação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B1C5A6F-94CC-40FF-A4CF-1AA3B4A9661E}"/>
              </a:ext>
            </a:extLst>
          </p:cNvPr>
          <p:cNvSpPr/>
          <p:nvPr userDrawn="1"/>
        </p:nvSpPr>
        <p:spPr>
          <a:xfrm>
            <a:off x="477979" y="6429596"/>
            <a:ext cx="374955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" kern="1200" spc="30" baseline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© 2022 Great Place To Work® Brasil. Todos os Direitos Reservados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89E455-841B-40FB-9FFE-33015EBB1DEF}"/>
              </a:ext>
            </a:extLst>
          </p:cNvPr>
          <p:cNvSpPr/>
          <p:nvPr userDrawn="1"/>
        </p:nvSpPr>
        <p:spPr>
          <a:xfrm>
            <a:off x="11415278" y="6363800"/>
            <a:ext cx="243292" cy="243292"/>
          </a:xfrm>
          <a:prstGeom prst="rect">
            <a:avLst/>
          </a:prstGeom>
          <a:noFill/>
          <a:ln w="6350">
            <a:solidFill>
              <a:srgbClr val="6C6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2CA2A3C9-3C20-4344-9509-63A14F28007E}" type="slidenum">
              <a:rPr lang="pt-BR" sz="800" b="1" kern="1200" spc="30" baseline="0" smtClean="0">
                <a:solidFill>
                  <a:schemeClr val="accent3">
                    <a:lumMod val="50000"/>
                  </a:schemeClr>
                </a:solidFill>
                <a:latin typeface="Gilroy" panose="00000500000000000000" pitchFamily="50" charset="0"/>
                <a:ea typeface="+mn-ea"/>
                <a:cs typeface="Segoe UI" panose="020B0502040204020203" pitchFamily="34" charset="0"/>
              </a:rPr>
              <a:t>‹nº›</a:t>
            </a:fld>
            <a:endParaRPr lang="pt-BR" sz="800" b="1" kern="1200" spc="30" baseline="0">
              <a:solidFill>
                <a:schemeClr val="accent3">
                  <a:lumMod val="50000"/>
                </a:schemeClr>
              </a:solidFill>
              <a:latin typeface="Gilroy" panose="00000500000000000000" pitchFamily="50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5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959" r:id="rId2"/>
    <p:sldLayoutId id="2147483851" r:id="rId3"/>
    <p:sldLayoutId id="2147483822" r:id="rId4"/>
    <p:sldLayoutId id="2147483855" r:id="rId5"/>
    <p:sldLayoutId id="2147483893" r:id="rId6"/>
    <p:sldLayoutId id="2147483887" r:id="rId7"/>
    <p:sldLayoutId id="2147483928" r:id="rId8"/>
    <p:sldLayoutId id="214748394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7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75" r:id="rId2"/>
    <p:sldLayoutId id="2147483839" r:id="rId3"/>
    <p:sldLayoutId id="2147483696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60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7" r:id="rId2"/>
    <p:sldLayoutId id="2147483904" r:id="rId3"/>
    <p:sldLayoutId id="2147483906" r:id="rId4"/>
    <p:sldLayoutId id="214748390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46" r:id="rId11"/>
    <p:sldLayoutId id="2147483947" r:id="rId12"/>
    <p:sldLayoutId id="2147483948" r:id="rId13"/>
    <p:sldLayoutId id="2147483905" r:id="rId14"/>
    <p:sldLayoutId id="214748389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01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6" r:id="rId2"/>
    <p:sldLayoutId id="2147483927" r:id="rId3"/>
    <p:sldLayoutId id="2147483949" r:id="rId4"/>
    <p:sldLayoutId id="2147483923" r:id="rId5"/>
    <p:sldLayoutId id="214748392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0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50" r:id="rId2"/>
    <p:sldLayoutId id="2147483930" r:id="rId3"/>
    <p:sldLayoutId id="21474839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17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701" r:id="rId2"/>
    <p:sldLayoutId id="2147483912" r:id="rId3"/>
    <p:sldLayoutId id="2147483917" r:id="rId4"/>
    <p:sldLayoutId id="2147483960" r:id="rId5"/>
    <p:sldLayoutId id="21474839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96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youtube.com/watch?v=XHgG4DB3WmU&amp;t=36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4639350-DAB5-4068-AA37-C2F02021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814" y="2825980"/>
            <a:ext cx="10580017" cy="1655746"/>
          </a:xfrm>
        </p:spPr>
        <p:txBody>
          <a:bodyPr/>
          <a:lstStyle/>
          <a:p>
            <a:pPr algn="l"/>
            <a:r>
              <a:rPr lang="pt-BR" sz="6600" dirty="0" err="1"/>
              <a:t>Great</a:t>
            </a:r>
            <a:r>
              <a:rPr lang="pt-BR" sz="6600" dirty="0"/>
              <a:t> </a:t>
            </a:r>
            <a:r>
              <a:rPr lang="pt-BR" sz="6600" dirty="0" err="1"/>
              <a:t>Place</a:t>
            </a:r>
            <a:r>
              <a:rPr lang="pt-BR" sz="6600" dirty="0"/>
              <a:t> </a:t>
            </a:r>
            <a:r>
              <a:rPr lang="pt-BR" sz="6600" dirty="0" err="1"/>
              <a:t>to</a:t>
            </a:r>
            <a:r>
              <a:rPr lang="pt-BR" sz="6600" dirty="0"/>
              <a:t> </a:t>
            </a:r>
            <a:r>
              <a:rPr lang="pt-BR" sz="6600" dirty="0" err="1"/>
              <a:t>Work</a:t>
            </a:r>
            <a:br>
              <a:rPr lang="pt-BR" sz="6600" dirty="0"/>
            </a:br>
            <a:r>
              <a:rPr lang="pt-BR" sz="2800" b="0" dirty="0">
                <a:latin typeface="+mn-lt"/>
              </a:rPr>
              <a:t>| O começo de tudo</a:t>
            </a:r>
            <a:endParaRPr lang="pt-BR" sz="6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3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B848449-E147-47F9-A726-C287F2AA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Percepção e Experiência do Colaborador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3DF28C-6B30-4B08-8C88-8568CA412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44" y="843896"/>
            <a:ext cx="5316512" cy="53165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D7EF3C1-069B-454E-8196-D76765CDB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082" y="1405734"/>
            <a:ext cx="2836575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...</a:t>
            </a: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FF1628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confia</a:t>
            </a: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 </a:t>
            </a:r>
            <a:r>
              <a:rPr kumimoji="0" lang="en-US" altLang="pt-BR" sz="2000" b="0" i="0" u="none" strike="noStrike" kern="120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nas</a:t>
            </a:r>
            <a:r>
              <a:rPr kumimoji="0" lang="en-US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 </a:t>
            </a:r>
            <a:r>
              <a:rPr kumimoji="0" lang="en-US" altLang="pt-BR" sz="2000" b="0" i="0" u="none" strike="noStrike" kern="120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pessoas</a:t>
            </a:r>
            <a:r>
              <a:rPr kumimoji="0" lang="en-US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 para </a:t>
            </a:r>
            <a:r>
              <a:rPr kumimoji="0" lang="en-US" altLang="pt-BR" sz="2000" b="0" i="0" u="none" strike="noStrike" kern="120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quem</a:t>
            </a:r>
            <a:r>
              <a:rPr kumimoji="0" lang="en-US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 </a:t>
            </a:r>
            <a:r>
              <a:rPr kumimoji="0" lang="en-US" altLang="pt-BR" sz="2000" b="0" i="0" u="none" strike="noStrike" kern="120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trabalha</a:t>
            </a:r>
            <a:r>
              <a:rPr kumimoji="0" lang="en-US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…</a:t>
            </a:r>
            <a:endParaRPr kumimoji="0" lang="pt-BR" altLang="pt-BR" sz="20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ilroy Medium"/>
              <a:ea typeface="MS PGothic" pitchFamily="34" charset="-128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E87E52-46E9-43F2-A840-E6D35DFD9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223" y="4648200"/>
            <a:ext cx="2830696" cy="8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...e </a:t>
            </a: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FF1628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gosta</a:t>
            </a: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 </a:t>
            </a:r>
            <a:r>
              <a:rPr kumimoji="0" lang="en-US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das </a:t>
            </a:r>
            <a:r>
              <a:rPr kumimoji="0" lang="en-US" altLang="pt-BR" sz="2000" b="0" i="0" u="none" strike="noStrike" kern="120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pessoas</a:t>
            </a:r>
            <a:r>
              <a:rPr kumimoji="0" lang="en-US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 com </a:t>
            </a:r>
            <a:r>
              <a:rPr kumimoji="0" lang="en-US" altLang="pt-BR" sz="2000" b="0" i="0" u="none" strike="noStrike" kern="120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quem</a:t>
            </a:r>
            <a:r>
              <a:rPr kumimoji="0" lang="en-US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 </a:t>
            </a:r>
            <a:r>
              <a:rPr kumimoji="0" lang="en-US" altLang="pt-BR" sz="2000" b="0" i="0" u="none" strike="noStrike" kern="120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trabalha</a:t>
            </a:r>
            <a:r>
              <a:rPr kumimoji="0" lang="en-US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…</a:t>
            </a:r>
            <a:endParaRPr kumimoji="0" lang="pt-BR" altLang="pt-BR" sz="20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ilroy Medium"/>
              <a:ea typeface="MS PGothic" pitchFamily="34" charset="-128"/>
              <a:cs typeface="+mn-cs"/>
            </a:endParaRPr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id="{097DA07B-8A67-44CA-AD5F-1935C1D99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082" y="4648200"/>
            <a:ext cx="2309716" cy="80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...tem </a:t>
            </a: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FF1628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orgulho</a:t>
            </a:r>
            <a:r>
              <a:rPr kumimoji="0" lang="pt-BR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 </a:t>
            </a:r>
            <a:r>
              <a:rPr kumimoji="0" lang="en-US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do que </a:t>
            </a:r>
            <a:r>
              <a:rPr kumimoji="0" lang="en-US" altLang="pt-BR" sz="2000" b="0" i="0" u="none" strike="noStrike" kern="120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faz</a:t>
            </a:r>
            <a:r>
              <a:rPr kumimoji="0" lang="en-US" altLang="pt-BR" sz="20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ilroy Medium"/>
                <a:ea typeface="MS PGothic" pitchFamily="34" charset="-128"/>
                <a:cs typeface="+mn-cs"/>
              </a:rPr>
              <a:t>…</a:t>
            </a:r>
            <a:endParaRPr kumimoji="0" lang="pt-BR" altLang="pt-BR" sz="20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Gilroy Medium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58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AB5942C-5093-4E86-4062-23174C7C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982" y="2999390"/>
            <a:ext cx="10496296" cy="649358"/>
          </a:xfrm>
        </p:spPr>
        <p:txBody>
          <a:bodyPr/>
          <a:lstStyle/>
          <a:p>
            <a:r>
              <a:rPr lang="pt-BR" sz="2400" b="0" dirty="0">
                <a:latin typeface="+mn-lt"/>
              </a:rPr>
              <a:t>Como puderam ver, esse tripé é formado pelas </a:t>
            </a:r>
            <a:r>
              <a:rPr lang="pt-BR" sz="2400" b="0" dirty="0">
                <a:highlight>
                  <a:srgbClr val="FF0000"/>
                </a:highlight>
                <a:latin typeface="+mn-lt"/>
              </a:rPr>
              <a:t>Cincos Dimensões </a:t>
            </a:r>
            <a:r>
              <a:rPr lang="pt-BR" sz="2400" b="0" dirty="0">
                <a:latin typeface="+mn-lt"/>
              </a:rPr>
              <a:t>do nosso modelo.</a:t>
            </a:r>
            <a:br>
              <a:rPr lang="pt-BR" sz="2400" b="0" dirty="0">
                <a:latin typeface="+mn-lt"/>
              </a:rPr>
            </a:br>
            <a:br>
              <a:rPr lang="pt-BR" sz="2400" b="0" dirty="0">
                <a:latin typeface="+mn-lt"/>
              </a:rPr>
            </a:br>
            <a:r>
              <a:rPr lang="pt-BR" sz="2400" b="0" dirty="0">
                <a:latin typeface="+mn-lt"/>
              </a:rPr>
              <a:t>Sendo que as dimensões </a:t>
            </a:r>
            <a:r>
              <a:rPr lang="pt-BR" sz="2400" b="0" dirty="0">
                <a:solidFill>
                  <a:srgbClr val="FFB81A"/>
                </a:solidFill>
                <a:latin typeface="+mn-lt"/>
              </a:rPr>
              <a:t>Credibilidade, Respeito e Imparcialidade </a:t>
            </a:r>
            <a:r>
              <a:rPr lang="pt-BR" sz="2400" b="0" dirty="0">
                <a:latin typeface="+mn-lt"/>
              </a:rPr>
              <a:t>abordam o vínculo das pessoas com as suas lideranças, ou seja, a experiência com a gestão é que mais tem influencia em nossa pesquisa</a:t>
            </a:r>
            <a:br>
              <a:rPr lang="pt-BR" sz="2400" b="0" dirty="0">
                <a:latin typeface="+mn-lt"/>
              </a:rPr>
            </a:br>
            <a:br>
              <a:rPr lang="pt-BR" sz="2400" b="0" dirty="0">
                <a:latin typeface="+mn-lt"/>
              </a:rPr>
            </a:br>
            <a:r>
              <a:rPr lang="pt-BR" sz="2400" b="0" dirty="0">
                <a:latin typeface="+mn-lt"/>
              </a:rPr>
              <a:t>Em </a:t>
            </a:r>
            <a:r>
              <a:rPr lang="pt-BR" sz="2400" b="0" dirty="0">
                <a:solidFill>
                  <a:srgbClr val="FFB81A"/>
                </a:solidFill>
                <a:latin typeface="+mn-lt"/>
              </a:rPr>
              <a:t>Orgulho</a:t>
            </a:r>
            <a:r>
              <a:rPr lang="pt-BR" sz="2400" b="0" dirty="0">
                <a:latin typeface="+mn-lt"/>
              </a:rPr>
              <a:t>, entendemos a percepção em relação ao trabalho, marca da empresa e seu papel na sociedade</a:t>
            </a:r>
            <a:br>
              <a:rPr lang="pt-BR" sz="2400" b="0" dirty="0">
                <a:latin typeface="+mn-lt"/>
              </a:rPr>
            </a:br>
            <a:br>
              <a:rPr lang="pt-BR" sz="2400" b="0" dirty="0">
                <a:latin typeface="+mn-lt"/>
              </a:rPr>
            </a:br>
            <a:r>
              <a:rPr lang="pt-BR" sz="2400" b="0" dirty="0">
                <a:latin typeface="+mn-lt"/>
              </a:rPr>
              <a:t>E </a:t>
            </a:r>
            <a:r>
              <a:rPr lang="pt-BR" sz="2400" b="0" dirty="0">
                <a:solidFill>
                  <a:srgbClr val="FFB81A"/>
                </a:solidFill>
                <a:latin typeface="+mn-lt"/>
              </a:rPr>
              <a:t>Camaradagem</a:t>
            </a:r>
            <a:r>
              <a:rPr lang="pt-BR" sz="2400" b="0" dirty="0">
                <a:latin typeface="+mn-lt"/>
              </a:rPr>
              <a:t>, apuramos a relação com os colegas, sentimento de equipe e objetivos em comum</a:t>
            </a:r>
            <a:br>
              <a:rPr lang="pt-BR" sz="2400" b="0" dirty="0">
                <a:latin typeface="+mn-lt"/>
              </a:rPr>
            </a:br>
            <a:br>
              <a:rPr lang="pt-BR" sz="2400" b="0" dirty="0">
                <a:latin typeface="+mn-lt"/>
              </a:rPr>
            </a:br>
            <a:r>
              <a:rPr lang="pt-BR" sz="2400" b="0" dirty="0">
                <a:latin typeface="+mn-lt"/>
              </a:rPr>
              <a:t>Por meio das 05 Dimensões, no geral, entendemos como estão as </a:t>
            </a:r>
            <a:r>
              <a:rPr lang="pt-BR" sz="2400" b="0" dirty="0">
                <a:highlight>
                  <a:srgbClr val="FF0000"/>
                </a:highlight>
                <a:latin typeface="+mn-lt"/>
              </a:rPr>
              <a:t>Relações de Confiança</a:t>
            </a:r>
            <a:r>
              <a:rPr lang="pt-BR" sz="2400" b="0" dirty="0">
                <a:latin typeface="+mn-lt"/>
              </a:rPr>
              <a:t> das empresas</a:t>
            </a:r>
          </a:p>
        </p:txBody>
      </p:sp>
    </p:spTree>
    <p:extLst>
      <p:ext uri="{BB962C8B-B14F-4D97-AF65-F5344CB8AC3E}">
        <p14:creationId xmlns:p14="http://schemas.microsoft.com/office/powerpoint/2010/main" val="13070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Superiores Arredondados 6">
            <a:extLst>
              <a:ext uri="{FF2B5EF4-FFF2-40B4-BE49-F238E27FC236}">
                <a16:creationId xmlns:a16="http://schemas.microsoft.com/office/drawing/2014/main" id="{0744F4AD-9D17-420E-AD0E-BC83BAAFFECD}"/>
              </a:ext>
            </a:extLst>
          </p:cNvPr>
          <p:cNvSpPr/>
          <p:nvPr/>
        </p:nvSpPr>
        <p:spPr>
          <a:xfrm rot="5400000">
            <a:off x="6079513" y="-126509"/>
            <a:ext cx="4048517" cy="711101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 Medium"/>
              <a:ea typeface="+mn-ea"/>
              <a:cs typeface="+mn-cs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8FCFE4E1-536A-4223-8903-DE7073046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3702" y="1562697"/>
            <a:ext cx="2905401" cy="2905401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38732CD-7CE9-4999-8D35-B2257F3E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Nove Áreas de Práticas Culturais</a:t>
            </a:r>
            <a:endParaRPr lang="pt-BR" baseline="300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F50A63-D813-424D-9659-A17F04D68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719" y="1224859"/>
            <a:ext cx="8221161" cy="4638822"/>
          </a:xfrm>
        </p:spPr>
        <p:txBody>
          <a:bodyPr anchor="ctr"/>
          <a:lstStyle/>
          <a:p>
            <a:pPr algn="just"/>
            <a:r>
              <a:rPr lang="pt-BR" sz="2000" dirty="0"/>
              <a:t>Outra descoberta do trabalho de pesquisa do Robert </a:t>
            </a:r>
            <a:r>
              <a:rPr lang="pt-BR" sz="2000" dirty="0" err="1"/>
              <a:t>Levering</a:t>
            </a:r>
            <a:r>
              <a:rPr lang="pt-BR" sz="2000" dirty="0"/>
              <a:t> foi de que as empresas que tinham uma Cultura de Confiança, e com isso eram consideradas excelentes lugares para trabalhar não era por acaso. Existia um “roteiro” uma “receita do bolo” que era comum nesses ambientes, que funciona como a estrutura da cultura – </a:t>
            </a:r>
            <a:r>
              <a:rPr lang="pt-BR" sz="2000" dirty="0">
                <a:highlight>
                  <a:srgbClr val="FFB81A"/>
                </a:highlight>
              </a:rPr>
              <a:t>as Nove Áreas de Práticas Culturais. </a:t>
            </a:r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nove áreas de Práticas apontam o que seria um GPTW na visão da liderança e como chegar lá.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Considerando o valor dessa descoberta, esse conceito também foi incorporado a metodologia. Dessa forma, em nossa metodologia consideramos o que a empresa faz (causa) pelo olhar das Práticas Culturais e como essas ações impactam nas pessoas (efeito) pelas Dimensões.</a:t>
            </a:r>
          </a:p>
        </p:txBody>
      </p:sp>
    </p:spTree>
    <p:extLst>
      <p:ext uri="{BB962C8B-B14F-4D97-AF65-F5344CB8AC3E}">
        <p14:creationId xmlns:p14="http://schemas.microsoft.com/office/powerpoint/2010/main" val="355959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D3A54EE-3D81-4D7A-97B4-669352AF49EE}"/>
              </a:ext>
            </a:extLst>
          </p:cNvPr>
          <p:cNvGrpSpPr/>
          <p:nvPr/>
        </p:nvGrpSpPr>
        <p:grpSpPr>
          <a:xfrm>
            <a:off x="6455764" y="987445"/>
            <a:ext cx="5391730" cy="4883109"/>
            <a:chOff x="-272147" y="1404743"/>
            <a:chExt cx="5391730" cy="4883109"/>
          </a:xfrm>
        </p:grpSpPr>
        <p:sp>
          <p:nvSpPr>
            <p:cNvPr id="4" name="Retângulo: Cantos Superiores Arredondados 3">
              <a:extLst>
                <a:ext uri="{FF2B5EF4-FFF2-40B4-BE49-F238E27FC236}">
                  <a16:creationId xmlns:a16="http://schemas.microsoft.com/office/drawing/2014/main" id="{D49A974F-BF54-4DA1-93FB-AB4C8CED38A3}"/>
                </a:ext>
              </a:extLst>
            </p:cNvPr>
            <p:cNvSpPr/>
            <p:nvPr/>
          </p:nvSpPr>
          <p:spPr>
            <a:xfrm rot="5400000">
              <a:off x="399459" y="733137"/>
              <a:ext cx="4048517" cy="53917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Medium"/>
                <a:ea typeface="+mn-ea"/>
                <a:cs typeface="+mn-cs"/>
              </a:endParaRPr>
            </a:p>
          </p:txBody>
        </p:sp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AE6A9D04-2050-4A7E-BD2A-50C24EFC3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7545" y="1519858"/>
              <a:ext cx="4767994" cy="4767994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2A9ED5E-5A3D-4889-8E7C-00102B64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60" y="193758"/>
            <a:ext cx="9641946" cy="609601"/>
          </a:xfrm>
        </p:spPr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Na visão da Liderança, um excelente lugar para trabalhar é...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6FA74D-A38A-45B1-B291-C49E307C93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491" y="2114401"/>
            <a:ext cx="6486866" cy="224779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/>
              <a:t>Um organização que atinge seus objetivos,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t-BR" sz="5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/>
              <a:t>Com pessoas que dão o melhor de si,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t-BR" sz="5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/>
              <a:t>Que trabalham em equipe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t-BR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b="1" dirty="0"/>
              <a:t>Tudo em um ambiente de </a:t>
            </a:r>
            <a:r>
              <a:rPr lang="pt-BR" b="1" dirty="0">
                <a:solidFill>
                  <a:srgbClr val="C00000"/>
                </a:solidFill>
              </a:rPr>
              <a:t>Confiança</a:t>
            </a:r>
          </a:p>
        </p:txBody>
      </p:sp>
    </p:spTree>
    <p:extLst>
      <p:ext uri="{BB962C8B-B14F-4D97-AF65-F5344CB8AC3E}">
        <p14:creationId xmlns:p14="http://schemas.microsoft.com/office/powerpoint/2010/main" val="972437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D3A54EE-3D81-4D7A-97B4-669352AF49EE}"/>
              </a:ext>
            </a:extLst>
          </p:cNvPr>
          <p:cNvGrpSpPr/>
          <p:nvPr/>
        </p:nvGrpSpPr>
        <p:grpSpPr>
          <a:xfrm>
            <a:off x="6538076" y="1404741"/>
            <a:ext cx="5391730" cy="4048517"/>
            <a:chOff x="-272147" y="1404743"/>
            <a:chExt cx="5391730" cy="4048517"/>
          </a:xfrm>
        </p:grpSpPr>
        <p:sp>
          <p:nvSpPr>
            <p:cNvPr id="4" name="Retângulo: Cantos Superiores Arredondados 3">
              <a:extLst>
                <a:ext uri="{FF2B5EF4-FFF2-40B4-BE49-F238E27FC236}">
                  <a16:creationId xmlns:a16="http://schemas.microsoft.com/office/drawing/2014/main" id="{D49A974F-BF54-4DA1-93FB-AB4C8CED38A3}"/>
                </a:ext>
              </a:extLst>
            </p:cNvPr>
            <p:cNvSpPr/>
            <p:nvPr/>
          </p:nvSpPr>
          <p:spPr>
            <a:xfrm rot="5400000">
              <a:off x="399459" y="733137"/>
              <a:ext cx="4048517" cy="53917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Medium"/>
                <a:ea typeface="+mn-ea"/>
                <a:cs typeface="+mn-cs"/>
              </a:endParaRPr>
            </a:p>
          </p:txBody>
        </p:sp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AE6A9D04-2050-4A7E-BD2A-50C24EFC3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7255" y="1519858"/>
              <a:ext cx="3818284" cy="3818284"/>
            </a:xfrm>
            <a:prstGeom prst="rect">
              <a:avLst/>
            </a:prstGeom>
          </p:spPr>
        </p:pic>
      </p:grp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6FA74D-A38A-45B1-B291-C49E307C93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859" y="1169961"/>
            <a:ext cx="6957575" cy="478790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>
                <a:highlight>
                  <a:srgbClr val="FFB81A"/>
                </a:highlight>
              </a:rPr>
              <a:t>Como fazer as pessoas Atingirem Objetivos?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</a:rPr>
              <a:t>Inspirando</a:t>
            </a:r>
            <a:r>
              <a:rPr lang="pt-BR" dirty="0"/>
              <a:t> seus funcionários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</a:rPr>
              <a:t>Falando </a:t>
            </a:r>
            <a:r>
              <a:rPr lang="pt-BR" dirty="0"/>
              <a:t>a verdade com todos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</a:rPr>
              <a:t>Escutando </a:t>
            </a:r>
            <a:r>
              <a:rPr lang="pt-BR" dirty="0"/>
              <a:t>com sinceridade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t-BR" sz="5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>
                <a:highlight>
                  <a:srgbClr val="FFB81A"/>
                </a:highlight>
              </a:rPr>
              <a:t>Como conquistar o melhor das pessoas?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</a:rPr>
              <a:t>Agradecendo</a:t>
            </a:r>
            <a:r>
              <a:rPr lang="pt-BR" dirty="0"/>
              <a:t> o bom trabalho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</a:rPr>
              <a:t>Desenvolvendo</a:t>
            </a:r>
            <a:r>
              <a:rPr lang="pt-BR" dirty="0"/>
              <a:t> pessoas e profissionais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</a:rPr>
              <a:t>Cuidando</a:t>
            </a:r>
            <a:r>
              <a:rPr lang="pt-BR" dirty="0"/>
              <a:t> dos indivíduos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t-BR" sz="5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>
                <a:highlight>
                  <a:srgbClr val="FFB81A"/>
                </a:highlight>
              </a:rPr>
              <a:t>Como estimular o trabalho em equipe?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</a:rPr>
              <a:t>Contratando</a:t>
            </a:r>
            <a:r>
              <a:rPr lang="pt-BR" dirty="0"/>
              <a:t> com foco na cultura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</a:rPr>
              <a:t>Celebrando</a:t>
            </a:r>
            <a:r>
              <a:rPr lang="pt-BR" dirty="0"/>
              <a:t> as conquistas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</a:rPr>
              <a:t>Compartilhando</a:t>
            </a:r>
            <a:r>
              <a:rPr lang="pt-BR" dirty="0"/>
              <a:t> os resultados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39C38318-7AB3-DF7E-D741-6DEBE4FEA4BE}"/>
              </a:ext>
            </a:extLst>
          </p:cNvPr>
          <p:cNvSpPr txBox="1">
            <a:spLocks/>
          </p:cNvSpPr>
          <p:nvPr/>
        </p:nvSpPr>
        <p:spPr>
          <a:xfrm>
            <a:off x="881149" y="147001"/>
            <a:ext cx="10778131" cy="609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Nove Áreas de Práticas Culturais</a:t>
            </a:r>
            <a:endParaRPr lang="pt-BR" baseline="30000" dirty="0"/>
          </a:p>
        </p:txBody>
      </p:sp>
    </p:spTree>
    <p:extLst>
      <p:ext uri="{BB962C8B-B14F-4D97-AF65-F5344CB8AC3E}">
        <p14:creationId xmlns:p14="http://schemas.microsoft.com/office/powerpoint/2010/main" val="187049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AB5942C-5093-4E86-4062-23174C7C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838" y="2884573"/>
            <a:ext cx="10219657" cy="64935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b="0" dirty="0">
                <a:latin typeface="+mn-lt"/>
              </a:rPr>
              <a:t>A partir de 2017, acompanhando as evoluções do mundo e do mercado de trabalho, nossa metodologia iniciou um processo de evolução e passamos a trazer o conceito do </a:t>
            </a:r>
            <a:r>
              <a:rPr lang="pt-BR" sz="2800" b="0" dirty="0">
                <a:highlight>
                  <a:srgbClr val="FF0000"/>
                </a:highlight>
                <a:latin typeface="+mn-lt"/>
              </a:rPr>
              <a:t>FOR ALL</a:t>
            </a:r>
            <a:r>
              <a:rPr lang="pt-BR" sz="2800" b="0" dirty="0">
                <a:latin typeface="+mn-lt"/>
              </a:rPr>
              <a:t> (para todos)</a:t>
            </a:r>
          </a:p>
        </p:txBody>
      </p:sp>
    </p:spTree>
    <p:extLst>
      <p:ext uri="{BB962C8B-B14F-4D97-AF65-F5344CB8AC3E}">
        <p14:creationId xmlns:p14="http://schemas.microsoft.com/office/powerpoint/2010/main" val="413461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B7FDECA5-888C-AE5B-9E55-138082F1EC8F}"/>
              </a:ext>
            </a:extLst>
          </p:cNvPr>
          <p:cNvSpPr txBox="1">
            <a:spLocks/>
          </p:cNvSpPr>
          <p:nvPr/>
        </p:nvSpPr>
        <p:spPr>
          <a:xfrm>
            <a:off x="1187858" y="2779642"/>
            <a:ext cx="10219657" cy="649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dirty="0">
                <a:latin typeface="+mn-lt"/>
              </a:rPr>
              <a:t>Confiança se mantém como o centro e base dos excelentes ambientes de trabalho, e adicionamos na pesquisa indicadores para diagnosticar </a:t>
            </a:r>
            <a:r>
              <a:rPr lang="pt-BR" sz="2400" b="0" dirty="0">
                <a:solidFill>
                  <a:srgbClr val="FFB81A"/>
                </a:solidFill>
                <a:latin typeface="+mn-lt"/>
              </a:rPr>
              <a:t>Efetividade das Lideranças, Valores, Inovação e Maximização do Potencial</a:t>
            </a:r>
            <a:r>
              <a:rPr lang="pt-BR" sz="2400" b="0" dirty="0">
                <a:latin typeface="+mn-lt"/>
              </a:rPr>
              <a:t> de TODAS as pessoas, independente de cargo, gênero, orientação sexual, raça e etnia. </a:t>
            </a:r>
          </a:p>
          <a:p>
            <a:pPr algn="just"/>
            <a:endParaRPr lang="pt-BR" sz="2400" b="0" dirty="0">
              <a:latin typeface="+mn-lt"/>
            </a:endParaRPr>
          </a:p>
          <a:p>
            <a:pPr algn="just"/>
            <a:r>
              <a:rPr lang="pt-BR" sz="2400" b="0" dirty="0">
                <a:latin typeface="+mn-lt"/>
              </a:rPr>
              <a:t>Passamos a apurar se as empresas estão conseguindo ser um GPTW para </a:t>
            </a:r>
            <a:r>
              <a:rPr lang="pt-BR" sz="2400" b="0" dirty="0">
                <a:highlight>
                  <a:srgbClr val="FF0000"/>
                </a:highlight>
                <a:latin typeface="+mn-lt"/>
              </a:rPr>
              <a:t>TODAS as pessoas independente de suas características e diversidades.</a:t>
            </a:r>
          </a:p>
        </p:txBody>
      </p:sp>
    </p:spTree>
    <p:extLst>
      <p:ext uri="{BB962C8B-B14F-4D97-AF65-F5344CB8AC3E}">
        <p14:creationId xmlns:p14="http://schemas.microsoft.com/office/powerpoint/2010/main" val="2123200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4EFEA20-03EC-4DFF-BAA6-41ADF51F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50" y="234444"/>
            <a:ext cx="8352792" cy="609601"/>
          </a:xfrm>
        </p:spPr>
        <p:txBody>
          <a:bodyPr/>
          <a:lstStyle/>
          <a:p>
            <a:r>
              <a:rPr lang="en-US" sz="3200" dirty="0" err="1"/>
              <a:t>Metodologia</a:t>
            </a:r>
            <a:r>
              <a:rPr lang="en-US" sz="3200" dirty="0"/>
              <a:t> Great Place to Work For All</a:t>
            </a:r>
            <a:endParaRPr lang="pt-BR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108470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5B8AD7-A043-4D74-88AC-F650B0359B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35372" y="3066113"/>
            <a:ext cx="9900744" cy="129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600" b="0" dirty="0">
                <a:latin typeface="+mn-lt"/>
              </a:rPr>
              <a:t>Convidamos você </a:t>
            </a:r>
            <a:r>
              <a:rPr lang="pt-BR" sz="3600" b="0" dirty="0" err="1">
                <a:latin typeface="+mn-lt"/>
              </a:rPr>
              <a:t>Partner</a:t>
            </a:r>
            <a:r>
              <a:rPr lang="pt-BR" sz="3600" b="0" dirty="0">
                <a:latin typeface="+mn-lt"/>
              </a:rPr>
              <a:t> agora a conhecer como avaliamos os excelentes lugares para trabalhar – </a:t>
            </a:r>
            <a:r>
              <a:rPr lang="pt-BR" sz="3600" dirty="0">
                <a:latin typeface="+mn-lt"/>
              </a:rPr>
              <a:t>siga para o próximo conteúdo ;-)</a:t>
            </a:r>
            <a:endParaRPr lang="pt-BR" sz="36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5982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2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EA771-88D4-1107-4392-DA76735C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539" y="223546"/>
            <a:ext cx="11227722" cy="1120375"/>
          </a:xfrm>
        </p:spPr>
        <p:txBody>
          <a:bodyPr/>
          <a:lstStyle/>
          <a:p>
            <a:r>
              <a:rPr lang="pt-BR" dirty="0"/>
              <a:t>Como tudo começou...</a:t>
            </a: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ECA546CA-CD43-E710-EAEA-E2017D560BEF}"/>
              </a:ext>
            </a:extLst>
          </p:cNvPr>
          <p:cNvSpPr txBox="1"/>
          <p:nvPr/>
        </p:nvSpPr>
        <p:spPr>
          <a:xfrm>
            <a:off x="582820" y="1863338"/>
            <a:ext cx="10749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i="0" u="none" strike="noStrike" dirty="0">
                <a:solidFill>
                  <a:schemeClr val="bg1"/>
                </a:solidFill>
                <a:effectLst/>
              </a:rPr>
              <a:t>O trabalho do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</a:rPr>
              <a:t>Great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</a:rPr>
              <a:t> Place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</a:rPr>
              <a:t>to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</a:rPr>
              <a:t>Work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</a:rPr>
              <a:t> começou na década de 80, com </a:t>
            </a:r>
            <a:r>
              <a:rPr lang="pt-BR" sz="2000" b="1" i="0" u="none" strike="noStrike" dirty="0">
                <a:solidFill>
                  <a:schemeClr val="bg1"/>
                </a:solidFill>
                <a:effectLst/>
              </a:rPr>
              <a:t>Robert </a:t>
            </a:r>
            <a:r>
              <a:rPr lang="pt-BR" sz="2000" b="1" i="0" u="none" strike="noStrike" dirty="0" err="1">
                <a:solidFill>
                  <a:schemeClr val="bg1"/>
                </a:solidFill>
                <a:effectLst/>
              </a:rPr>
              <a:t>Levering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</a:rPr>
              <a:t>, um jornalista que cobria assuntos ligados ao trabalho e especialmente a conflitos trabalhistas. Ele foi convidado para escrever um livro sobre as melhores empresas para trabalhar nos EUA. Sua resposta, à época, foi bem direta: “Não!”. Era impossível escrever este livro pois não existiria, segundo ele, nenhuma boa empresa para trabalhar, na perspectiva dos funcionários (e não dos donos ou executivos).</a:t>
            </a:r>
          </a:p>
          <a:p>
            <a:pPr algn="just"/>
            <a:endParaRPr lang="pt-BR" sz="2000" b="0" i="0" u="none" strike="noStrike" dirty="0">
              <a:solidFill>
                <a:schemeClr val="bg1"/>
              </a:solidFill>
              <a:effectLst/>
            </a:endParaRPr>
          </a:p>
          <a:p>
            <a:pPr algn="just"/>
            <a:r>
              <a:rPr lang="pt-BR" sz="2000" b="0" i="0" u="none" strike="noStrike" dirty="0">
                <a:solidFill>
                  <a:schemeClr val="bg1"/>
                </a:solidFill>
                <a:effectLst/>
              </a:rPr>
              <a:t>Após longas conversas, Robert acabou topando o projeto, mas fazendo à sua moda. Como jornalista, ele foi entrevistar funcionários, “in loco”, em empresas de diferentes setores, tamanhos e regiões dos EUA.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just"/>
            <a:r>
              <a:rPr lang="pt-BR" sz="2000" b="1" dirty="0">
                <a:solidFill>
                  <a:schemeClr val="bg1"/>
                </a:solidFill>
              </a:rPr>
              <a:t>Quer saber o resultado dessa pesquisa? Vamos deixar que ele mesmo nos conte...</a:t>
            </a:r>
          </a:p>
        </p:txBody>
      </p:sp>
    </p:spTree>
    <p:extLst>
      <p:ext uri="{BB962C8B-B14F-4D97-AF65-F5344CB8AC3E}">
        <p14:creationId xmlns:p14="http://schemas.microsoft.com/office/powerpoint/2010/main" val="147919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EA771-88D4-1107-4392-DA76735C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667" y="0"/>
            <a:ext cx="6151417" cy="1120375"/>
          </a:xfrm>
        </p:spPr>
        <p:txBody>
          <a:bodyPr/>
          <a:lstStyle/>
          <a:p>
            <a:r>
              <a:rPr lang="pt-BR" dirty="0"/>
              <a:t>Como tudo começou...</a:t>
            </a:r>
          </a:p>
        </p:txBody>
      </p:sp>
      <p:pic>
        <p:nvPicPr>
          <p:cNvPr id="6" name="Imagem 5">
            <a:hlinkClick r:id="rId2"/>
            <a:extLst>
              <a:ext uri="{FF2B5EF4-FFF2-40B4-BE49-F238E27FC236}">
                <a16:creationId xmlns:a16="http://schemas.microsoft.com/office/drawing/2014/main" id="{6A567239-49CE-33CA-639A-2EC890657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6" t="28487" r="40028" b="28651"/>
          <a:stretch/>
        </p:blipFill>
        <p:spPr>
          <a:xfrm>
            <a:off x="1966210" y="2038663"/>
            <a:ext cx="8259580" cy="4074075"/>
          </a:xfrm>
          <a:prstGeom prst="rect">
            <a:avLst/>
          </a:prstGeom>
        </p:spPr>
      </p:pic>
      <p:sp>
        <p:nvSpPr>
          <p:cNvPr id="7" name="Espaço Reservado para Texto 7">
            <a:extLst>
              <a:ext uri="{FF2B5EF4-FFF2-40B4-BE49-F238E27FC236}">
                <a16:creationId xmlns:a16="http://schemas.microsoft.com/office/drawing/2014/main" id="{05E3ACB6-7025-5651-F665-BB39003553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513" y="1554731"/>
            <a:ext cx="2812973" cy="663019"/>
          </a:xfrm>
        </p:spPr>
        <p:txBody>
          <a:bodyPr/>
          <a:lstStyle/>
          <a:p>
            <a:r>
              <a:rPr lang="pt-BR" sz="1800" dirty="0"/>
              <a:t>Clique na imagem</a:t>
            </a:r>
          </a:p>
        </p:txBody>
      </p:sp>
    </p:spTree>
    <p:extLst>
      <p:ext uri="{BB962C8B-B14F-4D97-AF65-F5344CB8AC3E}">
        <p14:creationId xmlns:p14="http://schemas.microsoft.com/office/powerpoint/2010/main" val="209352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6">
            <a:extLst>
              <a:ext uri="{FF2B5EF4-FFF2-40B4-BE49-F238E27FC236}">
                <a16:creationId xmlns:a16="http://schemas.microsoft.com/office/drawing/2014/main" id="{ECA546CA-CD43-E710-EAEA-E2017D560BEF}"/>
              </a:ext>
            </a:extLst>
          </p:cNvPr>
          <p:cNvSpPr txBox="1"/>
          <p:nvPr/>
        </p:nvSpPr>
        <p:spPr>
          <a:xfrm>
            <a:off x="721127" y="1413633"/>
            <a:ext cx="107497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pt-BR" sz="2000" dirty="0">
                <a:solidFill>
                  <a:schemeClr val="bg1"/>
                </a:solidFill>
              </a:rPr>
              <a:t>Tendo as </a:t>
            </a:r>
            <a:r>
              <a:rPr lang="pt-BR" sz="2000" dirty="0">
                <a:solidFill>
                  <a:schemeClr val="bg1"/>
                </a:solidFill>
                <a:highlight>
                  <a:srgbClr val="FF0000"/>
                </a:highlight>
              </a:rPr>
              <a:t>relações de confiança como principal característica que distingue os excelentes ambientes de trabalho dos demais</a:t>
            </a:r>
            <a:r>
              <a:rPr lang="pt-BR" sz="2000" dirty="0">
                <a:solidFill>
                  <a:schemeClr val="bg1"/>
                </a:solidFill>
              </a:rPr>
              <a:t>, Robert enfatizou que </a:t>
            </a:r>
            <a:r>
              <a:rPr lang="pt-BR" sz="2400" b="1" dirty="0">
                <a:solidFill>
                  <a:schemeClr val="bg1"/>
                </a:solidFill>
              </a:rPr>
              <a:t>qualquer empresa, de qualquer tamanho, em qualquer lugar, pode se tornar um </a:t>
            </a:r>
            <a:r>
              <a:rPr lang="pt-BR" sz="2400" b="1" dirty="0" err="1">
                <a:solidFill>
                  <a:schemeClr val="bg1"/>
                </a:solidFill>
              </a:rPr>
              <a:t>Great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Place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to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Work</a:t>
            </a:r>
            <a:r>
              <a:rPr lang="pt-BR" sz="2400" b="1" dirty="0">
                <a:solidFill>
                  <a:schemeClr val="bg1"/>
                </a:solidFill>
              </a:rPr>
              <a:t>.</a:t>
            </a:r>
          </a:p>
          <a:p>
            <a:pPr algn="just" fontAlgn="ctr"/>
            <a:endParaRPr lang="pt-BR" sz="2000" dirty="0">
              <a:solidFill>
                <a:schemeClr val="bg1"/>
              </a:solidFill>
            </a:endParaRPr>
          </a:p>
          <a:p>
            <a:pPr algn="just" fontAlgn="ctr"/>
            <a:r>
              <a:rPr lang="pt-BR" sz="2000" dirty="0">
                <a:solidFill>
                  <a:schemeClr val="bg1"/>
                </a:solidFill>
              </a:rPr>
              <a:t>Essas descobertas deixaram Robert tão impressionado e inspirado, que ele abandonou tudo que fazia e abriu um pequeno escritório (1 salinha) com sua esposa à época, a que deu o nome de </a:t>
            </a:r>
            <a:r>
              <a:rPr lang="pt-BR" sz="2000" dirty="0" err="1">
                <a:solidFill>
                  <a:schemeClr val="bg1"/>
                </a:solidFill>
              </a:rPr>
              <a:t>Great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Place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to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Work</a:t>
            </a:r>
            <a:r>
              <a:rPr lang="pt-BR" sz="2000" dirty="0">
                <a:solidFill>
                  <a:schemeClr val="bg1"/>
                </a:solidFill>
              </a:rPr>
              <a:t>®. E assim continuou estudando e se aprofundando no tema.</a:t>
            </a:r>
          </a:p>
          <a:p>
            <a:pPr algn="just" fontAlgn="ctr"/>
            <a:endParaRPr lang="pt-BR" sz="2000" dirty="0">
              <a:solidFill>
                <a:schemeClr val="bg1"/>
              </a:solidFill>
            </a:endParaRPr>
          </a:p>
          <a:p>
            <a:pPr algn="just" fontAlgn="ctr"/>
            <a:r>
              <a:rPr lang="pt-BR" sz="2000" dirty="0">
                <a:solidFill>
                  <a:schemeClr val="bg1"/>
                </a:solidFill>
              </a:rPr>
              <a:t>Já quando falamos sobre expansão pro mundo e chegando no Brasil tivemos uma outra figura muito especial, o </a:t>
            </a:r>
            <a:r>
              <a:rPr lang="pt-BR" sz="2400" b="1" dirty="0">
                <a:solidFill>
                  <a:schemeClr val="bg1"/>
                </a:solidFill>
              </a:rPr>
              <a:t>José Tolovi </a:t>
            </a:r>
            <a:r>
              <a:rPr lang="pt-BR" sz="2000" dirty="0">
                <a:solidFill>
                  <a:schemeClr val="bg1"/>
                </a:solidFill>
              </a:rPr>
              <a:t>empreendedor visionário, que conheceu o trabalho do Robert, foi encontrá-lo e juntos começaram a levar esse trabalho para outros países.</a:t>
            </a:r>
          </a:p>
        </p:txBody>
      </p:sp>
    </p:spTree>
    <p:extLst>
      <p:ext uri="{BB962C8B-B14F-4D97-AF65-F5344CB8AC3E}">
        <p14:creationId xmlns:p14="http://schemas.microsoft.com/office/powerpoint/2010/main" val="263735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C5B692B-1A0D-FDF8-F5F2-85F9678D0581}"/>
              </a:ext>
            </a:extLst>
          </p:cNvPr>
          <p:cNvSpPr txBox="1">
            <a:spLocks/>
          </p:cNvSpPr>
          <p:nvPr/>
        </p:nvSpPr>
        <p:spPr>
          <a:xfrm>
            <a:off x="1051766" y="419725"/>
            <a:ext cx="6151417" cy="1120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+mn-lt"/>
              </a:rPr>
              <a:t>Hoje o GPTW é...</a:t>
            </a:r>
          </a:p>
        </p:txBody>
      </p:sp>
    </p:spTree>
    <p:extLst>
      <p:ext uri="{BB962C8B-B14F-4D97-AF65-F5344CB8AC3E}">
        <p14:creationId xmlns:p14="http://schemas.microsoft.com/office/powerpoint/2010/main" val="52569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41A4E-F9CF-0D9C-0D54-74E77B969702}"/>
              </a:ext>
            </a:extLst>
          </p:cNvPr>
          <p:cNvSpPr txBox="1">
            <a:spLocks/>
          </p:cNvSpPr>
          <p:nvPr/>
        </p:nvSpPr>
        <p:spPr>
          <a:xfrm>
            <a:off x="1144873" y="110622"/>
            <a:ext cx="4251585" cy="1120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1"/>
                </a:solidFill>
                <a:latin typeface="+mn-lt"/>
              </a:rPr>
              <a:t>Atualmente...</a:t>
            </a:r>
            <a:endParaRPr lang="pt-BR" sz="6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636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45C1D-7D60-B95D-1B74-EC36E8AA1497}"/>
              </a:ext>
            </a:extLst>
          </p:cNvPr>
          <p:cNvSpPr txBox="1">
            <a:spLocks/>
          </p:cNvSpPr>
          <p:nvPr/>
        </p:nvSpPr>
        <p:spPr>
          <a:xfrm>
            <a:off x="290433" y="200563"/>
            <a:ext cx="4251585" cy="1120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</a:rPr>
              <a:t>Missão</a:t>
            </a:r>
          </a:p>
        </p:txBody>
      </p:sp>
    </p:spTree>
    <p:extLst>
      <p:ext uri="{BB962C8B-B14F-4D97-AF65-F5344CB8AC3E}">
        <p14:creationId xmlns:p14="http://schemas.microsoft.com/office/powerpoint/2010/main" val="214620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5B8AD7-A043-4D74-88AC-F650B0359B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/>
              <a:t>Metodologia </a:t>
            </a:r>
          </a:p>
          <a:p>
            <a:r>
              <a:rPr lang="pt-BR"/>
              <a:t>Great Place to Work</a:t>
            </a:r>
            <a:r>
              <a:rPr lang="pt-BR" baseline="30000"/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500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AB5942C-5093-4E86-4062-23174C7C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99" y="3104321"/>
            <a:ext cx="9095395" cy="649358"/>
          </a:xfrm>
        </p:spPr>
        <p:txBody>
          <a:bodyPr/>
          <a:lstStyle/>
          <a:p>
            <a:pPr algn="just"/>
            <a:r>
              <a:rPr lang="pt-BR" sz="2800" b="0" dirty="0">
                <a:latin typeface="+mn-lt"/>
              </a:rPr>
              <a:t>A partir de sua pesquisa, Roberto </a:t>
            </a:r>
            <a:r>
              <a:rPr lang="pt-BR" sz="2800" b="0" dirty="0" err="1">
                <a:latin typeface="+mn-lt"/>
              </a:rPr>
              <a:t>Levering</a:t>
            </a:r>
            <a:r>
              <a:rPr lang="pt-BR" sz="2800" b="0" dirty="0">
                <a:latin typeface="+mn-lt"/>
              </a:rPr>
              <a:t> desenhou a metodologia, trazendo </a:t>
            </a:r>
            <a:r>
              <a:rPr lang="pt-BR" sz="2800" b="0" u="sng" dirty="0">
                <a:latin typeface="+mn-lt"/>
              </a:rPr>
              <a:t>da prática para teoria</a:t>
            </a:r>
            <a:r>
              <a:rPr lang="pt-BR" sz="2800" b="0" dirty="0">
                <a:latin typeface="+mn-lt"/>
              </a:rPr>
              <a:t>.</a:t>
            </a:r>
            <a:br>
              <a:rPr lang="pt-BR" sz="2800" b="0" dirty="0">
                <a:latin typeface="+mn-lt"/>
              </a:rPr>
            </a:br>
            <a:br>
              <a:rPr lang="pt-BR" sz="2800" b="0" dirty="0">
                <a:latin typeface="+mn-lt"/>
              </a:rPr>
            </a:br>
            <a:r>
              <a:rPr lang="pt-BR" sz="2800" b="0" dirty="0">
                <a:latin typeface="+mn-lt"/>
              </a:rPr>
              <a:t>Dessa forma, traduziu em um tripé como é na perspectiva dos colaboradores um excelente lugar para trabalhar, veja a seguir...</a:t>
            </a:r>
          </a:p>
        </p:txBody>
      </p:sp>
    </p:spTree>
    <p:extLst>
      <p:ext uri="{BB962C8B-B14F-4D97-AF65-F5344CB8AC3E}">
        <p14:creationId xmlns:p14="http://schemas.microsoft.com/office/powerpoint/2010/main" val="292459028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 de Capa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rientações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Slides de Capa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Slide p/Citações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Slides Básicos c/fundo Branco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111111"/>
      </a:accent2>
      <a:accent3>
        <a:srgbClr val="D8D8D8"/>
      </a:accent3>
      <a:accent4>
        <a:srgbClr val="FF616C"/>
      </a:accent4>
      <a:accent5>
        <a:srgbClr val="1A92FF"/>
      </a:accent5>
      <a:accent6>
        <a:srgbClr val="174BD6"/>
      </a:accent6>
      <a:hlink>
        <a:srgbClr val="FF1628"/>
      </a:hlink>
      <a:folHlink>
        <a:srgbClr val="FF616C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Slides Institucional (Fixos)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Slides Institucional (Fixos)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ema do Office">
  <a:themeElements>
    <a:clrScheme name="Padrão GPTW">
      <a:dk1>
        <a:srgbClr val="161616"/>
      </a:dk1>
      <a:lt1>
        <a:sysClr val="window" lastClr="FFFFFF"/>
      </a:lt1>
      <a:dk2>
        <a:srgbClr val="161616"/>
      </a:dk2>
      <a:lt2>
        <a:srgbClr val="FFFFFF"/>
      </a:lt2>
      <a:accent1>
        <a:srgbClr val="002171"/>
      </a:accent1>
      <a:accent2>
        <a:srgbClr val="174BD6"/>
      </a:accent2>
      <a:accent3>
        <a:srgbClr val="1A92FF"/>
      </a:accent3>
      <a:accent4>
        <a:srgbClr val="007E7B"/>
      </a:accent4>
      <a:accent5>
        <a:srgbClr val="00B6BA"/>
      </a:accent5>
      <a:accent6>
        <a:srgbClr val="55D1CE"/>
      </a:accent6>
      <a:hlink>
        <a:srgbClr val="FFB81A"/>
      </a:hlink>
      <a:folHlink>
        <a:srgbClr val="F7920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ema do Office">
  <a:themeElements>
    <a:clrScheme name="Padrão GPTW">
      <a:dk1>
        <a:srgbClr val="161616"/>
      </a:dk1>
      <a:lt1>
        <a:sysClr val="window" lastClr="FFFFFF"/>
      </a:lt1>
      <a:dk2>
        <a:srgbClr val="161616"/>
      </a:dk2>
      <a:lt2>
        <a:srgbClr val="FFFFFF"/>
      </a:lt2>
      <a:accent1>
        <a:srgbClr val="002171"/>
      </a:accent1>
      <a:accent2>
        <a:srgbClr val="174BD6"/>
      </a:accent2>
      <a:accent3>
        <a:srgbClr val="1A92FF"/>
      </a:accent3>
      <a:accent4>
        <a:srgbClr val="007E7B"/>
      </a:accent4>
      <a:accent5>
        <a:srgbClr val="00B6BA"/>
      </a:accent5>
      <a:accent6>
        <a:srgbClr val="55D1CE"/>
      </a:accent6>
      <a:hlink>
        <a:srgbClr val="FFB81A"/>
      </a:hlink>
      <a:folHlink>
        <a:srgbClr val="F7920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de Capa com Selo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Básicos c/fundo Branco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111111"/>
      </a:accent2>
      <a:accent3>
        <a:srgbClr val="D8D8D8"/>
      </a:accent3>
      <a:accent4>
        <a:srgbClr val="FF616C"/>
      </a:accent4>
      <a:accent5>
        <a:srgbClr val="1A92FF"/>
      </a:accent5>
      <a:accent6>
        <a:srgbClr val="174BD6"/>
      </a:accent6>
      <a:hlink>
        <a:srgbClr val="FF1628"/>
      </a:hlink>
      <a:folHlink>
        <a:srgbClr val="FF616C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 c/ Imagens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lide p/Citações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lides de Seção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lide Vazio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lides Institucional (Fixos)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lide de Finalização">
  <a:themeElements>
    <a:clrScheme name="GPTW Provisório">
      <a:dk1>
        <a:srgbClr val="111111"/>
      </a:dk1>
      <a:lt1>
        <a:sysClr val="window" lastClr="FFFFFF"/>
      </a:lt1>
      <a:dk2>
        <a:srgbClr val="111111"/>
      </a:dk2>
      <a:lt2>
        <a:srgbClr val="FFFFFF"/>
      </a:lt2>
      <a:accent1>
        <a:srgbClr val="FF1628"/>
      </a:accent1>
      <a:accent2>
        <a:srgbClr val="FF616C"/>
      </a:accent2>
      <a:accent3>
        <a:srgbClr val="D8D8D8"/>
      </a:accent3>
      <a:accent4>
        <a:srgbClr val="174BD6"/>
      </a:accent4>
      <a:accent5>
        <a:srgbClr val="1A92FF"/>
      </a:accent5>
      <a:accent6>
        <a:srgbClr val="007E7B"/>
      </a:accent6>
      <a:hlink>
        <a:srgbClr val="FFB81A"/>
      </a:hlink>
      <a:folHlink>
        <a:srgbClr val="F79200"/>
      </a:folHlink>
    </a:clrScheme>
    <a:fontScheme name="Gilroy">
      <a:majorFont>
        <a:latin typeface="Gilroy Bold"/>
        <a:ea typeface=""/>
        <a:cs typeface=""/>
      </a:majorFont>
      <a:minorFont>
        <a:latin typeface="Gilro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229f40-d21d-4358-9968-62f2b9a4fefb">
      <Terms xmlns="http://schemas.microsoft.com/office/infopath/2007/PartnerControls"/>
    </lcf76f155ced4ddcb4097134ff3c332f>
    <TaxCatchAll xmlns="61ad618a-ece1-4693-85a6-81e1c602a069" xsi:nil="true"/>
    <SharedWithUsers xmlns="61ad618a-ece1-4693-85a6-81e1c602a069">
      <UserInfo>
        <DisplayName>Anna Carolina Parraz</DisplayName>
        <AccountId>147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3D8F703B6B540BE3ABFE64724FF04" ma:contentTypeVersion="16" ma:contentTypeDescription="Create a new document." ma:contentTypeScope="" ma:versionID="121d7fd627aa8694551269121c484704">
  <xsd:schema xmlns:xsd="http://www.w3.org/2001/XMLSchema" xmlns:xs="http://www.w3.org/2001/XMLSchema" xmlns:p="http://schemas.microsoft.com/office/2006/metadata/properties" xmlns:ns2="61ad618a-ece1-4693-85a6-81e1c602a069" xmlns:ns3="4c229f40-d21d-4358-9968-62f2b9a4fefb" targetNamespace="http://schemas.microsoft.com/office/2006/metadata/properties" ma:root="true" ma:fieldsID="2733c259d673ca925bbde83c7abd1c11" ns2:_="" ns3:_="">
    <xsd:import namespace="61ad618a-ece1-4693-85a6-81e1c602a069"/>
    <xsd:import namespace="4c229f40-d21d-4358-9968-62f2b9a4fe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d618a-ece1-4693-85a6-81e1c602a0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6fa73d5-7053-4441-accc-3af043edb22d}" ma:internalName="TaxCatchAll" ma:showField="CatchAllData" ma:web="61ad618a-ece1-4693-85a6-81e1c602a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29f40-d21d-4358-9968-62f2b9a4fe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0d09bf-760d-4df0-b0aa-c9c9029248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4DE7F6-6949-4277-B77C-F76946CEFFAC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5e9ffa9-a1fa-4f8e-a6d3-82d72977d352"/>
    <ds:schemaRef ds:uri="http://purl.org/dc/elements/1.1/"/>
    <ds:schemaRef ds:uri="8718c74d-ecae-421b-ad79-6eed41e258cd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4c229f40-d21d-4358-9968-62f2b9a4fefb"/>
    <ds:schemaRef ds:uri="61ad618a-ece1-4693-85a6-81e1c602a069"/>
  </ds:schemaRefs>
</ds:datastoreItem>
</file>

<file path=customXml/itemProps2.xml><?xml version="1.0" encoding="utf-8"?>
<ds:datastoreItem xmlns:ds="http://schemas.openxmlformats.org/officeDocument/2006/customXml" ds:itemID="{DE0D2C94-F7BB-49B3-AAB9-7D7A5E37F3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9C714C-05BF-4A95-B346-3B0EEB0D3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d618a-ece1-4693-85a6-81e1c602a069"/>
    <ds:schemaRef ds:uri="4c229f40-d21d-4358-9968-62f2b9a4fe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</TotalTime>
  <Words>871</Words>
  <Application>Microsoft Office PowerPoint</Application>
  <PresentationFormat>Widescreen</PresentationFormat>
  <Paragraphs>60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15</vt:i4>
      </vt:variant>
      <vt:variant>
        <vt:lpstr>Títulos de slides</vt:lpstr>
      </vt:variant>
      <vt:variant>
        <vt:i4>19</vt:i4>
      </vt:variant>
    </vt:vector>
  </HeadingPairs>
  <TitlesOfParts>
    <vt:vector size="40" baseType="lpstr">
      <vt:lpstr>Gilroy Bold</vt:lpstr>
      <vt:lpstr>Gilroy Medium</vt:lpstr>
      <vt:lpstr>Montserrat</vt:lpstr>
      <vt:lpstr>Gilroy</vt:lpstr>
      <vt:lpstr>Arial</vt:lpstr>
      <vt:lpstr>Segoe UI</vt:lpstr>
      <vt:lpstr>Slides de Capa</vt:lpstr>
      <vt:lpstr>Slides de Capa com Selo</vt:lpstr>
      <vt:lpstr>Slides Básicos c/fundo Branco</vt:lpstr>
      <vt:lpstr>Slide c/ Imagens</vt:lpstr>
      <vt:lpstr>Slide p/Citações</vt:lpstr>
      <vt:lpstr>Slides de Seção</vt:lpstr>
      <vt:lpstr>Slide Vazio</vt:lpstr>
      <vt:lpstr>Slides Institucional (Fixos)</vt:lpstr>
      <vt:lpstr>Slide de Finalização</vt:lpstr>
      <vt:lpstr>Orientações</vt:lpstr>
      <vt:lpstr>1_Slides de Capa</vt:lpstr>
      <vt:lpstr>1_Slide p/Citações</vt:lpstr>
      <vt:lpstr>1_Slides Básicos c/fundo Branco</vt:lpstr>
      <vt:lpstr>1_Slides Institucional (Fixos)</vt:lpstr>
      <vt:lpstr>2_Slides Institucional (Fixos)</vt:lpstr>
      <vt:lpstr>Great Place to Work | O começo de tudo</vt:lpstr>
      <vt:lpstr>Como tudo começou...</vt:lpstr>
      <vt:lpstr>Como tudo começou...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partir de sua pesquisa, Roberto Levering desenhou a metodologia, trazendo da prática para teoria.  Dessa forma, traduziu em um tripé como é na perspectiva dos colaboradores um excelente lugar para trabalhar, veja a seguir...</vt:lpstr>
      <vt:lpstr>Percepção e Experiência do Colaborador</vt:lpstr>
      <vt:lpstr>Como puderam ver, esse tripé é formado pelas Cincos Dimensões do nosso modelo.  Sendo que as dimensões Credibilidade, Respeito e Imparcialidade abordam o vínculo das pessoas com as suas lideranças, ou seja, a experiência com a gestão é que mais tem influencia em nossa pesquisa  Em Orgulho, entendemos a percepção em relação ao trabalho, marca da empresa e seu papel na sociedade  E Camaradagem, apuramos a relação com os colegas, sentimento de equipe e objetivos em comum  Por meio das 05 Dimensões, no geral, entendemos como estão as Relações de Confiança das empresas</vt:lpstr>
      <vt:lpstr>Nove Áreas de Práticas Culturais</vt:lpstr>
      <vt:lpstr>Na visão da Liderança, um excelente lugar para trabalhar é...</vt:lpstr>
      <vt:lpstr>Apresentação do PowerPoint</vt:lpstr>
      <vt:lpstr>A partir de 2017, acompanhando as evoluções do mundo e do mercado de trabalho, nossa metodologia iniciou um processo de evolução e passamos a trazer o conceito do FOR ALL (para todos)</vt:lpstr>
      <vt:lpstr>Apresentação do PowerPoint</vt:lpstr>
      <vt:lpstr>Metodologia Great Place to Work For All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Lima</dc:creator>
  <cp:lastModifiedBy>Pamella Nilsen</cp:lastModifiedBy>
  <cp:revision>27</cp:revision>
  <dcterms:created xsi:type="dcterms:W3CDTF">2018-12-26T16:07:48Z</dcterms:created>
  <dcterms:modified xsi:type="dcterms:W3CDTF">2023-02-28T14:46:45Z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0x010100F303D8F703B6B540BE3ABFE64724FF04</vt:lpwstr>
  </property>
  <property fmtid="{D5CDD505-2E9C-101B-9397-08002B2CF9AE}" pid="3" name="MediaServiceImageTags">
    <vt:lpwstr/>
  </property>
</Properties>
</file>