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1" r:id="rId5"/>
    <p:sldMasterId id="2147483699" r:id="rId6"/>
    <p:sldMasterId id="2147483708" r:id="rId7"/>
    <p:sldMasterId id="2147483741" r:id="rId8"/>
    <p:sldMasterId id="2147483763" r:id="rId9"/>
  </p:sldMasterIdLst>
  <p:notesMasterIdLst>
    <p:notesMasterId r:id="rId36"/>
  </p:notesMasterIdLst>
  <p:sldIdLst>
    <p:sldId id="324" r:id="rId10"/>
    <p:sldId id="325" r:id="rId11"/>
    <p:sldId id="326" r:id="rId12"/>
    <p:sldId id="327" r:id="rId13"/>
    <p:sldId id="328" r:id="rId14"/>
    <p:sldId id="329" r:id="rId15"/>
    <p:sldId id="330" r:id="rId16"/>
    <p:sldId id="331" r:id="rId17"/>
    <p:sldId id="332" r:id="rId18"/>
    <p:sldId id="333" r:id="rId19"/>
    <p:sldId id="336" r:id="rId20"/>
    <p:sldId id="337" r:id="rId21"/>
    <p:sldId id="338" r:id="rId22"/>
    <p:sldId id="339" r:id="rId23"/>
    <p:sldId id="340" r:id="rId24"/>
    <p:sldId id="341" r:id="rId25"/>
    <p:sldId id="342" r:id="rId26"/>
    <p:sldId id="343" r:id="rId27"/>
    <p:sldId id="344" r:id="rId28"/>
    <p:sldId id="323" r:id="rId29"/>
    <p:sldId id="318" r:id="rId30"/>
    <p:sldId id="334" r:id="rId31"/>
    <p:sldId id="346" r:id="rId32"/>
    <p:sldId id="335" r:id="rId33"/>
    <p:sldId id="347" r:id="rId34"/>
    <p:sldId id="348" r:id="rId35"/>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LETE ME" id="{16D6424D-4FA1-0E44-A0D0-A7888351BA90}">
          <p14:sldIdLst/>
        </p14:section>
        <p14:section name="My Slides" id="{FBD3FBC3-332F-5D43-A91C-150D63ED3668}">
          <p14:sldIdLst>
            <p14:sldId id="324"/>
            <p14:sldId id="325"/>
            <p14:sldId id="326"/>
            <p14:sldId id="327"/>
            <p14:sldId id="328"/>
            <p14:sldId id="329"/>
            <p14:sldId id="330"/>
            <p14:sldId id="331"/>
            <p14:sldId id="332"/>
            <p14:sldId id="333"/>
            <p14:sldId id="336"/>
            <p14:sldId id="337"/>
            <p14:sldId id="338"/>
            <p14:sldId id="339"/>
            <p14:sldId id="340"/>
            <p14:sldId id="341"/>
            <p14:sldId id="342"/>
            <p14:sldId id="343"/>
            <p14:sldId id="344"/>
            <p14:sldId id="323"/>
            <p14:sldId id="318"/>
            <p14:sldId id="334"/>
            <p14:sldId id="346"/>
            <p14:sldId id="335"/>
            <p14:sldId id="347"/>
            <p14:sldId id="348"/>
          </p14:sldIdLst>
        </p14:section>
      </p14:sectionLst>
    </p:ext>
    <p:ext uri="{EFAFB233-063F-42B5-8137-9DF3F51BA10A}">
      <p15:sldGuideLst xmlns:p15="http://schemas.microsoft.com/office/powerpoint/2012/main">
        <p15:guide id="1" pos="7681" userDrawn="1">
          <p15:clr>
            <a:srgbClr val="A4A3A4"/>
          </p15:clr>
        </p15:guide>
        <p15:guide id="2" orient="horz" pos="434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C95CC4-261C-B6C0-9E20-5B96CA77CFC9}" name="Suellen Pires Moreira" initials="SPM" userId="S::suellen.moreira@greatplacetowork.com::704dddd3-8042-43b8-a90a-82f2a07604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6"/>
    <a:srgbClr val="001B74"/>
    <a:srgbClr val="FF1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4" d="100"/>
          <a:sy n="34" d="100"/>
        </p:scale>
        <p:origin x="834" y="84"/>
      </p:cViewPr>
      <p:guideLst>
        <p:guide pos="7681"/>
        <p:guide orient="horz" pos="434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38070-DCC1-AC43-9999-3DA0E72E7913}"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B684A-36DF-6045-8C52-47B561E8637A}" type="slidenum">
              <a:rPr lang="en-US" smtClean="0"/>
              <a:t>‹nº›</a:t>
            </a:fld>
            <a:endParaRPr lang="en-US"/>
          </a:p>
        </p:txBody>
      </p:sp>
    </p:spTree>
    <p:extLst>
      <p:ext uri="{BB962C8B-B14F-4D97-AF65-F5344CB8AC3E}">
        <p14:creationId xmlns:p14="http://schemas.microsoft.com/office/powerpoint/2010/main" val="194855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F7B684A-36DF-6045-8C52-47B561E8637A}" type="slidenum">
              <a:rPr lang="en-US" smtClean="0"/>
              <a:t>13</a:t>
            </a:fld>
            <a:endParaRPr lang="en-US"/>
          </a:p>
        </p:txBody>
      </p:sp>
    </p:spTree>
    <p:extLst>
      <p:ext uri="{BB962C8B-B14F-4D97-AF65-F5344CB8AC3E}">
        <p14:creationId xmlns:p14="http://schemas.microsoft.com/office/powerpoint/2010/main" val="41712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5588" y="3810000"/>
            <a:ext cx="16764000" cy="4572000"/>
          </a:xfrm>
        </p:spPr>
        <p:txBody>
          <a:bodyPr anchor="b"/>
          <a:lstStyle>
            <a:lvl1pPr algn="l">
              <a:defRPr sz="12000">
                <a:solidFill>
                  <a:schemeClr val="tx1"/>
                </a:solidFill>
                <a:latin typeface="+mj-lt"/>
              </a:defRPr>
            </a:lvl1pPr>
          </a:lstStyle>
          <a:p>
            <a:r>
              <a:rPr lang="en-US"/>
              <a:t>Add Cover Title</a:t>
            </a:r>
          </a:p>
        </p:txBody>
      </p:sp>
      <p:sp>
        <p:nvSpPr>
          <p:cNvPr id="3" name="Subtitle 2"/>
          <p:cNvSpPr>
            <a:spLocks noGrp="1"/>
          </p:cNvSpPr>
          <p:nvPr>
            <p:ph type="subTitle" idx="1" hasCustomPrompt="1"/>
          </p:nvPr>
        </p:nvSpPr>
        <p:spPr>
          <a:xfrm>
            <a:off x="1525588" y="9976532"/>
            <a:ext cx="16764000" cy="1143000"/>
          </a:xfrm>
        </p:spPr>
        <p:txBody>
          <a:bodyPr>
            <a:normAutofit/>
          </a:bodyPr>
          <a:lstStyle>
            <a:lvl1pPr marL="0" indent="0" algn="l">
              <a:buNone/>
              <a:defRPr sz="24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Optional copy</a:t>
            </a:r>
          </a:p>
        </p:txBody>
      </p:sp>
      <p:sp>
        <p:nvSpPr>
          <p:cNvPr id="4" name="Date Placeholder 3"/>
          <p:cNvSpPr>
            <a:spLocks noGrp="1"/>
          </p:cNvSpPr>
          <p:nvPr>
            <p:ph type="dt" sz="half" idx="10"/>
          </p:nvPr>
        </p:nvSpPr>
        <p:spPr/>
        <p:txBody>
          <a:bodyPr/>
          <a:lstStyle>
            <a:lvl1pPr>
              <a:defRPr>
                <a:solidFill>
                  <a:schemeClr val="accent4"/>
                </a:solidFill>
              </a:defRPr>
            </a:lvl1pPr>
          </a:lstStyle>
          <a:p>
            <a:fld id="{5863057B-2B49-3748-8AD6-231236A09942}" type="datetime2">
              <a:rPr lang="en-US" smtClean="0"/>
              <a:t>Friday, March 1, 2024</a:t>
            </a:fld>
            <a:endParaRPr lang="en-US"/>
          </a:p>
        </p:txBody>
      </p:sp>
      <p:sp>
        <p:nvSpPr>
          <p:cNvPr id="5" name="Footer Placeholder 4"/>
          <p:cNvSpPr>
            <a:spLocks noGrp="1"/>
          </p:cNvSpPr>
          <p:nvPr>
            <p:ph type="ftr" sz="quarter" idx="11"/>
          </p:nvPr>
        </p:nvSpPr>
        <p:spPr/>
        <p:txBody>
          <a:bodyPr/>
          <a:lstStyle>
            <a:lvl1pPr>
              <a:defRPr baseline="0">
                <a:solidFill>
                  <a:schemeClr val="accent4"/>
                </a:solidFill>
              </a:defRPr>
            </a:lvl1pPr>
          </a:lstStyle>
          <a:p>
            <a:r>
              <a:rPr lang="en-US"/>
              <a:t>©Great Place To Work</a:t>
            </a:r>
            <a:r>
              <a:rPr lang="en-US" baseline="30000"/>
              <a:t>®</a:t>
            </a:r>
            <a:r>
              <a:rPr lang="en-US"/>
              <a:t> Institute, Inc. All Rights Reserved.</a:t>
            </a:r>
            <a:endParaRPr lang="en-US" baseline="30000"/>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9B1748D1-B24F-F743-AFA7-ADB2C4425DB8}" type="slidenum">
              <a:rPr lang="en-US" smtClean="0"/>
              <a:pPr/>
              <a:t>‹nº›</a:t>
            </a:fld>
            <a:endParaRPr lang="en-US"/>
          </a:p>
        </p:txBody>
      </p:sp>
      <p:sp>
        <p:nvSpPr>
          <p:cNvPr id="12" name="Text Placeholder 11">
            <a:extLst>
              <a:ext uri="{FF2B5EF4-FFF2-40B4-BE49-F238E27FC236}">
                <a16:creationId xmlns:a16="http://schemas.microsoft.com/office/drawing/2014/main" id="{14D0EB9B-6EAD-3B6A-DDF4-25B5CA12B49B}"/>
              </a:ext>
            </a:extLst>
          </p:cNvPr>
          <p:cNvSpPr>
            <a:spLocks noGrp="1"/>
          </p:cNvSpPr>
          <p:nvPr>
            <p:ph type="body" sz="quarter" idx="13" hasCustomPrompt="1"/>
          </p:nvPr>
        </p:nvSpPr>
        <p:spPr>
          <a:xfrm>
            <a:off x="1533348" y="9067800"/>
            <a:ext cx="16756240" cy="914400"/>
          </a:xfrm>
        </p:spPr>
        <p:txBody>
          <a:bodyPr>
            <a:normAutofit/>
          </a:bodyPr>
          <a:lstStyle>
            <a:lvl1pPr marL="0" indent="0">
              <a:buNone/>
              <a:defRPr sz="3200" b="1">
                <a:solidFill>
                  <a:schemeClr val="tx1"/>
                </a:solidFill>
                <a:latin typeface="+mj-lt"/>
              </a:defRPr>
            </a:lvl1pPr>
            <a:lvl2pPr marL="914400" indent="0">
              <a:buNone/>
              <a:defRPr>
                <a:latin typeface="+mj-lt"/>
              </a:defRPr>
            </a:lvl2pPr>
            <a:lvl3pPr marL="1828800" indent="0">
              <a:buNone/>
              <a:defRPr>
                <a:latin typeface="+mj-lt"/>
              </a:defRPr>
            </a:lvl3pPr>
            <a:lvl4pPr marL="2743200" indent="0">
              <a:buNone/>
              <a:defRPr>
                <a:latin typeface="+mj-lt"/>
              </a:defRPr>
            </a:lvl4pPr>
            <a:lvl5pPr marL="3657600" indent="0">
              <a:buNone/>
              <a:defRPr>
                <a:latin typeface="+mj-lt"/>
              </a:defRPr>
            </a:lvl5pPr>
          </a:lstStyle>
          <a:p>
            <a:pPr lvl="0"/>
            <a:r>
              <a:rPr lang="en-US" b="1"/>
              <a:t>Optional Subhead</a:t>
            </a:r>
            <a:endParaRPr lang="en-US"/>
          </a:p>
        </p:txBody>
      </p:sp>
      <p:pic>
        <p:nvPicPr>
          <p:cNvPr id="9" name="Graphic 8">
            <a:extLst>
              <a:ext uri="{FF2B5EF4-FFF2-40B4-BE49-F238E27FC236}">
                <a16:creationId xmlns:a16="http://schemas.microsoft.com/office/drawing/2014/main" id="{F4F69E18-1870-7E88-E2F5-F3F5417965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4987" y="0"/>
            <a:ext cx="12527280" cy="7638585"/>
          </a:xfrm>
          <a:prstGeom prst="rect">
            <a:avLst/>
          </a:prstGeom>
        </p:spPr>
      </p:pic>
    </p:spTree>
    <p:extLst>
      <p:ext uri="{BB962C8B-B14F-4D97-AF65-F5344CB8AC3E}">
        <p14:creationId xmlns:p14="http://schemas.microsoft.com/office/powerpoint/2010/main" val="336971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g Text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7" y="2895599"/>
            <a:ext cx="17526000" cy="5718504"/>
          </a:xfrm>
        </p:spPr>
        <p:txBody>
          <a:bodyPr anchor="ctr" anchorCtr="0">
            <a:normAutofit/>
          </a:bodyPr>
          <a:lstStyle>
            <a:lvl1pPr>
              <a:defRPr sz="6600">
                <a:solidFill>
                  <a:schemeClr val="bg1"/>
                </a:solidFill>
              </a:defRPr>
            </a:lvl1pPr>
          </a:lstStyle>
          <a:p>
            <a:r>
              <a:rPr lang="en-US"/>
              <a:t>Big Text Statement</a:t>
            </a:r>
          </a:p>
        </p:txBody>
      </p:sp>
      <p:sp>
        <p:nvSpPr>
          <p:cNvPr id="3" name="Date Placeholder 2"/>
          <p:cNvSpPr>
            <a:spLocks noGrp="1"/>
          </p:cNvSpPr>
          <p:nvPr>
            <p:ph type="dt" sz="half" idx="10"/>
          </p:nvPr>
        </p:nvSpPr>
        <p:spPr/>
        <p:txBody>
          <a:bodyPr/>
          <a:lstStyle/>
          <a:p>
            <a:fld id="{2CE4A51C-F7E0-8940-BD58-2CC7E0E1EC19}"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pic>
        <p:nvPicPr>
          <p:cNvPr id="8" name="Graphic 7">
            <a:extLst>
              <a:ext uri="{FF2B5EF4-FFF2-40B4-BE49-F238E27FC236}">
                <a16:creationId xmlns:a16="http://schemas.microsoft.com/office/drawing/2014/main" id="{2544A79E-0A7C-F8B4-6D96-4ABCE44D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7904" y="12829032"/>
            <a:ext cx="3566160" cy="277368"/>
          </a:xfrm>
          <a:prstGeom prst="rect">
            <a:avLst/>
          </a:prstGeom>
        </p:spPr>
      </p:pic>
      <p:sp>
        <p:nvSpPr>
          <p:cNvPr id="10" name="Text Placeholder 7">
            <a:extLst>
              <a:ext uri="{FF2B5EF4-FFF2-40B4-BE49-F238E27FC236}">
                <a16:creationId xmlns:a16="http://schemas.microsoft.com/office/drawing/2014/main" id="{43CF1B52-6923-E1AD-831D-D970F89A424A}"/>
              </a:ext>
            </a:extLst>
          </p:cNvPr>
          <p:cNvSpPr>
            <a:spLocks noGrp="1"/>
          </p:cNvSpPr>
          <p:nvPr>
            <p:ph type="body" sz="quarter" idx="14" hasCustomPrompt="1"/>
          </p:nvPr>
        </p:nvSpPr>
        <p:spPr>
          <a:xfrm>
            <a:off x="1525587" y="9888246"/>
            <a:ext cx="17526000" cy="758952"/>
          </a:xfrm>
        </p:spPr>
        <p:txBody>
          <a:bodyPr>
            <a:normAutofit/>
          </a:bodyPr>
          <a:lstStyle>
            <a:lvl1pPr marL="0" indent="0">
              <a:buNone/>
              <a:defRPr sz="2400" b="0">
                <a:solidFill>
                  <a:schemeClr val="bg1"/>
                </a:solidFill>
                <a:latin typeface="+mn-lt"/>
              </a:defRPr>
            </a:lvl1pPr>
          </a:lstStyle>
          <a:p>
            <a:pPr lvl="0"/>
            <a:r>
              <a:rPr lang="en-US"/>
              <a:t>Optional Copy</a:t>
            </a:r>
          </a:p>
        </p:txBody>
      </p:sp>
    </p:spTree>
    <p:extLst>
      <p:ext uri="{BB962C8B-B14F-4D97-AF65-F5344CB8AC3E}">
        <p14:creationId xmlns:p14="http://schemas.microsoft.com/office/powerpoint/2010/main" val="2908356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6259" y="3810000"/>
            <a:ext cx="9143300" cy="1295400"/>
          </a:xfrm>
        </p:spPr>
        <p:txBody>
          <a:bodyPr/>
          <a:lstStyle>
            <a:lvl1pPr>
              <a:defRPr/>
            </a:lvl1pPr>
          </a:lstStyle>
          <a:p>
            <a:r>
              <a:rPr lang="en-US"/>
              <a:t>Add Page Title</a:t>
            </a:r>
          </a:p>
        </p:txBody>
      </p:sp>
      <p:sp>
        <p:nvSpPr>
          <p:cNvPr id="3" name="Date Placeholder 2"/>
          <p:cNvSpPr>
            <a:spLocks noGrp="1"/>
          </p:cNvSpPr>
          <p:nvPr>
            <p:ph type="dt" sz="half" idx="10"/>
          </p:nvPr>
        </p:nvSpPr>
        <p:spPr/>
        <p:txBody>
          <a:bodyPr/>
          <a:lstStyle/>
          <a:p>
            <a:fld id="{C8AB56E0-AF33-8D4A-87E4-072F5F3615AB}"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sp>
        <p:nvSpPr>
          <p:cNvPr id="7" name="Text Placeholder 7">
            <a:extLst>
              <a:ext uri="{FF2B5EF4-FFF2-40B4-BE49-F238E27FC236}">
                <a16:creationId xmlns:a16="http://schemas.microsoft.com/office/drawing/2014/main" id="{775BB555-D6C4-7393-910B-C137C243FAA8}"/>
              </a:ext>
            </a:extLst>
          </p:cNvPr>
          <p:cNvSpPr>
            <a:spLocks noGrp="1"/>
          </p:cNvSpPr>
          <p:nvPr>
            <p:ph type="body" sz="quarter" idx="13" hasCustomPrompt="1"/>
          </p:nvPr>
        </p:nvSpPr>
        <p:spPr>
          <a:xfrm>
            <a:off x="1525599" y="5118058"/>
            <a:ext cx="9144263" cy="977941"/>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0" name="Text Placeholder 9">
            <a:extLst>
              <a:ext uri="{FF2B5EF4-FFF2-40B4-BE49-F238E27FC236}">
                <a16:creationId xmlns:a16="http://schemas.microsoft.com/office/drawing/2014/main" id="{9D6D5774-857D-DB20-C9AB-7755A3F54646}"/>
              </a:ext>
            </a:extLst>
          </p:cNvPr>
          <p:cNvSpPr>
            <a:spLocks noGrp="1"/>
          </p:cNvSpPr>
          <p:nvPr>
            <p:ph type="body" sz="quarter" idx="15" hasCustomPrompt="1"/>
          </p:nvPr>
        </p:nvSpPr>
        <p:spPr>
          <a:xfrm>
            <a:off x="12193587" y="3810000"/>
            <a:ext cx="9936481" cy="8382000"/>
          </a:xfrm>
        </p:spPr>
        <p:txBody>
          <a:bodyPr>
            <a:normAutofit/>
          </a:bodyPr>
          <a:lstStyle>
            <a:lvl1pPr>
              <a:defRPr sz="2800"/>
            </a:lvl1pPr>
            <a:lvl2pPr>
              <a:defRPr sz="2800"/>
            </a:lvl2pPr>
            <a:lvl3pPr>
              <a:defRPr sz="2800"/>
            </a:lvl3pPr>
            <a:lvl4pPr>
              <a:defRPr sz="2800"/>
            </a:lvl4pPr>
            <a:lvl5pPr>
              <a:defRPr sz="2800"/>
            </a:lvl5pPr>
          </a:lstStyle>
          <a:p>
            <a:pPr lvl="0"/>
            <a:r>
              <a:rPr lang="en-US"/>
              <a:t>Add Text / List</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023885-B824-1B22-6A24-F677A7D6D0B1}"/>
              </a:ext>
            </a:extLst>
          </p:cNvPr>
          <p:cNvSpPr>
            <a:spLocks noGrp="1"/>
          </p:cNvSpPr>
          <p:nvPr>
            <p:ph type="body" sz="quarter" idx="16"/>
          </p:nvPr>
        </p:nvSpPr>
        <p:spPr>
          <a:xfrm>
            <a:off x="1525587" y="6096000"/>
            <a:ext cx="9143999" cy="60960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53578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3E600-6144-4E42-B347-0D41356239F4}"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Tree>
    <p:extLst>
      <p:ext uri="{BB962C8B-B14F-4D97-AF65-F5344CB8AC3E}">
        <p14:creationId xmlns:p14="http://schemas.microsoft.com/office/powerpoint/2010/main" val="1683299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2193587" y="1524000"/>
            <a:ext cx="10666412" cy="10668000"/>
          </a:xfrm>
        </p:spPr>
        <p:txBody>
          <a:bodyPr anchor="t">
            <a:normAutofit/>
          </a:bodyPr>
          <a:lstStyle>
            <a:lvl1pPr marL="0" indent="0">
              <a:buNone/>
              <a:defRPr sz="1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pt-BR"/>
              <a:t>Clique no ícone para adicionar uma imagem</a:t>
            </a:r>
            <a:endParaRPr lang="en-US"/>
          </a:p>
        </p:txBody>
      </p:sp>
      <p:sp>
        <p:nvSpPr>
          <p:cNvPr id="5" name="Date Placeholder 4"/>
          <p:cNvSpPr>
            <a:spLocks noGrp="1"/>
          </p:cNvSpPr>
          <p:nvPr>
            <p:ph type="dt" sz="half" idx="10"/>
          </p:nvPr>
        </p:nvSpPr>
        <p:spPr/>
        <p:txBody>
          <a:bodyPr/>
          <a:lstStyle/>
          <a:p>
            <a:fld id="{1DD8902E-3AA4-DB42-BDB4-91C4DA82417D}" type="datetime2">
              <a:rPr lang="en-US" smtClean="0"/>
              <a:t>Friday, March 1, 2024</a:t>
            </a:fld>
            <a:endParaRPr lang="en-US"/>
          </a:p>
        </p:txBody>
      </p:sp>
      <p:sp>
        <p:nvSpPr>
          <p:cNvPr id="6" name="Footer Placeholder 5"/>
          <p:cNvSpPr>
            <a:spLocks noGrp="1"/>
          </p:cNvSpPr>
          <p:nvPr>
            <p:ph type="ftr" sz="quarter" idx="11"/>
          </p:nvPr>
        </p:nvSpPr>
        <p:spPr/>
        <p:txBody>
          <a:bodyPr/>
          <a:lstStyle/>
          <a:p>
            <a:r>
              <a:rPr lang="en-US"/>
              <a:t>©Great Place To Work® Institute, Inc. All Rights Reserved.</a:t>
            </a:r>
            <a:endParaRPr lang="en-US" baseline="30000"/>
          </a:p>
        </p:txBody>
      </p:sp>
      <p:sp>
        <p:nvSpPr>
          <p:cNvPr id="7" name="Slide Number Placeholder 6"/>
          <p:cNvSpPr>
            <a:spLocks noGrp="1"/>
          </p:cNvSpPr>
          <p:nvPr>
            <p:ph type="sldNum" sz="quarter" idx="12"/>
          </p:nvPr>
        </p:nvSpPr>
        <p:spPr/>
        <p:txBody>
          <a:bodyPr/>
          <a:lstStyle/>
          <a:p>
            <a:fld id="{9B1748D1-B24F-F743-AFA7-ADB2C4425DB8}" type="slidenum">
              <a:rPr lang="en-US" smtClean="0"/>
              <a:t>‹nº›</a:t>
            </a:fld>
            <a:endParaRPr lang="en-US"/>
          </a:p>
        </p:txBody>
      </p:sp>
      <p:sp>
        <p:nvSpPr>
          <p:cNvPr id="4" name="Title 1">
            <a:extLst>
              <a:ext uri="{FF2B5EF4-FFF2-40B4-BE49-F238E27FC236}">
                <a16:creationId xmlns:a16="http://schemas.microsoft.com/office/drawing/2014/main" id="{783FBEB2-07BC-839C-756B-A65E0C2841BC}"/>
              </a:ext>
            </a:extLst>
          </p:cNvPr>
          <p:cNvSpPr>
            <a:spLocks noGrp="1"/>
          </p:cNvSpPr>
          <p:nvPr>
            <p:ph type="title" hasCustomPrompt="1"/>
          </p:nvPr>
        </p:nvSpPr>
        <p:spPr>
          <a:xfrm>
            <a:off x="1526259" y="1524000"/>
            <a:ext cx="9143300" cy="2284063"/>
          </a:xfrm>
        </p:spPr>
        <p:txBody>
          <a:bodyPr anchor="b"/>
          <a:lstStyle>
            <a:lvl1pPr>
              <a:defRPr/>
            </a:lvl1pPr>
          </a:lstStyle>
          <a:p>
            <a:r>
              <a:rPr lang="en-US"/>
              <a:t>Add Page Title</a:t>
            </a:r>
          </a:p>
        </p:txBody>
      </p:sp>
      <p:sp>
        <p:nvSpPr>
          <p:cNvPr id="9" name="Text Placeholder 7">
            <a:extLst>
              <a:ext uri="{FF2B5EF4-FFF2-40B4-BE49-F238E27FC236}">
                <a16:creationId xmlns:a16="http://schemas.microsoft.com/office/drawing/2014/main" id="{6650C9C2-91B7-2D7B-2F74-5F0CA3FF009B}"/>
              </a:ext>
            </a:extLst>
          </p:cNvPr>
          <p:cNvSpPr>
            <a:spLocks noGrp="1"/>
          </p:cNvSpPr>
          <p:nvPr>
            <p:ph type="body" sz="quarter" idx="13" hasCustomPrompt="1"/>
          </p:nvPr>
        </p:nvSpPr>
        <p:spPr>
          <a:xfrm>
            <a:off x="1525599" y="4068949"/>
            <a:ext cx="9144263" cy="1022887"/>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0" name="Text Placeholder 11">
            <a:extLst>
              <a:ext uri="{FF2B5EF4-FFF2-40B4-BE49-F238E27FC236}">
                <a16:creationId xmlns:a16="http://schemas.microsoft.com/office/drawing/2014/main" id="{671A345F-0BF6-1D6B-BAC8-A341FEE410CA}"/>
              </a:ext>
            </a:extLst>
          </p:cNvPr>
          <p:cNvSpPr>
            <a:spLocks noGrp="1"/>
          </p:cNvSpPr>
          <p:nvPr>
            <p:ph type="body" sz="quarter" idx="16"/>
          </p:nvPr>
        </p:nvSpPr>
        <p:spPr>
          <a:xfrm>
            <a:off x="1525587" y="5091837"/>
            <a:ext cx="9143999" cy="71001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298100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3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7AEBA-D1BD-DD41-B425-033C18C5AD08}"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30923" y="3810000"/>
            <a:ext cx="6583680" cy="5333999"/>
          </a:xfrm>
        </p:spPr>
        <p:txBody>
          <a:bodyPr/>
          <a:lstStyle>
            <a:lvl1pPr marL="0" indent="0">
              <a:buNone/>
              <a:defRPr sz="1400"/>
            </a:lvl1pPr>
          </a:lstStyle>
          <a:p>
            <a:r>
              <a:rPr lang="pt-BR"/>
              <a:t>Clique no ícone para adicionar uma imagem</a:t>
            </a:r>
            <a:endParaRPr lang="en-US"/>
          </a:p>
        </p:txBody>
      </p:sp>
      <p:sp>
        <p:nvSpPr>
          <p:cNvPr id="11" name="Text Placeholder 7">
            <a:extLst>
              <a:ext uri="{FF2B5EF4-FFF2-40B4-BE49-F238E27FC236}">
                <a16:creationId xmlns:a16="http://schemas.microsoft.com/office/drawing/2014/main" id="{6B22682F-9E75-742B-4C09-3422FADF3F1E}"/>
              </a:ext>
            </a:extLst>
          </p:cNvPr>
          <p:cNvSpPr>
            <a:spLocks noGrp="1"/>
          </p:cNvSpPr>
          <p:nvPr>
            <p:ph type="body" sz="quarter" idx="17" hasCustomPrompt="1"/>
          </p:nvPr>
        </p:nvSpPr>
        <p:spPr>
          <a:xfrm>
            <a:off x="1525588" y="9677400"/>
            <a:ext cx="6583680" cy="762000"/>
          </a:xfrm>
        </p:spPr>
        <p:txBody>
          <a:bodyPr>
            <a:normAutofit/>
          </a:bodyPr>
          <a:lstStyle>
            <a:lvl1pPr marL="0" indent="0">
              <a:buNone/>
              <a:defRPr sz="2800" b="1">
                <a:latin typeface="+mj-lt"/>
              </a:defRPr>
            </a:lvl1pPr>
          </a:lstStyle>
          <a:p>
            <a:pPr lvl="0"/>
            <a:r>
              <a:rPr lang="en-US"/>
              <a:t>Team Member Name</a:t>
            </a:r>
          </a:p>
        </p:txBody>
      </p:sp>
      <p:sp>
        <p:nvSpPr>
          <p:cNvPr id="12" name="Text Placeholder 7">
            <a:extLst>
              <a:ext uri="{FF2B5EF4-FFF2-40B4-BE49-F238E27FC236}">
                <a16:creationId xmlns:a16="http://schemas.microsoft.com/office/drawing/2014/main" id="{314595B9-CA59-F214-71C9-0F8B78ADA8BF}"/>
              </a:ext>
            </a:extLst>
          </p:cNvPr>
          <p:cNvSpPr>
            <a:spLocks noGrp="1"/>
          </p:cNvSpPr>
          <p:nvPr>
            <p:ph type="body" sz="quarter" idx="18" hasCustomPrompt="1"/>
          </p:nvPr>
        </p:nvSpPr>
        <p:spPr>
          <a:xfrm>
            <a:off x="1525587" y="10677939"/>
            <a:ext cx="6583679" cy="762000"/>
          </a:xfrm>
        </p:spPr>
        <p:txBody>
          <a:bodyPr>
            <a:normAutofit/>
          </a:bodyPr>
          <a:lstStyle>
            <a:lvl1pPr marL="0" indent="0">
              <a:buNone/>
              <a:defRPr sz="2000" b="0">
                <a:latin typeface="+mn-lt"/>
              </a:defRPr>
            </a:lvl1pPr>
          </a:lstStyle>
          <a:p>
            <a:pPr lvl="0"/>
            <a:r>
              <a:rPr lang="en-US"/>
              <a:t>Team Member Title</a:t>
            </a:r>
          </a:p>
        </p:txBody>
      </p:sp>
      <p:sp>
        <p:nvSpPr>
          <p:cNvPr id="7" name="Title 1">
            <a:extLst>
              <a:ext uri="{FF2B5EF4-FFF2-40B4-BE49-F238E27FC236}">
                <a16:creationId xmlns:a16="http://schemas.microsoft.com/office/drawing/2014/main" id="{A4D7FDA3-64ED-5413-9EB3-F8A137F74462}"/>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7" name="Text Placeholder 7">
            <a:extLst>
              <a:ext uri="{FF2B5EF4-FFF2-40B4-BE49-F238E27FC236}">
                <a16:creationId xmlns:a16="http://schemas.microsoft.com/office/drawing/2014/main" id="{2E636F9D-0B3E-EED3-F0B0-7D38744F31C9}"/>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8" name="Picture Placeholder 7">
            <a:extLst>
              <a:ext uri="{FF2B5EF4-FFF2-40B4-BE49-F238E27FC236}">
                <a16:creationId xmlns:a16="http://schemas.microsoft.com/office/drawing/2014/main" id="{E9821138-F984-2F3C-1CD7-FB0FD0E82876}"/>
              </a:ext>
            </a:extLst>
          </p:cNvPr>
          <p:cNvSpPr>
            <a:spLocks noGrp="1"/>
          </p:cNvSpPr>
          <p:nvPr>
            <p:ph type="pic" sz="quarter" idx="19"/>
          </p:nvPr>
        </p:nvSpPr>
        <p:spPr>
          <a:xfrm>
            <a:off x="8897835" y="3810000"/>
            <a:ext cx="6583680" cy="5333999"/>
          </a:xfrm>
        </p:spPr>
        <p:txBody>
          <a:bodyPr/>
          <a:lstStyle>
            <a:lvl1pPr marL="0" indent="0">
              <a:buNone/>
              <a:defRPr sz="1400"/>
            </a:lvl1pPr>
          </a:lstStyle>
          <a:p>
            <a:r>
              <a:rPr lang="pt-BR"/>
              <a:t>Clique no ícone para adicionar uma imagem</a:t>
            </a:r>
            <a:endParaRPr lang="en-US"/>
          </a:p>
        </p:txBody>
      </p:sp>
      <p:sp>
        <p:nvSpPr>
          <p:cNvPr id="19" name="Text Placeholder 7">
            <a:extLst>
              <a:ext uri="{FF2B5EF4-FFF2-40B4-BE49-F238E27FC236}">
                <a16:creationId xmlns:a16="http://schemas.microsoft.com/office/drawing/2014/main" id="{CADDA532-EC73-1C55-EDFC-312437D2F6B0}"/>
              </a:ext>
            </a:extLst>
          </p:cNvPr>
          <p:cNvSpPr>
            <a:spLocks noGrp="1"/>
          </p:cNvSpPr>
          <p:nvPr>
            <p:ph type="body" sz="quarter" idx="20" hasCustomPrompt="1"/>
          </p:nvPr>
        </p:nvSpPr>
        <p:spPr>
          <a:xfrm>
            <a:off x="8897835" y="9677400"/>
            <a:ext cx="6583680" cy="762000"/>
          </a:xfrm>
        </p:spPr>
        <p:txBody>
          <a:bodyPr>
            <a:normAutofit/>
          </a:bodyPr>
          <a:lstStyle>
            <a:lvl1pPr marL="0" indent="0">
              <a:buNone/>
              <a:defRPr sz="2800" b="1">
                <a:latin typeface="+mj-lt"/>
              </a:defRPr>
            </a:lvl1pPr>
          </a:lstStyle>
          <a:p>
            <a:pPr lvl="0"/>
            <a:r>
              <a:rPr lang="en-US"/>
              <a:t>Team Member Name</a:t>
            </a:r>
          </a:p>
        </p:txBody>
      </p:sp>
      <p:sp>
        <p:nvSpPr>
          <p:cNvPr id="20" name="Text Placeholder 7">
            <a:extLst>
              <a:ext uri="{FF2B5EF4-FFF2-40B4-BE49-F238E27FC236}">
                <a16:creationId xmlns:a16="http://schemas.microsoft.com/office/drawing/2014/main" id="{86779BBA-7472-91D3-2D55-54D4872EFB4F}"/>
              </a:ext>
            </a:extLst>
          </p:cNvPr>
          <p:cNvSpPr>
            <a:spLocks noGrp="1"/>
          </p:cNvSpPr>
          <p:nvPr>
            <p:ph type="body" sz="quarter" idx="21" hasCustomPrompt="1"/>
          </p:nvPr>
        </p:nvSpPr>
        <p:spPr>
          <a:xfrm>
            <a:off x="8897834" y="10677939"/>
            <a:ext cx="6583679" cy="762000"/>
          </a:xfrm>
        </p:spPr>
        <p:txBody>
          <a:bodyPr>
            <a:normAutofit/>
          </a:bodyPr>
          <a:lstStyle>
            <a:lvl1pPr marL="0" indent="0">
              <a:buNone/>
              <a:defRPr sz="2000" b="0">
                <a:latin typeface="+mn-lt"/>
              </a:defRPr>
            </a:lvl1pPr>
          </a:lstStyle>
          <a:p>
            <a:pPr lvl="0"/>
            <a:r>
              <a:rPr lang="en-US"/>
              <a:t>Team Member Title</a:t>
            </a:r>
          </a:p>
        </p:txBody>
      </p:sp>
      <p:sp>
        <p:nvSpPr>
          <p:cNvPr id="21" name="Picture Placeholder 7">
            <a:extLst>
              <a:ext uri="{FF2B5EF4-FFF2-40B4-BE49-F238E27FC236}">
                <a16:creationId xmlns:a16="http://schemas.microsoft.com/office/drawing/2014/main" id="{CC510D68-FB74-61EF-30B2-FC1EED1547DE}"/>
              </a:ext>
            </a:extLst>
          </p:cNvPr>
          <p:cNvSpPr>
            <a:spLocks noGrp="1"/>
          </p:cNvSpPr>
          <p:nvPr>
            <p:ph type="pic" sz="quarter" idx="22"/>
          </p:nvPr>
        </p:nvSpPr>
        <p:spPr>
          <a:xfrm>
            <a:off x="16264747" y="3810000"/>
            <a:ext cx="6583680" cy="5333999"/>
          </a:xfrm>
        </p:spPr>
        <p:txBody>
          <a:bodyPr/>
          <a:lstStyle>
            <a:lvl1pPr marL="0" indent="0">
              <a:buNone/>
              <a:defRPr sz="1400"/>
            </a:lvl1pPr>
          </a:lstStyle>
          <a:p>
            <a:r>
              <a:rPr lang="pt-BR"/>
              <a:t>Clique no ícone para adicionar uma imagem</a:t>
            </a:r>
            <a:endParaRPr lang="en-US"/>
          </a:p>
        </p:txBody>
      </p:sp>
      <p:sp>
        <p:nvSpPr>
          <p:cNvPr id="22" name="Text Placeholder 7">
            <a:extLst>
              <a:ext uri="{FF2B5EF4-FFF2-40B4-BE49-F238E27FC236}">
                <a16:creationId xmlns:a16="http://schemas.microsoft.com/office/drawing/2014/main" id="{9E957426-5BDF-DF2E-BE3D-8A56FE8429BF}"/>
              </a:ext>
            </a:extLst>
          </p:cNvPr>
          <p:cNvSpPr>
            <a:spLocks noGrp="1"/>
          </p:cNvSpPr>
          <p:nvPr>
            <p:ph type="body" sz="quarter" idx="23" hasCustomPrompt="1"/>
          </p:nvPr>
        </p:nvSpPr>
        <p:spPr>
          <a:xfrm>
            <a:off x="16247428" y="9677400"/>
            <a:ext cx="6583680" cy="762000"/>
          </a:xfrm>
        </p:spPr>
        <p:txBody>
          <a:bodyPr>
            <a:normAutofit/>
          </a:bodyPr>
          <a:lstStyle>
            <a:lvl1pPr marL="0" indent="0">
              <a:buNone/>
              <a:defRPr sz="2800" b="1">
                <a:latin typeface="+mj-lt"/>
              </a:defRPr>
            </a:lvl1pPr>
          </a:lstStyle>
          <a:p>
            <a:pPr lvl="0"/>
            <a:r>
              <a:rPr lang="en-US"/>
              <a:t>Team Member Name</a:t>
            </a:r>
          </a:p>
        </p:txBody>
      </p:sp>
      <p:sp>
        <p:nvSpPr>
          <p:cNvPr id="23" name="Text Placeholder 7">
            <a:extLst>
              <a:ext uri="{FF2B5EF4-FFF2-40B4-BE49-F238E27FC236}">
                <a16:creationId xmlns:a16="http://schemas.microsoft.com/office/drawing/2014/main" id="{825DF007-0CD2-986A-23E3-430F83662CBD}"/>
              </a:ext>
            </a:extLst>
          </p:cNvPr>
          <p:cNvSpPr>
            <a:spLocks noGrp="1"/>
          </p:cNvSpPr>
          <p:nvPr>
            <p:ph type="body" sz="quarter" idx="24" hasCustomPrompt="1"/>
          </p:nvPr>
        </p:nvSpPr>
        <p:spPr>
          <a:xfrm>
            <a:off x="16247427" y="10677939"/>
            <a:ext cx="6583679"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1441511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4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C10FD-339B-CA49-970C-CEB2A56BEAA0}"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25588" y="3810000"/>
            <a:ext cx="4572000" cy="5333999"/>
          </a:xfrm>
        </p:spPr>
        <p:txBody>
          <a:bodyPr/>
          <a:lstStyle>
            <a:lvl1pPr marL="0" indent="0">
              <a:buNone/>
              <a:defRPr sz="1400"/>
            </a:lvl1pPr>
          </a:lstStyle>
          <a:p>
            <a:r>
              <a:rPr lang="pt-BR"/>
              <a:t>Clique no ícone para adicionar uma imagem</a:t>
            </a:r>
            <a:endParaRPr lang="en-US"/>
          </a:p>
        </p:txBody>
      </p:sp>
      <p:sp>
        <p:nvSpPr>
          <p:cNvPr id="9" name="Picture Placeholder 7">
            <a:extLst>
              <a:ext uri="{FF2B5EF4-FFF2-40B4-BE49-F238E27FC236}">
                <a16:creationId xmlns:a16="http://schemas.microsoft.com/office/drawing/2014/main" id="{346B865F-B57D-495A-F520-B88424F9895C}"/>
              </a:ext>
            </a:extLst>
          </p:cNvPr>
          <p:cNvSpPr>
            <a:spLocks noGrp="1"/>
          </p:cNvSpPr>
          <p:nvPr>
            <p:ph type="pic" sz="quarter" idx="15"/>
          </p:nvPr>
        </p:nvSpPr>
        <p:spPr>
          <a:xfrm>
            <a:off x="6859587" y="3810000"/>
            <a:ext cx="4572001" cy="5334000"/>
          </a:xfrm>
        </p:spPr>
        <p:txBody>
          <a:bodyPr>
            <a:normAutofit/>
          </a:bodyPr>
          <a:lstStyle>
            <a:lvl1pPr marL="0" marR="0" indent="0" algn="l" defTabSz="1828800" rtl="0" eaLnBrk="1" fontAlgn="auto" latinLnBrk="0" hangingPunct="1">
              <a:lnSpc>
                <a:spcPct val="90000"/>
              </a:lnSpc>
              <a:spcBef>
                <a:spcPts val="2000"/>
              </a:spcBef>
              <a:spcAft>
                <a:spcPts val="0"/>
              </a:spcAft>
              <a:buClrTx/>
              <a:buSzPct val="75000"/>
              <a:buFont typeface="Wingdings" pitchFamily="2" charset="2"/>
              <a:buNone/>
              <a:tabLst/>
              <a:defRPr sz="1400"/>
            </a:lvl1pPr>
          </a:lstStyle>
          <a:p>
            <a:pPr marL="0" marR="0" lvl="0" indent="0" algn="l" defTabSz="1828800" rtl="0" eaLnBrk="1" fontAlgn="auto" latinLnBrk="0" hangingPunct="1">
              <a:lnSpc>
                <a:spcPct val="90000"/>
              </a:lnSpc>
              <a:spcBef>
                <a:spcPts val="2000"/>
              </a:spcBef>
              <a:spcAft>
                <a:spcPts val="0"/>
              </a:spcAft>
              <a:buClrTx/>
              <a:buSzPct val="75000"/>
              <a:buFont typeface="Wingdings" pitchFamily="2" charset="2"/>
              <a:buNone/>
              <a:tabLst/>
              <a:defRPr/>
            </a:pPr>
            <a:r>
              <a:rPr lang="pt-BR"/>
              <a:t>Clique no ícone para adicionar uma imagem</a:t>
            </a:r>
            <a:endParaRPr lang="en-US"/>
          </a:p>
        </p:txBody>
      </p:sp>
      <p:sp>
        <p:nvSpPr>
          <p:cNvPr id="10" name="Picture Placeholder 7">
            <a:extLst>
              <a:ext uri="{FF2B5EF4-FFF2-40B4-BE49-F238E27FC236}">
                <a16:creationId xmlns:a16="http://schemas.microsoft.com/office/drawing/2014/main" id="{C42BF907-03E0-56DE-86B6-6EEC9C0F7627}"/>
              </a:ext>
            </a:extLst>
          </p:cNvPr>
          <p:cNvSpPr>
            <a:spLocks noGrp="1"/>
          </p:cNvSpPr>
          <p:nvPr>
            <p:ph type="pic" sz="quarter" idx="16"/>
          </p:nvPr>
        </p:nvSpPr>
        <p:spPr>
          <a:xfrm>
            <a:off x="12193588" y="3810000"/>
            <a:ext cx="4572002" cy="5334000"/>
          </a:xfrm>
        </p:spPr>
        <p:txBody>
          <a:bodyPr>
            <a:normAutofit/>
          </a:bodyPr>
          <a:lstStyle>
            <a:lvl1pPr marL="0" marR="0" indent="0" algn="l" defTabSz="1828800" rtl="0" eaLnBrk="1" fontAlgn="auto" latinLnBrk="0" hangingPunct="1">
              <a:lnSpc>
                <a:spcPct val="90000"/>
              </a:lnSpc>
              <a:spcBef>
                <a:spcPts val="2000"/>
              </a:spcBef>
              <a:spcAft>
                <a:spcPts val="0"/>
              </a:spcAft>
              <a:buClrTx/>
              <a:buSzPct val="75000"/>
              <a:buFont typeface="Wingdings" pitchFamily="2" charset="2"/>
              <a:buNone/>
              <a:tabLst/>
              <a:defRPr sz="1400"/>
            </a:lvl1pPr>
          </a:lstStyle>
          <a:p>
            <a:pPr marL="0" marR="0" lvl="0" indent="0" algn="l" defTabSz="1828800" rtl="0" eaLnBrk="1" fontAlgn="auto" latinLnBrk="0" hangingPunct="1">
              <a:lnSpc>
                <a:spcPct val="90000"/>
              </a:lnSpc>
              <a:spcBef>
                <a:spcPts val="2000"/>
              </a:spcBef>
              <a:spcAft>
                <a:spcPts val="0"/>
              </a:spcAft>
              <a:buClrTx/>
              <a:buSzPct val="75000"/>
              <a:buFont typeface="Wingdings" pitchFamily="2" charset="2"/>
              <a:buNone/>
              <a:tabLst/>
              <a:defRPr/>
            </a:pPr>
            <a:r>
              <a:rPr lang="pt-BR"/>
              <a:t>Clique no ícone para adicionar uma imagem</a:t>
            </a:r>
            <a:endParaRPr lang="en-US"/>
          </a:p>
        </p:txBody>
      </p:sp>
      <p:sp>
        <p:nvSpPr>
          <p:cNvPr id="17" name="Picture Placeholder 7">
            <a:extLst>
              <a:ext uri="{FF2B5EF4-FFF2-40B4-BE49-F238E27FC236}">
                <a16:creationId xmlns:a16="http://schemas.microsoft.com/office/drawing/2014/main" id="{D9BDDDA3-834A-214E-F421-BDA3C4E426E1}"/>
              </a:ext>
            </a:extLst>
          </p:cNvPr>
          <p:cNvSpPr>
            <a:spLocks noGrp="1"/>
          </p:cNvSpPr>
          <p:nvPr>
            <p:ph type="pic" sz="quarter" idx="23"/>
          </p:nvPr>
        </p:nvSpPr>
        <p:spPr>
          <a:xfrm>
            <a:off x="17527587" y="3810000"/>
            <a:ext cx="4602481" cy="5334000"/>
          </a:xfrm>
        </p:spPr>
        <p:txBody>
          <a:bodyPr>
            <a:normAutofit/>
          </a:bodyPr>
          <a:lstStyle>
            <a:lvl1pPr marL="0" marR="0" indent="0" algn="l" defTabSz="1828800" rtl="0" eaLnBrk="1" fontAlgn="auto" latinLnBrk="0" hangingPunct="1">
              <a:lnSpc>
                <a:spcPct val="90000"/>
              </a:lnSpc>
              <a:spcBef>
                <a:spcPts val="2000"/>
              </a:spcBef>
              <a:spcAft>
                <a:spcPts val="0"/>
              </a:spcAft>
              <a:buClrTx/>
              <a:buSzPct val="75000"/>
              <a:buFont typeface="Wingdings" pitchFamily="2" charset="2"/>
              <a:buNone/>
              <a:tabLst/>
              <a:defRPr sz="1400"/>
            </a:lvl1pPr>
          </a:lstStyle>
          <a:p>
            <a:pPr marL="0" marR="0" lvl="0" indent="0" algn="l" defTabSz="1828800" rtl="0" eaLnBrk="1" fontAlgn="auto" latinLnBrk="0" hangingPunct="1">
              <a:lnSpc>
                <a:spcPct val="90000"/>
              </a:lnSpc>
              <a:spcBef>
                <a:spcPts val="2000"/>
              </a:spcBef>
              <a:spcAft>
                <a:spcPts val="0"/>
              </a:spcAft>
              <a:buClrTx/>
              <a:buSzPct val="75000"/>
              <a:buFont typeface="Wingdings" pitchFamily="2" charset="2"/>
              <a:buNone/>
              <a:tabLst/>
              <a:defRPr/>
            </a:pPr>
            <a:r>
              <a:rPr lang="pt-BR"/>
              <a:t>Clique no ícone para adicionar uma imagem</a:t>
            </a:r>
            <a:endParaRPr lang="en-US"/>
          </a:p>
        </p:txBody>
      </p:sp>
      <p:sp>
        <p:nvSpPr>
          <p:cNvPr id="7" name="Title 1">
            <a:extLst>
              <a:ext uri="{FF2B5EF4-FFF2-40B4-BE49-F238E27FC236}">
                <a16:creationId xmlns:a16="http://schemas.microsoft.com/office/drawing/2014/main" id="{9DFB4412-75D8-079D-3D8B-577003EAB375}"/>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20" name="Text Placeholder 7">
            <a:extLst>
              <a:ext uri="{FF2B5EF4-FFF2-40B4-BE49-F238E27FC236}">
                <a16:creationId xmlns:a16="http://schemas.microsoft.com/office/drawing/2014/main" id="{01783296-CBC8-329A-869B-2A9013C42956}"/>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21" name="Text Placeholder 7">
            <a:extLst>
              <a:ext uri="{FF2B5EF4-FFF2-40B4-BE49-F238E27FC236}">
                <a16:creationId xmlns:a16="http://schemas.microsoft.com/office/drawing/2014/main" id="{DDDDA7B8-E335-EFE0-54BC-9CD68DA2A0C6}"/>
              </a:ext>
            </a:extLst>
          </p:cNvPr>
          <p:cNvSpPr>
            <a:spLocks noGrp="1"/>
          </p:cNvSpPr>
          <p:nvPr>
            <p:ph type="body" sz="quarter" idx="17" hasCustomPrompt="1"/>
          </p:nvPr>
        </p:nvSpPr>
        <p:spPr>
          <a:xfrm>
            <a:off x="1525588"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2" name="Text Placeholder 7">
            <a:extLst>
              <a:ext uri="{FF2B5EF4-FFF2-40B4-BE49-F238E27FC236}">
                <a16:creationId xmlns:a16="http://schemas.microsoft.com/office/drawing/2014/main" id="{5AC8F407-D057-FB4C-6C6E-D1DB532DF2E6}"/>
              </a:ext>
            </a:extLst>
          </p:cNvPr>
          <p:cNvSpPr>
            <a:spLocks noGrp="1"/>
          </p:cNvSpPr>
          <p:nvPr>
            <p:ph type="body" sz="quarter" idx="18" hasCustomPrompt="1"/>
          </p:nvPr>
        </p:nvSpPr>
        <p:spPr>
          <a:xfrm>
            <a:off x="1525587" y="10677939"/>
            <a:ext cx="4571999" cy="762000"/>
          </a:xfrm>
        </p:spPr>
        <p:txBody>
          <a:bodyPr>
            <a:normAutofit/>
          </a:bodyPr>
          <a:lstStyle>
            <a:lvl1pPr marL="0" indent="0">
              <a:buNone/>
              <a:defRPr sz="2000" b="0">
                <a:latin typeface="+mn-lt"/>
              </a:defRPr>
            </a:lvl1pPr>
          </a:lstStyle>
          <a:p>
            <a:pPr lvl="0"/>
            <a:r>
              <a:rPr lang="en-US"/>
              <a:t>Team Member Title</a:t>
            </a:r>
          </a:p>
        </p:txBody>
      </p:sp>
      <p:sp>
        <p:nvSpPr>
          <p:cNvPr id="23" name="Text Placeholder 7">
            <a:extLst>
              <a:ext uri="{FF2B5EF4-FFF2-40B4-BE49-F238E27FC236}">
                <a16:creationId xmlns:a16="http://schemas.microsoft.com/office/drawing/2014/main" id="{BFC3C8D4-9C33-56FB-EACD-792E4D5D2751}"/>
              </a:ext>
            </a:extLst>
          </p:cNvPr>
          <p:cNvSpPr>
            <a:spLocks noGrp="1"/>
          </p:cNvSpPr>
          <p:nvPr>
            <p:ph type="body" sz="quarter" idx="24" hasCustomPrompt="1"/>
          </p:nvPr>
        </p:nvSpPr>
        <p:spPr>
          <a:xfrm>
            <a:off x="6858717"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4" name="Text Placeholder 7">
            <a:extLst>
              <a:ext uri="{FF2B5EF4-FFF2-40B4-BE49-F238E27FC236}">
                <a16:creationId xmlns:a16="http://schemas.microsoft.com/office/drawing/2014/main" id="{D1A3B6E4-F771-7E8D-2B80-AD1833B6FF45}"/>
              </a:ext>
            </a:extLst>
          </p:cNvPr>
          <p:cNvSpPr>
            <a:spLocks noGrp="1"/>
          </p:cNvSpPr>
          <p:nvPr>
            <p:ph type="body" sz="quarter" idx="25" hasCustomPrompt="1"/>
          </p:nvPr>
        </p:nvSpPr>
        <p:spPr>
          <a:xfrm>
            <a:off x="6858716" y="10677939"/>
            <a:ext cx="4571999" cy="762000"/>
          </a:xfrm>
        </p:spPr>
        <p:txBody>
          <a:bodyPr>
            <a:normAutofit/>
          </a:bodyPr>
          <a:lstStyle>
            <a:lvl1pPr marL="0" indent="0">
              <a:buNone/>
              <a:defRPr sz="2000" b="0">
                <a:latin typeface="+mn-lt"/>
              </a:defRPr>
            </a:lvl1pPr>
          </a:lstStyle>
          <a:p>
            <a:pPr lvl="0"/>
            <a:r>
              <a:rPr lang="en-US"/>
              <a:t>Team Member Title</a:t>
            </a:r>
          </a:p>
        </p:txBody>
      </p:sp>
      <p:sp>
        <p:nvSpPr>
          <p:cNvPr id="25" name="Text Placeholder 7">
            <a:extLst>
              <a:ext uri="{FF2B5EF4-FFF2-40B4-BE49-F238E27FC236}">
                <a16:creationId xmlns:a16="http://schemas.microsoft.com/office/drawing/2014/main" id="{3C09D97A-3BD1-00A9-1FE7-6F2DD41E34F1}"/>
              </a:ext>
            </a:extLst>
          </p:cNvPr>
          <p:cNvSpPr>
            <a:spLocks noGrp="1"/>
          </p:cNvSpPr>
          <p:nvPr>
            <p:ph type="body" sz="quarter" idx="26" hasCustomPrompt="1"/>
          </p:nvPr>
        </p:nvSpPr>
        <p:spPr>
          <a:xfrm>
            <a:off x="12193590"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6" name="Text Placeholder 7">
            <a:extLst>
              <a:ext uri="{FF2B5EF4-FFF2-40B4-BE49-F238E27FC236}">
                <a16:creationId xmlns:a16="http://schemas.microsoft.com/office/drawing/2014/main" id="{8534AC37-DF75-CB3A-7515-B010D8EBE76C}"/>
              </a:ext>
            </a:extLst>
          </p:cNvPr>
          <p:cNvSpPr>
            <a:spLocks noGrp="1"/>
          </p:cNvSpPr>
          <p:nvPr>
            <p:ph type="body" sz="quarter" idx="27" hasCustomPrompt="1"/>
          </p:nvPr>
        </p:nvSpPr>
        <p:spPr>
          <a:xfrm>
            <a:off x="12193589" y="10677939"/>
            <a:ext cx="4571999" cy="762000"/>
          </a:xfrm>
        </p:spPr>
        <p:txBody>
          <a:bodyPr>
            <a:normAutofit/>
          </a:bodyPr>
          <a:lstStyle>
            <a:lvl1pPr marL="0" indent="0">
              <a:buNone/>
              <a:defRPr sz="2000" b="0">
                <a:latin typeface="+mn-lt"/>
              </a:defRPr>
            </a:lvl1pPr>
          </a:lstStyle>
          <a:p>
            <a:pPr lvl="0"/>
            <a:r>
              <a:rPr lang="en-US"/>
              <a:t>Team Member Title</a:t>
            </a:r>
          </a:p>
        </p:txBody>
      </p:sp>
      <p:sp>
        <p:nvSpPr>
          <p:cNvPr id="27" name="Text Placeholder 7">
            <a:extLst>
              <a:ext uri="{FF2B5EF4-FFF2-40B4-BE49-F238E27FC236}">
                <a16:creationId xmlns:a16="http://schemas.microsoft.com/office/drawing/2014/main" id="{3D499535-1847-2043-1028-D5042A2CB286}"/>
              </a:ext>
            </a:extLst>
          </p:cNvPr>
          <p:cNvSpPr>
            <a:spLocks noGrp="1"/>
          </p:cNvSpPr>
          <p:nvPr>
            <p:ph type="body" sz="quarter" idx="28" hasCustomPrompt="1"/>
          </p:nvPr>
        </p:nvSpPr>
        <p:spPr>
          <a:xfrm>
            <a:off x="17527587"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8" name="Text Placeholder 7">
            <a:extLst>
              <a:ext uri="{FF2B5EF4-FFF2-40B4-BE49-F238E27FC236}">
                <a16:creationId xmlns:a16="http://schemas.microsoft.com/office/drawing/2014/main" id="{CDAD09B5-2EFD-1E81-7596-36014DD44FD9}"/>
              </a:ext>
            </a:extLst>
          </p:cNvPr>
          <p:cNvSpPr>
            <a:spLocks noGrp="1"/>
          </p:cNvSpPr>
          <p:nvPr>
            <p:ph type="body" sz="quarter" idx="29" hasCustomPrompt="1"/>
          </p:nvPr>
        </p:nvSpPr>
        <p:spPr>
          <a:xfrm>
            <a:off x="17527586" y="10677939"/>
            <a:ext cx="4571999"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1979628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5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34FF9-386C-D04A-9A60-B5500CE3795F}"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54100" y="3810001"/>
            <a:ext cx="3749039" cy="5333999"/>
          </a:xfrm>
        </p:spPr>
        <p:txBody>
          <a:bodyPr/>
          <a:lstStyle>
            <a:lvl1pPr marL="0" indent="0">
              <a:buNone/>
              <a:defRPr sz="1400"/>
            </a:lvl1pPr>
          </a:lstStyle>
          <a:p>
            <a:r>
              <a:rPr lang="pt-BR"/>
              <a:t>Clique no ícone para adicionar uma imagem</a:t>
            </a:r>
            <a:endParaRPr lang="en-US"/>
          </a:p>
        </p:txBody>
      </p:sp>
      <p:sp>
        <p:nvSpPr>
          <p:cNvPr id="13" name="Title 1">
            <a:extLst>
              <a:ext uri="{FF2B5EF4-FFF2-40B4-BE49-F238E27FC236}">
                <a16:creationId xmlns:a16="http://schemas.microsoft.com/office/drawing/2014/main" id="{ACD35C11-2FFC-50DA-C81B-EBC108B7F36C}"/>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4" name="Text Placeholder 7">
            <a:extLst>
              <a:ext uri="{FF2B5EF4-FFF2-40B4-BE49-F238E27FC236}">
                <a16:creationId xmlns:a16="http://schemas.microsoft.com/office/drawing/2014/main" id="{7C8C2CA3-E8AE-45DF-2E6A-AEBC9EACD7BD}"/>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5" name="Text Placeholder 7">
            <a:extLst>
              <a:ext uri="{FF2B5EF4-FFF2-40B4-BE49-F238E27FC236}">
                <a16:creationId xmlns:a16="http://schemas.microsoft.com/office/drawing/2014/main" id="{86EC8F29-A4D6-7FC6-3E8B-ABD8954513DE}"/>
              </a:ext>
            </a:extLst>
          </p:cNvPr>
          <p:cNvSpPr>
            <a:spLocks noGrp="1"/>
          </p:cNvSpPr>
          <p:nvPr>
            <p:ph type="body" sz="quarter" idx="17" hasCustomPrompt="1"/>
          </p:nvPr>
        </p:nvSpPr>
        <p:spPr>
          <a:xfrm>
            <a:off x="1525588" y="9677400"/>
            <a:ext cx="3784112" cy="762000"/>
          </a:xfrm>
        </p:spPr>
        <p:txBody>
          <a:bodyPr>
            <a:normAutofit/>
          </a:bodyPr>
          <a:lstStyle>
            <a:lvl1pPr marL="0" indent="0">
              <a:buNone/>
              <a:defRPr sz="2800" b="1">
                <a:latin typeface="+mj-lt"/>
              </a:defRPr>
            </a:lvl1pPr>
          </a:lstStyle>
          <a:p>
            <a:pPr lvl="0"/>
            <a:r>
              <a:rPr lang="en-US"/>
              <a:t>Team Member Name</a:t>
            </a:r>
          </a:p>
        </p:txBody>
      </p:sp>
      <p:sp>
        <p:nvSpPr>
          <p:cNvPr id="16" name="Text Placeholder 7">
            <a:extLst>
              <a:ext uri="{FF2B5EF4-FFF2-40B4-BE49-F238E27FC236}">
                <a16:creationId xmlns:a16="http://schemas.microsoft.com/office/drawing/2014/main" id="{E10A287D-49F2-E107-412E-5AC771379D77}"/>
              </a:ext>
            </a:extLst>
          </p:cNvPr>
          <p:cNvSpPr>
            <a:spLocks noGrp="1"/>
          </p:cNvSpPr>
          <p:nvPr>
            <p:ph type="body" sz="quarter" idx="18" hasCustomPrompt="1"/>
          </p:nvPr>
        </p:nvSpPr>
        <p:spPr>
          <a:xfrm>
            <a:off x="1525587" y="10677939"/>
            <a:ext cx="3784111" cy="762000"/>
          </a:xfrm>
        </p:spPr>
        <p:txBody>
          <a:bodyPr>
            <a:normAutofit/>
          </a:bodyPr>
          <a:lstStyle>
            <a:lvl1pPr marL="0" indent="0">
              <a:buNone/>
              <a:defRPr sz="2000" b="0">
                <a:latin typeface="+mn-lt"/>
              </a:defRPr>
            </a:lvl1pPr>
          </a:lstStyle>
          <a:p>
            <a:pPr lvl="0"/>
            <a:r>
              <a:rPr lang="en-US"/>
              <a:t>Team Member Title</a:t>
            </a:r>
          </a:p>
        </p:txBody>
      </p:sp>
      <p:sp>
        <p:nvSpPr>
          <p:cNvPr id="18" name="Picture Placeholder 7">
            <a:extLst>
              <a:ext uri="{FF2B5EF4-FFF2-40B4-BE49-F238E27FC236}">
                <a16:creationId xmlns:a16="http://schemas.microsoft.com/office/drawing/2014/main" id="{9E13BDFE-3113-061A-3661-52467C4062C8}"/>
              </a:ext>
            </a:extLst>
          </p:cNvPr>
          <p:cNvSpPr>
            <a:spLocks noGrp="1"/>
          </p:cNvSpPr>
          <p:nvPr>
            <p:ph type="pic" sz="quarter" idx="19"/>
          </p:nvPr>
        </p:nvSpPr>
        <p:spPr>
          <a:xfrm>
            <a:off x="5939001" y="3810001"/>
            <a:ext cx="3749039" cy="5333999"/>
          </a:xfrm>
        </p:spPr>
        <p:txBody>
          <a:bodyPr/>
          <a:lstStyle>
            <a:lvl1pPr marL="0" indent="0">
              <a:buNone/>
              <a:defRPr sz="1400"/>
            </a:lvl1pPr>
          </a:lstStyle>
          <a:p>
            <a:r>
              <a:rPr lang="pt-BR"/>
              <a:t>Clique no ícone para adicionar uma imagem</a:t>
            </a:r>
            <a:endParaRPr lang="en-US"/>
          </a:p>
        </p:txBody>
      </p:sp>
      <p:sp>
        <p:nvSpPr>
          <p:cNvPr id="29" name="Picture Placeholder 7">
            <a:extLst>
              <a:ext uri="{FF2B5EF4-FFF2-40B4-BE49-F238E27FC236}">
                <a16:creationId xmlns:a16="http://schemas.microsoft.com/office/drawing/2014/main" id="{8613E512-F49D-F825-25DB-B891E1AF1A2F}"/>
              </a:ext>
            </a:extLst>
          </p:cNvPr>
          <p:cNvSpPr>
            <a:spLocks noGrp="1"/>
          </p:cNvSpPr>
          <p:nvPr>
            <p:ph type="pic" sz="quarter" idx="22"/>
          </p:nvPr>
        </p:nvSpPr>
        <p:spPr>
          <a:xfrm>
            <a:off x="10323902" y="3810001"/>
            <a:ext cx="3749039" cy="5333999"/>
          </a:xfrm>
        </p:spPr>
        <p:txBody>
          <a:bodyPr/>
          <a:lstStyle>
            <a:lvl1pPr marL="0" indent="0">
              <a:buNone/>
              <a:defRPr sz="1400"/>
            </a:lvl1pPr>
          </a:lstStyle>
          <a:p>
            <a:r>
              <a:rPr lang="pt-BR"/>
              <a:t>Clique no ícone para adicionar uma imagem</a:t>
            </a:r>
            <a:endParaRPr lang="en-US"/>
          </a:p>
        </p:txBody>
      </p:sp>
      <p:sp>
        <p:nvSpPr>
          <p:cNvPr id="32" name="Picture Placeholder 7">
            <a:extLst>
              <a:ext uri="{FF2B5EF4-FFF2-40B4-BE49-F238E27FC236}">
                <a16:creationId xmlns:a16="http://schemas.microsoft.com/office/drawing/2014/main" id="{F9529F83-8A94-EA15-69DD-1136EB97960E}"/>
              </a:ext>
            </a:extLst>
          </p:cNvPr>
          <p:cNvSpPr>
            <a:spLocks noGrp="1"/>
          </p:cNvSpPr>
          <p:nvPr>
            <p:ph type="pic" sz="quarter" idx="25"/>
          </p:nvPr>
        </p:nvSpPr>
        <p:spPr>
          <a:xfrm>
            <a:off x="14708803" y="3810001"/>
            <a:ext cx="3749039" cy="5333999"/>
          </a:xfrm>
        </p:spPr>
        <p:txBody>
          <a:bodyPr/>
          <a:lstStyle>
            <a:lvl1pPr marL="0" indent="0">
              <a:buNone/>
              <a:defRPr sz="1400"/>
            </a:lvl1pPr>
          </a:lstStyle>
          <a:p>
            <a:r>
              <a:rPr lang="pt-BR"/>
              <a:t>Clique no ícone para adicionar uma imagem</a:t>
            </a:r>
            <a:endParaRPr lang="en-US"/>
          </a:p>
        </p:txBody>
      </p:sp>
      <p:sp>
        <p:nvSpPr>
          <p:cNvPr id="35" name="Picture Placeholder 7">
            <a:extLst>
              <a:ext uri="{FF2B5EF4-FFF2-40B4-BE49-F238E27FC236}">
                <a16:creationId xmlns:a16="http://schemas.microsoft.com/office/drawing/2014/main" id="{FCD858EB-287B-7356-2430-AA57D74AC6EF}"/>
              </a:ext>
            </a:extLst>
          </p:cNvPr>
          <p:cNvSpPr>
            <a:spLocks noGrp="1"/>
          </p:cNvSpPr>
          <p:nvPr>
            <p:ph type="pic" sz="quarter" idx="28"/>
          </p:nvPr>
        </p:nvSpPr>
        <p:spPr>
          <a:xfrm>
            <a:off x="19093703" y="3810001"/>
            <a:ext cx="3749039" cy="5333999"/>
          </a:xfrm>
        </p:spPr>
        <p:txBody>
          <a:bodyPr/>
          <a:lstStyle>
            <a:lvl1pPr marL="0" indent="0">
              <a:buNone/>
              <a:defRPr sz="1400"/>
            </a:lvl1pPr>
          </a:lstStyle>
          <a:p>
            <a:r>
              <a:rPr lang="pt-BR"/>
              <a:t>Clique no ícone para adicionar uma imagem</a:t>
            </a:r>
            <a:endParaRPr lang="en-US"/>
          </a:p>
        </p:txBody>
      </p:sp>
      <p:sp>
        <p:nvSpPr>
          <p:cNvPr id="38" name="Text Placeholder 7">
            <a:extLst>
              <a:ext uri="{FF2B5EF4-FFF2-40B4-BE49-F238E27FC236}">
                <a16:creationId xmlns:a16="http://schemas.microsoft.com/office/drawing/2014/main" id="{D86A4E75-3C76-31C7-4672-E1612190F8A6}"/>
              </a:ext>
            </a:extLst>
          </p:cNvPr>
          <p:cNvSpPr>
            <a:spLocks noGrp="1"/>
          </p:cNvSpPr>
          <p:nvPr>
            <p:ph type="body" sz="quarter" idx="29" hasCustomPrompt="1"/>
          </p:nvPr>
        </p:nvSpPr>
        <p:spPr>
          <a:xfrm>
            <a:off x="5903927" y="9677400"/>
            <a:ext cx="3784113" cy="762000"/>
          </a:xfrm>
        </p:spPr>
        <p:txBody>
          <a:bodyPr>
            <a:normAutofit/>
          </a:bodyPr>
          <a:lstStyle>
            <a:lvl1pPr marL="0" indent="0">
              <a:buNone/>
              <a:defRPr sz="2800" b="1">
                <a:latin typeface="+mj-lt"/>
              </a:defRPr>
            </a:lvl1pPr>
          </a:lstStyle>
          <a:p>
            <a:pPr lvl="0"/>
            <a:r>
              <a:rPr lang="en-US"/>
              <a:t>Team Member Name</a:t>
            </a:r>
          </a:p>
        </p:txBody>
      </p:sp>
      <p:sp>
        <p:nvSpPr>
          <p:cNvPr id="39" name="Text Placeholder 7">
            <a:extLst>
              <a:ext uri="{FF2B5EF4-FFF2-40B4-BE49-F238E27FC236}">
                <a16:creationId xmlns:a16="http://schemas.microsoft.com/office/drawing/2014/main" id="{0AC20F7A-388A-BC02-F099-5ECD3D58C73F}"/>
              </a:ext>
            </a:extLst>
          </p:cNvPr>
          <p:cNvSpPr>
            <a:spLocks noGrp="1"/>
          </p:cNvSpPr>
          <p:nvPr>
            <p:ph type="body" sz="quarter" idx="30" hasCustomPrompt="1"/>
          </p:nvPr>
        </p:nvSpPr>
        <p:spPr>
          <a:xfrm>
            <a:off x="5903927" y="10677939"/>
            <a:ext cx="3784112" cy="762000"/>
          </a:xfrm>
        </p:spPr>
        <p:txBody>
          <a:bodyPr>
            <a:normAutofit/>
          </a:bodyPr>
          <a:lstStyle>
            <a:lvl1pPr marL="0" indent="0">
              <a:buNone/>
              <a:defRPr sz="2000" b="0">
                <a:latin typeface="+mn-lt"/>
              </a:defRPr>
            </a:lvl1pPr>
          </a:lstStyle>
          <a:p>
            <a:pPr lvl="0"/>
            <a:r>
              <a:rPr lang="en-US"/>
              <a:t>Team Member Title</a:t>
            </a:r>
          </a:p>
        </p:txBody>
      </p:sp>
      <p:sp>
        <p:nvSpPr>
          <p:cNvPr id="40" name="Text Placeholder 7">
            <a:extLst>
              <a:ext uri="{FF2B5EF4-FFF2-40B4-BE49-F238E27FC236}">
                <a16:creationId xmlns:a16="http://schemas.microsoft.com/office/drawing/2014/main" id="{68860E0F-1A8A-8636-9A6F-349EDFDB01AB}"/>
              </a:ext>
            </a:extLst>
          </p:cNvPr>
          <p:cNvSpPr>
            <a:spLocks noGrp="1"/>
          </p:cNvSpPr>
          <p:nvPr>
            <p:ph type="body" sz="quarter" idx="31" hasCustomPrompt="1"/>
          </p:nvPr>
        </p:nvSpPr>
        <p:spPr>
          <a:xfrm>
            <a:off x="10282267" y="9677400"/>
            <a:ext cx="3784113" cy="762000"/>
          </a:xfrm>
        </p:spPr>
        <p:txBody>
          <a:bodyPr>
            <a:normAutofit/>
          </a:bodyPr>
          <a:lstStyle>
            <a:lvl1pPr marL="0" indent="0">
              <a:buNone/>
              <a:defRPr sz="2800" b="1">
                <a:latin typeface="+mj-lt"/>
              </a:defRPr>
            </a:lvl1pPr>
          </a:lstStyle>
          <a:p>
            <a:pPr lvl="0"/>
            <a:r>
              <a:rPr lang="en-US"/>
              <a:t>Team Member Name</a:t>
            </a:r>
          </a:p>
        </p:txBody>
      </p:sp>
      <p:sp>
        <p:nvSpPr>
          <p:cNvPr id="41" name="Text Placeholder 7">
            <a:extLst>
              <a:ext uri="{FF2B5EF4-FFF2-40B4-BE49-F238E27FC236}">
                <a16:creationId xmlns:a16="http://schemas.microsoft.com/office/drawing/2014/main" id="{5806AB8B-B3D0-7108-7F86-07F9CC75DAE0}"/>
              </a:ext>
            </a:extLst>
          </p:cNvPr>
          <p:cNvSpPr>
            <a:spLocks noGrp="1"/>
          </p:cNvSpPr>
          <p:nvPr>
            <p:ph type="body" sz="quarter" idx="32" hasCustomPrompt="1"/>
          </p:nvPr>
        </p:nvSpPr>
        <p:spPr>
          <a:xfrm>
            <a:off x="10282267" y="10677939"/>
            <a:ext cx="3784112" cy="762000"/>
          </a:xfrm>
        </p:spPr>
        <p:txBody>
          <a:bodyPr>
            <a:normAutofit/>
          </a:bodyPr>
          <a:lstStyle>
            <a:lvl1pPr marL="0" indent="0">
              <a:buNone/>
              <a:defRPr sz="2000" b="0">
                <a:latin typeface="+mn-lt"/>
              </a:defRPr>
            </a:lvl1pPr>
          </a:lstStyle>
          <a:p>
            <a:pPr lvl="0"/>
            <a:r>
              <a:rPr lang="en-US"/>
              <a:t>Team Member Title</a:t>
            </a:r>
          </a:p>
        </p:txBody>
      </p:sp>
      <p:sp>
        <p:nvSpPr>
          <p:cNvPr id="42" name="Text Placeholder 7">
            <a:extLst>
              <a:ext uri="{FF2B5EF4-FFF2-40B4-BE49-F238E27FC236}">
                <a16:creationId xmlns:a16="http://schemas.microsoft.com/office/drawing/2014/main" id="{DCCFAF76-FF4E-3D19-EECC-DA15F457D6ED}"/>
              </a:ext>
            </a:extLst>
          </p:cNvPr>
          <p:cNvSpPr>
            <a:spLocks noGrp="1"/>
          </p:cNvSpPr>
          <p:nvPr>
            <p:ph type="body" sz="quarter" idx="33" hasCustomPrompt="1"/>
          </p:nvPr>
        </p:nvSpPr>
        <p:spPr>
          <a:xfrm>
            <a:off x="14708803" y="9677400"/>
            <a:ext cx="3784113" cy="762000"/>
          </a:xfrm>
        </p:spPr>
        <p:txBody>
          <a:bodyPr>
            <a:normAutofit/>
          </a:bodyPr>
          <a:lstStyle>
            <a:lvl1pPr marL="0" indent="0">
              <a:buNone/>
              <a:defRPr sz="2800" b="1">
                <a:latin typeface="+mj-lt"/>
              </a:defRPr>
            </a:lvl1pPr>
          </a:lstStyle>
          <a:p>
            <a:pPr lvl="0"/>
            <a:r>
              <a:rPr lang="en-US"/>
              <a:t>Team Member Name</a:t>
            </a:r>
          </a:p>
        </p:txBody>
      </p:sp>
      <p:sp>
        <p:nvSpPr>
          <p:cNvPr id="43" name="Text Placeholder 7">
            <a:extLst>
              <a:ext uri="{FF2B5EF4-FFF2-40B4-BE49-F238E27FC236}">
                <a16:creationId xmlns:a16="http://schemas.microsoft.com/office/drawing/2014/main" id="{58F92279-087F-1C81-FD79-2599F2394F8A}"/>
              </a:ext>
            </a:extLst>
          </p:cNvPr>
          <p:cNvSpPr>
            <a:spLocks noGrp="1"/>
          </p:cNvSpPr>
          <p:nvPr>
            <p:ph type="body" sz="quarter" idx="34" hasCustomPrompt="1"/>
          </p:nvPr>
        </p:nvSpPr>
        <p:spPr>
          <a:xfrm>
            <a:off x="14708803" y="10677939"/>
            <a:ext cx="3784112" cy="762000"/>
          </a:xfrm>
        </p:spPr>
        <p:txBody>
          <a:bodyPr>
            <a:normAutofit/>
          </a:bodyPr>
          <a:lstStyle>
            <a:lvl1pPr marL="0" indent="0">
              <a:buNone/>
              <a:defRPr sz="2000" b="0">
                <a:latin typeface="+mn-lt"/>
              </a:defRPr>
            </a:lvl1pPr>
          </a:lstStyle>
          <a:p>
            <a:pPr lvl="0"/>
            <a:r>
              <a:rPr lang="en-US"/>
              <a:t>Team Member Title</a:t>
            </a:r>
          </a:p>
        </p:txBody>
      </p:sp>
      <p:sp>
        <p:nvSpPr>
          <p:cNvPr id="44" name="Text Placeholder 7">
            <a:extLst>
              <a:ext uri="{FF2B5EF4-FFF2-40B4-BE49-F238E27FC236}">
                <a16:creationId xmlns:a16="http://schemas.microsoft.com/office/drawing/2014/main" id="{ED59A00B-E282-628A-F1D0-E028EC015325}"/>
              </a:ext>
            </a:extLst>
          </p:cNvPr>
          <p:cNvSpPr>
            <a:spLocks noGrp="1"/>
          </p:cNvSpPr>
          <p:nvPr>
            <p:ph type="body" sz="quarter" idx="35" hasCustomPrompt="1"/>
          </p:nvPr>
        </p:nvSpPr>
        <p:spPr>
          <a:xfrm>
            <a:off x="19077474" y="9677400"/>
            <a:ext cx="3784113" cy="762000"/>
          </a:xfrm>
        </p:spPr>
        <p:txBody>
          <a:bodyPr>
            <a:normAutofit/>
          </a:bodyPr>
          <a:lstStyle>
            <a:lvl1pPr marL="0" indent="0">
              <a:buNone/>
              <a:defRPr sz="2800" b="1">
                <a:latin typeface="+mj-lt"/>
              </a:defRPr>
            </a:lvl1pPr>
          </a:lstStyle>
          <a:p>
            <a:pPr lvl="0"/>
            <a:r>
              <a:rPr lang="en-US"/>
              <a:t>Team Member Name</a:t>
            </a:r>
          </a:p>
        </p:txBody>
      </p:sp>
      <p:sp>
        <p:nvSpPr>
          <p:cNvPr id="45" name="Text Placeholder 7">
            <a:extLst>
              <a:ext uri="{FF2B5EF4-FFF2-40B4-BE49-F238E27FC236}">
                <a16:creationId xmlns:a16="http://schemas.microsoft.com/office/drawing/2014/main" id="{59264511-344A-344F-E77F-F47EE9DF8F41}"/>
              </a:ext>
            </a:extLst>
          </p:cNvPr>
          <p:cNvSpPr>
            <a:spLocks noGrp="1"/>
          </p:cNvSpPr>
          <p:nvPr>
            <p:ph type="body" sz="quarter" idx="36" hasCustomPrompt="1"/>
          </p:nvPr>
        </p:nvSpPr>
        <p:spPr>
          <a:xfrm>
            <a:off x="19077474" y="10677939"/>
            <a:ext cx="3784112"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4071567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6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E11EF-0520-1B4B-958A-1649E0B51A93}"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54099" y="3810001"/>
            <a:ext cx="3291840" cy="4114800"/>
          </a:xfrm>
        </p:spPr>
        <p:txBody>
          <a:bodyPr/>
          <a:lstStyle>
            <a:lvl1pPr marL="0" indent="0">
              <a:buNone/>
              <a:defRPr sz="1400"/>
            </a:lvl1pPr>
          </a:lstStyle>
          <a:p>
            <a:r>
              <a:rPr lang="pt-BR"/>
              <a:t>Clique no ícone para adicionar uma imagem</a:t>
            </a:r>
            <a:endParaRPr lang="en-US"/>
          </a:p>
        </p:txBody>
      </p:sp>
      <p:sp>
        <p:nvSpPr>
          <p:cNvPr id="13" name="Title 1">
            <a:extLst>
              <a:ext uri="{FF2B5EF4-FFF2-40B4-BE49-F238E27FC236}">
                <a16:creationId xmlns:a16="http://schemas.microsoft.com/office/drawing/2014/main" id="{ACD35C11-2FFC-50DA-C81B-EBC108B7F36C}"/>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4" name="Text Placeholder 7">
            <a:extLst>
              <a:ext uri="{FF2B5EF4-FFF2-40B4-BE49-F238E27FC236}">
                <a16:creationId xmlns:a16="http://schemas.microsoft.com/office/drawing/2014/main" id="{7C8C2CA3-E8AE-45DF-2E6A-AEBC9EACD7BD}"/>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5" name="Text Placeholder 7">
            <a:extLst>
              <a:ext uri="{FF2B5EF4-FFF2-40B4-BE49-F238E27FC236}">
                <a16:creationId xmlns:a16="http://schemas.microsoft.com/office/drawing/2014/main" id="{86EC8F29-A4D6-7FC6-3E8B-ABD8954513DE}"/>
              </a:ext>
            </a:extLst>
          </p:cNvPr>
          <p:cNvSpPr>
            <a:spLocks noGrp="1"/>
          </p:cNvSpPr>
          <p:nvPr>
            <p:ph type="body" sz="quarter" idx="17" hasCustomPrompt="1"/>
          </p:nvPr>
        </p:nvSpPr>
        <p:spPr>
          <a:xfrm>
            <a:off x="155409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16" name="Text Placeholder 7">
            <a:extLst>
              <a:ext uri="{FF2B5EF4-FFF2-40B4-BE49-F238E27FC236}">
                <a16:creationId xmlns:a16="http://schemas.microsoft.com/office/drawing/2014/main" id="{E10A287D-49F2-E107-412E-5AC771379D77}"/>
              </a:ext>
            </a:extLst>
          </p:cNvPr>
          <p:cNvSpPr>
            <a:spLocks noGrp="1"/>
          </p:cNvSpPr>
          <p:nvPr>
            <p:ph type="body" sz="quarter" idx="18" hasCustomPrompt="1"/>
          </p:nvPr>
        </p:nvSpPr>
        <p:spPr>
          <a:xfrm>
            <a:off x="155409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18" name="Picture Placeholder 7">
            <a:extLst>
              <a:ext uri="{FF2B5EF4-FFF2-40B4-BE49-F238E27FC236}">
                <a16:creationId xmlns:a16="http://schemas.microsoft.com/office/drawing/2014/main" id="{9E13BDFE-3113-061A-3661-52467C4062C8}"/>
              </a:ext>
            </a:extLst>
          </p:cNvPr>
          <p:cNvSpPr>
            <a:spLocks noGrp="1"/>
          </p:cNvSpPr>
          <p:nvPr>
            <p:ph type="pic" sz="quarter" idx="19"/>
          </p:nvPr>
        </p:nvSpPr>
        <p:spPr>
          <a:xfrm>
            <a:off x="5157229" y="3810001"/>
            <a:ext cx="3291840" cy="4114800"/>
          </a:xfrm>
        </p:spPr>
        <p:txBody>
          <a:bodyPr/>
          <a:lstStyle>
            <a:lvl1pPr marL="0" indent="0">
              <a:buNone/>
              <a:defRPr sz="1400"/>
            </a:lvl1pPr>
          </a:lstStyle>
          <a:p>
            <a:r>
              <a:rPr lang="pt-BR"/>
              <a:t>Clique no ícone para adicionar uma imagem</a:t>
            </a:r>
            <a:endParaRPr lang="en-US"/>
          </a:p>
        </p:txBody>
      </p:sp>
      <p:sp>
        <p:nvSpPr>
          <p:cNvPr id="29" name="Picture Placeholder 7">
            <a:extLst>
              <a:ext uri="{FF2B5EF4-FFF2-40B4-BE49-F238E27FC236}">
                <a16:creationId xmlns:a16="http://schemas.microsoft.com/office/drawing/2014/main" id="{8613E512-F49D-F825-25DB-B891E1AF1A2F}"/>
              </a:ext>
            </a:extLst>
          </p:cNvPr>
          <p:cNvSpPr>
            <a:spLocks noGrp="1"/>
          </p:cNvSpPr>
          <p:nvPr>
            <p:ph type="pic" sz="quarter" idx="22"/>
          </p:nvPr>
        </p:nvSpPr>
        <p:spPr>
          <a:xfrm>
            <a:off x="8760359" y="3810001"/>
            <a:ext cx="3291840" cy="4114800"/>
          </a:xfrm>
        </p:spPr>
        <p:txBody>
          <a:bodyPr/>
          <a:lstStyle>
            <a:lvl1pPr marL="0" indent="0">
              <a:buNone/>
              <a:defRPr sz="1400"/>
            </a:lvl1pPr>
          </a:lstStyle>
          <a:p>
            <a:r>
              <a:rPr lang="pt-BR"/>
              <a:t>Clique no ícone para adicionar uma imagem</a:t>
            </a:r>
            <a:endParaRPr lang="en-US"/>
          </a:p>
        </p:txBody>
      </p:sp>
      <p:sp>
        <p:nvSpPr>
          <p:cNvPr id="32" name="Picture Placeholder 7">
            <a:extLst>
              <a:ext uri="{FF2B5EF4-FFF2-40B4-BE49-F238E27FC236}">
                <a16:creationId xmlns:a16="http://schemas.microsoft.com/office/drawing/2014/main" id="{F9529F83-8A94-EA15-69DD-1136EB97960E}"/>
              </a:ext>
            </a:extLst>
          </p:cNvPr>
          <p:cNvSpPr>
            <a:spLocks noGrp="1"/>
          </p:cNvSpPr>
          <p:nvPr>
            <p:ph type="pic" sz="quarter" idx="25"/>
          </p:nvPr>
        </p:nvSpPr>
        <p:spPr>
          <a:xfrm>
            <a:off x="12363489" y="3810001"/>
            <a:ext cx="3291840" cy="4114800"/>
          </a:xfrm>
        </p:spPr>
        <p:txBody>
          <a:bodyPr/>
          <a:lstStyle>
            <a:lvl1pPr marL="0" indent="0">
              <a:buNone/>
              <a:defRPr sz="1400"/>
            </a:lvl1pPr>
          </a:lstStyle>
          <a:p>
            <a:r>
              <a:rPr lang="pt-BR"/>
              <a:t>Clique no ícone para adicionar uma imagem</a:t>
            </a:r>
            <a:endParaRPr lang="en-US"/>
          </a:p>
        </p:txBody>
      </p:sp>
      <p:sp>
        <p:nvSpPr>
          <p:cNvPr id="35" name="Picture Placeholder 7">
            <a:extLst>
              <a:ext uri="{FF2B5EF4-FFF2-40B4-BE49-F238E27FC236}">
                <a16:creationId xmlns:a16="http://schemas.microsoft.com/office/drawing/2014/main" id="{FCD858EB-287B-7356-2430-AA57D74AC6EF}"/>
              </a:ext>
            </a:extLst>
          </p:cNvPr>
          <p:cNvSpPr>
            <a:spLocks noGrp="1"/>
          </p:cNvSpPr>
          <p:nvPr>
            <p:ph type="pic" sz="quarter" idx="28"/>
          </p:nvPr>
        </p:nvSpPr>
        <p:spPr>
          <a:xfrm>
            <a:off x="15966619" y="3810001"/>
            <a:ext cx="3291840" cy="4114800"/>
          </a:xfrm>
        </p:spPr>
        <p:txBody>
          <a:bodyPr/>
          <a:lstStyle>
            <a:lvl1pPr marL="0" indent="0">
              <a:buNone/>
              <a:defRPr sz="1400"/>
            </a:lvl1pPr>
          </a:lstStyle>
          <a:p>
            <a:r>
              <a:rPr lang="pt-BR"/>
              <a:t>Clique no ícone para adicionar uma imagem</a:t>
            </a:r>
            <a:endParaRPr lang="en-US"/>
          </a:p>
        </p:txBody>
      </p:sp>
      <p:sp>
        <p:nvSpPr>
          <p:cNvPr id="5" name="Picture Placeholder 7">
            <a:extLst>
              <a:ext uri="{FF2B5EF4-FFF2-40B4-BE49-F238E27FC236}">
                <a16:creationId xmlns:a16="http://schemas.microsoft.com/office/drawing/2014/main" id="{15F909EA-947D-BC5C-5129-3CCE97320B85}"/>
              </a:ext>
            </a:extLst>
          </p:cNvPr>
          <p:cNvSpPr>
            <a:spLocks noGrp="1"/>
          </p:cNvSpPr>
          <p:nvPr>
            <p:ph type="pic" sz="quarter" idx="37"/>
          </p:nvPr>
        </p:nvSpPr>
        <p:spPr>
          <a:xfrm>
            <a:off x="19569748" y="3810001"/>
            <a:ext cx="3291840" cy="4114800"/>
          </a:xfrm>
        </p:spPr>
        <p:txBody>
          <a:bodyPr/>
          <a:lstStyle>
            <a:lvl1pPr marL="0" indent="0">
              <a:buNone/>
              <a:defRPr sz="1400"/>
            </a:lvl1pPr>
          </a:lstStyle>
          <a:p>
            <a:r>
              <a:rPr lang="pt-BR"/>
              <a:t>Clique no ícone para adicionar uma imagem</a:t>
            </a:r>
            <a:endParaRPr lang="en-US"/>
          </a:p>
        </p:txBody>
      </p:sp>
      <p:sp>
        <p:nvSpPr>
          <p:cNvPr id="6" name="Text Placeholder 7">
            <a:extLst>
              <a:ext uri="{FF2B5EF4-FFF2-40B4-BE49-F238E27FC236}">
                <a16:creationId xmlns:a16="http://schemas.microsoft.com/office/drawing/2014/main" id="{E1EC87B8-CE99-1C76-769B-DFC12E365FC7}"/>
              </a:ext>
            </a:extLst>
          </p:cNvPr>
          <p:cNvSpPr>
            <a:spLocks noGrp="1"/>
          </p:cNvSpPr>
          <p:nvPr>
            <p:ph type="body" sz="quarter" idx="38" hasCustomPrompt="1"/>
          </p:nvPr>
        </p:nvSpPr>
        <p:spPr>
          <a:xfrm>
            <a:off x="515722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7" name="Text Placeholder 7">
            <a:extLst>
              <a:ext uri="{FF2B5EF4-FFF2-40B4-BE49-F238E27FC236}">
                <a16:creationId xmlns:a16="http://schemas.microsoft.com/office/drawing/2014/main" id="{8773BC77-68D7-EBCD-090D-C1A12CEDF296}"/>
              </a:ext>
            </a:extLst>
          </p:cNvPr>
          <p:cNvSpPr>
            <a:spLocks noGrp="1"/>
          </p:cNvSpPr>
          <p:nvPr>
            <p:ph type="body" sz="quarter" idx="39" hasCustomPrompt="1"/>
          </p:nvPr>
        </p:nvSpPr>
        <p:spPr>
          <a:xfrm>
            <a:off x="515722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9" name="Text Placeholder 7">
            <a:extLst>
              <a:ext uri="{FF2B5EF4-FFF2-40B4-BE49-F238E27FC236}">
                <a16:creationId xmlns:a16="http://schemas.microsoft.com/office/drawing/2014/main" id="{7C1EB122-65FC-BF6B-1AA2-70AABFE9416E}"/>
              </a:ext>
            </a:extLst>
          </p:cNvPr>
          <p:cNvSpPr>
            <a:spLocks noGrp="1"/>
          </p:cNvSpPr>
          <p:nvPr>
            <p:ph type="body" sz="quarter" idx="40" hasCustomPrompt="1"/>
          </p:nvPr>
        </p:nvSpPr>
        <p:spPr>
          <a:xfrm>
            <a:off x="876035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10" name="Text Placeholder 7">
            <a:extLst>
              <a:ext uri="{FF2B5EF4-FFF2-40B4-BE49-F238E27FC236}">
                <a16:creationId xmlns:a16="http://schemas.microsoft.com/office/drawing/2014/main" id="{94C57B2C-FA03-2371-A6DA-45B218BE7095}"/>
              </a:ext>
            </a:extLst>
          </p:cNvPr>
          <p:cNvSpPr>
            <a:spLocks noGrp="1"/>
          </p:cNvSpPr>
          <p:nvPr>
            <p:ph type="body" sz="quarter" idx="41" hasCustomPrompt="1"/>
          </p:nvPr>
        </p:nvSpPr>
        <p:spPr>
          <a:xfrm>
            <a:off x="876035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17" name="Text Placeholder 7">
            <a:extLst>
              <a:ext uri="{FF2B5EF4-FFF2-40B4-BE49-F238E27FC236}">
                <a16:creationId xmlns:a16="http://schemas.microsoft.com/office/drawing/2014/main" id="{D6DA51AE-9D0A-776F-85A6-85884E20E541}"/>
              </a:ext>
            </a:extLst>
          </p:cNvPr>
          <p:cNvSpPr>
            <a:spLocks noGrp="1"/>
          </p:cNvSpPr>
          <p:nvPr>
            <p:ph type="body" sz="quarter" idx="42" hasCustomPrompt="1"/>
          </p:nvPr>
        </p:nvSpPr>
        <p:spPr>
          <a:xfrm>
            <a:off x="1236348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19" name="Text Placeholder 7">
            <a:extLst>
              <a:ext uri="{FF2B5EF4-FFF2-40B4-BE49-F238E27FC236}">
                <a16:creationId xmlns:a16="http://schemas.microsoft.com/office/drawing/2014/main" id="{306137B6-1858-32DF-A3A4-20BAEED35C73}"/>
              </a:ext>
            </a:extLst>
          </p:cNvPr>
          <p:cNvSpPr>
            <a:spLocks noGrp="1"/>
          </p:cNvSpPr>
          <p:nvPr>
            <p:ph type="body" sz="quarter" idx="43" hasCustomPrompt="1"/>
          </p:nvPr>
        </p:nvSpPr>
        <p:spPr>
          <a:xfrm>
            <a:off x="1236348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20" name="Text Placeholder 7">
            <a:extLst>
              <a:ext uri="{FF2B5EF4-FFF2-40B4-BE49-F238E27FC236}">
                <a16:creationId xmlns:a16="http://schemas.microsoft.com/office/drawing/2014/main" id="{BC75B575-F346-A51C-DDBC-BE65AA5FE550}"/>
              </a:ext>
            </a:extLst>
          </p:cNvPr>
          <p:cNvSpPr>
            <a:spLocks noGrp="1"/>
          </p:cNvSpPr>
          <p:nvPr>
            <p:ph type="body" sz="quarter" idx="44" hasCustomPrompt="1"/>
          </p:nvPr>
        </p:nvSpPr>
        <p:spPr>
          <a:xfrm>
            <a:off x="15938106" y="8420100"/>
            <a:ext cx="3291840" cy="762000"/>
          </a:xfrm>
        </p:spPr>
        <p:txBody>
          <a:bodyPr>
            <a:normAutofit/>
          </a:bodyPr>
          <a:lstStyle>
            <a:lvl1pPr marL="0" indent="0">
              <a:buNone/>
              <a:defRPr sz="2800" b="1">
                <a:latin typeface="+mj-lt"/>
              </a:defRPr>
            </a:lvl1pPr>
          </a:lstStyle>
          <a:p>
            <a:pPr lvl="0"/>
            <a:r>
              <a:rPr lang="en-US"/>
              <a:t>Team Member Name</a:t>
            </a:r>
          </a:p>
        </p:txBody>
      </p:sp>
      <p:sp>
        <p:nvSpPr>
          <p:cNvPr id="21" name="Text Placeholder 7">
            <a:extLst>
              <a:ext uri="{FF2B5EF4-FFF2-40B4-BE49-F238E27FC236}">
                <a16:creationId xmlns:a16="http://schemas.microsoft.com/office/drawing/2014/main" id="{872FACA6-00AA-655D-F9CF-5F09284DA77D}"/>
              </a:ext>
            </a:extLst>
          </p:cNvPr>
          <p:cNvSpPr>
            <a:spLocks noGrp="1"/>
          </p:cNvSpPr>
          <p:nvPr>
            <p:ph type="body" sz="quarter" idx="45" hasCustomPrompt="1"/>
          </p:nvPr>
        </p:nvSpPr>
        <p:spPr>
          <a:xfrm>
            <a:off x="15938106"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22" name="Text Placeholder 7">
            <a:extLst>
              <a:ext uri="{FF2B5EF4-FFF2-40B4-BE49-F238E27FC236}">
                <a16:creationId xmlns:a16="http://schemas.microsoft.com/office/drawing/2014/main" id="{22018657-56C2-8889-8B27-FE3DC3D7219F}"/>
              </a:ext>
            </a:extLst>
          </p:cNvPr>
          <p:cNvSpPr>
            <a:spLocks noGrp="1"/>
          </p:cNvSpPr>
          <p:nvPr>
            <p:ph type="body" sz="quarter" idx="46" hasCustomPrompt="1"/>
          </p:nvPr>
        </p:nvSpPr>
        <p:spPr>
          <a:xfrm>
            <a:off x="19545771" y="8420100"/>
            <a:ext cx="3291840" cy="762000"/>
          </a:xfrm>
        </p:spPr>
        <p:txBody>
          <a:bodyPr>
            <a:normAutofit/>
          </a:bodyPr>
          <a:lstStyle>
            <a:lvl1pPr marL="0" indent="0">
              <a:buNone/>
              <a:defRPr sz="2800" b="1">
                <a:latin typeface="+mj-lt"/>
              </a:defRPr>
            </a:lvl1pPr>
          </a:lstStyle>
          <a:p>
            <a:pPr lvl="0"/>
            <a:r>
              <a:rPr lang="en-US"/>
              <a:t>Team Member Name</a:t>
            </a:r>
          </a:p>
        </p:txBody>
      </p:sp>
      <p:sp>
        <p:nvSpPr>
          <p:cNvPr id="23" name="Text Placeholder 7">
            <a:extLst>
              <a:ext uri="{FF2B5EF4-FFF2-40B4-BE49-F238E27FC236}">
                <a16:creationId xmlns:a16="http://schemas.microsoft.com/office/drawing/2014/main" id="{6713479D-0C50-6E0A-16CF-67A3A689F38A}"/>
              </a:ext>
            </a:extLst>
          </p:cNvPr>
          <p:cNvSpPr>
            <a:spLocks noGrp="1"/>
          </p:cNvSpPr>
          <p:nvPr>
            <p:ph type="body" sz="quarter" idx="47" hasCustomPrompt="1"/>
          </p:nvPr>
        </p:nvSpPr>
        <p:spPr>
          <a:xfrm>
            <a:off x="19545771" y="9420639"/>
            <a:ext cx="3291840"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109374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12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99CFC-0A4B-2C4C-9521-2BCE5E98F3CB}"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54099" y="3352800"/>
            <a:ext cx="3291840" cy="2286000"/>
          </a:xfrm>
        </p:spPr>
        <p:txBody>
          <a:bodyPr/>
          <a:lstStyle>
            <a:lvl1pPr marL="0" indent="0">
              <a:buNone/>
              <a:defRPr sz="1400"/>
            </a:lvl1pPr>
          </a:lstStyle>
          <a:p>
            <a:r>
              <a:rPr lang="pt-BR"/>
              <a:t>Clique no ícone para adicionar uma imagem</a:t>
            </a:r>
            <a:endParaRPr lang="en-US"/>
          </a:p>
        </p:txBody>
      </p:sp>
      <p:sp>
        <p:nvSpPr>
          <p:cNvPr id="13" name="Title 1">
            <a:extLst>
              <a:ext uri="{FF2B5EF4-FFF2-40B4-BE49-F238E27FC236}">
                <a16:creationId xmlns:a16="http://schemas.microsoft.com/office/drawing/2014/main" id="{ACD35C11-2FFC-50DA-C81B-EBC108B7F36C}"/>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4" name="Text Placeholder 7">
            <a:extLst>
              <a:ext uri="{FF2B5EF4-FFF2-40B4-BE49-F238E27FC236}">
                <a16:creationId xmlns:a16="http://schemas.microsoft.com/office/drawing/2014/main" id="{7C8C2CA3-E8AE-45DF-2E6A-AEBC9EACD7BD}"/>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5" name="Text Placeholder 7">
            <a:extLst>
              <a:ext uri="{FF2B5EF4-FFF2-40B4-BE49-F238E27FC236}">
                <a16:creationId xmlns:a16="http://schemas.microsoft.com/office/drawing/2014/main" id="{86EC8F29-A4D6-7FC6-3E8B-ABD8954513DE}"/>
              </a:ext>
            </a:extLst>
          </p:cNvPr>
          <p:cNvSpPr>
            <a:spLocks noGrp="1"/>
          </p:cNvSpPr>
          <p:nvPr>
            <p:ph type="body" sz="quarter" idx="17" hasCustomPrompt="1"/>
          </p:nvPr>
        </p:nvSpPr>
        <p:spPr>
          <a:xfrm>
            <a:off x="155409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16" name="Text Placeholder 7">
            <a:extLst>
              <a:ext uri="{FF2B5EF4-FFF2-40B4-BE49-F238E27FC236}">
                <a16:creationId xmlns:a16="http://schemas.microsoft.com/office/drawing/2014/main" id="{E10A287D-49F2-E107-412E-5AC771379D77}"/>
              </a:ext>
            </a:extLst>
          </p:cNvPr>
          <p:cNvSpPr>
            <a:spLocks noGrp="1"/>
          </p:cNvSpPr>
          <p:nvPr>
            <p:ph type="body" sz="quarter" idx="18" hasCustomPrompt="1"/>
          </p:nvPr>
        </p:nvSpPr>
        <p:spPr>
          <a:xfrm>
            <a:off x="155409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18" name="Picture Placeholder 7">
            <a:extLst>
              <a:ext uri="{FF2B5EF4-FFF2-40B4-BE49-F238E27FC236}">
                <a16:creationId xmlns:a16="http://schemas.microsoft.com/office/drawing/2014/main" id="{9E13BDFE-3113-061A-3661-52467C4062C8}"/>
              </a:ext>
            </a:extLst>
          </p:cNvPr>
          <p:cNvSpPr>
            <a:spLocks noGrp="1"/>
          </p:cNvSpPr>
          <p:nvPr>
            <p:ph type="pic" sz="quarter" idx="19"/>
          </p:nvPr>
        </p:nvSpPr>
        <p:spPr>
          <a:xfrm>
            <a:off x="5157229" y="3352800"/>
            <a:ext cx="3291840" cy="2286000"/>
          </a:xfrm>
        </p:spPr>
        <p:txBody>
          <a:bodyPr/>
          <a:lstStyle>
            <a:lvl1pPr marL="0" indent="0">
              <a:buNone/>
              <a:defRPr sz="1400"/>
            </a:lvl1pPr>
          </a:lstStyle>
          <a:p>
            <a:r>
              <a:rPr lang="pt-BR"/>
              <a:t>Clique no ícone para adicionar uma imagem</a:t>
            </a:r>
            <a:endParaRPr lang="en-US"/>
          </a:p>
        </p:txBody>
      </p:sp>
      <p:sp>
        <p:nvSpPr>
          <p:cNvPr id="29" name="Picture Placeholder 7">
            <a:extLst>
              <a:ext uri="{FF2B5EF4-FFF2-40B4-BE49-F238E27FC236}">
                <a16:creationId xmlns:a16="http://schemas.microsoft.com/office/drawing/2014/main" id="{8613E512-F49D-F825-25DB-B891E1AF1A2F}"/>
              </a:ext>
            </a:extLst>
          </p:cNvPr>
          <p:cNvSpPr>
            <a:spLocks noGrp="1"/>
          </p:cNvSpPr>
          <p:nvPr>
            <p:ph type="pic" sz="quarter" idx="22"/>
          </p:nvPr>
        </p:nvSpPr>
        <p:spPr>
          <a:xfrm>
            <a:off x="8760359" y="3352800"/>
            <a:ext cx="3291840" cy="2286000"/>
          </a:xfrm>
        </p:spPr>
        <p:txBody>
          <a:bodyPr/>
          <a:lstStyle>
            <a:lvl1pPr marL="0" indent="0">
              <a:buNone/>
              <a:defRPr sz="1400"/>
            </a:lvl1pPr>
          </a:lstStyle>
          <a:p>
            <a:r>
              <a:rPr lang="pt-BR"/>
              <a:t>Clique no ícone para adicionar uma imagem</a:t>
            </a:r>
            <a:endParaRPr lang="en-US"/>
          </a:p>
        </p:txBody>
      </p:sp>
      <p:sp>
        <p:nvSpPr>
          <p:cNvPr id="32" name="Picture Placeholder 7">
            <a:extLst>
              <a:ext uri="{FF2B5EF4-FFF2-40B4-BE49-F238E27FC236}">
                <a16:creationId xmlns:a16="http://schemas.microsoft.com/office/drawing/2014/main" id="{F9529F83-8A94-EA15-69DD-1136EB97960E}"/>
              </a:ext>
            </a:extLst>
          </p:cNvPr>
          <p:cNvSpPr>
            <a:spLocks noGrp="1"/>
          </p:cNvSpPr>
          <p:nvPr>
            <p:ph type="pic" sz="quarter" idx="25"/>
          </p:nvPr>
        </p:nvSpPr>
        <p:spPr>
          <a:xfrm>
            <a:off x="12363489" y="3352800"/>
            <a:ext cx="3291840" cy="2286000"/>
          </a:xfrm>
        </p:spPr>
        <p:txBody>
          <a:bodyPr/>
          <a:lstStyle>
            <a:lvl1pPr marL="0" indent="0">
              <a:buNone/>
              <a:defRPr sz="1400"/>
            </a:lvl1pPr>
          </a:lstStyle>
          <a:p>
            <a:r>
              <a:rPr lang="pt-BR"/>
              <a:t>Clique no ícone para adicionar uma imagem</a:t>
            </a:r>
            <a:endParaRPr lang="en-US"/>
          </a:p>
        </p:txBody>
      </p:sp>
      <p:sp>
        <p:nvSpPr>
          <p:cNvPr id="35" name="Picture Placeholder 7">
            <a:extLst>
              <a:ext uri="{FF2B5EF4-FFF2-40B4-BE49-F238E27FC236}">
                <a16:creationId xmlns:a16="http://schemas.microsoft.com/office/drawing/2014/main" id="{FCD858EB-287B-7356-2430-AA57D74AC6EF}"/>
              </a:ext>
            </a:extLst>
          </p:cNvPr>
          <p:cNvSpPr>
            <a:spLocks noGrp="1"/>
          </p:cNvSpPr>
          <p:nvPr>
            <p:ph type="pic" sz="quarter" idx="28"/>
          </p:nvPr>
        </p:nvSpPr>
        <p:spPr>
          <a:xfrm>
            <a:off x="15966619" y="3352800"/>
            <a:ext cx="3291840" cy="2286000"/>
          </a:xfrm>
        </p:spPr>
        <p:txBody>
          <a:bodyPr/>
          <a:lstStyle>
            <a:lvl1pPr marL="0" indent="0">
              <a:buNone/>
              <a:defRPr sz="1400"/>
            </a:lvl1pPr>
          </a:lstStyle>
          <a:p>
            <a:r>
              <a:rPr lang="pt-BR"/>
              <a:t>Clique no ícone para adicionar uma imagem</a:t>
            </a:r>
            <a:endParaRPr lang="en-US"/>
          </a:p>
        </p:txBody>
      </p:sp>
      <p:sp>
        <p:nvSpPr>
          <p:cNvPr id="5" name="Picture Placeholder 7">
            <a:extLst>
              <a:ext uri="{FF2B5EF4-FFF2-40B4-BE49-F238E27FC236}">
                <a16:creationId xmlns:a16="http://schemas.microsoft.com/office/drawing/2014/main" id="{15F909EA-947D-BC5C-5129-3CCE97320B85}"/>
              </a:ext>
            </a:extLst>
          </p:cNvPr>
          <p:cNvSpPr>
            <a:spLocks noGrp="1"/>
          </p:cNvSpPr>
          <p:nvPr>
            <p:ph type="pic" sz="quarter" idx="37"/>
          </p:nvPr>
        </p:nvSpPr>
        <p:spPr>
          <a:xfrm>
            <a:off x="19569748" y="3352800"/>
            <a:ext cx="3291840" cy="2286000"/>
          </a:xfrm>
        </p:spPr>
        <p:txBody>
          <a:bodyPr/>
          <a:lstStyle>
            <a:lvl1pPr marL="0" indent="0">
              <a:buNone/>
              <a:defRPr sz="1400"/>
            </a:lvl1pPr>
          </a:lstStyle>
          <a:p>
            <a:r>
              <a:rPr lang="pt-BR"/>
              <a:t>Clique no ícone para adicionar uma imagem</a:t>
            </a:r>
            <a:endParaRPr lang="en-US"/>
          </a:p>
        </p:txBody>
      </p:sp>
      <p:sp>
        <p:nvSpPr>
          <p:cNvPr id="6" name="Text Placeholder 7">
            <a:extLst>
              <a:ext uri="{FF2B5EF4-FFF2-40B4-BE49-F238E27FC236}">
                <a16:creationId xmlns:a16="http://schemas.microsoft.com/office/drawing/2014/main" id="{E1EC87B8-CE99-1C76-769B-DFC12E365FC7}"/>
              </a:ext>
            </a:extLst>
          </p:cNvPr>
          <p:cNvSpPr>
            <a:spLocks noGrp="1"/>
          </p:cNvSpPr>
          <p:nvPr>
            <p:ph type="body" sz="quarter" idx="38" hasCustomPrompt="1"/>
          </p:nvPr>
        </p:nvSpPr>
        <p:spPr>
          <a:xfrm>
            <a:off x="515722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7" name="Text Placeholder 7">
            <a:extLst>
              <a:ext uri="{FF2B5EF4-FFF2-40B4-BE49-F238E27FC236}">
                <a16:creationId xmlns:a16="http://schemas.microsoft.com/office/drawing/2014/main" id="{8773BC77-68D7-EBCD-090D-C1A12CEDF296}"/>
              </a:ext>
            </a:extLst>
          </p:cNvPr>
          <p:cNvSpPr>
            <a:spLocks noGrp="1"/>
          </p:cNvSpPr>
          <p:nvPr>
            <p:ph type="body" sz="quarter" idx="39" hasCustomPrompt="1"/>
          </p:nvPr>
        </p:nvSpPr>
        <p:spPr>
          <a:xfrm>
            <a:off x="515722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9" name="Text Placeholder 7">
            <a:extLst>
              <a:ext uri="{FF2B5EF4-FFF2-40B4-BE49-F238E27FC236}">
                <a16:creationId xmlns:a16="http://schemas.microsoft.com/office/drawing/2014/main" id="{7C1EB122-65FC-BF6B-1AA2-70AABFE9416E}"/>
              </a:ext>
            </a:extLst>
          </p:cNvPr>
          <p:cNvSpPr>
            <a:spLocks noGrp="1"/>
          </p:cNvSpPr>
          <p:nvPr>
            <p:ph type="body" sz="quarter" idx="40" hasCustomPrompt="1"/>
          </p:nvPr>
        </p:nvSpPr>
        <p:spPr>
          <a:xfrm>
            <a:off x="876035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10" name="Text Placeholder 7">
            <a:extLst>
              <a:ext uri="{FF2B5EF4-FFF2-40B4-BE49-F238E27FC236}">
                <a16:creationId xmlns:a16="http://schemas.microsoft.com/office/drawing/2014/main" id="{94C57B2C-FA03-2371-A6DA-45B218BE7095}"/>
              </a:ext>
            </a:extLst>
          </p:cNvPr>
          <p:cNvSpPr>
            <a:spLocks noGrp="1"/>
          </p:cNvSpPr>
          <p:nvPr>
            <p:ph type="body" sz="quarter" idx="41" hasCustomPrompt="1"/>
          </p:nvPr>
        </p:nvSpPr>
        <p:spPr>
          <a:xfrm>
            <a:off x="876035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17" name="Text Placeholder 7">
            <a:extLst>
              <a:ext uri="{FF2B5EF4-FFF2-40B4-BE49-F238E27FC236}">
                <a16:creationId xmlns:a16="http://schemas.microsoft.com/office/drawing/2014/main" id="{D6DA51AE-9D0A-776F-85A6-85884E20E541}"/>
              </a:ext>
            </a:extLst>
          </p:cNvPr>
          <p:cNvSpPr>
            <a:spLocks noGrp="1"/>
          </p:cNvSpPr>
          <p:nvPr>
            <p:ph type="body" sz="quarter" idx="42" hasCustomPrompt="1"/>
          </p:nvPr>
        </p:nvSpPr>
        <p:spPr>
          <a:xfrm>
            <a:off x="1236348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19" name="Text Placeholder 7">
            <a:extLst>
              <a:ext uri="{FF2B5EF4-FFF2-40B4-BE49-F238E27FC236}">
                <a16:creationId xmlns:a16="http://schemas.microsoft.com/office/drawing/2014/main" id="{306137B6-1858-32DF-A3A4-20BAEED35C73}"/>
              </a:ext>
            </a:extLst>
          </p:cNvPr>
          <p:cNvSpPr>
            <a:spLocks noGrp="1"/>
          </p:cNvSpPr>
          <p:nvPr>
            <p:ph type="body" sz="quarter" idx="43" hasCustomPrompt="1"/>
          </p:nvPr>
        </p:nvSpPr>
        <p:spPr>
          <a:xfrm>
            <a:off x="1236348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20" name="Text Placeholder 7">
            <a:extLst>
              <a:ext uri="{FF2B5EF4-FFF2-40B4-BE49-F238E27FC236}">
                <a16:creationId xmlns:a16="http://schemas.microsoft.com/office/drawing/2014/main" id="{BC75B575-F346-A51C-DDBC-BE65AA5FE550}"/>
              </a:ext>
            </a:extLst>
          </p:cNvPr>
          <p:cNvSpPr>
            <a:spLocks noGrp="1"/>
          </p:cNvSpPr>
          <p:nvPr>
            <p:ph type="body" sz="quarter" idx="44" hasCustomPrompt="1"/>
          </p:nvPr>
        </p:nvSpPr>
        <p:spPr>
          <a:xfrm>
            <a:off x="15938106" y="5902305"/>
            <a:ext cx="3291840" cy="762000"/>
          </a:xfrm>
        </p:spPr>
        <p:txBody>
          <a:bodyPr>
            <a:normAutofit/>
          </a:bodyPr>
          <a:lstStyle>
            <a:lvl1pPr marL="0" indent="0">
              <a:buNone/>
              <a:defRPr sz="2000" b="1">
                <a:latin typeface="+mj-lt"/>
              </a:defRPr>
            </a:lvl1pPr>
          </a:lstStyle>
          <a:p>
            <a:pPr lvl="0"/>
            <a:r>
              <a:rPr lang="en-US"/>
              <a:t>Team Member Name</a:t>
            </a:r>
          </a:p>
        </p:txBody>
      </p:sp>
      <p:sp>
        <p:nvSpPr>
          <p:cNvPr id="21" name="Text Placeholder 7">
            <a:extLst>
              <a:ext uri="{FF2B5EF4-FFF2-40B4-BE49-F238E27FC236}">
                <a16:creationId xmlns:a16="http://schemas.microsoft.com/office/drawing/2014/main" id="{872FACA6-00AA-655D-F9CF-5F09284DA77D}"/>
              </a:ext>
            </a:extLst>
          </p:cNvPr>
          <p:cNvSpPr>
            <a:spLocks noGrp="1"/>
          </p:cNvSpPr>
          <p:nvPr>
            <p:ph type="body" sz="quarter" idx="45" hasCustomPrompt="1"/>
          </p:nvPr>
        </p:nvSpPr>
        <p:spPr>
          <a:xfrm>
            <a:off x="15938106"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22" name="Text Placeholder 7">
            <a:extLst>
              <a:ext uri="{FF2B5EF4-FFF2-40B4-BE49-F238E27FC236}">
                <a16:creationId xmlns:a16="http://schemas.microsoft.com/office/drawing/2014/main" id="{22018657-56C2-8889-8B27-FE3DC3D7219F}"/>
              </a:ext>
            </a:extLst>
          </p:cNvPr>
          <p:cNvSpPr>
            <a:spLocks noGrp="1"/>
          </p:cNvSpPr>
          <p:nvPr>
            <p:ph type="body" sz="quarter" idx="46" hasCustomPrompt="1"/>
          </p:nvPr>
        </p:nvSpPr>
        <p:spPr>
          <a:xfrm>
            <a:off x="19545771" y="5902305"/>
            <a:ext cx="3291840" cy="762000"/>
          </a:xfrm>
        </p:spPr>
        <p:txBody>
          <a:bodyPr>
            <a:normAutofit/>
          </a:bodyPr>
          <a:lstStyle>
            <a:lvl1pPr marL="0" indent="0">
              <a:buNone/>
              <a:defRPr sz="2000" b="1">
                <a:latin typeface="+mj-lt"/>
              </a:defRPr>
            </a:lvl1pPr>
          </a:lstStyle>
          <a:p>
            <a:pPr lvl="0"/>
            <a:r>
              <a:rPr lang="en-US"/>
              <a:t>Team Member Name</a:t>
            </a:r>
          </a:p>
        </p:txBody>
      </p:sp>
      <p:sp>
        <p:nvSpPr>
          <p:cNvPr id="23" name="Text Placeholder 7">
            <a:extLst>
              <a:ext uri="{FF2B5EF4-FFF2-40B4-BE49-F238E27FC236}">
                <a16:creationId xmlns:a16="http://schemas.microsoft.com/office/drawing/2014/main" id="{6713479D-0C50-6E0A-16CF-67A3A689F38A}"/>
              </a:ext>
            </a:extLst>
          </p:cNvPr>
          <p:cNvSpPr>
            <a:spLocks noGrp="1"/>
          </p:cNvSpPr>
          <p:nvPr>
            <p:ph type="body" sz="quarter" idx="47" hasCustomPrompt="1"/>
          </p:nvPr>
        </p:nvSpPr>
        <p:spPr>
          <a:xfrm>
            <a:off x="19545771"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43" name="Picture Placeholder 7">
            <a:extLst>
              <a:ext uri="{FF2B5EF4-FFF2-40B4-BE49-F238E27FC236}">
                <a16:creationId xmlns:a16="http://schemas.microsoft.com/office/drawing/2014/main" id="{D1C6B388-B694-B04F-FCFA-EA90190EE5D3}"/>
              </a:ext>
            </a:extLst>
          </p:cNvPr>
          <p:cNvSpPr>
            <a:spLocks noGrp="1"/>
          </p:cNvSpPr>
          <p:nvPr>
            <p:ph type="pic" sz="quarter" idx="48"/>
          </p:nvPr>
        </p:nvSpPr>
        <p:spPr>
          <a:xfrm>
            <a:off x="1554099" y="7718322"/>
            <a:ext cx="3291840" cy="2286000"/>
          </a:xfrm>
        </p:spPr>
        <p:txBody>
          <a:bodyPr/>
          <a:lstStyle>
            <a:lvl1pPr marL="0" indent="0">
              <a:buNone/>
              <a:defRPr sz="1400"/>
            </a:lvl1pPr>
          </a:lstStyle>
          <a:p>
            <a:r>
              <a:rPr lang="pt-BR"/>
              <a:t>Clique no ícone para adicionar uma imagem</a:t>
            </a:r>
            <a:endParaRPr lang="en-US"/>
          </a:p>
        </p:txBody>
      </p:sp>
      <p:sp>
        <p:nvSpPr>
          <p:cNvPr id="44" name="Text Placeholder 7">
            <a:extLst>
              <a:ext uri="{FF2B5EF4-FFF2-40B4-BE49-F238E27FC236}">
                <a16:creationId xmlns:a16="http://schemas.microsoft.com/office/drawing/2014/main" id="{B7CB4038-9345-B02C-AD78-0DA8295348CA}"/>
              </a:ext>
            </a:extLst>
          </p:cNvPr>
          <p:cNvSpPr>
            <a:spLocks noGrp="1"/>
          </p:cNvSpPr>
          <p:nvPr>
            <p:ph type="body" sz="quarter" idx="49" hasCustomPrompt="1"/>
          </p:nvPr>
        </p:nvSpPr>
        <p:spPr>
          <a:xfrm>
            <a:off x="155409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45" name="Text Placeholder 7">
            <a:extLst>
              <a:ext uri="{FF2B5EF4-FFF2-40B4-BE49-F238E27FC236}">
                <a16:creationId xmlns:a16="http://schemas.microsoft.com/office/drawing/2014/main" id="{6A5F438B-A72C-1B32-EF6B-53E24CB53705}"/>
              </a:ext>
            </a:extLst>
          </p:cNvPr>
          <p:cNvSpPr>
            <a:spLocks noGrp="1"/>
          </p:cNvSpPr>
          <p:nvPr>
            <p:ph type="body" sz="quarter" idx="50" hasCustomPrompt="1"/>
          </p:nvPr>
        </p:nvSpPr>
        <p:spPr>
          <a:xfrm>
            <a:off x="155409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46" name="Picture Placeholder 7">
            <a:extLst>
              <a:ext uri="{FF2B5EF4-FFF2-40B4-BE49-F238E27FC236}">
                <a16:creationId xmlns:a16="http://schemas.microsoft.com/office/drawing/2014/main" id="{4132249A-FD6B-2C46-6250-0B714FC20A02}"/>
              </a:ext>
            </a:extLst>
          </p:cNvPr>
          <p:cNvSpPr>
            <a:spLocks noGrp="1"/>
          </p:cNvSpPr>
          <p:nvPr>
            <p:ph type="pic" sz="quarter" idx="51"/>
          </p:nvPr>
        </p:nvSpPr>
        <p:spPr>
          <a:xfrm>
            <a:off x="5157229" y="7718322"/>
            <a:ext cx="3291840" cy="2286000"/>
          </a:xfrm>
        </p:spPr>
        <p:txBody>
          <a:bodyPr/>
          <a:lstStyle>
            <a:lvl1pPr marL="0" indent="0">
              <a:buNone/>
              <a:defRPr sz="1400"/>
            </a:lvl1pPr>
          </a:lstStyle>
          <a:p>
            <a:r>
              <a:rPr lang="pt-BR"/>
              <a:t>Clique no ícone para adicionar uma imagem</a:t>
            </a:r>
            <a:endParaRPr lang="en-US"/>
          </a:p>
        </p:txBody>
      </p:sp>
      <p:sp>
        <p:nvSpPr>
          <p:cNvPr id="47" name="Picture Placeholder 7">
            <a:extLst>
              <a:ext uri="{FF2B5EF4-FFF2-40B4-BE49-F238E27FC236}">
                <a16:creationId xmlns:a16="http://schemas.microsoft.com/office/drawing/2014/main" id="{F1DA7F7E-9DDB-20FF-1628-D3CE66929A00}"/>
              </a:ext>
            </a:extLst>
          </p:cNvPr>
          <p:cNvSpPr>
            <a:spLocks noGrp="1"/>
          </p:cNvSpPr>
          <p:nvPr>
            <p:ph type="pic" sz="quarter" idx="52"/>
          </p:nvPr>
        </p:nvSpPr>
        <p:spPr>
          <a:xfrm>
            <a:off x="8760359" y="7718322"/>
            <a:ext cx="3291840" cy="2286000"/>
          </a:xfrm>
        </p:spPr>
        <p:txBody>
          <a:bodyPr/>
          <a:lstStyle>
            <a:lvl1pPr marL="0" indent="0">
              <a:buNone/>
              <a:defRPr sz="1400"/>
            </a:lvl1pPr>
          </a:lstStyle>
          <a:p>
            <a:r>
              <a:rPr lang="pt-BR"/>
              <a:t>Clique no ícone para adicionar uma imagem</a:t>
            </a:r>
            <a:endParaRPr lang="en-US"/>
          </a:p>
        </p:txBody>
      </p:sp>
      <p:sp>
        <p:nvSpPr>
          <p:cNvPr id="48" name="Picture Placeholder 7">
            <a:extLst>
              <a:ext uri="{FF2B5EF4-FFF2-40B4-BE49-F238E27FC236}">
                <a16:creationId xmlns:a16="http://schemas.microsoft.com/office/drawing/2014/main" id="{2D9F5E7D-249F-84B3-AE94-EF438DB4763F}"/>
              </a:ext>
            </a:extLst>
          </p:cNvPr>
          <p:cNvSpPr>
            <a:spLocks noGrp="1"/>
          </p:cNvSpPr>
          <p:nvPr>
            <p:ph type="pic" sz="quarter" idx="53"/>
          </p:nvPr>
        </p:nvSpPr>
        <p:spPr>
          <a:xfrm>
            <a:off x="12363489" y="7718322"/>
            <a:ext cx="3291840" cy="2286000"/>
          </a:xfrm>
        </p:spPr>
        <p:txBody>
          <a:bodyPr/>
          <a:lstStyle>
            <a:lvl1pPr marL="0" indent="0">
              <a:buNone/>
              <a:defRPr sz="1400"/>
            </a:lvl1pPr>
          </a:lstStyle>
          <a:p>
            <a:r>
              <a:rPr lang="pt-BR"/>
              <a:t>Clique no ícone para adicionar uma imagem</a:t>
            </a:r>
            <a:endParaRPr lang="en-US"/>
          </a:p>
        </p:txBody>
      </p:sp>
      <p:sp>
        <p:nvSpPr>
          <p:cNvPr id="49" name="Picture Placeholder 7">
            <a:extLst>
              <a:ext uri="{FF2B5EF4-FFF2-40B4-BE49-F238E27FC236}">
                <a16:creationId xmlns:a16="http://schemas.microsoft.com/office/drawing/2014/main" id="{3E60D4EE-3249-A98A-10A6-2833C77BE0A8}"/>
              </a:ext>
            </a:extLst>
          </p:cNvPr>
          <p:cNvSpPr>
            <a:spLocks noGrp="1"/>
          </p:cNvSpPr>
          <p:nvPr>
            <p:ph type="pic" sz="quarter" idx="54"/>
          </p:nvPr>
        </p:nvSpPr>
        <p:spPr>
          <a:xfrm>
            <a:off x="15966619" y="7718322"/>
            <a:ext cx="3291840" cy="2286000"/>
          </a:xfrm>
        </p:spPr>
        <p:txBody>
          <a:bodyPr/>
          <a:lstStyle>
            <a:lvl1pPr marL="0" indent="0">
              <a:buNone/>
              <a:defRPr sz="1400"/>
            </a:lvl1pPr>
          </a:lstStyle>
          <a:p>
            <a:r>
              <a:rPr lang="pt-BR"/>
              <a:t>Clique no ícone para adicionar uma imagem</a:t>
            </a:r>
            <a:endParaRPr lang="en-US"/>
          </a:p>
        </p:txBody>
      </p:sp>
      <p:sp>
        <p:nvSpPr>
          <p:cNvPr id="50" name="Picture Placeholder 7">
            <a:extLst>
              <a:ext uri="{FF2B5EF4-FFF2-40B4-BE49-F238E27FC236}">
                <a16:creationId xmlns:a16="http://schemas.microsoft.com/office/drawing/2014/main" id="{9C600EE7-2004-3AF7-3E3D-0A28B1C30B13}"/>
              </a:ext>
            </a:extLst>
          </p:cNvPr>
          <p:cNvSpPr>
            <a:spLocks noGrp="1"/>
          </p:cNvSpPr>
          <p:nvPr>
            <p:ph type="pic" sz="quarter" idx="55"/>
          </p:nvPr>
        </p:nvSpPr>
        <p:spPr>
          <a:xfrm>
            <a:off x="19569748" y="7718322"/>
            <a:ext cx="3291840" cy="2286000"/>
          </a:xfrm>
        </p:spPr>
        <p:txBody>
          <a:bodyPr/>
          <a:lstStyle>
            <a:lvl1pPr marL="0" indent="0">
              <a:buNone/>
              <a:defRPr sz="1400"/>
            </a:lvl1pPr>
          </a:lstStyle>
          <a:p>
            <a:r>
              <a:rPr lang="pt-BR"/>
              <a:t>Clique no ícone para adicionar uma imagem</a:t>
            </a:r>
            <a:endParaRPr lang="en-US"/>
          </a:p>
        </p:txBody>
      </p:sp>
      <p:sp>
        <p:nvSpPr>
          <p:cNvPr id="51" name="Text Placeholder 7">
            <a:extLst>
              <a:ext uri="{FF2B5EF4-FFF2-40B4-BE49-F238E27FC236}">
                <a16:creationId xmlns:a16="http://schemas.microsoft.com/office/drawing/2014/main" id="{ED27765E-642E-2AB4-BB46-3C03E0B5C884}"/>
              </a:ext>
            </a:extLst>
          </p:cNvPr>
          <p:cNvSpPr>
            <a:spLocks noGrp="1"/>
          </p:cNvSpPr>
          <p:nvPr>
            <p:ph type="body" sz="quarter" idx="56" hasCustomPrompt="1"/>
          </p:nvPr>
        </p:nvSpPr>
        <p:spPr>
          <a:xfrm>
            <a:off x="515722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2" name="Text Placeholder 7">
            <a:extLst>
              <a:ext uri="{FF2B5EF4-FFF2-40B4-BE49-F238E27FC236}">
                <a16:creationId xmlns:a16="http://schemas.microsoft.com/office/drawing/2014/main" id="{B0F790EA-20A7-0126-84B7-3F41D6D633D2}"/>
              </a:ext>
            </a:extLst>
          </p:cNvPr>
          <p:cNvSpPr>
            <a:spLocks noGrp="1"/>
          </p:cNvSpPr>
          <p:nvPr>
            <p:ph type="body" sz="quarter" idx="57" hasCustomPrompt="1"/>
          </p:nvPr>
        </p:nvSpPr>
        <p:spPr>
          <a:xfrm>
            <a:off x="515722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3" name="Text Placeholder 7">
            <a:extLst>
              <a:ext uri="{FF2B5EF4-FFF2-40B4-BE49-F238E27FC236}">
                <a16:creationId xmlns:a16="http://schemas.microsoft.com/office/drawing/2014/main" id="{94281975-91FD-85C5-3E90-D9C7B58F4DAB}"/>
              </a:ext>
            </a:extLst>
          </p:cNvPr>
          <p:cNvSpPr>
            <a:spLocks noGrp="1"/>
          </p:cNvSpPr>
          <p:nvPr>
            <p:ph type="body" sz="quarter" idx="58" hasCustomPrompt="1"/>
          </p:nvPr>
        </p:nvSpPr>
        <p:spPr>
          <a:xfrm>
            <a:off x="876035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4" name="Text Placeholder 7">
            <a:extLst>
              <a:ext uri="{FF2B5EF4-FFF2-40B4-BE49-F238E27FC236}">
                <a16:creationId xmlns:a16="http://schemas.microsoft.com/office/drawing/2014/main" id="{910B963B-6942-A482-CFB0-6118A7C33A1C}"/>
              </a:ext>
            </a:extLst>
          </p:cNvPr>
          <p:cNvSpPr>
            <a:spLocks noGrp="1"/>
          </p:cNvSpPr>
          <p:nvPr>
            <p:ph type="body" sz="quarter" idx="59" hasCustomPrompt="1"/>
          </p:nvPr>
        </p:nvSpPr>
        <p:spPr>
          <a:xfrm>
            <a:off x="876035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5" name="Text Placeholder 7">
            <a:extLst>
              <a:ext uri="{FF2B5EF4-FFF2-40B4-BE49-F238E27FC236}">
                <a16:creationId xmlns:a16="http://schemas.microsoft.com/office/drawing/2014/main" id="{C619B866-78A4-9A35-1878-DB3FD4E827ED}"/>
              </a:ext>
            </a:extLst>
          </p:cNvPr>
          <p:cNvSpPr>
            <a:spLocks noGrp="1"/>
          </p:cNvSpPr>
          <p:nvPr>
            <p:ph type="body" sz="quarter" idx="60" hasCustomPrompt="1"/>
          </p:nvPr>
        </p:nvSpPr>
        <p:spPr>
          <a:xfrm>
            <a:off x="1236348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6" name="Text Placeholder 7">
            <a:extLst>
              <a:ext uri="{FF2B5EF4-FFF2-40B4-BE49-F238E27FC236}">
                <a16:creationId xmlns:a16="http://schemas.microsoft.com/office/drawing/2014/main" id="{30EF3047-9923-1F3F-2C3D-884302517A82}"/>
              </a:ext>
            </a:extLst>
          </p:cNvPr>
          <p:cNvSpPr>
            <a:spLocks noGrp="1"/>
          </p:cNvSpPr>
          <p:nvPr>
            <p:ph type="body" sz="quarter" idx="61" hasCustomPrompt="1"/>
          </p:nvPr>
        </p:nvSpPr>
        <p:spPr>
          <a:xfrm>
            <a:off x="1236348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7" name="Text Placeholder 7">
            <a:extLst>
              <a:ext uri="{FF2B5EF4-FFF2-40B4-BE49-F238E27FC236}">
                <a16:creationId xmlns:a16="http://schemas.microsoft.com/office/drawing/2014/main" id="{76E4F10D-0C70-EC72-6830-074ACE62FEBC}"/>
              </a:ext>
            </a:extLst>
          </p:cNvPr>
          <p:cNvSpPr>
            <a:spLocks noGrp="1"/>
          </p:cNvSpPr>
          <p:nvPr>
            <p:ph type="body" sz="quarter" idx="62" hasCustomPrompt="1"/>
          </p:nvPr>
        </p:nvSpPr>
        <p:spPr>
          <a:xfrm>
            <a:off x="15938106"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8" name="Text Placeholder 7">
            <a:extLst>
              <a:ext uri="{FF2B5EF4-FFF2-40B4-BE49-F238E27FC236}">
                <a16:creationId xmlns:a16="http://schemas.microsoft.com/office/drawing/2014/main" id="{36CD2110-311A-C51E-6B4F-27BDAC6A6201}"/>
              </a:ext>
            </a:extLst>
          </p:cNvPr>
          <p:cNvSpPr>
            <a:spLocks noGrp="1"/>
          </p:cNvSpPr>
          <p:nvPr>
            <p:ph type="body" sz="quarter" idx="63" hasCustomPrompt="1"/>
          </p:nvPr>
        </p:nvSpPr>
        <p:spPr>
          <a:xfrm>
            <a:off x="15938106"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9" name="Text Placeholder 7">
            <a:extLst>
              <a:ext uri="{FF2B5EF4-FFF2-40B4-BE49-F238E27FC236}">
                <a16:creationId xmlns:a16="http://schemas.microsoft.com/office/drawing/2014/main" id="{6418D65F-1F24-B4B5-3842-A84BC36E3DF1}"/>
              </a:ext>
            </a:extLst>
          </p:cNvPr>
          <p:cNvSpPr>
            <a:spLocks noGrp="1"/>
          </p:cNvSpPr>
          <p:nvPr>
            <p:ph type="body" sz="quarter" idx="64" hasCustomPrompt="1"/>
          </p:nvPr>
        </p:nvSpPr>
        <p:spPr>
          <a:xfrm>
            <a:off x="19545771"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60" name="Text Placeholder 7">
            <a:extLst>
              <a:ext uri="{FF2B5EF4-FFF2-40B4-BE49-F238E27FC236}">
                <a16:creationId xmlns:a16="http://schemas.microsoft.com/office/drawing/2014/main" id="{28C83FFA-FE02-4497-BE85-AF5A7DA353D8}"/>
              </a:ext>
            </a:extLst>
          </p:cNvPr>
          <p:cNvSpPr>
            <a:spLocks noGrp="1"/>
          </p:cNvSpPr>
          <p:nvPr>
            <p:ph type="body" sz="quarter" idx="65" hasCustomPrompt="1"/>
          </p:nvPr>
        </p:nvSpPr>
        <p:spPr>
          <a:xfrm>
            <a:off x="19545771" y="11029827"/>
            <a:ext cx="3291840" cy="762000"/>
          </a:xfrm>
        </p:spPr>
        <p:txBody>
          <a:bodyPr>
            <a:normAutofit/>
          </a:bodyPr>
          <a:lstStyle>
            <a:lvl1pPr marL="0" indent="0">
              <a:buNone/>
              <a:defRPr sz="1600" b="0">
                <a:latin typeface="+mn-lt"/>
              </a:defRPr>
            </a:lvl1pPr>
          </a:lstStyle>
          <a:p>
            <a:pPr lvl="0"/>
            <a:r>
              <a:rPr lang="en-US"/>
              <a:t>Team Member Title</a:t>
            </a:r>
          </a:p>
        </p:txBody>
      </p:sp>
    </p:spTree>
    <p:extLst>
      <p:ext uri="{BB962C8B-B14F-4D97-AF65-F5344CB8AC3E}">
        <p14:creationId xmlns:p14="http://schemas.microsoft.com/office/powerpoint/2010/main" val="2279212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93587" y="1523999"/>
            <a:ext cx="10666412" cy="10668001"/>
          </a:xfrm>
        </p:spPr>
        <p:txBody>
          <a:bodyPr>
            <a:normAutofit/>
          </a:bodyPr>
          <a:lstStyle>
            <a:lvl1pPr marL="342900" indent="-342900">
              <a:buFont typeface="System Font Regular"/>
              <a:buChar char="–"/>
              <a:defRPr sz="2400"/>
            </a:lvl1pPr>
            <a:lvl2pPr>
              <a:defRPr sz="2400"/>
            </a:lvl2pPr>
            <a:lvl3pPr>
              <a:defRPr sz="2400"/>
            </a:lvl3pPr>
            <a:lvl4pPr>
              <a:defRPr sz="2400"/>
            </a:lvl4pPr>
            <a:lvl5pPr>
              <a:defRPr sz="2400"/>
            </a:lvl5pPr>
            <a:lvl6pPr>
              <a:defRPr sz="4000"/>
            </a:lvl6pPr>
            <a:lvl7pPr>
              <a:defRPr sz="4000"/>
            </a:lvl7pPr>
            <a:lvl8pPr>
              <a:defRPr sz="4000"/>
            </a:lvl8pPr>
            <a:lvl9pPr>
              <a:defRPr sz="4000"/>
            </a:lvl9pPr>
          </a:lstStyle>
          <a:p>
            <a:pPr lvl="0"/>
            <a:r>
              <a:rPr lang="en-US"/>
              <a:t>Click icon to add content</a:t>
            </a:r>
          </a:p>
        </p:txBody>
      </p:sp>
      <p:sp>
        <p:nvSpPr>
          <p:cNvPr id="5" name="Date Placeholder 4"/>
          <p:cNvSpPr>
            <a:spLocks noGrp="1"/>
          </p:cNvSpPr>
          <p:nvPr>
            <p:ph type="dt" sz="half" idx="10"/>
          </p:nvPr>
        </p:nvSpPr>
        <p:spPr/>
        <p:txBody>
          <a:bodyPr/>
          <a:lstStyle/>
          <a:p>
            <a:fld id="{7177C949-879A-B74C-AE34-0754F9716030}" type="datetime2">
              <a:rPr lang="en-US" smtClean="0"/>
              <a:t>Friday, March 1, 2024</a:t>
            </a:fld>
            <a:endParaRPr lang="en-US"/>
          </a:p>
        </p:txBody>
      </p:sp>
      <p:sp>
        <p:nvSpPr>
          <p:cNvPr id="6" name="Footer Placeholder 5"/>
          <p:cNvSpPr>
            <a:spLocks noGrp="1"/>
          </p:cNvSpPr>
          <p:nvPr>
            <p:ph type="ftr" sz="quarter" idx="11"/>
          </p:nvPr>
        </p:nvSpPr>
        <p:spPr/>
        <p:txBody>
          <a:bodyPr/>
          <a:lstStyle/>
          <a:p>
            <a:r>
              <a:rPr lang="en-US"/>
              <a:t>©Great Place To Work® Institute, Inc. All Rights Reserved.</a:t>
            </a:r>
            <a:endParaRPr lang="en-US" baseline="30000"/>
          </a:p>
        </p:txBody>
      </p:sp>
      <p:sp>
        <p:nvSpPr>
          <p:cNvPr id="7" name="Slide Number Placeholder 6"/>
          <p:cNvSpPr>
            <a:spLocks noGrp="1"/>
          </p:cNvSpPr>
          <p:nvPr>
            <p:ph type="sldNum" sz="quarter" idx="12"/>
          </p:nvPr>
        </p:nvSpPr>
        <p:spPr/>
        <p:txBody>
          <a:bodyPr/>
          <a:lstStyle/>
          <a:p>
            <a:fld id="{9B1748D1-B24F-F743-AFA7-ADB2C4425DB8}" type="slidenum">
              <a:rPr lang="en-US" smtClean="0"/>
              <a:t>‹nº›</a:t>
            </a:fld>
            <a:endParaRPr lang="en-US"/>
          </a:p>
        </p:txBody>
      </p:sp>
      <p:sp>
        <p:nvSpPr>
          <p:cNvPr id="4" name="Title 1">
            <a:extLst>
              <a:ext uri="{FF2B5EF4-FFF2-40B4-BE49-F238E27FC236}">
                <a16:creationId xmlns:a16="http://schemas.microsoft.com/office/drawing/2014/main" id="{9F47D733-7341-785D-8797-D17E16DA6607}"/>
              </a:ext>
            </a:extLst>
          </p:cNvPr>
          <p:cNvSpPr>
            <a:spLocks noGrp="1"/>
          </p:cNvSpPr>
          <p:nvPr>
            <p:ph type="title" hasCustomPrompt="1"/>
          </p:nvPr>
        </p:nvSpPr>
        <p:spPr>
          <a:xfrm>
            <a:off x="1526259" y="1524000"/>
            <a:ext cx="9143300" cy="2284063"/>
          </a:xfrm>
        </p:spPr>
        <p:txBody>
          <a:bodyPr anchor="b"/>
          <a:lstStyle>
            <a:lvl1pPr>
              <a:defRPr/>
            </a:lvl1pPr>
          </a:lstStyle>
          <a:p>
            <a:r>
              <a:rPr lang="en-US"/>
              <a:t>Add Page Title</a:t>
            </a:r>
          </a:p>
        </p:txBody>
      </p:sp>
      <p:sp>
        <p:nvSpPr>
          <p:cNvPr id="2" name="Text Placeholder 7">
            <a:extLst>
              <a:ext uri="{FF2B5EF4-FFF2-40B4-BE49-F238E27FC236}">
                <a16:creationId xmlns:a16="http://schemas.microsoft.com/office/drawing/2014/main" id="{ED1C33A2-0B63-4CC9-1BA9-C6A5E92E9A6E}"/>
              </a:ext>
            </a:extLst>
          </p:cNvPr>
          <p:cNvSpPr>
            <a:spLocks noGrp="1"/>
          </p:cNvSpPr>
          <p:nvPr>
            <p:ph type="body" sz="quarter" idx="13" hasCustomPrompt="1"/>
          </p:nvPr>
        </p:nvSpPr>
        <p:spPr>
          <a:xfrm>
            <a:off x="1525599" y="4068949"/>
            <a:ext cx="9144263" cy="1022887"/>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9" name="Text Placeholder 11">
            <a:extLst>
              <a:ext uri="{FF2B5EF4-FFF2-40B4-BE49-F238E27FC236}">
                <a16:creationId xmlns:a16="http://schemas.microsoft.com/office/drawing/2014/main" id="{A580564C-E133-3A8D-EDA7-DC978387AAD3}"/>
              </a:ext>
            </a:extLst>
          </p:cNvPr>
          <p:cNvSpPr>
            <a:spLocks noGrp="1"/>
          </p:cNvSpPr>
          <p:nvPr>
            <p:ph type="body" sz="quarter" idx="16"/>
          </p:nvPr>
        </p:nvSpPr>
        <p:spPr>
          <a:xfrm>
            <a:off x="1525587" y="5091837"/>
            <a:ext cx="9143999" cy="71001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9491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19E1B7E-AEC8-899D-4C17-14390A6809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0874" y="0"/>
            <a:ext cx="22093428" cy="10658221"/>
          </a:xfrm>
          <a:prstGeom prst="rect">
            <a:avLst/>
          </a:prstGeom>
        </p:spPr>
      </p:pic>
      <p:sp>
        <p:nvSpPr>
          <p:cNvPr id="2" name="Title 1"/>
          <p:cNvSpPr>
            <a:spLocks noGrp="1"/>
          </p:cNvSpPr>
          <p:nvPr>
            <p:ph type="ctrTitle" hasCustomPrompt="1"/>
          </p:nvPr>
        </p:nvSpPr>
        <p:spPr>
          <a:xfrm>
            <a:off x="1525587" y="4572000"/>
            <a:ext cx="16763999" cy="3429000"/>
          </a:xfrm>
        </p:spPr>
        <p:txBody>
          <a:bodyPr anchor="b">
            <a:normAutofit/>
          </a:bodyPr>
          <a:lstStyle>
            <a:lvl1pPr algn="l">
              <a:defRPr sz="6600">
                <a:solidFill>
                  <a:schemeClr val="bg1"/>
                </a:solidFill>
                <a:latin typeface="+mj-lt"/>
              </a:defRPr>
            </a:lvl1pPr>
          </a:lstStyle>
          <a:p>
            <a:r>
              <a:rPr lang="en-US"/>
              <a:t>Add Section Break Title</a:t>
            </a:r>
          </a:p>
        </p:txBody>
      </p:sp>
      <p:sp>
        <p:nvSpPr>
          <p:cNvPr id="4" name="Date Placeholder 3"/>
          <p:cNvSpPr>
            <a:spLocks noGrp="1"/>
          </p:cNvSpPr>
          <p:nvPr>
            <p:ph type="dt" sz="half" idx="10"/>
          </p:nvPr>
        </p:nvSpPr>
        <p:spPr/>
        <p:txBody>
          <a:bodyPr/>
          <a:lstStyle>
            <a:lvl1pPr>
              <a:defRPr>
                <a:solidFill>
                  <a:schemeClr val="bg1"/>
                </a:solidFill>
              </a:defRPr>
            </a:lvl1pPr>
          </a:lstStyle>
          <a:p>
            <a:fld id="{F21FDE10-E76D-1D42-9511-AA37AD1FFC29}" type="datetime2">
              <a:rPr lang="en-US" smtClean="0"/>
              <a:t>Friday, March 1, 2024</a:t>
            </a:fld>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©Great Place To Work</a:t>
            </a:r>
            <a:r>
              <a:rPr lang="en-US" baseline="30000"/>
              <a:t>®</a:t>
            </a:r>
            <a:r>
              <a:rPr lang="en-US"/>
              <a:t> Institute, Inc. All Rights Reserved.</a:t>
            </a:r>
            <a:endParaRPr lang="en-US" baseline="3000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B1748D1-B24F-F743-AFA7-ADB2C4425DB8}" type="slidenum">
              <a:rPr lang="en-US" smtClean="0"/>
              <a:pPr/>
              <a:t>‹nº›</a:t>
            </a:fld>
            <a:endParaRPr lang="en-US"/>
          </a:p>
        </p:txBody>
      </p:sp>
      <p:pic>
        <p:nvPicPr>
          <p:cNvPr id="3" name="Graphic 2">
            <a:extLst>
              <a:ext uri="{FF2B5EF4-FFF2-40B4-BE49-F238E27FC236}">
                <a16:creationId xmlns:a16="http://schemas.microsoft.com/office/drawing/2014/main" id="{F45B048D-599D-2F44-ED6D-00D288FE8C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17904" y="12829032"/>
            <a:ext cx="3566160" cy="277368"/>
          </a:xfrm>
          <a:prstGeom prst="rect">
            <a:avLst/>
          </a:prstGeom>
        </p:spPr>
      </p:pic>
      <p:sp>
        <p:nvSpPr>
          <p:cNvPr id="11" name="Subtitle 2">
            <a:extLst>
              <a:ext uri="{FF2B5EF4-FFF2-40B4-BE49-F238E27FC236}">
                <a16:creationId xmlns:a16="http://schemas.microsoft.com/office/drawing/2014/main" id="{627506A7-1AF4-9EE1-27A7-0C09EE83DE48}"/>
              </a:ext>
            </a:extLst>
          </p:cNvPr>
          <p:cNvSpPr>
            <a:spLocks noGrp="1"/>
          </p:cNvSpPr>
          <p:nvPr>
            <p:ph type="subTitle" idx="1" hasCustomPrompt="1"/>
          </p:nvPr>
        </p:nvSpPr>
        <p:spPr>
          <a:xfrm>
            <a:off x="1525588" y="9975213"/>
            <a:ext cx="16764000" cy="1143000"/>
          </a:xfrm>
        </p:spPr>
        <p:txBody>
          <a:bodyPr>
            <a:normAutofit/>
          </a:bodyPr>
          <a:lstStyle>
            <a:lvl1pPr marL="0" indent="0" algn="l">
              <a:buNone/>
              <a:defRPr sz="2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Optional copy</a:t>
            </a:r>
          </a:p>
        </p:txBody>
      </p:sp>
      <p:sp>
        <p:nvSpPr>
          <p:cNvPr id="12" name="Text Placeholder 11">
            <a:extLst>
              <a:ext uri="{FF2B5EF4-FFF2-40B4-BE49-F238E27FC236}">
                <a16:creationId xmlns:a16="http://schemas.microsoft.com/office/drawing/2014/main" id="{2A38CEE1-E302-7922-B8E4-2752E01C0883}"/>
              </a:ext>
            </a:extLst>
          </p:cNvPr>
          <p:cNvSpPr>
            <a:spLocks noGrp="1"/>
          </p:cNvSpPr>
          <p:nvPr>
            <p:ph type="body" sz="quarter" idx="13" hasCustomPrompt="1"/>
          </p:nvPr>
        </p:nvSpPr>
        <p:spPr>
          <a:xfrm>
            <a:off x="1533348" y="9067800"/>
            <a:ext cx="16756240" cy="914400"/>
          </a:xfrm>
        </p:spPr>
        <p:txBody>
          <a:bodyPr>
            <a:normAutofit/>
          </a:bodyPr>
          <a:lstStyle>
            <a:lvl1pPr marL="0" indent="0">
              <a:buNone/>
              <a:defRPr sz="3200" b="1">
                <a:solidFill>
                  <a:schemeClr val="bg1"/>
                </a:solidFill>
                <a:latin typeface="+mj-lt"/>
              </a:defRPr>
            </a:lvl1pPr>
            <a:lvl2pPr marL="914400" indent="0">
              <a:buNone/>
              <a:defRPr>
                <a:latin typeface="+mj-lt"/>
              </a:defRPr>
            </a:lvl2pPr>
            <a:lvl3pPr marL="1828800" indent="0">
              <a:buNone/>
              <a:defRPr>
                <a:latin typeface="+mj-lt"/>
              </a:defRPr>
            </a:lvl3pPr>
            <a:lvl4pPr marL="2743200" indent="0">
              <a:buNone/>
              <a:defRPr>
                <a:latin typeface="+mj-lt"/>
              </a:defRPr>
            </a:lvl4pPr>
            <a:lvl5pPr marL="3657600" indent="0">
              <a:buNone/>
              <a:defRPr>
                <a:latin typeface="+mj-lt"/>
              </a:defRPr>
            </a:lvl5pPr>
          </a:lstStyle>
          <a:p>
            <a:pPr lvl="0"/>
            <a:r>
              <a:rPr lang="en-US" b="1"/>
              <a:t>Optional Subhead</a:t>
            </a:r>
            <a:endParaRPr lang="en-US"/>
          </a:p>
        </p:txBody>
      </p:sp>
    </p:spTree>
    <p:extLst>
      <p:ext uri="{BB962C8B-B14F-4D97-AF65-F5344CB8AC3E}">
        <p14:creationId xmlns:p14="http://schemas.microsoft.com/office/powerpoint/2010/main" val="284153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ype Style She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0053-8C1C-335C-27AC-7BC45FF63266}"/>
              </a:ext>
            </a:extLst>
          </p:cNvPr>
          <p:cNvSpPr>
            <a:spLocks noGrp="1"/>
          </p:cNvSpPr>
          <p:nvPr>
            <p:ph type="title" hasCustomPrompt="1"/>
          </p:nvPr>
        </p:nvSpPr>
        <p:spPr>
          <a:xfrm>
            <a:off x="1527841" y="3819646"/>
            <a:ext cx="21334443" cy="1106424"/>
          </a:xfrm>
        </p:spPr>
        <p:txBody>
          <a:bodyPr>
            <a:normAutofit/>
          </a:bodyPr>
          <a:lstStyle>
            <a:lvl1pPr>
              <a:defRPr sz="6600"/>
            </a:lvl1pPr>
          </a:lstStyle>
          <a:p>
            <a:r>
              <a:rPr lang="en-US"/>
              <a:t>This is Big Statement Text Style</a:t>
            </a:r>
          </a:p>
        </p:txBody>
      </p:sp>
      <p:sp>
        <p:nvSpPr>
          <p:cNvPr id="3" name="Date Placeholder 2">
            <a:extLst>
              <a:ext uri="{FF2B5EF4-FFF2-40B4-BE49-F238E27FC236}">
                <a16:creationId xmlns:a16="http://schemas.microsoft.com/office/drawing/2014/main" id="{9E4E4404-A89C-4812-F2DC-98F0BCD79D6A}"/>
              </a:ext>
            </a:extLst>
          </p:cNvPr>
          <p:cNvSpPr>
            <a:spLocks noGrp="1"/>
          </p:cNvSpPr>
          <p:nvPr>
            <p:ph type="dt" sz="half" idx="10"/>
          </p:nvPr>
        </p:nvSpPr>
        <p:spPr/>
        <p:txBody>
          <a:bodyPr/>
          <a:lstStyle/>
          <a:p>
            <a:fld id="{15742ACA-2C30-A143-980F-BD7679071E3E}" type="datetime2">
              <a:rPr lang="en-US" smtClean="0"/>
              <a:t>Friday, March 1, 2024</a:t>
            </a:fld>
            <a:endParaRPr lang="en-US"/>
          </a:p>
        </p:txBody>
      </p:sp>
      <p:sp>
        <p:nvSpPr>
          <p:cNvPr id="4" name="Footer Placeholder 3">
            <a:extLst>
              <a:ext uri="{FF2B5EF4-FFF2-40B4-BE49-F238E27FC236}">
                <a16:creationId xmlns:a16="http://schemas.microsoft.com/office/drawing/2014/main" id="{46C7696F-CD6F-D625-89F5-AC3F2BAEBD49}"/>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a:extLst>
              <a:ext uri="{FF2B5EF4-FFF2-40B4-BE49-F238E27FC236}">
                <a16:creationId xmlns:a16="http://schemas.microsoft.com/office/drawing/2014/main" id="{0A9F658D-CC5D-7FE6-B14F-98686A44A5A3}"/>
              </a:ext>
            </a:extLst>
          </p:cNvPr>
          <p:cNvSpPr>
            <a:spLocks noGrp="1"/>
          </p:cNvSpPr>
          <p:nvPr>
            <p:ph type="sldNum" sz="quarter" idx="12"/>
          </p:nvPr>
        </p:nvSpPr>
        <p:spPr/>
        <p:txBody>
          <a:bodyPr/>
          <a:lstStyle/>
          <a:p>
            <a:fld id="{9B1748D1-B24F-F743-AFA7-ADB2C4425DB8}" type="slidenum">
              <a:rPr lang="en-US" smtClean="0"/>
              <a:pPr/>
              <a:t>‹nº›</a:t>
            </a:fld>
            <a:endParaRPr lang="en-US"/>
          </a:p>
        </p:txBody>
      </p:sp>
      <p:sp>
        <p:nvSpPr>
          <p:cNvPr id="7" name="Text Placeholder 6">
            <a:extLst>
              <a:ext uri="{FF2B5EF4-FFF2-40B4-BE49-F238E27FC236}">
                <a16:creationId xmlns:a16="http://schemas.microsoft.com/office/drawing/2014/main" id="{04253952-F41B-BFBD-E1CE-04798347F85C}"/>
              </a:ext>
            </a:extLst>
          </p:cNvPr>
          <p:cNvSpPr>
            <a:spLocks noGrp="1"/>
          </p:cNvSpPr>
          <p:nvPr>
            <p:ph type="body" sz="quarter" idx="13" hasCustomPrompt="1"/>
          </p:nvPr>
        </p:nvSpPr>
        <p:spPr>
          <a:xfrm>
            <a:off x="1525555" y="6254537"/>
            <a:ext cx="21334443" cy="961677"/>
          </a:xfrm>
        </p:spPr>
        <p:txBody>
          <a:bodyPr>
            <a:normAutofit/>
          </a:bodyPr>
          <a:lstStyle>
            <a:lvl1pPr marL="0" indent="0">
              <a:buNone/>
              <a:defRPr sz="3200" b="1">
                <a:solidFill>
                  <a:schemeClr val="tx1"/>
                </a:solidFill>
                <a:latin typeface="+mj-lt"/>
              </a:defRPr>
            </a:lvl1pPr>
            <a:lvl2pPr marL="914400" indent="0">
              <a:buNone/>
              <a:defRPr b="1">
                <a:latin typeface="+mj-lt"/>
              </a:defRPr>
            </a:lvl2pPr>
            <a:lvl3pPr marL="1828800" indent="0">
              <a:buNone/>
              <a:defRPr b="1">
                <a:latin typeface="+mj-lt"/>
              </a:defRPr>
            </a:lvl3pPr>
            <a:lvl4pPr marL="2743200" indent="0">
              <a:buNone/>
              <a:defRPr b="1">
                <a:latin typeface="+mj-lt"/>
              </a:defRPr>
            </a:lvl4pPr>
            <a:lvl5pPr marL="3657600" indent="0">
              <a:buNone/>
              <a:defRPr b="1">
                <a:latin typeface="+mj-lt"/>
              </a:defRPr>
            </a:lvl5pPr>
          </a:lstStyle>
          <a:p>
            <a:pPr lvl="0"/>
            <a:r>
              <a:rPr lang="en-US"/>
              <a:t>This is Subhead Style</a:t>
            </a:r>
          </a:p>
        </p:txBody>
      </p:sp>
      <p:sp>
        <p:nvSpPr>
          <p:cNvPr id="9" name="Text Placeholder 6">
            <a:extLst>
              <a:ext uri="{FF2B5EF4-FFF2-40B4-BE49-F238E27FC236}">
                <a16:creationId xmlns:a16="http://schemas.microsoft.com/office/drawing/2014/main" id="{DB3902E0-D004-20D0-D695-D39DCB7C6767}"/>
              </a:ext>
            </a:extLst>
          </p:cNvPr>
          <p:cNvSpPr>
            <a:spLocks noGrp="1"/>
          </p:cNvSpPr>
          <p:nvPr>
            <p:ph type="body" sz="quarter" idx="15" hasCustomPrompt="1"/>
          </p:nvPr>
        </p:nvSpPr>
        <p:spPr>
          <a:xfrm>
            <a:off x="1527142" y="7241676"/>
            <a:ext cx="21334443" cy="1106424"/>
          </a:xfrm>
        </p:spPr>
        <p:txBody>
          <a:bodyPr>
            <a:normAutofit/>
          </a:bodyPr>
          <a:lstStyle>
            <a:lvl1pPr marL="0" indent="0">
              <a:buNone/>
              <a:defRPr sz="2400" b="0">
                <a:solidFill>
                  <a:schemeClr val="tx1"/>
                </a:solidFill>
                <a:latin typeface="+mn-lt"/>
              </a:defRPr>
            </a:lvl1pPr>
            <a:lvl2pPr marL="914400" indent="0">
              <a:buNone/>
              <a:defRPr b="1">
                <a:latin typeface="+mj-lt"/>
              </a:defRPr>
            </a:lvl2pPr>
            <a:lvl3pPr marL="1828800" indent="0">
              <a:buNone/>
              <a:defRPr b="1">
                <a:latin typeface="+mj-lt"/>
              </a:defRPr>
            </a:lvl3pPr>
            <a:lvl4pPr marL="2743200" indent="0">
              <a:buNone/>
              <a:defRPr b="1">
                <a:latin typeface="+mj-lt"/>
              </a:defRPr>
            </a:lvl4pPr>
            <a:lvl5pPr marL="3657600" indent="0">
              <a:buNone/>
              <a:defRPr b="1">
                <a:latin typeface="+mj-lt"/>
              </a:defRPr>
            </a:lvl5pPr>
          </a:lstStyle>
          <a:p>
            <a:pPr lvl="0"/>
            <a:r>
              <a:rPr lang="en-US"/>
              <a:t>This is body copy style</a:t>
            </a:r>
          </a:p>
        </p:txBody>
      </p:sp>
      <p:sp>
        <p:nvSpPr>
          <p:cNvPr id="13" name="Text Placeholder 12">
            <a:extLst>
              <a:ext uri="{FF2B5EF4-FFF2-40B4-BE49-F238E27FC236}">
                <a16:creationId xmlns:a16="http://schemas.microsoft.com/office/drawing/2014/main" id="{BEE39FE6-4BCB-21CE-AE80-B10A04E4EF18}"/>
              </a:ext>
            </a:extLst>
          </p:cNvPr>
          <p:cNvSpPr>
            <a:spLocks noGrp="1"/>
          </p:cNvSpPr>
          <p:nvPr>
            <p:ph type="body" sz="quarter" idx="16" hasCustomPrompt="1"/>
          </p:nvPr>
        </p:nvSpPr>
        <p:spPr>
          <a:xfrm>
            <a:off x="1525555" y="8389508"/>
            <a:ext cx="21334443" cy="1106424"/>
          </a:xfrm>
        </p:spPr>
        <p:txBody>
          <a:bodyPr/>
          <a:lstStyle/>
          <a:p>
            <a:pPr lvl="0"/>
            <a:r>
              <a:rPr lang="en-US"/>
              <a:t>This is a bulleted list style</a:t>
            </a:r>
          </a:p>
        </p:txBody>
      </p:sp>
      <p:sp>
        <p:nvSpPr>
          <p:cNvPr id="15" name="Text Placeholder 14">
            <a:extLst>
              <a:ext uri="{FF2B5EF4-FFF2-40B4-BE49-F238E27FC236}">
                <a16:creationId xmlns:a16="http://schemas.microsoft.com/office/drawing/2014/main" id="{1E7302E2-5622-F86D-6F38-8EDD86D504EB}"/>
              </a:ext>
            </a:extLst>
          </p:cNvPr>
          <p:cNvSpPr>
            <a:spLocks noGrp="1"/>
          </p:cNvSpPr>
          <p:nvPr>
            <p:ph type="body" sz="quarter" idx="17" hasCustomPrompt="1"/>
          </p:nvPr>
        </p:nvSpPr>
        <p:spPr>
          <a:xfrm>
            <a:off x="1525555" y="9537342"/>
            <a:ext cx="21334443" cy="1109192"/>
          </a:xfrm>
        </p:spPr>
        <p:txBody>
          <a:bodyPr/>
          <a:lstStyle>
            <a:lvl1pPr>
              <a:buFont typeface="+mj-lt"/>
              <a:buAutoNum type="arabicPeriod"/>
              <a:defRPr/>
            </a:lvl1pPr>
            <a:lvl2pPr>
              <a:buFont typeface="+mj-lt"/>
              <a:buAutoNum type="arabicPeriod"/>
              <a:defRPr/>
            </a:lvl2pPr>
            <a:lvl3pPr>
              <a:buFont typeface="+mj-lt"/>
              <a:buAutoNum type="arabicPeriod"/>
              <a:defRPr/>
            </a:lvl3pPr>
            <a:lvl4pPr>
              <a:buFont typeface="+mj-lt"/>
              <a:buAutoNum type="arabicPeriod"/>
              <a:defRPr/>
            </a:lvl4pPr>
            <a:lvl5pPr>
              <a:buFont typeface="+mj-lt"/>
              <a:buAutoNum type="arabicPeriod"/>
              <a:defRPr/>
            </a:lvl5pPr>
          </a:lstStyle>
          <a:p>
            <a:pPr lvl="0"/>
            <a:r>
              <a:rPr lang="en-US"/>
              <a:t>This is a numbered list style</a:t>
            </a:r>
          </a:p>
        </p:txBody>
      </p:sp>
      <p:sp>
        <p:nvSpPr>
          <p:cNvPr id="17" name="Text Placeholder 16">
            <a:extLst>
              <a:ext uri="{FF2B5EF4-FFF2-40B4-BE49-F238E27FC236}">
                <a16:creationId xmlns:a16="http://schemas.microsoft.com/office/drawing/2014/main" id="{D7BE00FB-7931-6377-ADAA-82F196E0B43A}"/>
              </a:ext>
            </a:extLst>
          </p:cNvPr>
          <p:cNvSpPr>
            <a:spLocks noGrp="1"/>
          </p:cNvSpPr>
          <p:nvPr>
            <p:ph type="body" sz="quarter" idx="18" hasCustomPrompt="1"/>
          </p:nvPr>
        </p:nvSpPr>
        <p:spPr>
          <a:xfrm>
            <a:off x="1525588" y="1524000"/>
            <a:ext cx="21336000" cy="2286000"/>
          </a:xfrm>
        </p:spPr>
        <p:txBody>
          <a:bodyPr>
            <a:noAutofit/>
          </a:bodyPr>
          <a:lstStyle>
            <a:lvl1pPr marL="0" indent="0">
              <a:buNone/>
              <a:defRPr sz="12000" b="1" spc="-150">
                <a:latin typeface="+mj-lt"/>
              </a:defRPr>
            </a:lvl1pPr>
          </a:lstStyle>
          <a:p>
            <a:pPr lvl="0"/>
            <a:r>
              <a:rPr lang="en-US"/>
              <a:t>This is Cover Title Style</a:t>
            </a:r>
          </a:p>
        </p:txBody>
      </p:sp>
      <p:sp>
        <p:nvSpPr>
          <p:cNvPr id="10" name="Text Placeholder 9">
            <a:extLst>
              <a:ext uri="{FF2B5EF4-FFF2-40B4-BE49-F238E27FC236}">
                <a16:creationId xmlns:a16="http://schemas.microsoft.com/office/drawing/2014/main" id="{493E7E17-F918-34E0-5582-740966D23046}"/>
              </a:ext>
            </a:extLst>
          </p:cNvPr>
          <p:cNvSpPr>
            <a:spLocks noGrp="1"/>
          </p:cNvSpPr>
          <p:nvPr>
            <p:ph type="body" sz="quarter" idx="19" hasCustomPrompt="1"/>
          </p:nvPr>
        </p:nvSpPr>
        <p:spPr>
          <a:xfrm>
            <a:off x="1525588" y="5065295"/>
            <a:ext cx="21334412" cy="1147832"/>
          </a:xfrm>
        </p:spPr>
        <p:txBody>
          <a:bodyPr>
            <a:normAutofit/>
          </a:bodyPr>
          <a:lstStyle>
            <a:lvl1pPr marL="0" indent="0">
              <a:buNone/>
              <a:defRPr sz="5400" b="1">
                <a:latin typeface="+mj-lt"/>
              </a:defRPr>
            </a:lvl1pPr>
          </a:lstStyle>
          <a:p>
            <a:pPr lvl="0"/>
            <a:r>
              <a:rPr lang="en-US"/>
              <a:t>This is Page Title Style</a:t>
            </a:r>
          </a:p>
        </p:txBody>
      </p:sp>
    </p:spTree>
    <p:extLst>
      <p:ext uri="{BB962C8B-B14F-4D97-AF65-F5344CB8AC3E}">
        <p14:creationId xmlns:p14="http://schemas.microsoft.com/office/powerpoint/2010/main" val="3978846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Branco c/Logo">
    <p:spTree>
      <p:nvGrpSpPr>
        <p:cNvPr id="1" name=""/>
        <p:cNvGrpSpPr/>
        <p:nvPr/>
      </p:nvGrpSpPr>
      <p:grpSpPr>
        <a:xfrm>
          <a:off x="0" y="0"/>
          <a:ext cx="0" cy="0"/>
          <a:chOff x="0" y="0"/>
          <a:chExt cx="0" cy="0"/>
        </a:xfrm>
      </p:grpSpPr>
      <p:pic>
        <p:nvPicPr>
          <p:cNvPr id="26" name="Gráfico 25">
            <a:extLst>
              <a:ext uri="{FF2B5EF4-FFF2-40B4-BE49-F238E27FC236}">
                <a16:creationId xmlns:a16="http://schemas.microsoft.com/office/drawing/2014/main" id="{57FF1F97-A40B-4D5F-8609-6D4BDBFBA9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082" y="0"/>
            <a:ext cx="1089114" cy="1088972"/>
          </a:xfrm>
          <a:prstGeom prst="rect">
            <a:avLst/>
          </a:prstGeom>
        </p:spPr>
      </p:pic>
    </p:spTree>
    <p:extLst>
      <p:ext uri="{BB962C8B-B14F-4D97-AF65-F5344CB8AC3E}">
        <p14:creationId xmlns:p14="http://schemas.microsoft.com/office/powerpoint/2010/main" val="851468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lares e Missão">
    <p:bg>
      <p:bgPr>
        <a:solidFill>
          <a:schemeClr val="tx2"/>
        </a:solidFill>
        <a:effectLst/>
      </p:bgPr>
    </p:bg>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2E5053C4-0D84-42D5-87A8-15D0AAE5579B}"/>
              </a:ext>
            </a:extLst>
          </p:cNvPr>
          <p:cNvSpPr txBox="1"/>
          <p:nvPr userDrawn="1"/>
        </p:nvSpPr>
        <p:spPr>
          <a:xfrm>
            <a:off x="2895259" y="974647"/>
            <a:ext cx="18670215" cy="3046988"/>
          </a:xfrm>
          <a:prstGeom prst="rect">
            <a:avLst/>
          </a:prstGeom>
          <a:noFill/>
        </p:spPr>
        <p:txBody>
          <a:bodyPr wrap="square" rtlCol="0">
            <a:spAutoFit/>
          </a:bodyPr>
          <a:lstStyle/>
          <a:p>
            <a:pPr algn="ctr"/>
            <a:r>
              <a:rPr lang="en-US" sz="6400" b="0" i="0" err="1">
                <a:solidFill>
                  <a:schemeClr val="bg1"/>
                </a:solidFill>
                <a:latin typeface="+mj-lt"/>
              </a:rPr>
              <a:t>Construir</a:t>
            </a:r>
            <a:r>
              <a:rPr lang="en-US" sz="6400" b="0" i="0" baseline="0">
                <a:solidFill>
                  <a:schemeClr val="bg1"/>
                </a:solidFill>
                <a:latin typeface="+mj-lt"/>
              </a:rPr>
              <a:t> </a:t>
            </a:r>
            <a:r>
              <a:rPr lang="en-US" sz="6400" b="0" i="0" baseline="0" err="1">
                <a:solidFill>
                  <a:schemeClr val="bg1"/>
                </a:solidFill>
                <a:latin typeface="+mj-lt"/>
              </a:rPr>
              <a:t>uma</a:t>
            </a:r>
            <a:r>
              <a:rPr lang="en-US" sz="6400" b="0" i="0" baseline="0">
                <a:solidFill>
                  <a:schemeClr val="bg1"/>
                </a:solidFill>
                <a:latin typeface="+mj-lt"/>
              </a:rPr>
              <a:t> </a:t>
            </a:r>
            <a:r>
              <a:rPr lang="en-US" sz="6400" b="0" i="0" baseline="0" err="1">
                <a:solidFill>
                  <a:schemeClr val="bg1"/>
                </a:solidFill>
                <a:latin typeface="+mj-lt"/>
              </a:rPr>
              <a:t>sociedade</a:t>
            </a:r>
            <a:r>
              <a:rPr lang="en-US" sz="6400" b="0" i="0" baseline="0">
                <a:solidFill>
                  <a:schemeClr val="bg1"/>
                </a:solidFill>
                <a:latin typeface="+mj-lt"/>
              </a:rPr>
              <a:t> </a:t>
            </a:r>
            <a:r>
              <a:rPr lang="en-US" sz="6400" b="0" i="0" baseline="0" err="1">
                <a:solidFill>
                  <a:schemeClr val="bg1"/>
                </a:solidFill>
                <a:latin typeface="+mj-lt"/>
              </a:rPr>
              <a:t>melhor</a:t>
            </a:r>
            <a:endParaRPr lang="en-US" sz="6400">
              <a:solidFill>
                <a:schemeClr val="bg1"/>
              </a:solidFill>
              <a:latin typeface="+mj-lt"/>
            </a:endParaRPr>
          </a:p>
          <a:p>
            <a:pPr algn="ctr"/>
            <a:r>
              <a:rPr lang="en-US" sz="6400" b="0" i="0" baseline="0" err="1">
                <a:solidFill>
                  <a:schemeClr val="bg1"/>
                </a:solidFill>
                <a:latin typeface="+mj-lt"/>
              </a:rPr>
              <a:t>transformando</a:t>
            </a:r>
            <a:r>
              <a:rPr lang="en-US" sz="6400" b="0" i="0" baseline="0">
                <a:solidFill>
                  <a:schemeClr val="bg1"/>
                </a:solidFill>
                <a:latin typeface="+mj-lt"/>
              </a:rPr>
              <a:t> </a:t>
            </a:r>
            <a:r>
              <a:rPr lang="en-US" sz="6400" b="0" i="0" baseline="0" err="1">
                <a:solidFill>
                  <a:schemeClr val="bg1"/>
                </a:solidFill>
                <a:latin typeface="+mj-lt"/>
              </a:rPr>
              <a:t>cada</a:t>
            </a:r>
            <a:r>
              <a:rPr lang="en-US" sz="6400" b="0" i="0" baseline="0">
                <a:solidFill>
                  <a:schemeClr val="bg1"/>
                </a:solidFill>
                <a:latin typeface="+mj-lt"/>
              </a:rPr>
              <a:t> </a:t>
            </a:r>
            <a:r>
              <a:rPr lang="en-US" sz="6400" b="0" i="0" baseline="0" err="1">
                <a:solidFill>
                  <a:schemeClr val="bg1"/>
                </a:solidFill>
                <a:latin typeface="+mj-lt"/>
              </a:rPr>
              <a:t>organização</a:t>
            </a:r>
            <a:r>
              <a:rPr lang="en-US" sz="6400">
                <a:solidFill>
                  <a:schemeClr val="bg1"/>
                </a:solidFill>
                <a:latin typeface="+mj-lt"/>
              </a:rPr>
              <a:t> </a:t>
            </a:r>
            <a:r>
              <a:rPr lang="en-US" sz="6400" b="0" i="0" baseline="0" err="1">
                <a:solidFill>
                  <a:schemeClr val="bg1"/>
                </a:solidFill>
                <a:latin typeface="+mj-lt"/>
              </a:rPr>
              <a:t>em</a:t>
            </a:r>
            <a:endParaRPr lang="en-US" sz="6400">
              <a:solidFill>
                <a:schemeClr val="bg1"/>
              </a:solidFill>
              <a:latin typeface="+mj-lt"/>
            </a:endParaRPr>
          </a:p>
          <a:p>
            <a:pPr algn="ctr"/>
            <a:r>
              <a:rPr lang="en-US" sz="6400">
                <a:solidFill>
                  <a:schemeClr val="bg1"/>
                </a:solidFill>
                <a:latin typeface="+mj-lt"/>
              </a:rPr>
              <a:t>u</a:t>
            </a:r>
            <a:r>
              <a:rPr lang="en-US" sz="6400" b="0" i="0" baseline="0">
                <a:solidFill>
                  <a:schemeClr val="bg1"/>
                </a:solidFill>
                <a:latin typeface="+mj-lt"/>
              </a:rPr>
              <a:t>m</a:t>
            </a:r>
            <a:r>
              <a:rPr lang="en-US" sz="6400">
                <a:solidFill>
                  <a:schemeClr val="bg1"/>
                </a:solidFill>
                <a:latin typeface="+mj-lt"/>
              </a:rPr>
              <a:t> </a:t>
            </a:r>
            <a:r>
              <a:rPr lang="en-US" sz="6400" b="1" i="0" baseline="0">
                <a:solidFill>
                  <a:schemeClr val="bg1"/>
                </a:solidFill>
                <a:latin typeface="+mj-lt"/>
              </a:rPr>
              <a:t>Great Place to Work</a:t>
            </a:r>
            <a:r>
              <a:rPr lang="en-US" sz="6400" b="1" i="0">
                <a:solidFill>
                  <a:schemeClr val="bg1"/>
                </a:solidFill>
                <a:latin typeface="+mj-lt"/>
              </a:rPr>
              <a:t> for all</a:t>
            </a:r>
            <a:endParaRPr lang="en-US" sz="6400" b="0" i="0">
              <a:solidFill>
                <a:schemeClr val="bg1"/>
              </a:solidFill>
              <a:latin typeface="+mj-lt"/>
            </a:endParaRPr>
          </a:p>
        </p:txBody>
      </p:sp>
      <p:grpSp>
        <p:nvGrpSpPr>
          <p:cNvPr id="41" name="Agrupar 40">
            <a:extLst>
              <a:ext uri="{FF2B5EF4-FFF2-40B4-BE49-F238E27FC236}">
                <a16:creationId xmlns:a16="http://schemas.microsoft.com/office/drawing/2014/main" id="{C70F80DC-7E52-40F7-9291-F0AF609D2F27}"/>
              </a:ext>
            </a:extLst>
          </p:cNvPr>
          <p:cNvGrpSpPr/>
          <p:nvPr userDrawn="1"/>
        </p:nvGrpSpPr>
        <p:grpSpPr>
          <a:xfrm>
            <a:off x="3429023" y="6858001"/>
            <a:ext cx="17593306" cy="1815882"/>
            <a:chOff x="1755396" y="1538763"/>
            <a:chExt cx="8795508" cy="907941"/>
          </a:xfrm>
        </p:grpSpPr>
        <p:sp>
          <p:nvSpPr>
            <p:cNvPr id="42" name="CaixaDeTexto 41">
              <a:extLst>
                <a:ext uri="{FF2B5EF4-FFF2-40B4-BE49-F238E27FC236}">
                  <a16:creationId xmlns:a16="http://schemas.microsoft.com/office/drawing/2014/main" id="{EC6F9209-F244-40F3-9DAB-D830358A1939}"/>
                </a:ext>
              </a:extLst>
            </p:cNvPr>
            <p:cNvSpPr txBox="1"/>
            <p:nvPr/>
          </p:nvSpPr>
          <p:spPr>
            <a:xfrm>
              <a:off x="4831080" y="1538763"/>
              <a:ext cx="2644140" cy="907941"/>
            </a:xfrm>
            <a:prstGeom prst="rect">
              <a:avLst/>
            </a:prstGeom>
            <a:noFill/>
          </p:spPr>
          <p:txBody>
            <a:bodyPr wrap="square" rtlCol="0">
              <a:spAutoFit/>
            </a:bodyPr>
            <a:lstStyle/>
            <a:p>
              <a:pPr algn="ctr" eaLnBrk="0" fontAlgn="base" hangingPunct="0">
                <a:spcBef>
                  <a:spcPct val="0"/>
                </a:spcBef>
                <a:spcAft>
                  <a:spcPct val="0"/>
                </a:spcAft>
              </a:pPr>
              <a:r>
                <a:rPr lang="pt-BR" sz="5600" b="1" spc="0">
                  <a:solidFill>
                    <a:schemeClr val="bg1"/>
                  </a:solidFill>
                  <a:latin typeface="+mj-lt"/>
                  <a:ea typeface="ＭＳ Ｐゴシック" panose="020B0600070205080204" pitchFamily="34" charset="-128"/>
                  <a:cs typeface="Arial" panose="020B0604020202020204" pitchFamily="34" charset="0"/>
                </a:rPr>
                <a:t>Melhor para os </a:t>
              </a:r>
              <a:r>
                <a:rPr lang="pt-BR" sz="5600" b="1" spc="0">
                  <a:solidFill>
                    <a:schemeClr val="accent2"/>
                  </a:solidFill>
                  <a:latin typeface="+mj-lt"/>
                  <a:ea typeface="ＭＳ Ｐゴシック" panose="020B0600070205080204" pitchFamily="34" charset="-128"/>
                  <a:cs typeface="Arial" panose="020B0604020202020204" pitchFamily="34" charset="0"/>
                </a:rPr>
                <a:t>negócios</a:t>
              </a:r>
            </a:p>
          </p:txBody>
        </p:sp>
        <p:sp>
          <p:nvSpPr>
            <p:cNvPr id="43" name="CaixaDeTexto 42">
              <a:extLst>
                <a:ext uri="{FF2B5EF4-FFF2-40B4-BE49-F238E27FC236}">
                  <a16:creationId xmlns:a16="http://schemas.microsoft.com/office/drawing/2014/main" id="{B6DBD412-6483-4CC1-83B7-796109E4D23E}"/>
                </a:ext>
              </a:extLst>
            </p:cNvPr>
            <p:cNvSpPr txBox="1"/>
            <p:nvPr/>
          </p:nvSpPr>
          <p:spPr>
            <a:xfrm>
              <a:off x="1755396" y="1538763"/>
              <a:ext cx="2644140" cy="907941"/>
            </a:xfrm>
            <a:prstGeom prst="rect">
              <a:avLst/>
            </a:prstGeom>
            <a:noFill/>
          </p:spPr>
          <p:txBody>
            <a:bodyPr wrap="square" rtlCol="0">
              <a:spAutoFit/>
            </a:bodyPr>
            <a:lstStyle/>
            <a:p>
              <a:pPr algn="ctr" eaLnBrk="0" fontAlgn="base" hangingPunct="0">
                <a:spcBef>
                  <a:spcPct val="0"/>
                </a:spcBef>
                <a:spcAft>
                  <a:spcPct val="0"/>
                </a:spcAft>
              </a:pPr>
              <a:r>
                <a:rPr lang="pt-BR" sz="5600" b="1" spc="0">
                  <a:solidFill>
                    <a:schemeClr val="bg1"/>
                  </a:solidFill>
                  <a:latin typeface="+mj-lt"/>
                  <a:ea typeface="ＭＳ Ｐゴシック" panose="020B0600070205080204" pitchFamily="34" charset="-128"/>
                  <a:cs typeface="Arial" panose="020B0604020202020204" pitchFamily="34" charset="0"/>
                </a:rPr>
                <a:t>Melhor para as </a:t>
              </a:r>
              <a:r>
                <a:rPr lang="pt-BR" sz="5600" b="1" spc="0">
                  <a:solidFill>
                    <a:schemeClr val="accent2"/>
                  </a:solidFill>
                  <a:latin typeface="+mj-lt"/>
                  <a:ea typeface="ＭＳ Ｐゴシック" panose="020B0600070205080204" pitchFamily="34" charset="-128"/>
                  <a:cs typeface="Arial" panose="020B0604020202020204" pitchFamily="34" charset="0"/>
                </a:rPr>
                <a:t>pessoas</a:t>
              </a:r>
            </a:p>
          </p:txBody>
        </p:sp>
        <p:sp>
          <p:nvSpPr>
            <p:cNvPr id="44" name="CaixaDeTexto 43">
              <a:extLst>
                <a:ext uri="{FF2B5EF4-FFF2-40B4-BE49-F238E27FC236}">
                  <a16:creationId xmlns:a16="http://schemas.microsoft.com/office/drawing/2014/main" id="{950D78D3-8C3B-4F61-A01F-BF1F174C229F}"/>
                </a:ext>
              </a:extLst>
            </p:cNvPr>
            <p:cNvSpPr txBox="1"/>
            <p:nvPr/>
          </p:nvSpPr>
          <p:spPr>
            <a:xfrm>
              <a:off x="7906764" y="1538763"/>
              <a:ext cx="2644140" cy="907941"/>
            </a:xfrm>
            <a:prstGeom prst="rect">
              <a:avLst/>
            </a:prstGeom>
            <a:noFill/>
          </p:spPr>
          <p:txBody>
            <a:bodyPr wrap="square" rtlCol="0">
              <a:spAutoFit/>
            </a:bodyPr>
            <a:lstStyle/>
            <a:p>
              <a:pPr algn="ctr" eaLnBrk="0" fontAlgn="base" hangingPunct="0">
                <a:spcBef>
                  <a:spcPct val="0"/>
                </a:spcBef>
                <a:spcAft>
                  <a:spcPct val="0"/>
                </a:spcAft>
              </a:pPr>
              <a:r>
                <a:rPr lang="pt-BR" sz="5600" b="1" i="0" spc="0">
                  <a:solidFill>
                    <a:schemeClr val="bg1"/>
                  </a:solidFill>
                  <a:latin typeface="+mj-lt"/>
                  <a:ea typeface="ＭＳ Ｐゴシック" panose="020B0600070205080204" pitchFamily="34" charset="-128"/>
                  <a:cs typeface="Arial" panose="020B0604020202020204" pitchFamily="34" charset="0"/>
                </a:rPr>
                <a:t>Melhor para o</a:t>
              </a:r>
              <a:br>
                <a:rPr lang="pt-BR" sz="5600" b="1" i="0" spc="0">
                  <a:solidFill>
                    <a:schemeClr val="bg1"/>
                  </a:solidFill>
                  <a:latin typeface="+mj-lt"/>
                  <a:ea typeface="ＭＳ Ｐゴシック" panose="020B0600070205080204" pitchFamily="34" charset="-128"/>
                  <a:cs typeface="Arial" panose="020B0604020202020204" pitchFamily="34" charset="0"/>
                </a:rPr>
              </a:br>
              <a:r>
                <a:rPr lang="pt-BR" sz="5600" b="1" i="0" spc="0">
                  <a:solidFill>
                    <a:schemeClr val="accent2"/>
                  </a:solidFill>
                  <a:latin typeface="+mj-lt"/>
                  <a:ea typeface="ＭＳ Ｐゴシック" panose="020B0600070205080204" pitchFamily="34" charset="-128"/>
                  <a:cs typeface="Arial" panose="020B0604020202020204" pitchFamily="34" charset="0"/>
                </a:rPr>
                <a:t>mundo</a:t>
              </a:r>
            </a:p>
          </p:txBody>
        </p:sp>
      </p:grpSp>
      <p:grpSp>
        <p:nvGrpSpPr>
          <p:cNvPr id="45" name="Gráfico 12">
            <a:extLst>
              <a:ext uri="{FF2B5EF4-FFF2-40B4-BE49-F238E27FC236}">
                <a16:creationId xmlns:a16="http://schemas.microsoft.com/office/drawing/2014/main" id="{92528981-456C-4B95-8EEE-C63EAE34BA52}"/>
              </a:ext>
            </a:extLst>
          </p:cNvPr>
          <p:cNvGrpSpPr/>
          <p:nvPr userDrawn="1"/>
        </p:nvGrpSpPr>
        <p:grpSpPr>
          <a:xfrm>
            <a:off x="17260611" y="9366508"/>
            <a:ext cx="2255418" cy="2255124"/>
            <a:chOff x="8321040" y="3892806"/>
            <a:chExt cx="1701288" cy="1701288"/>
          </a:xfrm>
        </p:grpSpPr>
        <p:sp>
          <p:nvSpPr>
            <p:cNvPr id="46" name="Forma Livre: Forma 45">
              <a:extLst>
                <a:ext uri="{FF2B5EF4-FFF2-40B4-BE49-F238E27FC236}">
                  <a16:creationId xmlns:a16="http://schemas.microsoft.com/office/drawing/2014/main" id="{2B76A805-4E47-420A-BF24-0BB2E3B48387}"/>
                </a:ext>
              </a:extLst>
            </p:cNvPr>
            <p:cNvSpPr/>
            <p:nvPr/>
          </p:nvSpPr>
          <p:spPr>
            <a:xfrm>
              <a:off x="9543441" y="5415612"/>
              <a:ext cx="69779" cy="69779"/>
            </a:xfrm>
            <a:custGeom>
              <a:avLst/>
              <a:gdLst>
                <a:gd name="connsiteX0" fmla="*/ 65739 w 69779"/>
                <a:gd name="connsiteY0" fmla="*/ 19043 h 69779"/>
                <a:gd name="connsiteX1" fmla="*/ 20326 w 69779"/>
                <a:gd name="connsiteY1" fmla="*/ 6981 h 69779"/>
                <a:gd name="connsiteX2" fmla="*/ 19047 w 69779"/>
                <a:gd name="connsiteY2" fmla="*/ 7719 h 69779"/>
                <a:gd name="connsiteX3" fmla="*/ 6982 w 69779"/>
                <a:gd name="connsiteY3" fmla="*/ 53132 h 69779"/>
                <a:gd name="connsiteX4" fmla="*/ 35751 w 69779"/>
                <a:gd name="connsiteY4" fmla="*/ 69690 h 69779"/>
                <a:gd name="connsiteX5" fmla="*/ 52395 w 69779"/>
                <a:gd name="connsiteY5" fmla="*/ 65194 h 69779"/>
                <a:gd name="connsiteX6" fmla="*/ 53674 w 69779"/>
                <a:gd name="connsiteY6" fmla="*/ 64456 h 69779"/>
                <a:gd name="connsiteX7" fmla="*/ 65739 w 69779"/>
                <a:gd name="connsiteY7" fmla="*/ 19043 h 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79" h="69779">
                  <a:moveTo>
                    <a:pt x="65739" y="19043"/>
                  </a:moveTo>
                  <a:cubicBezTo>
                    <a:pt x="56535" y="3180"/>
                    <a:pt x="36209" y="-2223"/>
                    <a:pt x="20326" y="6981"/>
                  </a:cubicBezTo>
                  <a:lnTo>
                    <a:pt x="19047" y="7719"/>
                  </a:lnTo>
                  <a:cubicBezTo>
                    <a:pt x="3177" y="16926"/>
                    <a:pt x="-2222" y="37259"/>
                    <a:pt x="6982" y="53132"/>
                  </a:cubicBezTo>
                  <a:cubicBezTo>
                    <a:pt x="13146" y="63755"/>
                    <a:pt x="24294" y="69690"/>
                    <a:pt x="35751" y="69690"/>
                  </a:cubicBezTo>
                  <a:cubicBezTo>
                    <a:pt x="41406" y="69690"/>
                    <a:pt x="47148" y="68237"/>
                    <a:pt x="52395" y="65194"/>
                  </a:cubicBezTo>
                  <a:lnTo>
                    <a:pt x="53674" y="64456"/>
                  </a:lnTo>
                  <a:cubicBezTo>
                    <a:pt x="69544" y="55249"/>
                    <a:pt x="74944" y="34916"/>
                    <a:pt x="65739" y="19043"/>
                  </a:cubicBezTo>
                  <a:close/>
                </a:path>
              </a:pathLst>
            </a:custGeom>
            <a:solidFill>
              <a:schemeClr val="bg1"/>
            </a:solidFill>
            <a:ln w="9525" cap="flat">
              <a:noFill/>
              <a:prstDash val="solid"/>
              <a:miter/>
            </a:ln>
          </p:spPr>
          <p:txBody>
            <a:bodyPr rtlCol="0" anchor="ctr"/>
            <a:lstStyle/>
            <a:p>
              <a:endParaRPr lang="pt-BR" sz="3600"/>
            </a:p>
          </p:txBody>
        </p:sp>
        <p:sp>
          <p:nvSpPr>
            <p:cNvPr id="47" name="Forma Livre: Forma 46">
              <a:extLst>
                <a:ext uri="{FF2B5EF4-FFF2-40B4-BE49-F238E27FC236}">
                  <a16:creationId xmlns:a16="http://schemas.microsoft.com/office/drawing/2014/main" id="{45D4F065-1652-4564-B3BE-254E9259437A}"/>
                </a:ext>
              </a:extLst>
            </p:cNvPr>
            <p:cNvSpPr/>
            <p:nvPr/>
          </p:nvSpPr>
          <p:spPr>
            <a:xfrm>
              <a:off x="8318549" y="3890317"/>
              <a:ext cx="1704611" cy="1704611"/>
            </a:xfrm>
            <a:custGeom>
              <a:avLst/>
              <a:gdLst>
                <a:gd name="connsiteX0" fmla="*/ 1589786 w 1704610"/>
                <a:gd name="connsiteY0" fmla="*/ 428077 h 1704610"/>
                <a:gd name="connsiteX1" fmla="*/ 1073395 w 1704610"/>
                <a:gd name="connsiteY1" fmla="*/ 31836 h 1704610"/>
                <a:gd name="connsiteX2" fmla="*/ 428072 w 1704610"/>
                <a:gd name="connsiteY2" fmla="*/ 116794 h 1704610"/>
                <a:gd name="connsiteX3" fmla="*/ 31835 w 1704610"/>
                <a:gd name="connsiteY3" fmla="*/ 633182 h 1704610"/>
                <a:gd name="connsiteX4" fmla="*/ 116793 w 1704610"/>
                <a:gd name="connsiteY4" fmla="*/ 1278508 h 1704610"/>
                <a:gd name="connsiteX5" fmla="*/ 572748 w 1704610"/>
                <a:gd name="connsiteY5" fmla="*/ 1656134 h 1704610"/>
                <a:gd name="connsiteX6" fmla="*/ 853849 w 1704610"/>
                <a:gd name="connsiteY6" fmla="*/ 1703774 h 1704610"/>
                <a:gd name="connsiteX7" fmla="*/ 1157506 w 1704610"/>
                <a:gd name="connsiteY7" fmla="*/ 1647581 h 1704610"/>
                <a:gd name="connsiteX8" fmla="*/ 1176596 w 1704610"/>
                <a:gd name="connsiteY8" fmla="*/ 1604647 h 1704610"/>
                <a:gd name="connsiteX9" fmla="*/ 1133661 w 1704610"/>
                <a:gd name="connsiteY9" fmla="*/ 1585557 h 1704610"/>
                <a:gd name="connsiteX10" fmla="*/ 384081 w 1704610"/>
                <a:gd name="connsiteY10" fmla="*/ 1482537 h 1704610"/>
                <a:gd name="connsiteX11" fmla="*/ 413850 w 1704610"/>
                <a:gd name="connsiteY11" fmla="*/ 1327145 h 1704610"/>
                <a:gd name="connsiteX12" fmla="*/ 428195 w 1704610"/>
                <a:gd name="connsiteY12" fmla="*/ 1322486 h 1704610"/>
                <a:gd name="connsiteX13" fmla="*/ 494568 w 1704610"/>
                <a:gd name="connsiteY13" fmla="*/ 1192238 h 1704610"/>
                <a:gd name="connsiteX14" fmla="*/ 484042 w 1704610"/>
                <a:gd name="connsiteY14" fmla="*/ 1159843 h 1704610"/>
                <a:gd name="connsiteX15" fmla="*/ 484075 w 1704610"/>
                <a:gd name="connsiteY15" fmla="*/ 1136932 h 1704610"/>
                <a:gd name="connsiteX16" fmla="*/ 475020 w 1704610"/>
                <a:gd name="connsiteY16" fmla="*/ 1052423 h 1704610"/>
                <a:gd name="connsiteX17" fmla="*/ 405683 w 1704610"/>
                <a:gd name="connsiteY17" fmla="*/ 1003262 h 1704610"/>
                <a:gd name="connsiteX18" fmla="*/ 330687 w 1704610"/>
                <a:gd name="connsiteY18" fmla="*/ 988608 h 1704610"/>
                <a:gd name="connsiteX19" fmla="*/ 185984 w 1704610"/>
                <a:gd name="connsiteY19" fmla="*/ 878589 h 1704610"/>
                <a:gd name="connsiteX20" fmla="*/ 155607 w 1704610"/>
                <a:gd name="connsiteY20" fmla="*/ 873435 h 1704610"/>
                <a:gd name="connsiteX21" fmla="*/ 70888 w 1704610"/>
                <a:gd name="connsiteY21" fmla="*/ 900955 h 1704610"/>
                <a:gd name="connsiteX22" fmla="*/ 70772 w 1704610"/>
                <a:gd name="connsiteY22" fmla="*/ 810232 h 1704610"/>
                <a:gd name="connsiteX23" fmla="*/ 77630 w 1704610"/>
                <a:gd name="connsiteY23" fmla="*/ 816851 h 1704610"/>
                <a:gd name="connsiteX24" fmla="*/ 83747 w 1704610"/>
                <a:gd name="connsiteY24" fmla="*/ 824337 h 1704610"/>
                <a:gd name="connsiteX25" fmla="*/ 110091 w 1704610"/>
                <a:gd name="connsiteY25" fmla="*/ 833495 h 1704610"/>
                <a:gd name="connsiteX26" fmla="*/ 169639 w 1704610"/>
                <a:gd name="connsiteY26" fmla="*/ 826717 h 1704610"/>
                <a:gd name="connsiteX27" fmla="*/ 225831 w 1704610"/>
                <a:gd name="connsiteY27" fmla="*/ 817858 h 1704610"/>
                <a:gd name="connsiteX28" fmla="*/ 250899 w 1704610"/>
                <a:gd name="connsiteY28" fmla="*/ 798127 h 1704610"/>
                <a:gd name="connsiteX29" fmla="*/ 247789 w 1704610"/>
                <a:gd name="connsiteY29" fmla="*/ 766377 h 1704610"/>
                <a:gd name="connsiteX30" fmla="*/ 207047 w 1704610"/>
                <a:gd name="connsiteY30" fmla="*/ 706620 h 1704610"/>
                <a:gd name="connsiteX31" fmla="*/ 265403 w 1704610"/>
                <a:gd name="connsiteY31" fmla="*/ 664892 h 1704610"/>
                <a:gd name="connsiteX32" fmla="*/ 274910 w 1704610"/>
                <a:gd name="connsiteY32" fmla="*/ 654378 h 1704610"/>
                <a:gd name="connsiteX33" fmla="*/ 365367 w 1704610"/>
                <a:gd name="connsiteY33" fmla="*/ 496461 h 1704610"/>
                <a:gd name="connsiteX34" fmla="*/ 401828 w 1704610"/>
                <a:gd name="connsiteY34" fmla="*/ 457391 h 1704610"/>
                <a:gd name="connsiteX35" fmla="*/ 428913 w 1704610"/>
                <a:gd name="connsiteY35" fmla="*/ 308538 h 1704610"/>
                <a:gd name="connsiteX36" fmla="*/ 368384 w 1704610"/>
                <a:gd name="connsiteY36" fmla="*/ 237250 h 1704610"/>
                <a:gd name="connsiteX37" fmla="*/ 461300 w 1704610"/>
                <a:gd name="connsiteY37" fmla="*/ 174342 h 1704610"/>
                <a:gd name="connsiteX38" fmla="*/ 844200 w 1704610"/>
                <a:gd name="connsiteY38" fmla="*/ 69554 h 1704610"/>
                <a:gd name="connsiteX39" fmla="*/ 784867 w 1704610"/>
                <a:gd name="connsiteY39" fmla="*/ 143982 h 1704610"/>
                <a:gd name="connsiteX40" fmla="*/ 564846 w 1704610"/>
                <a:gd name="connsiteY40" fmla="*/ 221114 h 1704610"/>
                <a:gd name="connsiteX41" fmla="*/ 545125 w 1704610"/>
                <a:gd name="connsiteY41" fmla="*/ 239795 h 1704610"/>
                <a:gd name="connsiteX42" fmla="*/ 483680 w 1704610"/>
                <a:gd name="connsiteY42" fmla="*/ 388751 h 1704610"/>
                <a:gd name="connsiteX43" fmla="*/ 487351 w 1704610"/>
                <a:gd name="connsiteY43" fmla="*/ 420727 h 1704610"/>
                <a:gd name="connsiteX44" fmla="*/ 577094 w 1704610"/>
                <a:gd name="connsiteY44" fmla="*/ 546436 h 1704610"/>
                <a:gd name="connsiteX45" fmla="*/ 536788 w 1704610"/>
                <a:gd name="connsiteY45" fmla="*/ 596448 h 1704610"/>
                <a:gd name="connsiteX46" fmla="*/ 519772 w 1704610"/>
                <a:gd name="connsiteY46" fmla="*/ 619455 h 1704610"/>
                <a:gd name="connsiteX47" fmla="*/ 508644 w 1704610"/>
                <a:gd name="connsiteY47" fmla="*/ 632075 h 1704610"/>
                <a:gd name="connsiteX48" fmla="*/ 455206 w 1704610"/>
                <a:gd name="connsiteY48" fmla="*/ 706247 h 1704610"/>
                <a:gd name="connsiteX49" fmla="*/ 471638 w 1704610"/>
                <a:gd name="connsiteY49" fmla="*/ 906411 h 1704610"/>
                <a:gd name="connsiteX50" fmla="*/ 647718 w 1704610"/>
                <a:gd name="connsiteY50" fmla="*/ 981969 h 1704610"/>
                <a:gd name="connsiteX51" fmla="*/ 680175 w 1704610"/>
                <a:gd name="connsiteY51" fmla="*/ 975426 h 1704610"/>
                <a:gd name="connsiteX52" fmla="*/ 726824 w 1704610"/>
                <a:gd name="connsiteY52" fmla="*/ 976227 h 1704610"/>
                <a:gd name="connsiteX53" fmla="*/ 731589 w 1704610"/>
                <a:gd name="connsiteY53" fmla="*/ 995297 h 1704610"/>
                <a:gd name="connsiteX54" fmla="*/ 734553 w 1704610"/>
                <a:gd name="connsiteY54" fmla="*/ 1028223 h 1704610"/>
                <a:gd name="connsiteX55" fmla="*/ 762638 w 1704610"/>
                <a:gd name="connsiteY55" fmla="*/ 1074091 h 1704610"/>
                <a:gd name="connsiteX56" fmla="*/ 774686 w 1704610"/>
                <a:gd name="connsiteY56" fmla="*/ 1089463 h 1704610"/>
                <a:gd name="connsiteX57" fmla="*/ 770649 w 1704610"/>
                <a:gd name="connsiteY57" fmla="*/ 1158189 h 1704610"/>
                <a:gd name="connsiteX58" fmla="*/ 768070 w 1704610"/>
                <a:gd name="connsiteY58" fmla="*/ 1166097 h 1704610"/>
                <a:gd name="connsiteX59" fmla="*/ 792463 w 1704610"/>
                <a:gd name="connsiteY59" fmla="*/ 1299419 h 1704610"/>
                <a:gd name="connsiteX60" fmla="*/ 807841 w 1704610"/>
                <a:gd name="connsiteY60" fmla="*/ 1336133 h 1704610"/>
                <a:gd name="connsiteX61" fmla="*/ 878086 w 1704610"/>
                <a:gd name="connsiteY61" fmla="*/ 1453259 h 1704610"/>
                <a:gd name="connsiteX62" fmla="*/ 907084 w 1704610"/>
                <a:gd name="connsiteY62" fmla="*/ 1459413 h 1704610"/>
                <a:gd name="connsiteX63" fmla="*/ 1027926 w 1704610"/>
                <a:gd name="connsiteY63" fmla="*/ 1386743 h 1704610"/>
                <a:gd name="connsiteX64" fmla="*/ 1048491 w 1704610"/>
                <a:gd name="connsiteY64" fmla="*/ 1338362 h 1704610"/>
                <a:gd name="connsiteX65" fmla="*/ 1052741 w 1704610"/>
                <a:gd name="connsiteY65" fmla="*/ 1323516 h 1704610"/>
                <a:gd name="connsiteX66" fmla="*/ 1063639 w 1704610"/>
                <a:gd name="connsiteY66" fmla="*/ 1309500 h 1704610"/>
                <a:gd name="connsiteX67" fmla="*/ 1090817 w 1704610"/>
                <a:gd name="connsiteY67" fmla="*/ 1264363 h 1704610"/>
                <a:gd name="connsiteX68" fmla="*/ 1113366 w 1704610"/>
                <a:gd name="connsiteY68" fmla="*/ 1228981 h 1704610"/>
                <a:gd name="connsiteX69" fmla="*/ 1120702 w 1704610"/>
                <a:gd name="connsiteY69" fmla="*/ 1221110 h 1704610"/>
                <a:gd name="connsiteX70" fmla="*/ 1141490 w 1704610"/>
                <a:gd name="connsiteY70" fmla="*/ 1097215 h 1704610"/>
                <a:gd name="connsiteX71" fmla="*/ 1192057 w 1704610"/>
                <a:gd name="connsiteY71" fmla="*/ 1003478 h 1704610"/>
                <a:gd name="connsiteX72" fmla="*/ 1244813 w 1704610"/>
                <a:gd name="connsiteY72" fmla="*/ 946661 h 1704610"/>
                <a:gd name="connsiteX73" fmla="*/ 1258879 w 1704610"/>
                <a:gd name="connsiteY73" fmla="*/ 880111 h 1704610"/>
                <a:gd name="connsiteX74" fmla="*/ 1191771 w 1704610"/>
                <a:gd name="connsiteY74" fmla="*/ 843786 h 1704610"/>
                <a:gd name="connsiteX75" fmla="*/ 1162769 w 1704610"/>
                <a:gd name="connsiteY75" fmla="*/ 837004 h 1704610"/>
                <a:gd name="connsiteX76" fmla="*/ 1117469 w 1704610"/>
                <a:gd name="connsiteY76" fmla="*/ 768381 h 1704610"/>
                <a:gd name="connsiteX77" fmla="*/ 1110235 w 1704610"/>
                <a:gd name="connsiteY77" fmla="*/ 752478 h 1704610"/>
                <a:gd name="connsiteX78" fmla="*/ 1097030 w 1704610"/>
                <a:gd name="connsiteY78" fmla="*/ 720256 h 1704610"/>
                <a:gd name="connsiteX79" fmla="*/ 1047919 w 1704610"/>
                <a:gd name="connsiteY79" fmla="*/ 628782 h 1704610"/>
                <a:gd name="connsiteX80" fmla="*/ 952570 w 1704610"/>
                <a:gd name="connsiteY80" fmla="*/ 586426 h 1704610"/>
                <a:gd name="connsiteX81" fmla="*/ 922476 w 1704610"/>
                <a:gd name="connsiteY81" fmla="*/ 577561 h 1704610"/>
                <a:gd name="connsiteX82" fmla="*/ 903386 w 1704610"/>
                <a:gd name="connsiteY82" fmla="*/ 576381 h 1704610"/>
                <a:gd name="connsiteX83" fmla="*/ 867968 w 1704610"/>
                <a:gd name="connsiteY83" fmla="*/ 591042 h 1704610"/>
                <a:gd name="connsiteX84" fmla="*/ 856139 w 1704610"/>
                <a:gd name="connsiteY84" fmla="*/ 606958 h 1704610"/>
                <a:gd name="connsiteX85" fmla="*/ 816953 w 1704610"/>
                <a:gd name="connsiteY85" fmla="*/ 583110 h 1704610"/>
                <a:gd name="connsiteX86" fmla="*/ 816311 w 1704610"/>
                <a:gd name="connsiteY86" fmla="*/ 582681 h 1704610"/>
                <a:gd name="connsiteX87" fmla="*/ 813351 w 1704610"/>
                <a:gd name="connsiteY87" fmla="*/ 550699 h 1704610"/>
                <a:gd name="connsiteX88" fmla="*/ 721019 w 1704610"/>
                <a:gd name="connsiteY88" fmla="*/ 515544 h 1704610"/>
                <a:gd name="connsiteX89" fmla="*/ 696138 w 1704610"/>
                <a:gd name="connsiteY89" fmla="*/ 516757 h 1704610"/>
                <a:gd name="connsiteX90" fmla="*/ 649708 w 1704610"/>
                <a:gd name="connsiteY90" fmla="*/ 519631 h 1704610"/>
                <a:gd name="connsiteX91" fmla="*/ 650525 w 1704610"/>
                <a:gd name="connsiteY91" fmla="*/ 517351 h 1704610"/>
                <a:gd name="connsiteX92" fmla="*/ 730300 w 1704610"/>
                <a:gd name="connsiteY92" fmla="*/ 461225 h 1704610"/>
                <a:gd name="connsiteX93" fmla="*/ 749190 w 1704610"/>
                <a:gd name="connsiteY93" fmla="*/ 461225 h 1704610"/>
                <a:gd name="connsiteX94" fmla="*/ 782415 w 1704610"/>
                <a:gd name="connsiteY94" fmla="*/ 428000 h 1704610"/>
                <a:gd name="connsiteX95" fmla="*/ 749190 w 1704610"/>
                <a:gd name="connsiteY95" fmla="*/ 394775 h 1704610"/>
                <a:gd name="connsiteX96" fmla="*/ 730300 w 1704610"/>
                <a:gd name="connsiteY96" fmla="*/ 394775 h 1704610"/>
                <a:gd name="connsiteX97" fmla="*/ 601680 w 1704610"/>
                <a:gd name="connsiteY97" fmla="*/ 466509 h 1704610"/>
                <a:gd name="connsiteX98" fmla="*/ 552120 w 1704610"/>
                <a:gd name="connsiteY98" fmla="*/ 397085 h 1704610"/>
                <a:gd name="connsiteX99" fmla="*/ 600879 w 1704610"/>
                <a:gd name="connsiteY99" fmla="*/ 278895 h 1704610"/>
                <a:gd name="connsiteX100" fmla="*/ 815876 w 1704610"/>
                <a:gd name="connsiteY100" fmla="*/ 203520 h 1704610"/>
                <a:gd name="connsiteX101" fmla="*/ 830865 w 1704610"/>
                <a:gd name="connsiteY101" fmla="*/ 192877 h 1704610"/>
                <a:gd name="connsiteX102" fmla="*/ 926440 w 1704610"/>
                <a:gd name="connsiteY102" fmla="*/ 72993 h 1704610"/>
                <a:gd name="connsiteX103" fmla="*/ 1532245 w 1704610"/>
                <a:gd name="connsiteY103" fmla="*/ 461295 h 1704610"/>
                <a:gd name="connsiteX104" fmla="*/ 1610540 w 1704610"/>
                <a:gd name="connsiteY104" fmla="*/ 651481 h 1704610"/>
                <a:gd name="connsiteX105" fmla="*/ 1596455 w 1704610"/>
                <a:gd name="connsiteY105" fmla="*/ 664041 h 1704610"/>
                <a:gd name="connsiteX106" fmla="*/ 1566885 w 1704610"/>
                <a:gd name="connsiteY106" fmla="*/ 728600 h 1704610"/>
                <a:gd name="connsiteX107" fmla="*/ 1566865 w 1704610"/>
                <a:gd name="connsiteY107" fmla="*/ 729401 h 1704610"/>
                <a:gd name="connsiteX108" fmla="*/ 1543918 w 1704610"/>
                <a:gd name="connsiteY108" fmla="*/ 666294 h 1704610"/>
                <a:gd name="connsiteX109" fmla="*/ 1528955 w 1704610"/>
                <a:gd name="connsiteY109" fmla="*/ 640628 h 1704610"/>
                <a:gd name="connsiteX110" fmla="*/ 1488021 w 1704610"/>
                <a:gd name="connsiteY110" fmla="*/ 592703 h 1704610"/>
                <a:gd name="connsiteX111" fmla="*/ 1424618 w 1704610"/>
                <a:gd name="connsiteY111" fmla="*/ 563475 h 1704610"/>
                <a:gd name="connsiteX112" fmla="*/ 1374513 w 1704610"/>
                <a:gd name="connsiteY112" fmla="*/ 563475 h 1704610"/>
                <a:gd name="connsiteX113" fmla="*/ 1332081 w 1704610"/>
                <a:gd name="connsiteY113" fmla="*/ 588892 h 1704610"/>
                <a:gd name="connsiteX114" fmla="*/ 1334473 w 1704610"/>
                <a:gd name="connsiteY114" fmla="*/ 638296 h 1704610"/>
                <a:gd name="connsiteX115" fmla="*/ 1339544 w 1704610"/>
                <a:gd name="connsiteY115" fmla="*/ 645908 h 1704610"/>
                <a:gd name="connsiteX116" fmla="*/ 1229844 w 1704610"/>
                <a:gd name="connsiteY116" fmla="*/ 711056 h 1704610"/>
                <a:gd name="connsiteX117" fmla="*/ 1161161 w 1704610"/>
                <a:gd name="connsiteY117" fmla="*/ 579495 h 1704610"/>
                <a:gd name="connsiteX118" fmla="*/ 1161161 w 1704610"/>
                <a:gd name="connsiteY118" fmla="*/ 550144 h 1704610"/>
                <a:gd name="connsiteX119" fmla="*/ 1150877 w 1704610"/>
                <a:gd name="connsiteY119" fmla="*/ 526114 h 1704610"/>
                <a:gd name="connsiteX120" fmla="*/ 1089029 w 1704610"/>
                <a:gd name="connsiteY120" fmla="*/ 467070 h 1704610"/>
                <a:gd name="connsiteX121" fmla="*/ 1077100 w 1704610"/>
                <a:gd name="connsiteY121" fmla="*/ 459757 h 1704610"/>
                <a:gd name="connsiteX122" fmla="*/ 1021426 w 1704610"/>
                <a:gd name="connsiteY122" fmla="*/ 440192 h 1704610"/>
                <a:gd name="connsiteX123" fmla="*/ 979063 w 1704610"/>
                <a:gd name="connsiteY123" fmla="*/ 460521 h 1704610"/>
                <a:gd name="connsiteX124" fmla="*/ 999392 w 1704610"/>
                <a:gd name="connsiteY124" fmla="*/ 502884 h 1704610"/>
                <a:gd name="connsiteX125" fmla="*/ 1048318 w 1704610"/>
                <a:gd name="connsiteY125" fmla="*/ 520079 h 1704610"/>
                <a:gd name="connsiteX126" fmla="*/ 1094711 w 1704610"/>
                <a:gd name="connsiteY126" fmla="*/ 564363 h 1704610"/>
                <a:gd name="connsiteX127" fmla="*/ 1094711 w 1704610"/>
                <a:gd name="connsiteY127" fmla="*/ 587649 h 1704610"/>
                <a:gd name="connsiteX128" fmla="*/ 1098486 w 1704610"/>
                <a:gd name="connsiteY128" fmla="*/ 603027 h 1704610"/>
                <a:gd name="connsiteX129" fmla="*/ 1184471 w 1704610"/>
                <a:gd name="connsiteY129" fmla="*/ 767730 h 1704610"/>
                <a:gd name="connsiteX130" fmla="*/ 1225418 w 1704610"/>
                <a:gd name="connsiteY130" fmla="*/ 783526 h 1704610"/>
                <a:gd name="connsiteX131" fmla="*/ 1250455 w 1704610"/>
                <a:gd name="connsiteY131" fmla="*/ 774296 h 1704610"/>
                <a:gd name="connsiteX132" fmla="*/ 1406369 w 1704610"/>
                <a:gd name="connsiteY132" fmla="*/ 674508 h 1704610"/>
                <a:gd name="connsiteX133" fmla="*/ 1410519 w 1704610"/>
                <a:gd name="connsiteY133" fmla="*/ 632584 h 1704610"/>
                <a:gd name="connsiteX134" fmla="*/ 1408752 w 1704610"/>
                <a:gd name="connsiteY134" fmla="*/ 629929 h 1704610"/>
                <a:gd name="connsiteX135" fmla="*/ 1424618 w 1704610"/>
                <a:gd name="connsiteY135" fmla="*/ 629929 h 1704610"/>
                <a:gd name="connsiteX136" fmla="*/ 1437497 w 1704610"/>
                <a:gd name="connsiteY136" fmla="*/ 635867 h 1704610"/>
                <a:gd name="connsiteX137" fmla="*/ 1478431 w 1704610"/>
                <a:gd name="connsiteY137" fmla="*/ 683792 h 1704610"/>
                <a:gd name="connsiteX138" fmla="*/ 1481468 w 1704610"/>
                <a:gd name="connsiteY138" fmla="*/ 689002 h 1704610"/>
                <a:gd name="connsiteX139" fmla="*/ 1526642 w 1704610"/>
                <a:gd name="connsiteY139" fmla="*/ 813219 h 1704610"/>
                <a:gd name="connsiteX140" fmla="*/ 1550666 w 1704610"/>
                <a:gd name="connsiteY140" fmla="*/ 834299 h 1704610"/>
                <a:gd name="connsiteX141" fmla="*/ 1557864 w 1704610"/>
                <a:gd name="connsiteY141" fmla="*/ 835087 h 1704610"/>
                <a:gd name="connsiteX142" fmla="*/ 1581356 w 1704610"/>
                <a:gd name="connsiteY142" fmla="*/ 825354 h 1704610"/>
                <a:gd name="connsiteX143" fmla="*/ 1602858 w 1704610"/>
                <a:gd name="connsiteY143" fmla="*/ 803852 h 1704610"/>
                <a:gd name="connsiteX144" fmla="*/ 1630328 w 1704610"/>
                <a:gd name="connsiteY144" fmla="*/ 753897 h 1704610"/>
                <a:gd name="connsiteX145" fmla="*/ 1338201 w 1704610"/>
                <a:gd name="connsiteY145" fmla="*/ 1469458 h 1704610"/>
                <a:gd name="connsiteX146" fmla="*/ 1332579 w 1704610"/>
                <a:gd name="connsiteY146" fmla="*/ 1516107 h 1704610"/>
                <a:gd name="connsiteX147" fmla="*/ 1379228 w 1704610"/>
                <a:gd name="connsiteY147" fmla="*/ 1521729 h 1704610"/>
                <a:gd name="connsiteX148" fmla="*/ 1687710 w 1704610"/>
                <a:gd name="connsiteY148" fmla="*/ 1017653 h 1704610"/>
                <a:gd name="connsiteX149" fmla="*/ 1589786 w 1704610"/>
                <a:gd name="connsiteY149" fmla="*/ 428077 h 1704610"/>
                <a:gd name="connsiteX150" fmla="*/ 159601 w 1704610"/>
                <a:gd name="connsiteY150" fmla="*/ 942009 h 1704610"/>
                <a:gd name="connsiteX151" fmla="*/ 296611 w 1704610"/>
                <a:gd name="connsiteY151" fmla="*/ 1046183 h 1704610"/>
                <a:gd name="connsiteX152" fmla="*/ 310351 w 1704610"/>
                <a:gd name="connsiteY152" fmla="*/ 1052343 h 1704610"/>
                <a:gd name="connsiteX153" fmla="*/ 392930 w 1704610"/>
                <a:gd name="connsiteY153" fmla="*/ 1068479 h 1704610"/>
                <a:gd name="connsiteX154" fmla="*/ 417695 w 1704610"/>
                <a:gd name="connsiteY154" fmla="*/ 1086037 h 1704610"/>
                <a:gd name="connsiteX155" fmla="*/ 420928 w 1704610"/>
                <a:gd name="connsiteY155" fmla="*/ 1116218 h 1704610"/>
                <a:gd name="connsiteX156" fmla="*/ 420838 w 1704610"/>
                <a:gd name="connsiteY156" fmla="*/ 1180372 h 1704610"/>
                <a:gd name="connsiteX157" fmla="*/ 431365 w 1704610"/>
                <a:gd name="connsiteY157" fmla="*/ 1212763 h 1704610"/>
                <a:gd name="connsiteX158" fmla="*/ 407660 w 1704610"/>
                <a:gd name="connsiteY158" fmla="*/ 1259282 h 1704610"/>
                <a:gd name="connsiteX159" fmla="*/ 374641 w 1704610"/>
                <a:gd name="connsiteY159" fmla="*/ 1270012 h 1704610"/>
                <a:gd name="connsiteX160" fmla="*/ 352278 w 1704610"/>
                <a:gd name="connsiteY160" fmla="*/ 1295358 h 1704610"/>
                <a:gd name="connsiteX161" fmla="*/ 325702 w 1704610"/>
                <a:gd name="connsiteY161" fmla="*/ 1434083 h 1704610"/>
                <a:gd name="connsiteX162" fmla="*/ 174341 w 1704610"/>
                <a:gd name="connsiteY162" fmla="*/ 1245287 h 1704610"/>
                <a:gd name="connsiteX163" fmla="*/ 77813 w 1704610"/>
                <a:gd name="connsiteY163" fmla="*/ 968581 h 1704610"/>
                <a:gd name="connsiteX164" fmla="*/ 159601 w 1704610"/>
                <a:gd name="connsiteY164" fmla="*/ 942009 h 1704610"/>
                <a:gd name="connsiteX165" fmla="*/ 353245 w 1704610"/>
                <a:gd name="connsiteY165" fmla="*/ 412054 h 1704610"/>
                <a:gd name="connsiteX166" fmla="*/ 314159 w 1704610"/>
                <a:gd name="connsiteY166" fmla="*/ 453932 h 1704610"/>
                <a:gd name="connsiteX167" fmla="*/ 309617 w 1704610"/>
                <a:gd name="connsiteY167" fmla="*/ 460089 h 1704610"/>
                <a:gd name="connsiteX168" fmla="*/ 220857 w 1704610"/>
                <a:gd name="connsiteY168" fmla="*/ 615052 h 1704610"/>
                <a:gd name="connsiteX169" fmla="*/ 141970 w 1704610"/>
                <a:gd name="connsiteY169" fmla="*/ 671461 h 1704610"/>
                <a:gd name="connsiteX170" fmla="*/ 133842 w 1704610"/>
                <a:gd name="connsiteY170" fmla="*/ 717206 h 1704610"/>
                <a:gd name="connsiteX171" fmla="*/ 163346 w 1704610"/>
                <a:gd name="connsiteY171" fmla="*/ 760483 h 1704610"/>
                <a:gd name="connsiteX172" fmla="*/ 120930 w 1704610"/>
                <a:gd name="connsiteY172" fmla="*/ 766208 h 1704610"/>
                <a:gd name="connsiteX173" fmla="*/ 114829 w 1704610"/>
                <a:gd name="connsiteY173" fmla="*/ 760479 h 1704610"/>
                <a:gd name="connsiteX174" fmla="*/ 79594 w 1704610"/>
                <a:gd name="connsiteY174" fmla="*/ 729025 h 1704610"/>
                <a:gd name="connsiteX175" fmla="*/ 313631 w 1704610"/>
                <a:gd name="connsiteY175" fmla="*/ 284564 h 1704610"/>
                <a:gd name="connsiteX176" fmla="*/ 367474 w 1704610"/>
                <a:gd name="connsiteY176" fmla="*/ 333858 h 1704610"/>
                <a:gd name="connsiteX177" fmla="*/ 353245 w 1704610"/>
                <a:gd name="connsiteY177" fmla="*/ 412054 h 1704610"/>
                <a:gd name="connsiteX178" fmla="*/ 624155 w 1704610"/>
                <a:gd name="connsiteY178" fmla="*/ 593623 h 1704610"/>
                <a:gd name="connsiteX179" fmla="*/ 698487 w 1704610"/>
                <a:gd name="connsiteY179" fmla="*/ 583173 h 1704610"/>
                <a:gd name="connsiteX180" fmla="*/ 726555 w 1704610"/>
                <a:gd name="connsiteY180" fmla="*/ 581768 h 1704610"/>
                <a:gd name="connsiteX181" fmla="*/ 740710 w 1704610"/>
                <a:gd name="connsiteY181" fmla="*/ 581827 h 1704610"/>
                <a:gd name="connsiteX182" fmla="*/ 738843 w 1704610"/>
                <a:gd name="connsiteY182" fmla="*/ 598980 h 1704610"/>
                <a:gd name="connsiteX183" fmla="*/ 755995 w 1704610"/>
                <a:gd name="connsiteY183" fmla="*/ 623167 h 1704610"/>
                <a:gd name="connsiteX184" fmla="*/ 780089 w 1704610"/>
                <a:gd name="connsiteY184" fmla="*/ 638412 h 1704610"/>
                <a:gd name="connsiteX185" fmla="*/ 863147 w 1704610"/>
                <a:gd name="connsiteY185" fmla="*/ 677106 h 1704610"/>
                <a:gd name="connsiteX186" fmla="*/ 908281 w 1704610"/>
                <a:gd name="connsiteY186" fmla="*/ 658302 h 1704610"/>
                <a:gd name="connsiteX187" fmla="*/ 909689 w 1704610"/>
                <a:gd name="connsiteY187" fmla="*/ 656890 h 1704610"/>
                <a:gd name="connsiteX188" fmla="*/ 918581 w 1704610"/>
                <a:gd name="connsiteY188" fmla="*/ 646001 h 1704610"/>
                <a:gd name="connsiteX189" fmla="*/ 935199 w 1704610"/>
                <a:gd name="connsiteY189" fmla="*/ 650583 h 1704610"/>
                <a:gd name="connsiteX190" fmla="*/ 999585 w 1704610"/>
                <a:gd name="connsiteY190" fmla="*/ 674398 h 1704610"/>
                <a:gd name="connsiteX191" fmla="*/ 1035043 w 1704610"/>
                <a:gd name="connsiteY191" fmla="*/ 744214 h 1704610"/>
                <a:gd name="connsiteX192" fmla="*/ 1050049 w 1704610"/>
                <a:gd name="connsiteY192" fmla="*/ 780659 h 1704610"/>
                <a:gd name="connsiteX193" fmla="*/ 1056831 w 1704610"/>
                <a:gd name="connsiteY193" fmla="*/ 795578 h 1704610"/>
                <a:gd name="connsiteX194" fmla="*/ 1126408 w 1704610"/>
                <a:gd name="connsiteY194" fmla="*/ 892638 h 1704610"/>
                <a:gd name="connsiteX195" fmla="*/ 1181700 w 1704610"/>
                <a:gd name="connsiteY195" fmla="*/ 909482 h 1704610"/>
                <a:gd name="connsiteX196" fmla="*/ 1188937 w 1704610"/>
                <a:gd name="connsiteY196" fmla="*/ 910621 h 1704610"/>
                <a:gd name="connsiteX197" fmla="*/ 1146777 w 1704610"/>
                <a:gd name="connsiteY197" fmla="*/ 954858 h 1704610"/>
                <a:gd name="connsiteX198" fmla="*/ 1078027 w 1704610"/>
                <a:gd name="connsiteY198" fmla="*/ 1116896 h 1704610"/>
                <a:gd name="connsiteX199" fmla="*/ 1071780 w 1704610"/>
                <a:gd name="connsiteY199" fmla="*/ 1176155 h 1704610"/>
                <a:gd name="connsiteX200" fmla="*/ 1064939 w 1704610"/>
                <a:gd name="connsiteY200" fmla="*/ 1183495 h 1704610"/>
                <a:gd name="connsiteX201" fmla="*/ 1027487 w 1704610"/>
                <a:gd name="connsiteY201" fmla="*/ 1244263 h 1704610"/>
                <a:gd name="connsiteX202" fmla="*/ 1013956 w 1704610"/>
                <a:gd name="connsiteY202" fmla="*/ 1265386 h 1704610"/>
                <a:gd name="connsiteX203" fmla="*/ 995369 w 1704610"/>
                <a:gd name="connsiteY203" fmla="*/ 1290002 h 1704610"/>
                <a:gd name="connsiteX204" fmla="*/ 983343 w 1704610"/>
                <a:gd name="connsiteY204" fmla="*/ 1325300 h 1704610"/>
                <a:gd name="connsiteX205" fmla="*/ 976402 w 1704610"/>
                <a:gd name="connsiteY205" fmla="*/ 1344779 h 1704610"/>
                <a:gd name="connsiteX206" fmla="*/ 934454 w 1704610"/>
                <a:gd name="connsiteY206" fmla="*/ 1381871 h 1704610"/>
                <a:gd name="connsiteX207" fmla="*/ 906612 w 1704610"/>
                <a:gd name="connsiteY207" fmla="*/ 1392956 h 1704610"/>
                <a:gd name="connsiteX208" fmla="*/ 870819 w 1704610"/>
                <a:gd name="connsiteY208" fmla="*/ 1314916 h 1704610"/>
                <a:gd name="connsiteX209" fmla="*/ 852975 w 1704610"/>
                <a:gd name="connsiteY209" fmla="*/ 1271949 h 1704610"/>
                <a:gd name="connsiteX210" fmla="*/ 831311 w 1704610"/>
                <a:gd name="connsiteY210" fmla="*/ 1186522 h 1704610"/>
                <a:gd name="connsiteX211" fmla="*/ 833799 w 1704610"/>
                <a:gd name="connsiteY211" fmla="*/ 1178903 h 1704610"/>
                <a:gd name="connsiteX212" fmla="*/ 836019 w 1704610"/>
                <a:gd name="connsiteY212" fmla="*/ 1063870 h 1704610"/>
                <a:gd name="connsiteX213" fmla="*/ 811829 w 1704610"/>
                <a:gd name="connsiteY213" fmla="*/ 1029399 h 1704610"/>
                <a:gd name="connsiteX214" fmla="*/ 799139 w 1704610"/>
                <a:gd name="connsiteY214" fmla="*/ 1012542 h 1704610"/>
                <a:gd name="connsiteX215" fmla="*/ 798049 w 1704610"/>
                <a:gd name="connsiteY215" fmla="*/ 995732 h 1704610"/>
                <a:gd name="connsiteX216" fmla="*/ 772254 w 1704610"/>
                <a:gd name="connsiteY216" fmla="*/ 927714 h 1704610"/>
                <a:gd name="connsiteX217" fmla="*/ 664229 w 1704610"/>
                <a:gd name="connsiteY217" fmla="*/ 910917 h 1704610"/>
                <a:gd name="connsiteX218" fmla="*/ 639982 w 1704610"/>
                <a:gd name="connsiteY218" fmla="*/ 915968 h 1704610"/>
                <a:gd name="connsiteX219" fmla="*/ 525610 w 1704610"/>
                <a:gd name="connsiteY219" fmla="*/ 867621 h 1704610"/>
                <a:gd name="connsiteX220" fmla="*/ 515303 w 1704610"/>
                <a:gd name="connsiteY220" fmla="*/ 734628 h 1704610"/>
                <a:gd name="connsiteX221" fmla="*/ 558320 w 1704610"/>
                <a:gd name="connsiteY221" fmla="*/ 676219 h 1704610"/>
                <a:gd name="connsiteX222" fmla="*/ 569967 w 1704610"/>
                <a:gd name="connsiteY222" fmla="*/ 663011 h 1704610"/>
                <a:gd name="connsiteX223" fmla="*/ 591117 w 1704610"/>
                <a:gd name="connsiteY223" fmla="*/ 634717 h 1704610"/>
                <a:gd name="connsiteX224" fmla="*/ 624155 w 1704610"/>
                <a:gd name="connsiteY224" fmla="*/ 593623 h 170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704610" h="1704610">
                  <a:moveTo>
                    <a:pt x="1589786" y="428077"/>
                  </a:moveTo>
                  <a:cubicBezTo>
                    <a:pt x="1476205" y="231349"/>
                    <a:pt x="1292815" y="90630"/>
                    <a:pt x="1073395" y="31836"/>
                  </a:cubicBezTo>
                  <a:cubicBezTo>
                    <a:pt x="853982" y="-26958"/>
                    <a:pt x="624800" y="3217"/>
                    <a:pt x="428072" y="116794"/>
                  </a:cubicBezTo>
                  <a:cubicBezTo>
                    <a:pt x="231347" y="230372"/>
                    <a:pt x="90626" y="413765"/>
                    <a:pt x="31835" y="633182"/>
                  </a:cubicBezTo>
                  <a:cubicBezTo>
                    <a:pt x="-26956" y="852598"/>
                    <a:pt x="3215" y="1081784"/>
                    <a:pt x="116793" y="1278508"/>
                  </a:cubicBezTo>
                  <a:cubicBezTo>
                    <a:pt x="218674" y="1454974"/>
                    <a:pt x="380602" y="1589086"/>
                    <a:pt x="572748" y="1656134"/>
                  </a:cubicBezTo>
                  <a:cubicBezTo>
                    <a:pt x="663830" y="1687914"/>
                    <a:pt x="758913" y="1703774"/>
                    <a:pt x="853849" y="1703774"/>
                  </a:cubicBezTo>
                  <a:cubicBezTo>
                    <a:pt x="957073" y="1703774"/>
                    <a:pt x="1060111" y="1685013"/>
                    <a:pt x="1157506" y="1647581"/>
                  </a:cubicBezTo>
                  <a:cubicBezTo>
                    <a:pt x="1174635" y="1640999"/>
                    <a:pt x="1183181" y="1621776"/>
                    <a:pt x="1176596" y="1604647"/>
                  </a:cubicBezTo>
                  <a:cubicBezTo>
                    <a:pt x="1170010" y="1587518"/>
                    <a:pt x="1150784" y="1578962"/>
                    <a:pt x="1133661" y="1585557"/>
                  </a:cubicBezTo>
                  <a:cubicBezTo>
                    <a:pt x="874414" y="1685199"/>
                    <a:pt x="593762" y="1639926"/>
                    <a:pt x="384081" y="1482537"/>
                  </a:cubicBezTo>
                  <a:lnTo>
                    <a:pt x="413850" y="1327145"/>
                  </a:lnTo>
                  <a:lnTo>
                    <a:pt x="428195" y="1322486"/>
                  </a:lnTo>
                  <a:cubicBezTo>
                    <a:pt x="482400" y="1304875"/>
                    <a:pt x="512173" y="1246446"/>
                    <a:pt x="494568" y="1192238"/>
                  </a:cubicBezTo>
                  <a:lnTo>
                    <a:pt x="484042" y="1159843"/>
                  </a:lnTo>
                  <a:cubicBezTo>
                    <a:pt x="481606" y="1152347"/>
                    <a:pt x="481619" y="1144422"/>
                    <a:pt x="484075" y="1136932"/>
                  </a:cubicBezTo>
                  <a:cubicBezTo>
                    <a:pt x="493309" y="1108782"/>
                    <a:pt x="490010" y="1077982"/>
                    <a:pt x="475020" y="1052423"/>
                  </a:cubicBezTo>
                  <a:cubicBezTo>
                    <a:pt x="460031" y="1026867"/>
                    <a:pt x="434761" y="1008947"/>
                    <a:pt x="405683" y="1003262"/>
                  </a:cubicBezTo>
                  <a:lnTo>
                    <a:pt x="330687" y="988608"/>
                  </a:lnTo>
                  <a:lnTo>
                    <a:pt x="185984" y="878589"/>
                  </a:lnTo>
                  <a:cubicBezTo>
                    <a:pt x="177315" y="871997"/>
                    <a:pt x="165967" y="870073"/>
                    <a:pt x="155607" y="873435"/>
                  </a:cubicBezTo>
                  <a:lnTo>
                    <a:pt x="70888" y="900955"/>
                  </a:lnTo>
                  <a:cubicBezTo>
                    <a:pt x="69090" y="870654"/>
                    <a:pt x="69064" y="840363"/>
                    <a:pt x="70772" y="810232"/>
                  </a:cubicBezTo>
                  <a:cubicBezTo>
                    <a:pt x="74114" y="813345"/>
                    <a:pt x="76291" y="815462"/>
                    <a:pt x="77630" y="816851"/>
                  </a:cubicBezTo>
                  <a:cubicBezTo>
                    <a:pt x="79288" y="819612"/>
                    <a:pt x="81342" y="822144"/>
                    <a:pt x="83747" y="824337"/>
                  </a:cubicBezTo>
                  <a:cubicBezTo>
                    <a:pt x="90665" y="830637"/>
                    <a:pt x="96932" y="833495"/>
                    <a:pt x="110091" y="833495"/>
                  </a:cubicBezTo>
                  <a:cubicBezTo>
                    <a:pt x="122182" y="833492"/>
                    <a:pt x="140083" y="831083"/>
                    <a:pt x="169639" y="826717"/>
                  </a:cubicBezTo>
                  <a:cubicBezTo>
                    <a:pt x="197670" y="822573"/>
                    <a:pt x="225556" y="817904"/>
                    <a:pt x="225831" y="817858"/>
                  </a:cubicBezTo>
                  <a:cubicBezTo>
                    <a:pt x="237006" y="815987"/>
                    <a:pt x="246453" y="808544"/>
                    <a:pt x="250899" y="798127"/>
                  </a:cubicBezTo>
                  <a:cubicBezTo>
                    <a:pt x="255345" y="787707"/>
                    <a:pt x="254172" y="775741"/>
                    <a:pt x="247789" y="766377"/>
                  </a:cubicBezTo>
                  <a:lnTo>
                    <a:pt x="207047" y="706620"/>
                  </a:lnTo>
                  <a:lnTo>
                    <a:pt x="265403" y="664892"/>
                  </a:lnTo>
                  <a:cubicBezTo>
                    <a:pt x="269291" y="662110"/>
                    <a:pt x="272534" y="658525"/>
                    <a:pt x="274910" y="654378"/>
                  </a:cubicBezTo>
                  <a:lnTo>
                    <a:pt x="365367" y="496461"/>
                  </a:lnTo>
                  <a:lnTo>
                    <a:pt x="401828" y="457391"/>
                  </a:lnTo>
                  <a:cubicBezTo>
                    <a:pt x="439087" y="417457"/>
                    <a:pt x="449720" y="359032"/>
                    <a:pt x="428913" y="308538"/>
                  </a:cubicBezTo>
                  <a:cubicBezTo>
                    <a:pt x="416638" y="278756"/>
                    <a:pt x="395199" y="253961"/>
                    <a:pt x="368384" y="237250"/>
                  </a:cubicBezTo>
                  <a:cubicBezTo>
                    <a:pt x="397426" y="214419"/>
                    <a:pt x="428391" y="193339"/>
                    <a:pt x="461300" y="174342"/>
                  </a:cubicBezTo>
                  <a:cubicBezTo>
                    <a:pt x="582045" y="104629"/>
                    <a:pt x="713815" y="70846"/>
                    <a:pt x="844200" y="69554"/>
                  </a:cubicBezTo>
                  <a:lnTo>
                    <a:pt x="784867" y="143982"/>
                  </a:lnTo>
                  <a:lnTo>
                    <a:pt x="564846" y="221114"/>
                  </a:lnTo>
                  <a:cubicBezTo>
                    <a:pt x="555911" y="224245"/>
                    <a:pt x="548734" y="231043"/>
                    <a:pt x="545125" y="239795"/>
                  </a:cubicBezTo>
                  <a:lnTo>
                    <a:pt x="483680" y="388751"/>
                  </a:lnTo>
                  <a:cubicBezTo>
                    <a:pt x="479317" y="399334"/>
                    <a:pt x="480702" y="411410"/>
                    <a:pt x="487351" y="420727"/>
                  </a:cubicBezTo>
                  <a:lnTo>
                    <a:pt x="577094" y="546436"/>
                  </a:lnTo>
                  <a:cubicBezTo>
                    <a:pt x="564242" y="558162"/>
                    <a:pt x="551731" y="575242"/>
                    <a:pt x="536788" y="596448"/>
                  </a:cubicBezTo>
                  <a:cubicBezTo>
                    <a:pt x="530236" y="605748"/>
                    <a:pt x="524049" y="614531"/>
                    <a:pt x="519772" y="619455"/>
                  </a:cubicBezTo>
                  <a:cubicBezTo>
                    <a:pt x="516054" y="623742"/>
                    <a:pt x="512332" y="627928"/>
                    <a:pt x="508644" y="632075"/>
                  </a:cubicBezTo>
                  <a:cubicBezTo>
                    <a:pt x="489342" y="653790"/>
                    <a:pt x="469385" y="676249"/>
                    <a:pt x="455206" y="706247"/>
                  </a:cubicBezTo>
                  <a:cubicBezTo>
                    <a:pt x="424031" y="772235"/>
                    <a:pt x="430328" y="848933"/>
                    <a:pt x="471638" y="906411"/>
                  </a:cubicBezTo>
                  <a:cubicBezTo>
                    <a:pt x="511581" y="961986"/>
                    <a:pt x="577433" y="990236"/>
                    <a:pt x="647718" y="981969"/>
                  </a:cubicBezTo>
                  <a:cubicBezTo>
                    <a:pt x="659168" y="980627"/>
                    <a:pt x="669844" y="977985"/>
                    <a:pt x="680175" y="975426"/>
                  </a:cubicBezTo>
                  <a:cubicBezTo>
                    <a:pt x="708662" y="968379"/>
                    <a:pt x="717686" y="967674"/>
                    <a:pt x="726824" y="976227"/>
                  </a:cubicBezTo>
                  <a:cubicBezTo>
                    <a:pt x="731270" y="980391"/>
                    <a:pt x="731679" y="981178"/>
                    <a:pt x="731589" y="995297"/>
                  </a:cubicBezTo>
                  <a:cubicBezTo>
                    <a:pt x="731526" y="1004282"/>
                    <a:pt x="731456" y="1015460"/>
                    <a:pt x="734553" y="1028223"/>
                  </a:cubicBezTo>
                  <a:cubicBezTo>
                    <a:pt x="739514" y="1048642"/>
                    <a:pt x="752337" y="1062754"/>
                    <a:pt x="762638" y="1074091"/>
                  </a:cubicBezTo>
                  <a:cubicBezTo>
                    <a:pt x="767758" y="1079723"/>
                    <a:pt x="773055" y="1085552"/>
                    <a:pt x="774686" y="1089463"/>
                  </a:cubicBezTo>
                  <a:cubicBezTo>
                    <a:pt x="785050" y="1114297"/>
                    <a:pt x="780538" y="1128051"/>
                    <a:pt x="770649" y="1158189"/>
                  </a:cubicBezTo>
                  <a:cubicBezTo>
                    <a:pt x="769802" y="1160767"/>
                    <a:pt x="768938" y="1163399"/>
                    <a:pt x="768070" y="1166097"/>
                  </a:cubicBezTo>
                  <a:cubicBezTo>
                    <a:pt x="753048" y="1212600"/>
                    <a:pt x="773988" y="1258727"/>
                    <a:pt x="792463" y="1299419"/>
                  </a:cubicBezTo>
                  <a:cubicBezTo>
                    <a:pt x="798464" y="1312634"/>
                    <a:pt x="804130" y="1325108"/>
                    <a:pt x="807841" y="1336133"/>
                  </a:cubicBezTo>
                  <a:cubicBezTo>
                    <a:pt x="837717" y="1424782"/>
                    <a:pt x="860113" y="1445085"/>
                    <a:pt x="878086" y="1453259"/>
                  </a:cubicBezTo>
                  <a:cubicBezTo>
                    <a:pt x="887500" y="1457539"/>
                    <a:pt x="897242" y="1459416"/>
                    <a:pt x="907084" y="1459413"/>
                  </a:cubicBezTo>
                  <a:cubicBezTo>
                    <a:pt x="954983" y="1459410"/>
                    <a:pt x="1004965" y="1414937"/>
                    <a:pt x="1027926" y="1386743"/>
                  </a:cubicBezTo>
                  <a:cubicBezTo>
                    <a:pt x="1042347" y="1369039"/>
                    <a:pt x="1045899" y="1351311"/>
                    <a:pt x="1048491" y="1338362"/>
                  </a:cubicBezTo>
                  <a:cubicBezTo>
                    <a:pt x="1049783" y="1331923"/>
                    <a:pt x="1050800" y="1326839"/>
                    <a:pt x="1052741" y="1323516"/>
                  </a:cubicBezTo>
                  <a:cubicBezTo>
                    <a:pt x="1055711" y="1318432"/>
                    <a:pt x="1059210" y="1314491"/>
                    <a:pt x="1063639" y="1309500"/>
                  </a:cubicBezTo>
                  <a:cubicBezTo>
                    <a:pt x="1072548" y="1299469"/>
                    <a:pt x="1083636" y="1286988"/>
                    <a:pt x="1090817" y="1264363"/>
                  </a:cubicBezTo>
                  <a:cubicBezTo>
                    <a:pt x="1096273" y="1247177"/>
                    <a:pt x="1100237" y="1242964"/>
                    <a:pt x="1113366" y="1228981"/>
                  </a:cubicBezTo>
                  <a:cubicBezTo>
                    <a:pt x="1115652" y="1226553"/>
                    <a:pt x="1118087" y="1223954"/>
                    <a:pt x="1120702" y="1221110"/>
                  </a:cubicBezTo>
                  <a:cubicBezTo>
                    <a:pt x="1164959" y="1172952"/>
                    <a:pt x="1153562" y="1136165"/>
                    <a:pt x="1141490" y="1097215"/>
                  </a:cubicBezTo>
                  <a:cubicBezTo>
                    <a:pt x="1131332" y="1064442"/>
                    <a:pt x="1149099" y="1043481"/>
                    <a:pt x="1192057" y="1003478"/>
                  </a:cubicBezTo>
                  <a:cubicBezTo>
                    <a:pt x="1210678" y="986136"/>
                    <a:pt x="1229930" y="968206"/>
                    <a:pt x="1244813" y="946661"/>
                  </a:cubicBezTo>
                  <a:cubicBezTo>
                    <a:pt x="1251326" y="937230"/>
                    <a:pt x="1271140" y="908545"/>
                    <a:pt x="1258879" y="880111"/>
                  </a:cubicBezTo>
                  <a:cubicBezTo>
                    <a:pt x="1246860" y="852233"/>
                    <a:pt x="1216313" y="847547"/>
                    <a:pt x="1191771" y="843786"/>
                  </a:cubicBezTo>
                  <a:cubicBezTo>
                    <a:pt x="1182078" y="842297"/>
                    <a:pt x="1167431" y="840051"/>
                    <a:pt x="1162769" y="837004"/>
                  </a:cubicBezTo>
                  <a:cubicBezTo>
                    <a:pt x="1142211" y="823563"/>
                    <a:pt x="1129634" y="795512"/>
                    <a:pt x="1117469" y="768381"/>
                  </a:cubicBezTo>
                  <a:cubicBezTo>
                    <a:pt x="1115047" y="762981"/>
                    <a:pt x="1112658" y="757652"/>
                    <a:pt x="1110235" y="752478"/>
                  </a:cubicBezTo>
                  <a:cubicBezTo>
                    <a:pt x="1105916" y="743247"/>
                    <a:pt x="1101599" y="732079"/>
                    <a:pt x="1097030" y="720256"/>
                  </a:cubicBezTo>
                  <a:cubicBezTo>
                    <a:pt x="1084942" y="688969"/>
                    <a:pt x="1071242" y="653504"/>
                    <a:pt x="1047919" y="628782"/>
                  </a:cubicBezTo>
                  <a:cubicBezTo>
                    <a:pt x="1026955" y="606569"/>
                    <a:pt x="987437" y="595870"/>
                    <a:pt x="952570" y="586426"/>
                  </a:cubicBezTo>
                  <a:cubicBezTo>
                    <a:pt x="940844" y="583253"/>
                    <a:pt x="929776" y="580256"/>
                    <a:pt x="922476" y="577561"/>
                  </a:cubicBezTo>
                  <a:cubicBezTo>
                    <a:pt x="916358" y="575301"/>
                    <a:pt x="909719" y="574893"/>
                    <a:pt x="903386" y="576381"/>
                  </a:cubicBezTo>
                  <a:cubicBezTo>
                    <a:pt x="886416" y="580359"/>
                    <a:pt x="875830" y="584742"/>
                    <a:pt x="867968" y="591042"/>
                  </a:cubicBezTo>
                  <a:cubicBezTo>
                    <a:pt x="865891" y="592706"/>
                    <a:pt x="859741" y="598172"/>
                    <a:pt x="856139" y="606958"/>
                  </a:cubicBezTo>
                  <a:cubicBezTo>
                    <a:pt x="843974" y="601120"/>
                    <a:pt x="827247" y="589972"/>
                    <a:pt x="816953" y="583110"/>
                  </a:cubicBezTo>
                  <a:cubicBezTo>
                    <a:pt x="816740" y="582967"/>
                    <a:pt x="816524" y="582824"/>
                    <a:pt x="816311" y="582681"/>
                  </a:cubicBezTo>
                  <a:cubicBezTo>
                    <a:pt x="819780" y="568799"/>
                    <a:pt x="816640" y="557657"/>
                    <a:pt x="813351" y="550699"/>
                  </a:cubicBezTo>
                  <a:cubicBezTo>
                    <a:pt x="794789" y="511437"/>
                    <a:pt x="733174" y="514510"/>
                    <a:pt x="721019" y="515544"/>
                  </a:cubicBezTo>
                  <a:cubicBezTo>
                    <a:pt x="714114" y="516122"/>
                    <a:pt x="705379" y="516431"/>
                    <a:pt x="696138" y="516757"/>
                  </a:cubicBezTo>
                  <a:cubicBezTo>
                    <a:pt x="681624" y="517272"/>
                    <a:pt x="665581" y="517850"/>
                    <a:pt x="649708" y="519631"/>
                  </a:cubicBezTo>
                  <a:lnTo>
                    <a:pt x="650525" y="517351"/>
                  </a:lnTo>
                  <a:cubicBezTo>
                    <a:pt x="662574" y="483781"/>
                    <a:pt x="694633" y="461225"/>
                    <a:pt x="730300" y="461225"/>
                  </a:cubicBezTo>
                  <a:lnTo>
                    <a:pt x="749190" y="461225"/>
                  </a:lnTo>
                  <a:cubicBezTo>
                    <a:pt x="767536" y="461225"/>
                    <a:pt x="782415" y="446346"/>
                    <a:pt x="782415" y="428000"/>
                  </a:cubicBezTo>
                  <a:cubicBezTo>
                    <a:pt x="782415" y="409655"/>
                    <a:pt x="767536" y="394775"/>
                    <a:pt x="749190" y="394775"/>
                  </a:cubicBezTo>
                  <a:lnTo>
                    <a:pt x="730300" y="394775"/>
                  </a:lnTo>
                  <a:cubicBezTo>
                    <a:pt x="677347" y="394775"/>
                    <a:pt x="628857" y="422644"/>
                    <a:pt x="601680" y="466509"/>
                  </a:cubicBezTo>
                  <a:lnTo>
                    <a:pt x="552120" y="397085"/>
                  </a:lnTo>
                  <a:lnTo>
                    <a:pt x="600879" y="278895"/>
                  </a:lnTo>
                  <a:lnTo>
                    <a:pt x="815876" y="203520"/>
                  </a:lnTo>
                  <a:cubicBezTo>
                    <a:pt x="821771" y="201453"/>
                    <a:pt x="826968" y="197765"/>
                    <a:pt x="830865" y="192877"/>
                  </a:cubicBezTo>
                  <a:lnTo>
                    <a:pt x="926440" y="72993"/>
                  </a:lnTo>
                  <a:cubicBezTo>
                    <a:pt x="1170648" y="96223"/>
                    <a:pt x="1400521" y="233143"/>
                    <a:pt x="1532245" y="461295"/>
                  </a:cubicBezTo>
                  <a:cubicBezTo>
                    <a:pt x="1567330" y="522066"/>
                    <a:pt x="1593285" y="586044"/>
                    <a:pt x="1610540" y="651481"/>
                  </a:cubicBezTo>
                  <a:lnTo>
                    <a:pt x="1596455" y="664041"/>
                  </a:lnTo>
                  <a:cubicBezTo>
                    <a:pt x="1578070" y="680446"/>
                    <a:pt x="1567297" y="703975"/>
                    <a:pt x="1566885" y="728600"/>
                  </a:cubicBezTo>
                  <a:cubicBezTo>
                    <a:pt x="1566882" y="728869"/>
                    <a:pt x="1566875" y="729135"/>
                    <a:pt x="1566865" y="729401"/>
                  </a:cubicBezTo>
                  <a:lnTo>
                    <a:pt x="1543918" y="666294"/>
                  </a:lnTo>
                  <a:cubicBezTo>
                    <a:pt x="1540498" y="656877"/>
                    <a:pt x="1535461" y="648241"/>
                    <a:pt x="1528955" y="640628"/>
                  </a:cubicBezTo>
                  <a:lnTo>
                    <a:pt x="1488021" y="592703"/>
                  </a:lnTo>
                  <a:cubicBezTo>
                    <a:pt x="1472151" y="574125"/>
                    <a:pt x="1449044" y="563475"/>
                    <a:pt x="1424618" y="563475"/>
                  </a:cubicBezTo>
                  <a:lnTo>
                    <a:pt x="1374513" y="563475"/>
                  </a:lnTo>
                  <a:cubicBezTo>
                    <a:pt x="1356726" y="563475"/>
                    <a:pt x="1340471" y="573218"/>
                    <a:pt x="1332081" y="588892"/>
                  </a:cubicBezTo>
                  <a:cubicBezTo>
                    <a:pt x="1323691" y="604569"/>
                    <a:pt x="1324608" y="623502"/>
                    <a:pt x="1334473" y="638296"/>
                  </a:cubicBezTo>
                  <a:lnTo>
                    <a:pt x="1339544" y="645908"/>
                  </a:lnTo>
                  <a:cubicBezTo>
                    <a:pt x="1307166" y="673750"/>
                    <a:pt x="1269718" y="696030"/>
                    <a:pt x="1229844" y="711056"/>
                  </a:cubicBezTo>
                  <a:lnTo>
                    <a:pt x="1161161" y="579495"/>
                  </a:lnTo>
                  <a:lnTo>
                    <a:pt x="1161161" y="550144"/>
                  </a:lnTo>
                  <a:cubicBezTo>
                    <a:pt x="1161161" y="541066"/>
                    <a:pt x="1157446" y="532377"/>
                    <a:pt x="1150877" y="526114"/>
                  </a:cubicBezTo>
                  <a:lnTo>
                    <a:pt x="1089029" y="467070"/>
                  </a:lnTo>
                  <a:cubicBezTo>
                    <a:pt x="1085617" y="463814"/>
                    <a:pt x="1081549" y="461322"/>
                    <a:pt x="1077100" y="459757"/>
                  </a:cubicBezTo>
                  <a:lnTo>
                    <a:pt x="1021426" y="440192"/>
                  </a:lnTo>
                  <a:cubicBezTo>
                    <a:pt x="1004104" y="434098"/>
                    <a:pt x="985144" y="443212"/>
                    <a:pt x="979063" y="460521"/>
                  </a:cubicBezTo>
                  <a:cubicBezTo>
                    <a:pt x="972979" y="477836"/>
                    <a:pt x="982081" y="496800"/>
                    <a:pt x="999392" y="502884"/>
                  </a:cubicBezTo>
                  <a:lnTo>
                    <a:pt x="1048318" y="520079"/>
                  </a:lnTo>
                  <a:lnTo>
                    <a:pt x="1094711" y="564363"/>
                  </a:lnTo>
                  <a:lnTo>
                    <a:pt x="1094711" y="587649"/>
                  </a:lnTo>
                  <a:cubicBezTo>
                    <a:pt x="1094711" y="593002"/>
                    <a:pt x="1096007" y="598279"/>
                    <a:pt x="1098486" y="603027"/>
                  </a:cubicBezTo>
                  <a:lnTo>
                    <a:pt x="1184471" y="767730"/>
                  </a:lnTo>
                  <a:cubicBezTo>
                    <a:pt x="1192203" y="782550"/>
                    <a:pt x="1209754" y="789321"/>
                    <a:pt x="1225418" y="783526"/>
                  </a:cubicBezTo>
                  <a:lnTo>
                    <a:pt x="1250455" y="774296"/>
                  </a:lnTo>
                  <a:cubicBezTo>
                    <a:pt x="1308622" y="752843"/>
                    <a:pt x="1362534" y="718336"/>
                    <a:pt x="1406369" y="674508"/>
                  </a:cubicBezTo>
                  <a:cubicBezTo>
                    <a:pt x="1417567" y="663306"/>
                    <a:pt x="1419308" y="645765"/>
                    <a:pt x="1410519" y="632584"/>
                  </a:cubicBezTo>
                  <a:lnTo>
                    <a:pt x="1408752" y="629929"/>
                  </a:lnTo>
                  <a:lnTo>
                    <a:pt x="1424618" y="629929"/>
                  </a:lnTo>
                  <a:cubicBezTo>
                    <a:pt x="1429579" y="629929"/>
                    <a:pt x="1434274" y="632092"/>
                    <a:pt x="1437497" y="635867"/>
                  </a:cubicBezTo>
                  <a:lnTo>
                    <a:pt x="1478431" y="683792"/>
                  </a:lnTo>
                  <a:cubicBezTo>
                    <a:pt x="1479751" y="685337"/>
                    <a:pt x="1480771" y="687085"/>
                    <a:pt x="1481468" y="689002"/>
                  </a:cubicBezTo>
                  <a:lnTo>
                    <a:pt x="1526642" y="813219"/>
                  </a:lnTo>
                  <a:cubicBezTo>
                    <a:pt x="1530523" y="823892"/>
                    <a:pt x="1539588" y="831840"/>
                    <a:pt x="1550666" y="834299"/>
                  </a:cubicBezTo>
                  <a:cubicBezTo>
                    <a:pt x="1553059" y="834828"/>
                    <a:pt x="1555468" y="835087"/>
                    <a:pt x="1557864" y="835087"/>
                  </a:cubicBezTo>
                  <a:cubicBezTo>
                    <a:pt x="1566579" y="835087"/>
                    <a:pt x="1575063" y="831654"/>
                    <a:pt x="1581356" y="825354"/>
                  </a:cubicBezTo>
                  <a:lnTo>
                    <a:pt x="1602858" y="803852"/>
                  </a:lnTo>
                  <a:cubicBezTo>
                    <a:pt x="1616475" y="790232"/>
                    <a:pt x="1625849" y="773000"/>
                    <a:pt x="1630328" y="753897"/>
                  </a:cubicBezTo>
                  <a:cubicBezTo>
                    <a:pt x="1663583" y="1020404"/>
                    <a:pt x="1559083" y="1296093"/>
                    <a:pt x="1338201" y="1469458"/>
                  </a:cubicBezTo>
                  <a:cubicBezTo>
                    <a:pt x="1323764" y="1480785"/>
                    <a:pt x="1321245" y="1501669"/>
                    <a:pt x="1332579" y="1516107"/>
                  </a:cubicBezTo>
                  <a:cubicBezTo>
                    <a:pt x="1343907" y="1530545"/>
                    <a:pt x="1364787" y="1533063"/>
                    <a:pt x="1379228" y="1521729"/>
                  </a:cubicBezTo>
                  <a:cubicBezTo>
                    <a:pt x="1538697" y="1396568"/>
                    <a:pt x="1648251" y="1217551"/>
                    <a:pt x="1687710" y="1017653"/>
                  </a:cubicBezTo>
                  <a:cubicBezTo>
                    <a:pt x="1727537" y="815828"/>
                    <a:pt x="1692764" y="606440"/>
                    <a:pt x="1589786" y="428077"/>
                  </a:cubicBezTo>
                  <a:close/>
                  <a:moveTo>
                    <a:pt x="159601" y="942009"/>
                  </a:moveTo>
                  <a:lnTo>
                    <a:pt x="296611" y="1046183"/>
                  </a:lnTo>
                  <a:cubicBezTo>
                    <a:pt x="300662" y="1049263"/>
                    <a:pt x="305360" y="1051370"/>
                    <a:pt x="310351" y="1052343"/>
                  </a:cubicBezTo>
                  <a:lnTo>
                    <a:pt x="392930" y="1068479"/>
                  </a:lnTo>
                  <a:cubicBezTo>
                    <a:pt x="403470" y="1070539"/>
                    <a:pt x="412262" y="1076773"/>
                    <a:pt x="417695" y="1086037"/>
                  </a:cubicBezTo>
                  <a:cubicBezTo>
                    <a:pt x="423128" y="1095297"/>
                    <a:pt x="424271" y="1106014"/>
                    <a:pt x="420928" y="1116218"/>
                  </a:cubicBezTo>
                  <a:cubicBezTo>
                    <a:pt x="414050" y="1137195"/>
                    <a:pt x="414016" y="1159382"/>
                    <a:pt x="420838" y="1180372"/>
                  </a:cubicBezTo>
                  <a:lnTo>
                    <a:pt x="431365" y="1212763"/>
                  </a:lnTo>
                  <a:cubicBezTo>
                    <a:pt x="437655" y="1232122"/>
                    <a:pt x="427015" y="1252992"/>
                    <a:pt x="407660" y="1259282"/>
                  </a:cubicBezTo>
                  <a:lnTo>
                    <a:pt x="374641" y="1270012"/>
                  </a:lnTo>
                  <a:cubicBezTo>
                    <a:pt x="363121" y="1273753"/>
                    <a:pt x="354554" y="1283469"/>
                    <a:pt x="352278" y="1295358"/>
                  </a:cubicBezTo>
                  <a:lnTo>
                    <a:pt x="325702" y="1434083"/>
                  </a:lnTo>
                  <a:cubicBezTo>
                    <a:pt x="267277" y="1380609"/>
                    <a:pt x="215979" y="1317409"/>
                    <a:pt x="174341" y="1245287"/>
                  </a:cubicBezTo>
                  <a:cubicBezTo>
                    <a:pt x="123541" y="1157308"/>
                    <a:pt x="91802" y="1063468"/>
                    <a:pt x="77813" y="968581"/>
                  </a:cubicBezTo>
                  <a:lnTo>
                    <a:pt x="159601" y="942009"/>
                  </a:lnTo>
                  <a:close/>
                  <a:moveTo>
                    <a:pt x="353245" y="412054"/>
                  </a:moveTo>
                  <a:lnTo>
                    <a:pt x="314159" y="453932"/>
                  </a:lnTo>
                  <a:cubicBezTo>
                    <a:pt x="312414" y="455803"/>
                    <a:pt x="310889" y="457869"/>
                    <a:pt x="309617" y="460089"/>
                  </a:cubicBezTo>
                  <a:lnTo>
                    <a:pt x="220857" y="615052"/>
                  </a:lnTo>
                  <a:lnTo>
                    <a:pt x="141970" y="671461"/>
                  </a:lnTo>
                  <a:cubicBezTo>
                    <a:pt x="127276" y="681968"/>
                    <a:pt x="123668" y="702280"/>
                    <a:pt x="133842" y="717206"/>
                  </a:cubicBezTo>
                  <a:lnTo>
                    <a:pt x="163346" y="760483"/>
                  </a:lnTo>
                  <a:cubicBezTo>
                    <a:pt x="146339" y="763015"/>
                    <a:pt x="131078" y="765101"/>
                    <a:pt x="120930" y="766208"/>
                  </a:cubicBezTo>
                  <a:cubicBezTo>
                    <a:pt x="118979" y="764337"/>
                    <a:pt x="116939" y="762440"/>
                    <a:pt x="114829" y="760479"/>
                  </a:cubicBezTo>
                  <a:cubicBezTo>
                    <a:pt x="106931" y="753143"/>
                    <a:pt x="95955" y="743343"/>
                    <a:pt x="79594" y="729025"/>
                  </a:cubicBezTo>
                  <a:cubicBezTo>
                    <a:pt x="106578" y="562010"/>
                    <a:pt x="187057" y="404668"/>
                    <a:pt x="313631" y="284564"/>
                  </a:cubicBezTo>
                  <a:cubicBezTo>
                    <a:pt x="337867" y="292196"/>
                    <a:pt x="357758" y="310276"/>
                    <a:pt x="367474" y="333858"/>
                  </a:cubicBezTo>
                  <a:cubicBezTo>
                    <a:pt x="378406" y="360381"/>
                    <a:pt x="372817" y="391077"/>
                    <a:pt x="353245" y="412054"/>
                  </a:cubicBezTo>
                  <a:close/>
                  <a:moveTo>
                    <a:pt x="624155" y="593623"/>
                  </a:moveTo>
                  <a:cubicBezTo>
                    <a:pt x="638975" y="585283"/>
                    <a:pt x="673373" y="584064"/>
                    <a:pt x="698487" y="583173"/>
                  </a:cubicBezTo>
                  <a:cubicBezTo>
                    <a:pt x="708552" y="582818"/>
                    <a:pt x="718062" y="582479"/>
                    <a:pt x="726555" y="581768"/>
                  </a:cubicBezTo>
                  <a:cubicBezTo>
                    <a:pt x="731038" y="581392"/>
                    <a:pt x="736015" y="581462"/>
                    <a:pt x="740710" y="581827"/>
                  </a:cubicBezTo>
                  <a:cubicBezTo>
                    <a:pt x="738614" y="587210"/>
                    <a:pt x="737932" y="593118"/>
                    <a:pt x="738843" y="598980"/>
                  </a:cubicBezTo>
                  <a:cubicBezTo>
                    <a:pt x="740441" y="609291"/>
                    <a:pt x="746798" y="618246"/>
                    <a:pt x="755995" y="623167"/>
                  </a:cubicBezTo>
                  <a:cubicBezTo>
                    <a:pt x="762229" y="626503"/>
                    <a:pt x="770905" y="632288"/>
                    <a:pt x="780089" y="638412"/>
                  </a:cubicBezTo>
                  <a:cubicBezTo>
                    <a:pt x="806057" y="655724"/>
                    <a:pt x="835494" y="675345"/>
                    <a:pt x="863147" y="677106"/>
                  </a:cubicBezTo>
                  <a:cubicBezTo>
                    <a:pt x="888294" y="678738"/>
                    <a:pt x="902286" y="664406"/>
                    <a:pt x="908281" y="658302"/>
                  </a:cubicBezTo>
                  <a:cubicBezTo>
                    <a:pt x="908759" y="657817"/>
                    <a:pt x="909211" y="657332"/>
                    <a:pt x="909689" y="656890"/>
                  </a:cubicBezTo>
                  <a:cubicBezTo>
                    <a:pt x="913065" y="654139"/>
                    <a:pt x="916229" y="650451"/>
                    <a:pt x="918581" y="646001"/>
                  </a:cubicBezTo>
                  <a:cubicBezTo>
                    <a:pt x="923895" y="647520"/>
                    <a:pt x="929477" y="649032"/>
                    <a:pt x="935199" y="650583"/>
                  </a:cubicBezTo>
                  <a:cubicBezTo>
                    <a:pt x="954873" y="655910"/>
                    <a:pt x="991494" y="665825"/>
                    <a:pt x="999585" y="674398"/>
                  </a:cubicBezTo>
                  <a:cubicBezTo>
                    <a:pt x="1013956" y="689633"/>
                    <a:pt x="1025158" y="718632"/>
                    <a:pt x="1035043" y="744214"/>
                  </a:cubicBezTo>
                  <a:cubicBezTo>
                    <a:pt x="1040037" y="757143"/>
                    <a:pt x="1044756" y="769345"/>
                    <a:pt x="1050049" y="780659"/>
                  </a:cubicBezTo>
                  <a:cubicBezTo>
                    <a:pt x="1052322" y="785513"/>
                    <a:pt x="1054558" y="790514"/>
                    <a:pt x="1056831" y="795578"/>
                  </a:cubicBezTo>
                  <a:cubicBezTo>
                    <a:pt x="1072162" y="829777"/>
                    <a:pt x="1089541" y="868541"/>
                    <a:pt x="1126408" y="892638"/>
                  </a:cubicBezTo>
                  <a:cubicBezTo>
                    <a:pt x="1143125" y="903567"/>
                    <a:pt x="1163617" y="906707"/>
                    <a:pt x="1181700" y="909482"/>
                  </a:cubicBezTo>
                  <a:cubicBezTo>
                    <a:pt x="1183886" y="909817"/>
                    <a:pt x="1186391" y="910203"/>
                    <a:pt x="1188937" y="910621"/>
                  </a:cubicBezTo>
                  <a:cubicBezTo>
                    <a:pt x="1178204" y="925594"/>
                    <a:pt x="1162922" y="939822"/>
                    <a:pt x="1146777" y="954858"/>
                  </a:cubicBezTo>
                  <a:cubicBezTo>
                    <a:pt x="1105643" y="993164"/>
                    <a:pt x="1054452" y="1040840"/>
                    <a:pt x="1078027" y="1116896"/>
                  </a:cubicBezTo>
                  <a:cubicBezTo>
                    <a:pt x="1089155" y="1152809"/>
                    <a:pt x="1089674" y="1156690"/>
                    <a:pt x="1071780" y="1176155"/>
                  </a:cubicBezTo>
                  <a:cubicBezTo>
                    <a:pt x="1069341" y="1178810"/>
                    <a:pt x="1067069" y="1181229"/>
                    <a:pt x="1064939" y="1183495"/>
                  </a:cubicBezTo>
                  <a:cubicBezTo>
                    <a:pt x="1049614" y="1199810"/>
                    <a:pt x="1037509" y="1212696"/>
                    <a:pt x="1027487" y="1244263"/>
                  </a:cubicBezTo>
                  <a:cubicBezTo>
                    <a:pt x="1024576" y="1253431"/>
                    <a:pt x="1020805" y="1257677"/>
                    <a:pt x="1013956" y="1265386"/>
                  </a:cubicBezTo>
                  <a:cubicBezTo>
                    <a:pt x="1008480" y="1271554"/>
                    <a:pt x="1001659" y="1279236"/>
                    <a:pt x="995369" y="1290002"/>
                  </a:cubicBezTo>
                  <a:cubicBezTo>
                    <a:pt x="987832" y="1302901"/>
                    <a:pt x="985340" y="1315322"/>
                    <a:pt x="983343" y="1325300"/>
                  </a:cubicBezTo>
                  <a:cubicBezTo>
                    <a:pt x="981373" y="1335119"/>
                    <a:pt x="980256" y="1340047"/>
                    <a:pt x="976402" y="1344779"/>
                  </a:cubicBezTo>
                  <a:cubicBezTo>
                    <a:pt x="967626" y="1355551"/>
                    <a:pt x="951258" y="1371195"/>
                    <a:pt x="934454" y="1381871"/>
                  </a:cubicBezTo>
                  <a:cubicBezTo>
                    <a:pt x="918837" y="1391787"/>
                    <a:pt x="909719" y="1393143"/>
                    <a:pt x="906612" y="1392956"/>
                  </a:cubicBezTo>
                  <a:cubicBezTo>
                    <a:pt x="903067" y="1389155"/>
                    <a:pt x="890224" y="1372511"/>
                    <a:pt x="870819" y="1314916"/>
                  </a:cubicBezTo>
                  <a:cubicBezTo>
                    <a:pt x="866034" y="1300708"/>
                    <a:pt x="859395" y="1286088"/>
                    <a:pt x="852975" y="1271949"/>
                  </a:cubicBezTo>
                  <a:cubicBezTo>
                    <a:pt x="838823" y="1240781"/>
                    <a:pt x="824193" y="1208549"/>
                    <a:pt x="831311" y="1186522"/>
                  </a:cubicBezTo>
                  <a:cubicBezTo>
                    <a:pt x="832151" y="1183924"/>
                    <a:pt x="832982" y="1181385"/>
                    <a:pt x="833799" y="1178903"/>
                  </a:cubicBezTo>
                  <a:cubicBezTo>
                    <a:pt x="845170" y="1144246"/>
                    <a:pt x="855903" y="1111519"/>
                    <a:pt x="836019" y="1063870"/>
                  </a:cubicBezTo>
                  <a:cubicBezTo>
                    <a:pt x="829965" y="1049359"/>
                    <a:pt x="820325" y="1038756"/>
                    <a:pt x="811829" y="1029399"/>
                  </a:cubicBezTo>
                  <a:cubicBezTo>
                    <a:pt x="806330" y="1023348"/>
                    <a:pt x="800099" y="1016490"/>
                    <a:pt x="799139" y="1012542"/>
                  </a:cubicBezTo>
                  <a:cubicBezTo>
                    <a:pt x="797969" y="1007728"/>
                    <a:pt x="798006" y="1002168"/>
                    <a:pt x="798049" y="995732"/>
                  </a:cubicBezTo>
                  <a:cubicBezTo>
                    <a:pt x="798162" y="978370"/>
                    <a:pt x="798335" y="952137"/>
                    <a:pt x="772254" y="927714"/>
                  </a:cubicBezTo>
                  <a:cubicBezTo>
                    <a:pt x="735484" y="893296"/>
                    <a:pt x="692606" y="903899"/>
                    <a:pt x="664229" y="910917"/>
                  </a:cubicBezTo>
                  <a:cubicBezTo>
                    <a:pt x="655513" y="913070"/>
                    <a:pt x="647279" y="915110"/>
                    <a:pt x="639982" y="915968"/>
                  </a:cubicBezTo>
                  <a:cubicBezTo>
                    <a:pt x="593303" y="921437"/>
                    <a:pt x="551628" y="903826"/>
                    <a:pt x="525610" y="867621"/>
                  </a:cubicBezTo>
                  <a:cubicBezTo>
                    <a:pt x="498393" y="829750"/>
                    <a:pt x="494442" y="778788"/>
                    <a:pt x="515303" y="734628"/>
                  </a:cubicBezTo>
                  <a:cubicBezTo>
                    <a:pt x="525401" y="713259"/>
                    <a:pt x="540656" y="696090"/>
                    <a:pt x="558320" y="676219"/>
                  </a:cubicBezTo>
                  <a:cubicBezTo>
                    <a:pt x="562178" y="671876"/>
                    <a:pt x="566072" y="667497"/>
                    <a:pt x="569967" y="663011"/>
                  </a:cubicBezTo>
                  <a:cubicBezTo>
                    <a:pt x="576446" y="655541"/>
                    <a:pt x="583577" y="645426"/>
                    <a:pt x="591117" y="634717"/>
                  </a:cubicBezTo>
                  <a:cubicBezTo>
                    <a:pt x="600118" y="621941"/>
                    <a:pt x="616878" y="598149"/>
                    <a:pt x="624155" y="593623"/>
                  </a:cubicBezTo>
                  <a:close/>
                </a:path>
              </a:pathLst>
            </a:custGeom>
            <a:solidFill>
              <a:schemeClr val="bg1"/>
            </a:solidFill>
            <a:ln w="9525" cap="flat">
              <a:noFill/>
              <a:prstDash val="solid"/>
              <a:miter/>
            </a:ln>
          </p:spPr>
          <p:txBody>
            <a:bodyPr rtlCol="0" anchor="ctr"/>
            <a:lstStyle/>
            <a:p>
              <a:endParaRPr lang="pt-BR" sz="3600"/>
            </a:p>
          </p:txBody>
        </p:sp>
        <p:sp>
          <p:nvSpPr>
            <p:cNvPr id="48" name="Forma Livre: Forma 47">
              <a:extLst>
                <a:ext uri="{FF2B5EF4-FFF2-40B4-BE49-F238E27FC236}">
                  <a16:creationId xmlns:a16="http://schemas.microsoft.com/office/drawing/2014/main" id="{0D3465ED-B326-4089-BF9A-A80A464B0305}"/>
                </a:ext>
              </a:extLst>
            </p:cNvPr>
            <p:cNvSpPr/>
            <p:nvPr/>
          </p:nvSpPr>
          <p:spPr>
            <a:xfrm>
              <a:off x="9482036" y="4949337"/>
              <a:ext cx="202693" cy="348897"/>
            </a:xfrm>
            <a:custGeom>
              <a:avLst/>
              <a:gdLst>
                <a:gd name="connsiteX0" fmla="*/ 201437 w 202692"/>
                <a:gd name="connsiteY0" fmla="*/ 87445 h 348896"/>
                <a:gd name="connsiteX1" fmla="*/ 185451 w 202692"/>
                <a:gd name="connsiteY1" fmla="*/ 27189 h 348896"/>
                <a:gd name="connsiteX2" fmla="*/ 157280 w 202692"/>
                <a:gd name="connsiteY2" fmla="*/ 2720 h 348896"/>
                <a:gd name="connsiteX3" fmla="*/ 124131 w 202692"/>
                <a:gd name="connsiteY3" fmla="*/ 19869 h 348896"/>
                <a:gd name="connsiteX4" fmla="*/ 114040 w 202692"/>
                <a:gd name="connsiteY4" fmla="*/ 40567 h 348896"/>
                <a:gd name="connsiteX5" fmla="*/ 97452 w 202692"/>
                <a:gd name="connsiteY5" fmla="*/ 70698 h 348896"/>
                <a:gd name="connsiteX6" fmla="*/ 77947 w 202692"/>
                <a:gd name="connsiteY6" fmla="*/ 82265 h 348896"/>
                <a:gd name="connsiteX7" fmla="*/ 22609 w 202692"/>
                <a:gd name="connsiteY7" fmla="*/ 136045 h 348896"/>
                <a:gd name="connsiteX8" fmla="*/ 20409 w 202692"/>
                <a:gd name="connsiteY8" fmla="*/ 182923 h 348896"/>
                <a:gd name="connsiteX9" fmla="*/ 19558 w 202692"/>
                <a:gd name="connsiteY9" fmla="*/ 202505 h 348896"/>
                <a:gd name="connsiteX10" fmla="*/ 19226 w 202692"/>
                <a:gd name="connsiteY10" fmla="*/ 203279 h 348896"/>
                <a:gd name="connsiteX11" fmla="*/ 16565 w 202692"/>
                <a:gd name="connsiteY11" fmla="*/ 313580 h 348896"/>
                <a:gd name="connsiteX12" fmla="*/ 73039 w 202692"/>
                <a:gd name="connsiteY12" fmla="*/ 348819 h 348896"/>
                <a:gd name="connsiteX13" fmla="*/ 81898 w 202692"/>
                <a:gd name="connsiteY13" fmla="*/ 348104 h 348896"/>
                <a:gd name="connsiteX14" fmla="*/ 162091 w 202692"/>
                <a:gd name="connsiteY14" fmla="*/ 237145 h 348896"/>
                <a:gd name="connsiteX15" fmla="*/ 201174 w 202692"/>
                <a:gd name="connsiteY15" fmla="*/ 105425 h 348896"/>
                <a:gd name="connsiteX16" fmla="*/ 201437 w 202692"/>
                <a:gd name="connsiteY16" fmla="*/ 87445 h 348896"/>
                <a:gd name="connsiteX17" fmla="*/ 98389 w 202692"/>
                <a:gd name="connsiteY17" fmla="*/ 218242 h 348896"/>
                <a:gd name="connsiteX18" fmla="*/ 72966 w 202692"/>
                <a:gd name="connsiteY18" fmla="*/ 278119 h 348896"/>
                <a:gd name="connsiteX19" fmla="*/ 70939 w 202692"/>
                <a:gd name="connsiteY19" fmla="*/ 275384 h 348896"/>
                <a:gd name="connsiteX20" fmla="*/ 80360 w 202692"/>
                <a:gd name="connsiteY20" fmla="*/ 229320 h 348896"/>
                <a:gd name="connsiteX21" fmla="*/ 80695 w 202692"/>
                <a:gd name="connsiteY21" fmla="*/ 228542 h 348896"/>
                <a:gd name="connsiteX22" fmla="*/ 86145 w 202692"/>
                <a:gd name="connsiteY22" fmla="*/ 173184 h 348896"/>
                <a:gd name="connsiteX23" fmla="*/ 86012 w 202692"/>
                <a:gd name="connsiteY23" fmla="*/ 155939 h 348896"/>
                <a:gd name="connsiteX24" fmla="*/ 106829 w 202692"/>
                <a:gd name="connsiteY24" fmla="*/ 142112 h 348896"/>
                <a:gd name="connsiteX25" fmla="*/ 123533 w 202692"/>
                <a:gd name="connsiteY25" fmla="*/ 133496 h 348896"/>
                <a:gd name="connsiteX26" fmla="*/ 98389 w 202692"/>
                <a:gd name="connsiteY26" fmla="*/ 218242 h 34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2692" h="348896">
                  <a:moveTo>
                    <a:pt x="201437" y="87445"/>
                  </a:moveTo>
                  <a:lnTo>
                    <a:pt x="185451" y="27189"/>
                  </a:lnTo>
                  <a:cubicBezTo>
                    <a:pt x="181958" y="14031"/>
                    <a:pt x="170794" y="4335"/>
                    <a:pt x="157280" y="2720"/>
                  </a:cubicBezTo>
                  <a:cubicBezTo>
                    <a:pt x="143749" y="1138"/>
                    <a:pt x="130627" y="7903"/>
                    <a:pt x="124131" y="19869"/>
                  </a:cubicBezTo>
                  <a:cubicBezTo>
                    <a:pt x="120489" y="26581"/>
                    <a:pt x="117210" y="33692"/>
                    <a:pt x="114040" y="40567"/>
                  </a:cubicBezTo>
                  <a:cubicBezTo>
                    <a:pt x="108707" y="52133"/>
                    <a:pt x="103191" y="64096"/>
                    <a:pt x="97452" y="70698"/>
                  </a:cubicBezTo>
                  <a:cubicBezTo>
                    <a:pt x="94229" y="74406"/>
                    <a:pt x="85949" y="78404"/>
                    <a:pt x="77947" y="82265"/>
                  </a:cubicBezTo>
                  <a:cubicBezTo>
                    <a:pt x="58818" y="91496"/>
                    <a:pt x="32617" y="104139"/>
                    <a:pt x="22609" y="136045"/>
                  </a:cubicBezTo>
                  <a:cubicBezTo>
                    <a:pt x="16395" y="155836"/>
                    <a:pt x="18714" y="171493"/>
                    <a:pt x="20409" y="182923"/>
                  </a:cubicBezTo>
                  <a:cubicBezTo>
                    <a:pt x="21874" y="192835"/>
                    <a:pt x="22213" y="196271"/>
                    <a:pt x="19558" y="202505"/>
                  </a:cubicBezTo>
                  <a:lnTo>
                    <a:pt x="19226" y="203279"/>
                  </a:lnTo>
                  <a:cubicBezTo>
                    <a:pt x="8650" y="228097"/>
                    <a:pt x="-11028" y="274301"/>
                    <a:pt x="16565" y="313580"/>
                  </a:cubicBezTo>
                  <a:cubicBezTo>
                    <a:pt x="36252" y="341612"/>
                    <a:pt x="56954" y="348819"/>
                    <a:pt x="73039" y="348819"/>
                  </a:cubicBezTo>
                  <a:cubicBezTo>
                    <a:pt x="76179" y="348829"/>
                    <a:pt x="79150" y="348553"/>
                    <a:pt x="81898" y="348104"/>
                  </a:cubicBezTo>
                  <a:cubicBezTo>
                    <a:pt x="115791" y="342565"/>
                    <a:pt x="141270" y="307310"/>
                    <a:pt x="162091" y="237145"/>
                  </a:cubicBezTo>
                  <a:lnTo>
                    <a:pt x="201174" y="105425"/>
                  </a:lnTo>
                  <a:cubicBezTo>
                    <a:pt x="202912" y="99567"/>
                    <a:pt x="203005" y="93346"/>
                    <a:pt x="201437" y="87445"/>
                  </a:cubicBezTo>
                  <a:close/>
                  <a:moveTo>
                    <a:pt x="98389" y="218242"/>
                  </a:moveTo>
                  <a:cubicBezTo>
                    <a:pt x="87776" y="254015"/>
                    <a:pt x="78386" y="270716"/>
                    <a:pt x="72966" y="278119"/>
                  </a:cubicBezTo>
                  <a:cubicBezTo>
                    <a:pt x="72342" y="277321"/>
                    <a:pt x="71664" y="276418"/>
                    <a:pt x="70939" y="275384"/>
                  </a:cubicBezTo>
                  <a:cubicBezTo>
                    <a:pt x="64589" y="266340"/>
                    <a:pt x="74079" y="244063"/>
                    <a:pt x="80360" y="229320"/>
                  </a:cubicBezTo>
                  <a:lnTo>
                    <a:pt x="80695" y="228542"/>
                  </a:lnTo>
                  <a:cubicBezTo>
                    <a:pt x="90823" y="204771"/>
                    <a:pt x="88115" y="186515"/>
                    <a:pt x="86145" y="173184"/>
                  </a:cubicBezTo>
                  <a:cubicBezTo>
                    <a:pt x="84879" y="164648"/>
                    <a:pt x="84427" y="160979"/>
                    <a:pt x="86012" y="155939"/>
                  </a:cubicBezTo>
                  <a:cubicBezTo>
                    <a:pt x="87314" y="151795"/>
                    <a:pt x="95100" y="147774"/>
                    <a:pt x="106829" y="142112"/>
                  </a:cubicBezTo>
                  <a:cubicBezTo>
                    <a:pt x="112029" y="139600"/>
                    <a:pt x="117755" y="136839"/>
                    <a:pt x="123533" y="133496"/>
                  </a:cubicBezTo>
                  <a:lnTo>
                    <a:pt x="98389" y="218242"/>
                  </a:lnTo>
                  <a:close/>
                </a:path>
              </a:pathLst>
            </a:custGeom>
            <a:solidFill>
              <a:schemeClr val="bg1"/>
            </a:solidFill>
            <a:ln w="9525" cap="flat">
              <a:noFill/>
              <a:prstDash val="solid"/>
              <a:miter/>
            </a:ln>
          </p:spPr>
          <p:txBody>
            <a:bodyPr rtlCol="0" anchor="ctr"/>
            <a:lstStyle/>
            <a:p>
              <a:endParaRPr lang="pt-BR" sz="3600"/>
            </a:p>
          </p:txBody>
        </p:sp>
        <p:sp>
          <p:nvSpPr>
            <p:cNvPr id="49" name="Forma Livre: Forma 48">
              <a:extLst>
                <a:ext uri="{FF2B5EF4-FFF2-40B4-BE49-F238E27FC236}">
                  <a16:creationId xmlns:a16="http://schemas.microsoft.com/office/drawing/2014/main" id="{8142E0BB-6C71-4BFD-A7F7-DF5A5B33BE5D}"/>
                </a:ext>
              </a:extLst>
            </p:cNvPr>
            <p:cNvSpPr/>
            <p:nvPr/>
          </p:nvSpPr>
          <p:spPr>
            <a:xfrm>
              <a:off x="9169337" y="4282604"/>
              <a:ext cx="73102" cy="69779"/>
            </a:xfrm>
            <a:custGeom>
              <a:avLst/>
              <a:gdLst>
                <a:gd name="connsiteX0" fmla="*/ 48966 w 73102"/>
                <a:gd name="connsiteY0" fmla="*/ 5153 h 69779"/>
                <a:gd name="connsiteX1" fmla="*/ 46724 w 73102"/>
                <a:gd name="connsiteY1" fmla="*/ 4369 h 69779"/>
                <a:gd name="connsiteX2" fmla="*/ 4374 w 73102"/>
                <a:gd name="connsiteY2" fmla="*/ 24724 h 69779"/>
                <a:gd name="connsiteX3" fmla="*/ 24730 w 73102"/>
                <a:gd name="connsiteY3" fmla="*/ 67074 h 69779"/>
                <a:gd name="connsiteX4" fmla="*/ 26969 w 73102"/>
                <a:gd name="connsiteY4" fmla="*/ 67858 h 69779"/>
                <a:gd name="connsiteX5" fmla="*/ 37968 w 73102"/>
                <a:gd name="connsiteY5" fmla="*/ 69739 h 69779"/>
                <a:gd name="connsiteX6" fmla="*/ 69322 w 73102"/>
                <a:gd name="connsiteY6" fmla="*/ 47502 h 69779"/>
                <a:gd name="connsiteX7" fmla="*/ 48966 w 73102"/>
                <a:gd name="connsiteY7" fmla="*/ 5153 h 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02" h="69779">
                  <a:moveTo>
                    <a:pt x="48966" y="5153"/>
                  </a:moveTo>
                  <a:lnTo>
                    <a:pt x="46724" y="4369"/>
                  </a:lnTo>
                  <a:cubicBezTo>
                    <a:pt x="29422" y="-1692"/>
                    <a:pt x="10448" y="7409"/>
                    <a:pt x="4374" y="24724"/>
                  </a:cubicBezTo>
                  <a:cubicBezTo>
                    <a:pt x="-1700" y="42043"/>
                    <a:pt x="7414" y="61000"/>
                    <a:pt x="24730" y="67074"/>
                  </a:cubicBezTo>
                  <a:lnTo>
                    <a:pt x="26969" y="67858"/>
                  </a:lnTo>
                  <a:cubicBezTo>
                    <a:pt x="30608" y="69134"/>
                    <a:pt x="34316" y="69739"/>
                    <a:pt x="37968" y="69739"/>
                  </a:cubicBezTo>
                  <a:cubicBezTo>
                    <a:pt x="51685" y="69739"/>
                    <a:pt x="64524" y="61176"/>
                    <a:pt x="69322" y="47502"/>
                  </a:cubicBezTo>
                  <a:cubicBezTo>
                    <a:pt x="75396" y="30184"/>
                    <a:pt x="66282" y="11224"/>
                    <a:pt x="48966" y="5153"/>
                  </a:cubicBezTo>
                  <a:close/>
                </a:path>
              </a:pathLst>
            </a:custGeom>
            <a:solidFill>
              <a:schemeClr val="bg1"/>
            </a:solidFill>
            <a:ln w="9525" cap="flat">
              <a:noFill/>
              <a:prstDash val="solid"/>
              <a:miter/>
            </a:ln>
          </p:spPr>
          <p:txBody>
            <a:bodyPr rtlCol="0" anchor="ctr"/>
            <a:lstStyle/>
            <a:p>
              <a:endParaRPr lang="pt-BR" sz="3600"/>
            </a:p>
          </p:txBody>
        </p:sp>
      </p:grpSp>
      <p:grpSp>
        <p:nvGrpSpPr>
          <p:cNvPr id="50" name="Gráfico 15">
            <a:extLst>
              <a:ext uri="{FF2B5EF4-FFF2-40B4-BE49-F238E27FC236}">
                <a16:creationId xmlns:a16="http://schemas.microsoft.com/office/drawing/2014/main" id="{DAB10F84-DB57-446A-AABB-E2202473D06C}"/>
              </a:ext>
            </a:extLst>
          </p:cNvPr>
          <p:cNvGrpSpPr/>
          <p:nvPr userDrawn="1"/>
        </p:nvGrpSpPr>
        <p:grpSpPr>
          <a:xfrm>
            <a:off x="4981678" y="9395775"/>
            <a:ext cx="2205297" cy="2205010"/>
            <a:chOff x="2169672" y="3892806"/>
            <a:chExt cx="1701288" cy="1701288"/>
          </a:xfrm>
        </p:grpSpPr>
        <p:sp>
          <p:nvSpPr>
            <p:cNvPr id="51" name="Forma Livre: Forma 50">
              <a:extLst>
                <a:ext uri="{FF2B5EF4-FFF2-40B4-BE49-F238E27FC236}">
                  <a16:creationId xmlns:a16="http://schemas.microsoft.com/office/drawing/2014/main" id="{4FECFB5F-B4E7-4B8E-9EB9-1C4C0BD08A6F}"/>
                </a:ext>
              </a:extLst>
            </p:cNvPr>
            <p:cNvSpPr/>
            <p:nvPr/>
          </p:nvSpPr>
          <p:spPr>
            <a:xfrm>
              <a:off x="3720891" y="4982697"/>
              <a:ext cx="149527" cy="149527"/>
            </a:xfrm>
            <a:custGeom>
              <a:avLst/>
              <a:gdLst>
                <a:gd name="connsiteX0" fmla="*/ 140240 w 149527"/>
                <a:gd name="connsiteY0" fmla="*/ 92577 h 149527"/>
                <a:gd name="connsiteX1" fmla="*/ 59133 w 149527"/>
                <a:gd name="connsiteY1" fmla="*/ 12132 h 149527"/>
                <a:gd name="connsiteX2" fmla="*/ 12132 w 149527"/>
                <a:gd name="connsiteY2" fmla="*/ 12324 h 149527"/>
                <a:gd name="connsiteX3" fmla="*/ 12324 w 149527"/>
                <a:gd name="connsiteY3" fmla="*/ 59326 h 149527"/>
                <a:gd name="connsiteX4" fmla="*/ 93428 w 149527"/>
                <a:gd name="connsiteY4" fmla="*/ 139771 h 149527"/>
                <a:gd name="connsiteX5" fmla="*/ 116831 w 149527"/>
                <a:gd name="connsiteY5" fmla="*/ 149411 h 149527"/>
                <a:gd name="connsiteX6" fmla="*/ 140426 w 149527"/>
                <a:gd name="connsiteY6" fmla="*/ 139579 h 149527"/>
                <a:gd name="connsiteX7" fmla="*/ 140240 w 149527"/>
                <a:gd name="connsiteY7" fmla="*/ 92577 h 1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27" h="149527">
                  <a:moveTo>
                    <a:pt x="140240" y="92577"/>
                  </a:moveTo>
                  <a:lnTo>
                    <a:pt x="59133" y="12132"/>
                  </a:lnTo>
                  <a:cubicBezTo>
                    <a:pt x="46097" y="-798"/>
                    <a:pt x="25057" y="-708"/>
                    <a:pt x="12132" y="12324"/>
                  </a:cubicBezTo>
                  <a:cubicBezTo>
                    <a:pt x="-798" y="25356"/>
                    <a:pt x="-708" y="46400"/>
                    <a:pt x="12324" y="59326"/>
                  </a:cubicBezTo>
                  <a:lnTo>
                    <a:pt x="93428" y="139771"/>
                  </a:lnTo>
                  <a:cubicBezTo>
                    <a:pt x="99907" y="146201"/>
                    <a:pt x="108371" y="149411"/>
                    <a:pt x="116831" y="149411"/>
                  </a:cubicBezTo>
                  <a:cubicBezTo>
                    <a:pt x="125380" y="149411"/>
                    <a:pt x="133930" y="146131"/>
                    <a:pt x="140426" y="139579"/>
                  </a:cubicBezTo>
                  <a:cubicBezTo>
                    <a:pt x="153358" y="126546"/>
                    <a:pt x="153272" y="105503"/>
                    <a:pt x="140240" y="92577"/>
                  </a:cubicBezTo>
                  <a:close/>
                </a:path>
              </a:pathLst>
            </a:custGeom>
            <a:solidFill>
              <a:schemeClr val="bg1"/>
            </a:solidFill>
            <a:ln w="9525" cap="flat">
              <a:noFill/>
              <a:prstDash val="solid"/>
              <a:miter/>
            </a:ln>
          </p:spPr>
          <p:txBody>
            <a:bodyPr rtlCol="0" anchor="ctr"/>
            <a:lstStyle/>
            <a:p>
              <a:endParaRPr lang="pt-BR" sz="3600"/>
            </a:p>
          </p:txBody>
        </p:sp>
        <p:sp>
          <p:nvSpPr>
            <p:cNvPr id="52" name="Forma Livre: Forma 51">
              <a:extLst>
                <a:ext uri="{FF2B5EF4-FFF2-40B4-BE49-F238E27FC236}">
                  <a16:creationId xmlns:a16="http://schemas.microsoft.com/office/drawing/2014/main" id="{1DE38471-DCC0-4A79-BC27-427152C99829}"/>
                </a:ext>
              </a:extLst>
            </p:cNvPr>
            <p:cNvSpPr/>
            <p:nvPr/>
          </p:nvSpPr>
          <p:spPr>
            <a:xfrm>
              <a:off x="3638113" y="4900292"/>
              <a:ext cx="69779" cy="69779"/>
            </a:xfrm>
            <a:custGeom>
              <a:avLst/>
              <a:gdLst>
                <a:gd name="connsiteX0" fmla="*/ 59269 w 69779"/>
                <a:gd name="connsiteY0" fmla="*/ 12226 h 69779"/>
                <a:gd name="connsiteX1" fmla="*/ 12268 w 69779"/>
                <a:gd name="connsiteY1" fmla="*/ 12226 h 69779"/>
                <a:gd name="connsiteX2" fmla="*/ 12211 w 69779"/>
                <a:gd name="connsiteY2" fmla="*/ 12283 h 69779"/>
                <a:gd name="connsiteX3" fmla="*/ 12241 w 69779"/>
                <a:gd name="connsiteY3" fmla="*/ 59258 h 69779"/>
                <a:gd name="connsiteX4" fmla="*/ 35724 w 69779"/>
                <a:gd name="connsiteY4" fmla="*/ 68980 h 69779"/>
                <a:gd name="connsiteX5" fmla="*/ 59266 w 69779"/>
                <a:gd name="connsiteY5" fmla="*/ 59231 h 69779"/>
                <a:gd name="connsiteX6" fmla="*/ 59269 w 69779"/>
                <a:gd name="connsiteY6" fmla="*/ 12226 h 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79" h="69779">
                  <a:moveTo>
                    <a:pt x="59269" y="12226"/>
                  </a:moveTo>
                  <a:cubicBezTo>
                    <a:pt x="46290" y="-753"/>
                    <a:pt x="25253" y="-753"/>
                    <a:pt x="12268" y="12226"/>
                  </a:cubicBezTo>
                  <a:lnTo>
                    <a:pt x="12211" y="12283"/>
                  </a:lnTo>
                  <a:cubicBezTo>
                    <a:pt x="-768" y="25262"/>
                    <a:pt x="-738" y="46279"/>
                    <a:pt x="12241" y="59258"/>
                  </a:cubicBezTo>
                  <a:cubicBezTo>
                    <a:pt x="18721" y="65740"/>
                    <a:pt x="27224" y="68980"/>
                    <a:pt x="35724" y="68980"/>
                  </a:cubicBezTo>
                  <a:cubicBezTo>
                    <a:pt x="44243" y="68980"/>
                    <a:pt x="52770" y="65727"/>
                    <a:pt x="59266" y="59231"/>
                  </a:cubicBezTo>
                  <a:cubicBezTo>
                    <a:pt x="72245" y="46252"/>
                    <a:pt x="72245" y="25209"/>
                    <a:pt x="59269" y="12226"/>
                  </a:cubicBezTo>
                  <a:close/>
                </a:path>
              </a:pathLst>
            </a:custGeom>
            <a:solidFill>
              <a:schemeClr val="bg1"/>
            </a:solidFill>
            <a:ln w="9525" cap="flat">
              <a:noFill/>
              <a:prstDash val="solid"/>
              <a:miter/>
            </a:ln>
          </p:spPr>
          <p:txBody>
            <a:bodyPr rtlCol="0" anchor="ctr"/>
            <a:lstStyle/>
            <a:p>
              <a:endParaRPr lang="pt-BR" sz="3600"/>
            </a:p>
          </p:txBody>
        </p:sp>
        <p:sp>
          <p:nvSpPr>
            <p:cNvPr id="53" name="Forma Livre: Forma 52">
              <a:extLst>
                <a:ext uri="{FF2B5EF4-FFF2-40B4-BE49-F238E27FC236}">
                  <a16:creationId xmlns:a16="http://schemas.microsoft.com/office/drawing/2014/main" id="{330DD261-3451-47C8-8F98-344F202FFB4B}"/>
                </a:ext>
              </a:extLst>
            </p:cNvPr>
            <p:cNvSpPr/>
            <p:nvPr/>
          </p:nvSpPr>
          <p:spPr>
            <a:xfrm>
              <a:off x="2167178" y="3968274"/>
              <a:ext cx="1608249" cy="1548438"/>
            </a:xfrm>
            <a:custGeom>
              <a:avLst/>
              <a:gdLst>
                <a:gd name="connsiteX0" fmla="*/ 1246870 w 1608248"/>
                <a:gd name="connsiteY0" fmla="*/ 1097490 h 1548437"/>
                <a:gd name="connsiteX1" fmla="*/ 1569277 w 1608248"/>
                <a:gd name="connsiteY1" fmla="*/ 775086 h 1548437"/>
                <a:gd name="connsiteX2" fmla="*/ 1569274 w 1608248"/>
                <a:gd name="connsiteY2" fmla="*/ 597966 h 1548437"/>
                <a:gd name="connsiteX3" fmla="*/ 1508875 w 1608248"/>
                <a:gd name="connsiteY3" fmla="*/ 564555 h 1548437"/>
                <a:gd name="connsiteX4" fmla="*/ 1520491 w 1608248"/>
                <a:gd name="connsiteY4" fmla="*/ 511762 h 1548437"/>
                <a:gd name="connsiteX5" fmla="*/ 1483811 w 1608248"/>
                <a:gd name="connsiteY5" fmla="*/ 423205 h 1548437"/>
                <a:gd name="connsiteX6" fmla="*/ 1416553 w 1608248"/>
                <a:gd name="connsiteY6" fmla="*/ 388352 h 1548437"/>
                <a:gd name="connsiteX7" fmla="*/ 1386222 w 1608248"/>
                <a:gd name="connsiteY7" fmla="*/ 260560 h 1548437"/>
                <a:gd name="connsiteX8" fmla="*/ 1319012 w 1608248"/>
                <a:gd name="connsiteY8" fmla="*/ 225796 h 1548437"/>
                <a:gd name="connsiteX9" fmla="*/ 1325315 w 1608248"/>
                <a:gd name="connsiteY9" fmla="*/ 186477 h 1548437"/>
                <a:gd name="connsiteX10" fmla="*/ 1288634 w 1608248"/>
                <a:gd name="connsiteY10" fmla="*/ 97920 h 1548437"/>
                <a:gd name="connsiteX11" fmla="*/ 1200078 w 1608248"/>
                <a:gd name="connsiteY11" fmla="*/ 61240 h 1548437"/>
                <a:gd name="connsiteX12" fmla="*/ 1140263 w 1608248"/>
                <a:gd name="connsiteY12" fmla="*/ 76405 h 1548437"/>
                <a:gd name="connsiteX13" fmla="*/ 1137057 w 1608248"/>
                <a:gd name="connsiteY13" fmla="*/ 72959 h 1548437"/>
                <a:gd name="connsiteX14" fmla="*/ 975222 w 1608248"/>
                <a:gd name="connsiteY14" fmla="*/ 2492 h 1548437"/>
                <a:gd name="connsiteX15" fmla="*/ 714247 w 1608248"/>
                <a:gd name="connsiteY15" fmla="*/ 2492 h 1548437"/>
                <a:gd name="connsiteX16" fmla="*/ 681012 w 1608248"/>
                <a:gd name="connsiteY16" fmla="*/ 35727 h 1548437"/>
                <a:gd name="connsiteX17" fmla="*/ 681012 w 1608248"/>
                <a:gd name="connsiteY17" fmla="*/ 79309 h 1548437"/>
                <a:gd name="connsiteX18" fmla="*/ 689605 w 1608248"/>
                <a:gd name="connsiteY18" fmla="*/ 129697 h 1548437"/>
                <a:gd name="connsiteX19" fmla="*/ 641540 w 1608248"/>
                <a:gd name="connsiteY19" fmla="*/ 120173 h 1548437"/>
                <a:gd name="connsiteX20" fmla="*/ 552980 w 1608248"/>
                <a:gd name="connsiteY20" fmla="*/ 156854 h 1548437"/>
                <a:gd name="connsiteX21" fmla="*/ 522676 w 1608248"/>
                <a:gd name="connsiteY21" fmla="*/ 284717 h 1548437"/>
                <a:gd name="connsiteX22" fmla="*/ 455395 w 1608248"/>
                <a:gd name="connsiteY22" fmla="*/ 319493 h 1548437"/>
                <a:gd name="connsiteX23" fmla="*/ 418715 w 1608248"/>
                <a:gd name="connsiteY23" fmla="*/ 408050 h 1548437"/>
                <a:gd name="connsiteX24" fmla="*/ 424995 w 1608248"/>
                <a:gd name="connsiteY24" fmla="*/ 447296 h 1548437"/>
                <a:gd name="connsiteX25" fmla="*/ 357807 w 1608248"/>
                <a:gd name="connsiteY25" fmla="*/ 482139 h 1548437"/>
                <a:gd name="connsiteX26" fmla="*/ 332756 w 1608248"/>
                <a:gd name="connsiteY26" fmla="*/ 623412 h 1548437"/>
                <a:gd name="connsiteX27" fmla="*/ 272337 w 1608248"/>
                <a:gd name="connsiteY27" fmla="*/ 656900 h 1548437"/>
                <a:gd name="connsiteX28" fmla="*/ 272337 w 1608248"/>
                <a:gd name="connsiteY28" fmla="*/ 834017 h 1548437"/>
                <a:gd name="connsiteX29" fmla="*/ 338641 w 1608248"/>
                <a:gd name="connsiteY29" fmla="*/ 900317 h 1548437"/>
                <a:gd name="connsiteX30" fmla="*/ 12226 w 1608248"/>
                <a:gd name="connsiteY30" fmla="*/ 1226725 h 1548437"/>
                <a:gd name="connsiteX31" fmla="*/ 12226 w 1608248"/>
                <a:gd name="connsiteY31" fmla="*/ 1273730 h 1548437"/>
                <a:gd name="connsiteX32" fmla="*/ 35725 w 1608248"/>
                <a:gd name="connsiteY32" fmla="*/ 1283466 h 1548437"/>
                <a:gd name="connsiteX33" fmla="*/ 59224 w 1608248"/>
                <a:gd name="connsiteY33" fmla="*/ 1273730 h 1548437"/>
                <a:gd name="connsiteX34" fmla="*/ 388789 w 1608248"/>
                <a:gd name="connsiteY34" fmla="*/ 944165 h 1548437"/>
                <a:gd name="connsiteX35" fmla="*/ 450687 w 1608248"/>
                <a:gd name="connsiteY35" fmla="*/ 960507 h 1548437"/>
                <a:gd name="connsiteX36" fmla="*/ 539244 w 1608248"/>
                <a:gd name="connsiteY36" fmla="*/ 923823 h 1548437"/>
                <a:gd name="connsiteX37" fmla="*/ 575745 w 1608248"/>
                <a:gd name="connsiteY37" fmla="*/ 830212 h 1548437"/>
                <a:gd name="connsiteX38" fmla="*/ 580799 w 1608248"/>
                <a:gd name="connsiteY38" fmla="*/ 830332 h 1548437"/>
                <a:gd name="connsiteX39" fmla="*/ 669355 w 1608248"/>
                <a:gd name="connsiteY39" fmla="*/ 793711 h 1548437"/>
                <a:gd name="connsiteX40" fmla="*/ 706036 w 1608248"/>
                <a:gd name="connsiteY40" fmla="*/ 705154 h 1548437"/>
                <a:gd name="connsiteX41" fmla="*/ 705913 w 1608248"/>
                <a:gd name="connsiteY41" fmla="*/ 700100 h 1548437"/>
                <a:gd name="connsiteX42" fmla="*/ 710911 w 1608248"/>
                <a:gd name="connsiteY42" fmla="*/ 700220 h 1548437"/>
                <a:gd name="connsiteX43" fmla="*/ 799468 w 1608248"/>
                <a:gd name="connsiteY43" fmla="*/ 663599 h 1548437"/>
                <a:gd name="connsiteX44" fmla="*/ 836148 w 1608248"/>
                <a:gd name="connsiteY44" fmla="*/ 575042 h 1548437"/>
                <a:gd name="connsiteX45" fmla="*/ 836025 w 1608248"/>
                <a:gd name="connsiteY45" fmla="*/ 569988 h 1548437"/>
                <a:gd name="connsiteX46" fmla="*/ 841023 w 1608248"/>
                <a:gd name="connsiteY46" fmla="*/ 570108 h 1548437"/>
                <a:gd name="connsiteX47" fmla="*/ 929579 w 1608248"/>
                <a:gd name="connsiteY47" fmla="*/ 533487 h 1548437"/>
                <a:gd name="connsiteX48" fmla="*/ 937887 w 1608248"/>
                <a:gd name="connsiteY48" fmla="*/ 365544 h 1548437"/>
                <a:gd name="connsiteX49" fmla="*/ 1158502 w 1608248"/>
                <a:gd name="connsiteY49" fmla="*/ 144928 h 1548437"/>
                <a:gd name="connsiteX50" fmla="*/ 1200058 w 1608248"/>
                <a:gd name="connsiteY50" fmla="*/ 127713 h 1548437"/>
                <a:gd name="connsiteX51" fmla="*/ 1241616 w 1608248"/>
                <a:gd name="connsiteY51" fmla="*/ 144928 h 1548437"/>
                <a:gd name="connsiteX52" fmla="*/ 1258829 w 1608248"/>
                <a:gd name="connsiteY52" fmla="*/ 186484 h 1548437"/>
                <a:gd name="connsiteX53" fmla="*/ 1241613 w 1608248"/>
                <a:gd name="connsiteY53" fmla="*/ 228039 h 1548437"/>
                <a:gd name="connsiteX54" fmla="*/ 1209086 w 1608248"/>
                <a:gd name="connsiteY54" fmla="*/ 260566 h 1548437"/>
                <a:gd name="connsiteX55" fmla="*/ 1091066 w 1608248"/>
                <a:gd name="connsiteY55" fmla="*/ 378586 h 1548437"/>
                <a:gd name="connsiteX56" fmla="*/ 1091066 w 1608248"/>
                <a:gd name="connsiteY56" fmla="*/ 425591 h 1548437"/>
                <a:gd name="connsiteX57" fmla="*/ 1114565 w 1608248"/>
                <a:gd name="connsiteY57" fmla="*/ 435327 h 1548437"/>
                <a:gd name="connsiteX58" fmla="*/ 1138064 w 1608248"/>
                <a:gd name="connsiteY58" fmla="*/ 425591 h 1548437"/>
                <a:gd name="connsiteX59" fmla="*/ 1256084 w 1608248"/>
                <a:gd name="connsiteY59" fmla="*/ 307571 h 1548437"/>
                <a:gd name="connsiteX60" fmla="*/ 1339198 w 1608248"/>
                <a:gd name="connsiteY60" fmla="*/ 307568 h 1548437"/>
                <a:gd name="connsiteX61" fmla="*/ 1339198 w 1608248"/>
                <a:gd name="connsiteY61" fmla="*/ 390685 h 1548437"/>
                <a:gd name="connsiteX62" fmla="*/ 1306667 w 1608248"/>
                <a:gd name="connsiteY62" fmla="*/ 423215 h 1548437"/>
                <a:gd name="connsiteX63" fmla="*/ 1221178 w 1608248"/>
                <a:gd name="connsiteY63" fmla="*/ 508705 h 1548437"/>
                <a:gd name="connsiteX64" fmla="*/ 1221178 w 1608248"/>
                <a:gd name="connsiteY64" fmla="*/ 555710 h 1548437"/>
                <a:gd name="connsiteX65" fmla="*/ 1244677 w 1608248"/>
                <a:gd name="connsiteY65" fmla="*/ 565446 h 1548437"/>
                <a:gd name="connsiteX66" fmla="*/ 1268176 w 1608248"/>
                <a:gd name="connsiteY66" fmla="*/ 555710 h 1548437"/>
                <a:gd name="connsiteX67" fmla="*/ 1353665 w 1608248"/>
                <a:gd name="connsiteY67" fmla="*/ 470220 h 1548437"/>
                <a:gd name="connsiteX68" fmla="*/ 1395221 w 1608248"/>
                <a:gd name="connsiteY68" fmla="*/ 453004 h 1548437"/>
                <a:gd name="connsiteX69" fmla="*/ 1436779 w 1608248"/>
                <a:gd name="connsiteY69" fmla="*/ 470220 h 1548437"/>
                <a:gd name="connsiteX70" fmla="*/ 1453992 w 1608248"/>
                <a:gd name="connsiteY70" fmla="*/ 511775 h 1548437"/>
                <a:gd name="connsiteX71" fmla="*/ 1436776 w 1608248"/>
                <a:gd name="connsiteY71" fmla="*/ 553331 h 1548437"/>
                <a:gd name="connsiteX72" fmla="*/ 1392127 w 1608248"/>
                <a:gd name="connsiteY72" fmla="*/ 597980 h 1548437"/>
                <a:gd name="connsiteX73" fmla="*/ 1351286 w 1608248"/>
                <a:gd name="connsiteY73" fmla="*/ 638820 h 1548437"/>
                <a:gd name="connsiteX74" fmla="*/ 1351286 w 1608248"/>
                <a:gd name="connsiteY74" fmla="*/ 685825 h 1548437"/>
                <a:gd name="connsiteX75" fmla="*/ 1374785 w 1608248"/>
                <a:gd name="connsiteY75" fmla="*/ 695561 h 1548437"/>
                <a:gd name="connsiteX76" fmla="*/ 1398284 w 1608248"/>
                <a:gd name="connsiteY76" fmla="*/ 685825 h 1548437"/>
                <a:gd name="connsiteX77" fmla="*/ 1439155 w 1608248"/>
                <a:gd name="connsiteY77" fmla="*/ 644954 h 1548437"/>
                <a:gd name="connsiteX78" fmla="*/ 1522239 w 1608248"/>
                <a:gd name="connsiteY78" fmla="*/ 644984 h 1548437"/>
                <a:gd name="connsiteX79" fmla="*/ 1522239 w 1608248"/>
                <a:gd name="connsiteY79" fmla="*/ 728101 h 1548437"/>
                <a:gd name="connsiteX80" fmla="*/ 1199832 w 1608248"/>
                <a:gd name="connsiteY80" fmla="*/ 1050505 h 1548437"/>
                <a:gd name="connsiteX81" fmla="*/ 896863 w 1608248"/>
                <a:gd name="connsiteY81" fmla="*/ 1182488 h 1548437"/>
                <a:gd name="connsiteX82" fmla="*/ 874524 w 1608248"/>
                <a:gd name="connsiteY82" fmla="*/ 1192247 h 1548437"/>
                <a:gd name="connsiteX83" fmla="*/ 576692 w 1608248"/>
                <a:gd name="connsiteY83" fmla="*/ 1491182 h 1548437"/>
                <a:gd name="connsiteX84" fmla="*/ 576778 w 1608248"/>
                <a:gd name="connsiteY84" fmla="*/ 1538184 h 1548437"/>
                <a:gd name="connsiteX85" fmla="*/ 600234 w 1608248"/>
                <a:gd name="connsiteY85" fmla="*/ 1547876 h 1548437"/>
                <a:gd name="connsiteX86" fmla="*/ 623776 w 1608248"/>
                <a:gd name="connsiteY86" fmla="*/ 1538097 h 1548437"/>
                <a:gd name="connsiteX87" fmla="*/ 842840 w 1608248"/>
                <a:gd name="connsiteY87" fmla="*/ 1318226 h 1548437"/>
                <a:gd name="connsiteX88" fmla="*/ 1030464 w 1608248"/>
                <a:gd name="connsiteY88" fmla="*/ 1366497 h 1548437"/>
                <a:gd name="connsiteX89" fmla="*/ 1201915 w 1608248"/>
                <a:gd name="connsiteY89" fmla="*/ 1537951 h 1548437"/>
                <a:gd name="connsiteX90" fmla="*/ 1225414 w 1608248"/>
                <a:gd name="connsiteY90" fmla="*/ 1547687 h 1548437"/>
                <a:gd name="connsiteX91" fmla="*/ 1248913 w 1608248"/>
                <a:gd name="connsiteY91" fmla="*/ 1537951 h 1548437"/>
                <a:gd name="connsiteX92" fmla="*/ 1248913 w 1608248"/>
                <a:gd name="connsiteY92" fmla="*/ 1490946 h 1548437"/>
                <a:gd name="connsiteX93" fmla="*/ 1066623 w 1608248"/>
                <a:gd name="connsiteY93" fmla="*/ 1308636 h 1548437"/>
                <a:gd name="connsiteX94" fmla="*/ 1040406 w 1608248"/>
                <a:gd name="connsiteY94" fmla="*/ 1299010 h 1548437"/>
                <a:gd name="connsiteX95" fmla="*/ 1029869 w 1608248"/>
                <a:gd name="connsiteY95" fmla="*/ 1299874 h 1548437"/>
                <a:gd name="connsiteX96" fmla="*/ 891184 w 1608248"/>
                <a:gd name="connsiteY96" fmla="*/ 1269686 h 1548437"/>
                <a:gd name="connsiteX97" fmla="*/ 912543 w 1608248"/>
                <a:gd name="connsiteY97" fmla="*/ 1248250 h 1548437"/>
                <a:gd name="connsiteX98" fmla="*/ 1246870 w 1608248"/>
                <a:gd name="connsiteY98" fmla="*/ 1097490 h 1548437"/>
                <a:gd name="connsiteX99" fmla="*/ 492245 w 1608248"/>
                <a:gd name="connsiteY99" fmla="*/ 876825 h 1548437"/>
                <a:gd name="connsiteX100" fmla="*/ 450690 w 1608248"/>
                <a:gd name="connsiteY100" fmla="*/ 894040 h 1548437"/>
                <a:gd name="connsiteX101" fmla="*/ 409135 w 1608248"/>
                <a:gd name="connsiteY101" fmla="*/ 876825 h 1548437"/>
                <a:gd name="connsiteX102" fmla="*/ 319332 w 1608248"/>
                <a:gd name="connsiteY102" fmla="*/ 787025 h 1548437"/>
                <a:gd name="connsiteX103" fmla="*/ 319332 w 1608248"/>
                <a:gd name="connsiteY103" fmla="*/ 703908 h 1548437"/>
                <a:gd name="connsiteX104" fmla="*/ 360891 w 1608248"/>
                <a:gd name="connsiteY104" fmla="*/ 686692 h 1548437"/>
                <a:gd name="connsiteX105" fmla="*/ 402446 w 1608248"/>
                <a:gd name="connsiteY105" fmla="*/ 703908 h 1548437"/>
                <a:gd name="connsiteX106" fmla="*/ 492249 w 1608248"/>
                <a:gd name="connsiteY106" fmla="*/ 793707 h 1548437"/>
                <a:gd name="connsiteX107" fmla="*/ 492245 w 1608248"/>
                <a:gd name="connsiteY107" fmla="*/ 876825 h 1548437"/>
                <a:gd name="connsiteX108" fmla="*/ 622364 w 1608248"/>
                <a:gd name="connsiteY108" fmla="*/ 746706 h 1548437"/>
                <a:gd name="connsiteX109" fmla="*/ 539247 w 1608248"/>
                <a:gd name="connsiteY109" fmla="*/ 746706 h 1548437"/>
                <a:gd name="connsiteX110" fmla="*/ 449444 w 1608248"/>
                <a:gd name="connsiteY110" fmla="*/ 656903 h 1548437"/>
                <a:gd name="connsiteX111" fmla="*/ 404792 w 1608248"/>
                <a:gd name="connsiteY111" fmla="*/ 612251 h 1548437"/>
                <a:gd name="connsiteX112" fmla="*/ 404792 w 1608248"/>
                <a:gd name="connsiteY112" fmla="*/ 529137 h 1548437"/>
                <a:gd name="connsiteX113" fmla="*/ 446347 w 1608248"/>
                <a:gd name="connsiteY113" fmla="*/ 511922 h 1548437"/>
                <a:gd name="connsiteX114" fmla="*/ 487902 w 1608248"/>
                <a:gd name="connsiteY114" fmla="*/ 529137 h 1548437"/>
                <a:gd name="connsiteX115" fmla="*/ 622354 w 1608248"/>
                <a:gd name="connsiteY115" fmla="*/ 663589 h 1548437"/>
                <a:gd name="connsiteX116" fmla="*/ 622357 w 1608248"/>
                <a:gd name="connsiteY116" fmla="*/ 663589 h 1548437"/>
                <a:gd name="connsiteX117" fmla="*/ 639573 w 1608248"/>
                <a:gd name="connsiteY117" fmla="*/ 705147 h 1548437"/>
                <a:gd name="connsiteX118" fmla="*/ 622364 w 1608248"/>
                <a:gd name="connsiteY118" fmla="*/ 746706 h 1548437"/>
                <a:gd name="connsiteX119" fmla="*/ 752476 w 1608248"/>
                <a:gd name="connsiteY119" fmla="*/ 616591 h 1548437"/>
                <a:gd name="connsiteX120" fmla="*/ 669359 w 1608248"/>
                <a:gd name="connsiteY120" fmla="*/ 616591 h 1548437"/>
                <a:gd name="connsiteX121" fmla="*/ 502377 w 1608248"/>
                <a:gd name="connsiteY121" fmla="*/ 449609 h 1548437"/>
                <a:gd name="connsiteX122" fmla="*/ 485164 w 1608248"/>
                <a:gd name="connsiteY122" fmla="*/ 408053 h 1548437"/>
                <a:gd name="connsiteX123" fmla="*/ 502380 w 1608248"/>
                <a:gd name="connsiteY123" fmla="*/ 366498 h 1548437"/>
                <a:gd name="connsiteX124" fmla="*/ 543935 w 1608248"/>
                <a:gd name="connsiteY124" fmla="*/ 349312 h 1548437"/>
                <a:gd name="connsiteX125" fmla="*/ 585464 w 1608248"/>
                <a:gd name="connsiteY125" fmla="*/ 366471 h 1548437"/>
                <a:gd name="connsiteX126" fmla="*/ 661570 w 1608248"/>
                <a:gd name="connsiteY126" fmla="*/ 442577 h 1548437"/>
                <a:gd name="connsiteX127" fmla="*/ 752469 w 1608248"/>
                <a:gd name="connsiteY127" fmla="*/ 533477 h 1548437"/>
                <a:gd name="connsiteX128" fmla="*/ 752473 w 1608248"/>
                <a:gd name="connsiteY128" fmla="*/ 533477 h 1548437"/>
                <a:gd name="connsiteX129" fmla="*/ 769682 w 1608248"/>
                <a:gd name="connsiteY129" fmla="*/ 575032 h 1548437"/>
                <a:gd name="connsiteX130" fmla="*/ 752476 w 1608248"/>
                <a:gd name="connsiteY130" fmla="*/ 616591 h 1548437"/>
                <a:gd name="connsiteX131" fmla="*/ 882591 w 1608248"/>
                <a:gd name="connsiteY131" fmla="*/ 486475 h 1548437"/>
                <a:gd name="connsiteX132" fmla="*/ 799477 w 1608248"/>
                <a:gd name="connsiteY132" fmla="*/ 486475 h 1548437"/>
                <a:gd name="connsiteX133" fmla="*/ 632495 w 1608248"/>
                <a:gd name="connsiteY133" fmla="*/ 319493 h 1548437"/>
                <a:gd name="connsiteX134" fmla="*/ 632439 w 1608248"/>
                <a:gd name="connsiteY134" fmla="*/ 319440 h 1548437"/>
                <a:gd name="connsiteX135" fmla="*/ 599965 w 1608248"/>
                <a:gd name="connsiteY135" fmla="*/ 286966 h 1548437"/>
                <a:gd name="connsiteX136" fmla="*/ 599965 w 1608248"/>
                <a:gd name="connsiteY136" fmla="*/ 203849 h 1548437"/>
                <a:gd name="connsiteX137" fmla="*/ 641524 w 1608248"/>
                <a:gd name="connsiteY137" fmla="*/ 186660 h 1548437"/>
                <a:gd name="connsiteX138" fmla="*/ 683079 w 1608248"/>
                <a:gd name="connsiteY138" fmla="*/ 203849 h 1548437"/>
                <a:gd name="connsiteX139" fmla="*/ 882585 w 1608248"/>
                <a:gd name="connsiteY139" fmla="*/ 403355 h 1548437"/>
                <a:gd name="connsiteX140" fmla="*/ 899800 w 1608248"/>
                <a:gd name="connsiteY140" fmla="*/ 444910 h 1548437"/>
                <a:gd name="connsiteX141" fmla="*/ 882591 w 1608248"/>
                <a:gd name="connsiteY141" fmla="*/ 486475 h 1548437"/>
                <a:gd name="connsiteX142" fmla="*/ 891330 w 1608248"/>
                <a:gd name="connsiteY142" fmla="*/ 318101 h 1548437"/>
                <a:gd name="connsiteX143" fmla="*/ 800046 w 1608248"/>
                <a:gd name="connsiteY143" fmla="*/ 226816 h 1548437"/>
                <a:gd name="connsiteX144" fmla="*/ 831872 w 1608248"/>
                <a:gd name="connsiteY144" fmla="*/ 230196 h 1548437"/>
                <a:gd name="connsiteX145" fmla="*/ 832606 w 1608248"/>
                <a:gd name="connsiteY145" fmla="*/ 230196 h 1548437"/>
                <a:gd name="connsiteX146" fmla="*/ 923811 w 1608248"/>
                <a:gd name="connsiteY146" fmla="*/ 229767 h 1548437"/>
                <a:gd name="connsiteX147" fmla="*/ 956890 w 1608248"/>
                <a:gd name="connsiteY147" fmla="*/ 196376 h 1548437"/>
                <a:gd name="connsiteX148" fmla="*/ 923658 w 1608248"/>
                <a:gd name="connsiteY148" fmla="*/ 163297 h 1548437"/>
                <a:gd name="connsiteX149" fmla="*/ 923499 w 1608248"/>
                <a:gd name="connsiteY149" fmla="*/ 163297 h 1548437"/>
                <a:gd name="connsiteX150" fmla="*/ 832294 w 1608248"/>
                <a:gd name="connsiteY150" fmla="*/ 163726 h 1548437"/>
                <a:gd name="connsiteX151" fmla="*/ 831882 w 1608248"/>
                <a:gd name="connsiteY151" fmla="*/ 163726 h 1548437"/>
                <a:gd name="connsiteX152" fmla="*/ 772337 w 1608248"/>
                <a:gd name="connsiteY152" fmla="*/ 139143 h 1548437"/>
                <a:gd name="connsiteX153" fmla="*/ 747472 w 1608248"/>
                <a:gd name="connsiteY153" fmla="*/ 79306 h 1548437"/>
                <a:gd name="connsiteX154" fmla="*/ 747472 w 1608248"/>
                <a:gd name="connsiteY154" fmla="*/ 68959 h 1548437"/>
                <a:gd name="connsiteX155" fmla="*/ 975212 w 1608248"/>
                <a:gd name="connsiteY155" fmla="*/ 68959 h 1548437"/>
                <a:gd name="connsiteX156" fmla="*/ 1088394 w 1608248"/>
                <a:gd name="connsiteY156" fmla="*/ 118240 h 1548437"/>
                <a:gd name="connsiteX157" fmla="*/ 1089746 w 1608248"/>
                <a:gd name="connsiteY157" fmla="*/ 119692 h 1548437"/>
                <a:gd name="connsiteX158" fmla="*/ 891330 w 1608248"/>
                <a:gd name="connsiteY158" fmla="*/ 318101 h 15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608248" h="1548437">
                  <a:moveTo>
                    <a:pt x="1246870" y="1097490"/>
                  </a:moveTo>
                  <a:lnTo>
                    <a:pt x="1569277" y="775086"/>
                  </a:lnTo>
                  <a:cubicBezTo>
                    <a:pt x="1618106" y="726254"/>
                    <a:pt x="1618106" y="646799"/>
                    <a:pt x="1569274" y="597966"/>
                  </a:cubicBezTo>
                  <a:cubicBezTo>
                    <a:pt x="1552055" y="580747"/>
                    <a:pt x="1531025" y="569629"/>
                    <a:pt x="1508875" y="564555"/>
                  </a:cubicBezTo>
                  <a:cubicBezTo>
                    <a:pt x="1516471" y="548227"/>
                    <a:pt x="1520491" y="530307"/>
                    <a:pt x="1520491" y="511762"/>
                  </a:cubicBezTo>
                  <a:cubicBezTo>
                    <a:pt x="1520491" y="478308"/>
                    <a:pt x="1507463" y="446857"/>
                    <a:pt x="1483811" y="423205"/>
                  </a:cubicBezTo>
                  <a:cubicBezTo>
                    <a:pt x="1465259" y="404651"/>
                    <a:pt x="1441903" y="392669"/>
                    <a:pt x="1416553" y="388352"/>
                  </a:cubicBezTo>
                  <a:cubicBezTo>
                    <a:pt x="1430825" y="344870"/>
                    <a:pt x="1420737" y="295070"/>
                    <a:pt x="1386222" y="260560"/>
                  </a:cubicBezTo>
                  <a:cubicBezTo>
                    <a:pt x="1367246" y="241586"/>
                    <a:pt x="1343644" y="230023"/>
                    <a:pt x="1319012" y="225796"/>
                  </a:cubicBezTo>
                  <a:cubicBezTo>
                    <a:pt x="1323139" y="213272"/>
                    <a:pt x="1325315" y="200048"/>
                    <a:pt x="1325315" y="186477"/>
                  </a:cubicBezTo>
                  <a:cubicBezTo>
                    <a:pt x="1325315" y="153023"/>
                    <a:pt x="1312286" y="121572"/>
                    <a:pt x="1288634" y="97920"/>
                  </a:cubicBezTo>
                  <a:cubicBezTo>
                    <a:pt x="1264979" y="74269"/>
                    <a:pt x="1233529" y="61240"/>
                    <a:pt x="1200078" y="61240"/>
                  </a:cubicBezTo>
                  <a:cubicBezTo>
                    <a:pt x="1178835" y="61240"/>
                    <a:pt x="1158409" y="66510"/>
                    <a:pt x="1140263" y="76405"/>
                  </a:cubicBezTo>
                  <a:lnTo>
                    <a:pt x="1137057" y="72959"/>
                  </a:lnTo>
                  <a:cubicBezTo>
                    <a:pt x="1095382" y="28174"/>
                    <a:pt x="1036392" y="2492"/>
                    <a:pt x="975222" y="2492"/>
                  </a:cubicBezTo>
                  <a:lnTo>
                    <a:pt x="714247" y="2492"/>
                  </a:lnTo>
                  <a:cubicBezTo>
                    <a:pt x="695895" y="2492"/>
                    <a:pt x="681012" y="17375"/>
                    <a:pt x="681012" y="35727"/>
                  </a:cubicBezTo>
                  <a:lnTo>
                    <a:pt x="681012" y="79309"/>
                  </a:lnTo>
                  <a:cubicBezTo>
                    <a:pt x="681012" y="96751"/>
                    <a:pt x="683963" y="113730"/>
                    <a:pt x="689605" y="129697"/>
                  </a:cubicBezTo>
                  <a:cubicBezTo>
                    <a:pt x="674572" y="123453"/>
                    <a:pt x="658307" y="120173"/>
                    <a:pt x="641540" y="120173"/>
                  </a:cubicBezTo>
                  <a:cubicBezTo>
                    <a:pt x="608086" y="120173"/>
                    <a:pt x="576635" y="133202"/>
                    <a:pt x="552980" y="156854"/>
                  </a:cubicBezTo>
                  <a:cubicBezTo>
                    <a:pt x="518449" y="191385"/>
                    <a:pt x="508371" y="241221"/>
                    <a:pt x="522676" y="284717"/>
                  </a:cubicBezTo>
                  <a:cubicBezTo>
                    <a:pt x="498024" y="288933"/>
                    <a:pt x="474389" y="300503"/>
                    <a:pt x="455395" y="319493"/>
                  </a:cubicBezTo>
                  <a:cubicBezTo>
                    <a:pt x="431743" y="343148"/>
                    <a:pt x="418715" y="374599"/>
                    <a:pt x="418715" y="408050"/>
                  </a:cubicBezTo>
                  <a:cubicBezTo>
                    <a:pt x="418715" y="421594"/>
                    <a:pt x="420884" y="434799"/>
                    <a:pt x="424995" y="447296"/>
                  </a:cubicBezTo>
                  <a:cubicBezTo>
                    <a:pt x="399675" y="451626"/>
                    <a:pt x="376342" y="463601"/>
                    <a:pt x="357807" y="482139"/>
                  </a:cubicBezTo>
                  <a:cubicBezTo>
                    <a:pt x="319671" y="520275"/>
                    <a:pt x="311321" y="577096"/>
                    <a:pt x="332756" y="623412"/>
                  </a:cubicBezTo>
                  <a:cubicBezTo>
                    <a:pt x="310058" y="628599"/>
                    <a:pt x="289211" y="640030"/>
                    <a:pt x="272337" y="656900"/>
                  </a:cubicBezTo>
                  <a:cubicBezTo>
                    <a:pt x="223508" y="705729"/>
                    <a:pt x="223508" y="785184"/>
                    <a:pt x="272337" y="834017"/>
                  </a:cubicBezTo>
                  <a:lnTo>
                    <a:pt x="338641" y="900317"/>
                  </a:lnTo>
                  <a:lnTo>
                    <a:pt x="12226" y="1226725"/>
                  </a:lnTo>
                  <a:cubicBezTo>
                    <a:pt x="-753" y="1239704"/>
                    <a:pt x="-753" y="1260747"/>
                    <a:pt x="12226" y="1273730"/>
                  </a:cubicBezTo>
                  <a:cubicBezTo>
                    <a:pt x="18716" y="1280216"/>
                    <a:pt x="27222" y="1283466"/>
                    <a:pt x="35725" y="1283466"/>
                  </a:cubicBezTo>
                  <a:cubicBezTo>
                    <a:pt x="44229" y="1283466"/>
                    <a:pt x="52735" y="1280219"/>
                    <a:pt x="59224" y="1273730"/>
                  </a:cubicBezTo>
                  <a:lnTo>
                    <a:pt x="388789" y="944165"/>
                  </a:lnTo>
                  <a:cubicBezTo>
                    <a:pt x="407447" y="954811"/>
                    <a:pt x="428620" y="960507"/>
                    <a:pt x="450687" y="960507"/>
                  </a:cubicBezTo>
                  <a:cubicBezTo>
                    <a:pt x="484138" y="960507"/>
                    <a:pt x="515588" y="947478"/>
                    <a:pt x="539244" y="923823"/>
                  </a:cubicBezTo>
                  <a:cubicBezTo>
                    <a:pt x="564942" y="898127"/>
                    <a:pt x="577097" y="863945"/>
                    <a:pt x="575745" y="830212"/>
                  </a:cubicBezTo>
                  <a:cubicBezTo>
                    <a:pt x="577429" y="830282"/>
                    <a:pt x="579114" y="830332"/>
                    <a:pt x="580799" y="830332"/>
                  </a:cubicBezTo>
                  <a:cubicBezTo>
                    <a:pt x="612864" y="830328"/>
                    <a:pt x="644946" y="818120"/>
                    <a:pt x="669355" y="793711"/>
                  </a:cubicBezTo>
                  <a:cubicBezTo>
                    <a:pt x="693007" y="770055"/>
                    <a:pt x="706036" y="738605"/>
                    <a:pt x="706036" y="705154"/>
                  </a:cubicBezTo>
                  <a:cubicBezTo>
                    <a:pt x="706036" y="703463"/>
                    <a:pt x="705980" y="701781"/>
                    <a:pt x="705913" y="700100"/>
                  </a:cubicBezTo>
                  <a:cubicBezTo>
                    <a:pt x="707578" y="700166"/>
                    <a:pt x="709243" y="700220"/>
                    <a:pt x="710911" y="700220"/>
                  </a:cubicBezTo>
                  <a:cubicBezTo>
                    <a:pt x="742979" y="700220"/>
                    <a:pt x="775055" y="688012"/>
                    <a:pt x="799468" y="663599"/>
                  </a:cubicBezTo>
                  <a:cubicBezTo>
                    <a:pt x="823119" y="639944"/>
                    <a:pt x="836148" y="608493"/>
                    <a:pt x="836148" y="575042"/>
                  </a:cubicBezTo>
                  <a:cubicBezTo>
                    <a:pt x="836148" y="573351"/>
                    <a:pt x="836092" y="571669"/>
                    <a:pt x="836025" y="569988"/>
                  </a:cubicBezTo>
                  <a:cubicBezTo>
                    <a:pt x="837690" y="570054"/>
                    <a:pt x="839355" y="570108"/>
                    <a:pt x="841023" y="570108"/>
                  </a:cubicBezTo>
                  <a:cubicBezTo>
                    <a:pt x="873095" y="570108"/>
                    <a:pt x="905167" y="557900"/>
                    <a:pt x="929579" y="533487"/>
                  </a:cubicBezTo>
                  <a:cubicBezTo>
                    <a:pt x="975461" y="487605"/>
                    <a:pt x="978222" y="414692"/>
                    <a:pt x="937887" y="365544"/>
                  </a:cubicBezTo>
                  <a:lnTo>
                    <a:pt x="1158502" y="144928"/>
                  </a:lnTo>
                  <a:cubicBezTo>
                    <a:pt x="1169604" y="133824"/>
                    <a:pt x="1184357" y="127713"/>
                    <a:pt x="1200058" y="127713"/>
                  </a:cubicBezTo>
                  <a:cubicBezTo>
                    <a:pt x="1215758" y="127713"/>
                    <a:pt x="1230515" y="133824"/>
                    <a:pt x="1241616" y="144928"/>
                  </a:cubicBezTo>
                  <a:cubicBezTo>
                    <a:pt x="1252718" y="156030"/>
                    <a:pt x="1258829" y="170783"/>
                    <a:pt x="1258829" y="186484"/>
                  </a:cubicBezTo>
                  <a:cubicBezTo>
                    <a:pt x="1258829" y="202181"/>
                    <a:pt x="1252718" y="216941"/>
                    <a:pt x="1241613" y="228039"/>
                  </a:cubicBezTo>
                  <a:lnTo>
                    <a:pt x="1209086" y="260566"/>
                  </a:lnTo>
                  <a:lnTo>
                    <a:pt x="1091066" y="378586"/>
                  </a:lnTo>
                  <a:cubicBezTo>
                    <a:pt x="1078087" y="391565"/>
                    <a:pt x="1078087" y="412609"/>
                    <a:pt x="1091066" y="425591"/>
                  </a:cubicBezTo>
                  <a:cubicBezTo>
                    <a:pt x="1097555" y="432077"/>
                    <a:pt x="1106062" y="435327"/>
                    <a:pt x="1114565" y="435327"/>
                  </a:cubicBezTo>
                  <a:cubicBezTo>
                    <a:pt x="1123068" y="435327"/>
                    <a:pt x="1131574" y="432081"/>
                    <a:pt x="1138064" y="425591"/>
                  </a:cubicBezTo>
                  <a:lnTo>
                    <a:pt x="1256084" y="307571"/>
                  </a:lnTo>
                  <a:cubicBezTo>
                    <a:pt x="1278995" y="284657"/>
                    <a:pt x="1316280" y="284653"/>
                    <a:pt x="1339198" y="307568"/>
                  </a:cubicBezTo>
                  <a:cubicBezTo>
                    <a:pt x="1362112" y="330485"/>
                    <a:pt x="1362112" y="367767"/>
                    <a:pt x="1339198" y="390685"/>
                  </a:cubicBezTo>
                  <a:lnTo>
                    <a:pt x="1306667" y="423215"/>
                  </a:lnTo>
                  <a:lnTo>
                    <a:pt x="1221178" y="508705"/>
                  </a:lnTo>
                  <a:cubicBezTo>
                    <a:pt x="1208199" y="521684"/>
                    <a:pt x="1208199" y="542728"/>
                    <a:pt x="1221178" y="555710"/>
                  </a:cubicBezTo>
                  <a:cubicBezTo>
                    <a:pt x="1227667" y="562196"/>
                    <a:pt x="1236173" y="565446"/>
                    <a:pt x="1244677" y="565446"/>
                  </a:cubicBezTo>
                  <a:cubicBezTo>
                    <a:pt x="1253180" y="565446"/>
                    <a:pt x="1261686" y="562199"/>
                    <a:pt x="1268176" y="555710"/>
                  </a:cubicBezTo>
                  <a:lnTo>
                    <a:pt x="1353665" y="470220"/>
                  </a:lnTo>
                  <a:cubicBezTo>
                    <a:pt x="1364767" y="459115"/>
                    <a:pt x="1379524" y="453004"/>
                    <a:pt x="1395221" y="453004"/>
                  </a:cubicBezTo>
                  <a:cubicBezTo>
                    <a:pt x="1410921" y="453004"/>
                    <a:pt x="1425678" y="459115"/>
                    <a:pt x="1436779" y="470220"/>
                  </a:cubicBezTo>
                  <a:cubicBezTo>
                    <a:pt x="1447881" y="481322"/>
                    <a:pt x="1453992" y="496075"/>
                    <a:pt x="1453992" y="511775"/>
                  </a:cubicBezTo>
                  <a:cubicBezTo>
                    <a:pt x="1453992" y="527472"/>
                    <a:pt x="1447881" y="542232"/>
                    <a:pt x="1436776" y="553331"/>
                  </a:cubicBezTo>
                  <a:lnTo>
                    <a:pt x="1392127" y="597980"/>
                  </a:lnTo>
                  <a:lnTo>
                    <a:pt x="1351286" y="638820"/>
                  </a:lnTo>
                  <a:cubicBezTo>
                    <a:pt x="1338307" y="651799"/>
                    <a:pt x="1338307" y="672843"/>
                    <a:pt x="1351286" y="685825"/>
                  </a:cubicBezTo>
                  <a:cubicBezTo>
                    <a:pt x="1357776" y="692311"/>
                    <a:pt x="1366282" y="695561"/>
                    <a:pt x="1374785" y="695561"/>
                  </a:cubicBezTo>
                  <a:cubicBezTo>
                    <a:pt x="1383288" y="695561"/>
                    <a:pt x="1391795" y="692315"/>
                    <a:pt x="1398284" y="685825"/>
                  </a:cubicBezTo>
                  <a:lnTo>
                    <a:pt x="1439155" y="644954"/>
                  </a:lnTo>
                  <a:cubicBezTo>
                    <a:pt x="1462073" y="622077"/>
                    <a:pt x="1499335" y="622080"/>
                    <a:pt x="1522239" y="644984"/>
                  </a:cubicBezTo>
                  <a:cubicBezTo>
                    <a:pt x="1545157" y="667898"/>
                    <a:pt x="1545157" y="705184"/>
                    <a:pt x="1522239" y="728101"/>
                  </a:cubicBezTo>
                  <a:lnTo>
                    <a:pt x="1199832" y="1050505"/>
                  </a:lnTo>
                  <a:cubicBezTo>
                    <a:pt x="1118874" y="1131466"/>
                    <a:pt x="1011278" y="1178335"/>
                    <a:pt x="896863" y="1182488"/>
                  </a:cubicBezTo>
                  <a:cubicBezTo>
                    <a:pt x="888453" y="1182794"/>
                    <a:pt x="880465" y="1186280"/>
                    <a:pt x="874524" y="1192247"/>
                  </a:cubicBezTo>
                  <a:lnTo>
                    <a:pt x="576692" y="1491182"/>
                  </a:lnTo>
                  <a:cubicBezTo>
                    <a:pt x="563736" y="1504185"/>
                    <a:pt x="563773" y="1525228"/>
                    <a:pt x="576778" y="1538184"/>
                  </a:cubicBezTo>
                  <a:cubicBezTo>
                    <a:pt x="583261" y="1544643"/>
                    <a:pt x="591748" y="1547876"/>
                    <a:pt x="600234" y="1547876"/>
                  </a:cubicBezTo>
                  <a:cubicBezTo>
                    <a:pt x="608757" y="1547876"/>
                    <a:pt x="617287" y="1544617"/>
                    <a:pt x="623776" y="1538097"/>
                  </a:cubicBezTo>
                  <a:lnTo>
                    <a:pt x="842840" y="1318226"/>
                  </a:lnTo>
                  <a:cubicBezTo>
                    <a:pt x="898484" y="1353923"/>
                    <a:pt x="963924" y="1370896"/>
                    <a:pt x="1030464" y="1366497"/>
                  </a:cubicBezTo>
                  <a:lnTo>
                    <a:pt x="1201915" y="1537951"/>
                  </a:lnTo>
                  <a:cubicBezTo>
                    <a:pt x="1208405" y="1544437"/>
                    <a:pt x="1216911" y="1547687"/>
                    <a:pt x="1225414" y="1547687"/>
                  </a:cubicBezTo>
                  <a:cubicBezTo>
                    <a:pt x="1233921" y="1547687"/>
                    <a:pt x="1242424" y="1544441"/>
                    <a:pt x="1248913" y="1537951"/>
                  </a:cubicBezTo>
                  <a:cubicBezTo>
                    <a:pt x="1261892" y="1524972"/>
                    <a:pt x="1261892" y="1503929"/>
                    <a:pt x="1248913" y="1490946"/>
                  </a:cubicBezTo>
                  <a:lnTo>
                    <a:pt x="1066623" y="1308636"/>
                  </a:lnTo>
                  <a:cubicBezTo>
                    <a:pt x="1059721" y="1301738"/>
                    <a:pt x="1050132" y="1298212"/>
                    <a:pt x="1040406" y="1299010"/>
                  </a:cubicBezTo>
                  <a:lnTo>
                    <a:pt x="1029869" y="1299874"/>
                  </a:lnTo>
                  <a:cubicBezTo>
                    <a:pt x="981233" y="1303861"/>
                    <a:pt x="933158" y="1293208"/>
                    <a:pt x="891184" y="1269686"/>
                  </a:cubicBezTo>
                  <a:lnTo>
                    <a:pt x="912543" y="1248250"/>
                  </a:lnTo>
                  <a:cubicBezTo>
                    <a:pt x="1038864" y="1240458"/>
                    <a:pt x="1157130" y="1187233"/>
                    <a:pt x="1246870" y="1097490"/>
                  </a:cubicBezTo>
                  <a:close/>
                  <a:moveTo>
                    <a:pt x="492245" y="876825"/>
                  </a:moveTo>
                  <a:cubicBezTo>
                    <a:pt x="481144" y="887930"/>
                    <a:pt x="466384" y="894040"/>
                    <a:pt x="450690" y="894040"/>
                  </a:cubicBezTo>
                  <a:cubicBezTo>
                    <a:pt x="434990" y="894040"/>
                    <a:pt x="420233" y="887930"/>
                    <a:pt x="409135" y="876825"/>
                  </a:cubicBezTo>
                  <a:lnTo>
                    <a:pt x="319332" y="787025"/>
                  </a:lnTo>
                  <a:cubicBezTo>
                    <a:pt x="296418" y="764111"/>
                    <a:pt x="296418" y="726826"/>
                    <a:pt x="319332" y="703908"/>
                  </a:cubicBezTo>
                  <a:cubicBezTo>
                    <a:pt x="330434" y="692803"/>
                    <a:pt x="345194" y="686692"/>
                    <a:pt x="360891" y="686692"/>
                  </a:cubicBezTo>
                  <a:cubicBezTo>
                    <a:pt x="376588" y="686692"/>
                    <a:pt x="391348" y="692803"/>
                    <a:pt x="402446" y="703908"/>
                  </a:cubicBezTo>
                  <a:lnTo>
                    <a:pt x="492249" y="793707"/>
                  </a:lnTo>
                  <a:cubicBezTo>
                    <a:pt x="515160" y="816622"/>
                    <a:pt x="515160" y="853907"/>
                    <a:pt x="492245" y="876825"/>
                  </a:cubicBezTo>
                  <a:close/>
                  <a:moveTo>
                    <a:pt x="622364" y="746706"/>
                  </a:moveTo>
                  <a:cubicBezTo>
                    <a:pt x="599447" y="769620"/>
                    <a:pt x="562154" y="769620"/>
                    <a:pt x="539247" y="746706"/>
                  </a:cubicBezTo>
                  <a:lnTo>
                    <a:pt x="449444" y="656903"/>
                  </a:lnTo>
                  <a:lnTo>
                    <a:pt x="404792" y="612251"/>
                  </a:lnTo>
                  <a:cubicBezTo>
                    <a:pt x="381878" y="589337"/>
                    <a:pt x="381878" y="552051"/>
                    <a:pt x="404792" y="529137"/>
                  </a:cubicBezTo>
                  <a:cubicBezTo>
                    <a:pt x="415893" y="518032"/>
                    <a:pt x="430654" y="511922"/>
                    <a:pt x="446347" y="511922"/>
                  </a:cubicBezTo>
                  <a:cubicBezTo>
                    <a:pt x="462048" y="511922"/>
                    <a:pt x="476804" y="518032"/>
                    <a:pt x="487902" y="529137"/>
                  </a:cubicBezTo>
                  <a:lnTo>
                    <a:pt x="622354" y="663589"/>
                  </a:lnTo>
                  <a:cubicBezTo>
                    <a:pt x="622354" y="663589"/>
                    <a:pt x="622354" y="663589"/>
                    <a:pt x="622357" y="663589"/>
                  </a:cubicBezTo>
                  <a:cubicBezTo>
                    <a:pt x="633462" y="674694"/>
                    <a:pt x="639573" y="689450"/>
                    <a:pt x="639573" y="705147"/>
                  </a:cubicBezTo>
                  <a:cubicBezTo>
                    <a:pt x="639573" y="720844"/>
                    <a:pt x="633462" y="735604"/>
                    <a:pt x="622364" y="746706"/>
                  </a:cubicBezTo>
                  <a:close/>
                  <a:moveTo>
                    <a:pt x="752476" y="616591"/>
                  </a:moveTo>
                  <a:cubicBezTo>
                    <a:pt x="729559" y="639502"/>
                    <a:pt x="692270" y="639505"/>
                    <a:pt x="669359" y="616591"/>
                  </a:cubicBezTo>
                  <a:lnTo>
                    <a:pt x="502377" y="449609"/>
                  </a:lnTo>
                  <a:cubicBezTo>
                    <a:pt x="491275" y="438507"/>
                    <a:pt x="485164" y="423754"/>
                    <a:pt x="485164" y="408053"/>
                  </a:cubicBezTo>
                  <a:cubicBezTo>
                    <a:pt x="485164" y="392356"/>
                    <a:pt x="491275" y="377596"/>
                    <a:pt x="502380" y="366498"/>
                  </a:cubicBezTo>
                  <a:cubicBezTo>
                    <a:pt x="513837" y="355041"/>
                    <a:pt x="528890" y="349312"/>
                    <a:pt x="543935" y="349312"/>
                  </a:cubicBezTo>
                  <a:cubicBezTo>
                    <a:pt x="558974" y="349312"/>
                    <a:pt x="574010" y="355034"/>
                    <a:pt x="585464" y="366471"/>
                  </a:cubicBezTo>
                  <a:lnTo>
                    <a:pt x="661570" y="442577"/>
                  </a:lnTo>
                  <a:lnTo>
                    <a:pt x="752469" y="533477"/>
                  </a:lnTo>
                  <a:lnTo>
                    <a:pt x="752473" y="533477"/>
                  </a:lnTo>
                  <a:cubicBezTo>
                    <a:pt x="763571" y="544578"/>
                    <a:pt x="769682" y="559332"/>
                    <a:pt x="769682" y="575032"/>
                  </a:cubicBezTo>
                  <a:cubicBezTo>
                    <a:pt x="769688" y="590732"/>
                    <a:pt x="763578" y="605492"/>
                    <a:pt x="752476" y="616591"/>
                  </a:cubicBezTo>
                  <a:close/>
                  <a:moveTo>
                    <a:pt x="882591" y="486475"/>
                  </a:moveTo>
                  <a:cubicBezTo>
                    <a:pt x="859677" y="509390"/>
                    <a:pt x="822392" y="509390"/>
                    <a:pt x="799477" y="486475"/>
                  </a:cubicBezTo>
                  <a:lnTo>
                    <a:pt x="632495" y="319493"/>
                  </a:lnTo>
                  <a:cubicBezTo>
                    <a:pt x="632479" y="319477"/>
                    <a:pt x="632459" y="319460"/>
                    <a:pt x="632439" y="319440"/>
                  </a:cubicBezTo>
                  <a:lnTo>
                    <a:pt x="599965" y="286966"/>
                  </a:lnTo>
                  <a:cubicBezTo>
                    <a:pt x="577051" y="264049"/>
                    <a:pt x="577051" y="226766"/>
                    <a:pt x="599965" y="203849"/>
                  </a:cubicBezTo>
                  <a:cubicBezTo>
                    <a:pt x="611422" y="192388"/>
                    <a:pt x="626474" y="186660"/>
                    <a:pt x="641524" y="186660"/>
                  </a:cubicBezTo>
                  <a:cubicBezTo>
                    <a:pt x="656573" y="186660"/>
                    <a:pt x="671625" y="192388"/>
                    <a:pt x="683079" y="203849"/>
                  </a:cubicBezTo>
                  <a:lnTo>
                    <a:pt x="882585" y="403355"/>
                  </a:lnTo>
                  <a:cubicBezTo>
                    <a:pt x="893690" y="414456"/>
                    <a:pt x="899800" y="429213"/>
                    <a:pt x="899800" y="444910"/>
                  </a:cubicBezTo>
                  <a:cubicBezTo>
                    <a:pt x="899804" y="460614"/>
                    <a:pt x="893696" y="475377"/>
                    <a:pt x="882591" y="486475"/>
                  </a:cubicBezTo>
                  <a:close/>
                  <a:moveTo>
                    <a:pt x="891330" y="318101"/>
                  </a:moveTo>
                  <a:lnTo>
                    <a:pt x="800046" y="226816"/>
                  </a:lnTo>
                  <a:cubicBezTo>
                    <a:pt x="810396" y="229026"/>
                    <a:pt x="821039" y="230199"/>
                    <a:pt x="831872" y="230196"/>
                  </a:cubicBezTo>
                  <a:cubicBezTo>
                    <a:pt x="832114" y="230196"/>
                    <a:pt x="832360" y="230196"/>
                    <a:pt x="832606" y="230196"/>
                  </a:cubicBezTo>
                  <a:lnTo>
                    <a:pt x="923811" y="229767"/>
                  </a:lnTo>
                  <a:cubicBezTo>
                    <a:pt x="942163" y="229681"/>
                    <a:pt x="956976" y="214731"/>
                    <a:pt x="956890" y="196376"/>
                  </a:cubicBezTo>
                  <a:cubicBezTo>
                    <a:pt x="956803" y="178074"/>
                    <a:pt x="941940" y="163297"/>
                    <a:pt x="923658" y="163297"/>
                  </a:cubicBezTo>
                  <a:cubicBezTo>
                    <a:pt x="923605" y="163297"/>
                    <a:pt x="923552" y="163297"/>
                    <a:pt x="923499" y="163297"/>
                  </a:cubicBezTo>
                  <a:lnTo>
                    <a:pt x="832294" y="163726"/>
                  </a:lnTo>
                  <a:cubicBezTo>
                    <a:pt x="832154" y="163726"/>
                    <a:pt x="832021" y="163726"/>
                    <a:pt x="831882" y="163726"/>
                  </a:cubicBezTo>
                  <a:cubicBezTo>
                    <a:pt x="809409" y="163726"/>
                    <a:pt x="788273" y="155003"/>
                    <a:pt x="772337" y="139143"/>
                  </a:cubicBezTo>
                  <a:cubicBezTo>
                    <a:pt x="756301" y="123181"/>
                    <a:pt x="747472" y="101934"/>
                    <a:pt x="747472" y="79306"/>
                  </a:cubicBezTo>
                  <a:lnTo>
                    <a:pt x="747472" y="68959"/>
                  </a:lnTo>
                  <a:lnTo>
                    <a:pt x="975212" y="68959"/>
                  </a:lnTo>
                  <a:cubicBezTo>
                    <a:pt x="1017993" y="68959"/>
                    <a:pt x="1059246" y="86919"/>
                    <a:pt x="1088394" y="118240"/>
                  </a:cubicBezTo>
                  <a:lnTo>
                    <a:pt x="1089746" y="119692"/>
                  </a:lnTo>
                  <a:lnTo>
                    <a:pt x="891330" y="318101"/>
                  </a:lnTo>
                  <a:close/>
                </a:path>
              </a:pathLst>
            </a:custGeom>
            <a:solidFill>
              <a:schemeClr val="bg1"/>
            </a:solidFill>
            <a:ln w="9525" cap="flat">
              <a:noFill/>
              <a:prstDash val="solid"/>
              <a:miter/>
            </a:ln>
          </p:spPr>
          <p:txBody>
            <a:bodyPr rtlCol="0" anchor="ctr"/>
            <a:lstStyle/>
            <a:p>
              <a:endParaRPr lang="pt-BR" sz="3600"/>
            </a:p>
          </p:txBody>
        </p:sp>
      </p:grpSp>
      <p:grpSp>
        <p:nvGrpSpPr>
          <p:cNvPr id="54" name="Gráfico 3">
            <a:extLst>
              <a:ext uri="{FF2B5EF4-FFF2-40B4-BE49-F238E27FC236}">
                <a16:creationId xmlns:a16="http://schemas.microsoft.com/office/drawing/2014/main" id="{16B60EAB-25ED-4F09-B034-14F2F9313C91}"/>
              </a:ext>
            </a:extLst>
          </p:cNvPr>
          <p:cNvGrpSpPr/>
          <p:nvPr userDrawn="1"/>
        </p:nvGrpSpPr>
        <p:grpSpPr>
          <a:xfrm>
            <a:off x="10352010" y="8515180"/>
            <a:ext cx="3713439" cy="3712956"/>
            <a:chOff x="3381512" y="1793379"/>
            <a:chExt cx="4790348" cy="4790348"/>
          </a:xfrm>
        </p:grpSpPr>
        <p:sp>
          <p:nvSpPr>
            <p:cNvPr id="55" name="Forma Livre: Forma 4">
              <a:extLst>
                <a:ext uri="{FF2B5EF4-FFF2-40B4-BE49-F238E27FC236}">
                  <a16:creationId xmlns:a16="http://schemas.microsoft.com/office/drawing/2014/main" id="{7F73643B-0CB6-4F6C-858D-F092CB999B45}"/>
                </a:ext>
              </a:extLst>
            </p:cNvPr>
            <p:cNvSpPr/>
            <p:nvPr/>
          </p:nvSpPr>
          <p:spPr>
            <a:xfrm>
              <a:off x="5859893" y="3385571"/>
              <a:ext cx="1317346" cy="2443077"/>
            </a:xfrm>
            <a:custGeom>
              <a:avLst/>
              <a:gdLst>
                <a:gd name="connsiteX0" fmla="*/ 1113182 w 1317345"/>
                <a:gd name="connsiteY0" fmla="*/ 2046077 h 2443077"/>
                <a:gd name="connsiteX1" fmla="*/ 662889 w 1317345"/>
                <a:gd name="connsiteY1" fmla="*/ 2302361 h 2443077"/>
                <a:gd name="connsiteX2" fmla="*/ 140741 w 1317345"/>
                <a:gd name="connsiteY2" fmla="*/ 1780213 h 2443077"/>
                <a:gd name="connsiteX3" fmla="*/ 464090 w 1317345"/>
                <a:gd name="connsiteY3" fmla="*/ 1297586 h 2443077"/>
                <a:gd name="connsiteX4" fmla="*/ 485647 w 1317345"/>
                <a:gd name="connsiteY4" fmla="*/ 1289203 h 2443077"/>
                <a:gd name="connsiteX5" fmla="*/ 664087 w 1317345"/>
                <a:gd name="connsiteY5" fmla="*/ 1258065 h 2443077"/>
                <a:gd name="connsiteX6" fmla="*/ 704805 w 1317345"/>
                <a:gd name="connsiteY6" fmla="*/ 1260460 h 2443077"/>
                <a:gd name="connsiteX7" fmla="*/ 706002 w 1317345"/>
                <a:gd name="connsiteY7" fmla="*/ 1260460 h 2443077"/>
                <a:gd name="connsiteX8" fmla="*/ 931149 w 1317345"/>
                <a:gd name="connsiteY8" fmla="*/ 1332316 h 2443077"/>
                <a:gd name="connsiteX9" fmla="*/ 1113182 w 1317345"/>
                <a:gd name="connsiteY9" fmla="*/ 2046077 h 2443077"/>
                <a:gd name="connsiteX10" fmla="*/ 260500 w 1317345"/>
                <a:gd name="connsiteY10" fmla="*/ 484424 h 2443077"/>
                <a:gd name="connsiteX11" fmla="*/ 386247 w 1317345"/>
                <a:gd name="connsiteY11" fmla="*/ 484424 h 2443077"/>
                <a:gd name="connsiteX12" fmla="*/ 386247 w 1317345"/>
                <a:gd name="connsiteY12" fmla="*/ 1187408 h 2443077"/>
                <a:gd name="connsiteX13" fmla="*/ 260500 w 1317345"/>
                <a:gd name="connsiteY13" fmla="*/ 1262856 h 2443077"/>
                <a:gd name="connsiteX14" fmla="*/ 260500 w 1317345"/>
                <a:gd name="connsiteY14" fmla="*/ 484424 h 2443077"/>
                <a:gd name="connsiteX15" fmla="*/ 775463 w 1317345"/>
                <a:gd name="connsiteY15" fmla="*/ 140716 h 2443077"/>
                <a:gd name="connsiteX16" fmla="*/ 901209 w 1317345"/>
                <a:gd name="connsiteY16" fmla="*/ 140716 h 2443077"/>
                <a:gd name="connsiteX17" fmla="*/ 901209 w 1317345"/>
                <a:gd name="connsiteY17" fmla="*/ 1169444 h 2443077"/>
                <a:gd name="connsiteX18" fmla="*/ 775463 w 1317345"/>
                <a:gd name="connsiteY18" fmla="*/ 1134714 h 2443077"/>
                <a:gd name="connsiteX19" fmla="*/ 775463 w 1317345"/>
                <a:gd name="connsiteY19" fmla="*/ 140716 h 2443077"/>
                <a:gd name="connsiteX20" fmla="*/ 1032944 w 1317345"/>
                <a:gd name="connsiteY20" fmla="*/ 1240101 h 2443077"/>
                <a:gd name="connsiteX21" fmla="*/ 1032944 w 1317345"/>
                <a:gd name="connsiteY21" fmla="*/ 70059 h 2443077"/>
                <a:gd name="connsiteX22" fmla="*/ 967077 w 1317345"/>
                <a:gd name="connsiteY22" fmla="*/ 8982 h 2443077"/>
                <a:gd name="connsiteX23" fmla="*/ 711990 w 1317345"/>
                <a:gd name="connsiteY23" fmla="*/ 8982 h 2443077"/>
                <a:gd name="connsiteX24" fmla="*/ 643728 w 1317345"/>
                <a:gd name="connsiteY24" fmla="*/ 70059 h 2443077"/>
                <a:gd name="connsiteX25" fmla="*/ 643728 w 1317345"/>
                <a:gd name="connsiteY25" fmla="*/ 1125133 h 2443077"/>
                <a:gd name="connsiteX26" fmla="*/ 517981 w 1317345"/>
                <a:gd name="connsiteY26" fmla="*/ 1141899 h 2443077"/>
                <a:gd name="connsiteX27" fmla="*/ 517981 w 1317345"/>
                <a:gd name="connsiteY27" fmla="*/ 414964 h 2443077"/>
                <a:gd name="connsiteX28" fmla="*/ 450917 w 1317345"/>
                <a:gd name="connsiteY28" fmla="*/ 352689 h 2443077"/>
                <a:gd name="connsiteX29" fmla="*/ 195831 w 1317345"/>
                <a:gd name="connsiteY29" fmla="*/ 352689 h 2443077"/>
                <a:gd name="connsiteX30" fmla="*/ 128766 w 1317345"/>
                <a:gd name="connsiteY30" fmla="*/ 414964 h 2443077"/>
                <a:gd name="connsiteX31" fmla="*/ 128766 w 1317345"/>
                <a:gd name="connsiteY31" fmla="*/ 1401776 h 2443077"/>
                <a:gd name="connsiteX32" fmla="*/ 9007 w 1317345"/>
                <a:gd name="connsiteY32" fmla="*/ 1781411 h 2443077"/>
                <a:gd name="connsiteX33" fmla="*/ 664087 w 1317345"/>
                <a:gd name="connsiteY33" fmla="*/ 2436491 h 2443077"/>
                <a:gd name="connsiteX34" fmla="*/ 1319167 w 1317345"/>
                <a:gd name="connsiteY34" fmla="*/ 1781411 h 2443077"/>
                <a:gd name="connsiteX35" fmla="*/ 1032944 w 1317345"/>
                <a:gd name="connsiteY35" fmla="*/ 1240101 h 24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17345" h="2443077">
                  <a:moveTo>
                    <a:pt x="1113182" y="2046077"/>
                  </a:moveTo>
                  <a:cubicBezTo>
                    <a:pt x="1018573" y="2205357"/>
                    <a:pt x="847318" y="2302361"/>
                    <a:pt x="662889" y="2302361"/>
                  </a:cubicBezTo>
                  <a:cubicBezTo>
                    <a:pt x="374271" y="2302361"/>
                    <a:pt x="140741" y="2067634"/>
                    <a:pt x="140741" y="1780213"/>
                  </a:cubicBezTo>
                  <a:cubicBezTo>
                    <a:pt x="140741" y="1568240"/>
                    <a:pt x="267686" y="1377824"/>
                    <a:pt x="464090" y="1297586"/>
                  </a:cubicBezTo>
                  <a:cubicBezTo>
                    <a:pt x="472473" y="1296388"/>
                    <a:pt x="479659" y="1292795"/>
                    <a:pt x="485647" y="1289203"/>
                  </a:cubicBezTo>
                  <a:cubicBezTo>
                    <a:pt x="541933" y="1267646"/>
                    <a:pt x="603010" y="1258065"/>
                    <a:pt x="664087" y="1258065"/>
                  </a:cubicBezTo>
                  <a:cubicBezTo>
                    <a:pt x="678458" y="1258065"/>
                    <a:pt x="691632" y="1259263"/>
                    <a:pt x="704805" y="1260460"/>
                  </a:cubicBezTo>
                  <a:lnTo>
                    <a:pt x="706002" y="1260460"/>
                  </a:lnTo>
                  <a:cubicBezTo>
                    <a:pt x="785043" y="1266448"/>
                    <a:pt x="862886" y="1290400"/>
                    <a:pt x="931149" y="1332316"/>
                  </a:cubicBezTo>
                  <a:cubicBezTo>
                    <a:pt x="1179049" y="1477224"/>
                    <a:pt x="1260486" y="1798177"/>
                    <a:pt x="1113182" y="2046077"/>
                  </a:cubicBezTo>
                  <a:moveTo>
                    <a:pt x="260500" y="484424"/>
                  </a:moveTo>
                  <a:lnTo>
                    <a:pt x="386247" y="484424"/>
                  </a:lnTo>
                  <a:lnTo>
                    <a:pt x="386247" y="1187408"/>
                  </a:lnTo>
                  <a:cubicBezTo>
                    <a:pt x="341936" y="1207767"/>
                    <a:pt x="300021" y="1232916"/>
                    <a:pt x="260500" y="1262856"/>
                  </a:cubicBezTo>
                  <a:lnTo>
                    <a:pt x="260500" y="484424"/>
                  </a:lnTo>
                  <a:close/>
                  <a:moveTo>
                    <a:pt x="775463" y="140716"/>
                  </a:moveTo>
                  <a:lnTo>
                    <a:pt x="901209" y="140716"/>
                  </a:lnTo>
                  <a:lnTo>
                    <a:pt x="901209" y="1169444"/>
                  </a:lnTo>
                  <a:cubicBezTo>
                    <a:pt x="860491" y="1153875"/>
                    <a:pt x="818576" y="1141899"/>
                    <a:pt x="775463" y="1134714"/>
                  </a:cubicBezTo>
                  <a:lnTo>
                    <a:pt x="775463" y="140716"/>
                  </a:lnTo>
                  <a:close/>
                  <a:moveTo>
                    <a:pt x="1032944" y="1240101"/>
                  </a:moveTo>
                  <a:lnTo>
                    <a:pt x="1032944" y="70059"/>
                  </a:lnTo>
                  <a:cubicBezTo>
                    <a:pt x="1032944" y="34131"/>
                    <a:pt x="1003004" y="8982"/>
                    <a:pt x="967077" y="8982"/>
                  </a:cubicBezTo>
                  <a:lnTo>
                    <a:pt x="711990" y="8982"/>
                  </a:lnTo>
                  <a:cubicBezTo>
                    <a:pt x="676063" y="8982"/>
                    <a:pt x="643728" y="34131"/>
                    <a:pt x="643728" y="70059"/>
                  </a:cubicBezTo>
                  <a:lnTo>
                    <a:pt x="643728" y="1125133"/>
                  </a:lnTo>
                  <a:cubicBezTo>
                    <a:pt x="601813" y="1126331"/>
                    <a:pt x="558699" y="1131121"/>
                    <a:pt x="517981" y="1141899"/>
                  </a:cubicBezTo>
                  <a:lnTo>
                    <a:pt x="517981" y="414964"/>
                  </a:lnTo>
                  <a:cubicBezTo>
                    <a:pt x="517981" y="379036"/>
                    <a:pt x="486844" y="352689"/>
                    <a:pt x="450917" y="352689"/>
                  </a:cubicBezTo>
                  <a:lnTo>
                    <a:pt x="195831" y="352689"/>
                  </a:lnTo>
                  <a:cubicBezTo>
                    <a:pt x="159903" y="352689"/>
                    <a:pt x="128766" y="379036"/>
                    <a:pt x="128766" y="414964"/>
                  </a:cubicBezTo>
                  <a:lnTo>
                    <a:pt x="128766" y="1401776"/>
                  </a:lnTo>
                  <a:cubicBezTo>
                    <a:pt x="49725" y="1511954"/>
                    <a:pt x="7809" y="1644886"/>
                    <a:pt x="9007" y="1781411"/>
                  </a:cubicBezTo>
                  <a:cubicBezTo>
                    <a:pt x="9007" y="2143082"/>
                    <a:pt x="302416" y="2436491"/>
                    <a:pt x="664087" y="2436491"/>
                  </a:cubicBezTo>
                  <a:cubicBezTo>
                    <a:pt x="1025758" y="2436491"/>
                    <a:pt x="1319167" y="2143082"/>
                    <a:pt x="1319167" y="1781411"/>
                  </a:cubicBezTo>
                  <a:cubicBezTo>
                    <a:pt x="1317970" y="1564648"/>
                    <a:pt x="1211384" y="1362255"/>
                    <a:pt x="1032944" y="1240101"/>
                  </a:cubicBezTo>
                </a:path>
              </a:pathLst>
            </a:custGeom>
            <a:solidFill>
              <a:schemeClr val="bg1"/>
            </a:solidFill>
            <a:ln w="9525" cap="flat">
              <a:noFill/>
              <a:prstDash val="solid"/>
              <a:miter/>
            </a:ln>
          </p:spPr>
          <p:txBody>
            <a:bodyPr rtlCol="0" anchor="ctr"/>
            <a:lstStyle/>
            <a:p>
              <a:endParaRPr lang="pt-BR" sz="3600"/>
            </a:p>
          </p:txBody>
        </p:sp>
        <p:sp>
          <p:nvSpPr>
            <p:cNvPr id="56" name="Forma Livre: Forma 5">
              <a:extLst>
                <a:ext uri="{FF2B5EF4-FFF2-40B4-BE49-F238E27FC236}">
                  <a16:creationId xmlns:a16="http://schemas.microsoft.com/office/drawing/2014/main" id="{7247998F-5188-4185-8C9F-B302B9AF2188}"/>
                </a:ext>
              </a:extLst>
            </p:cNvPr>
            <p:cNvSpPr/>
            <p:nvPr/>
          </p:nvSpPr>
          <p:spPr>
            <a:xfrm>
              <a:off x="6300596" y="4696929"/>
              <a:ext cx="443107" cy="934118"/>
            </a:xfrm>
            <a:custGeom>
              <a:avLst/>
              <a:gdLst>
                <a:gd name="connsiteX0" fmla="*/ 223385 w 443107"/>
                <a:gd name="connsiteY0" fmla="*/ 414964 h 934117"/>
                <a:gd name="connsiteX1" fmla="*/ 140751 w 443107"/>
                <a:gd name="connsiteY1" fmla="*/ 332331 h 934117"/>
                <a:gd name="connsiteX2" fmla="*/ 223385 w 443107"/>
                <a:gd name="connsiteY2" fmla="*/ 248499 h 934117"/>
                <a:gd name="connsiteX3" fmla="*/ 306018 w 443107"/>
                <a:gd name="connsiteY3" fmla="*/ 331133 h 934117"/>
                <a:gd name="connsiteX4" fmla="*/ 371885 w 443107"/>
                <a:gd name="connsiteY4" fmla="*/ 397000 h 934117"/>
                <a:gd name="connsiteX5" fmla="*/ 438950 w 443107"/>
                <a:gd name="connsiteY5" fmla="*/ 331133 h 934117"/>
                <a:gd name="connsiteX6" fmla="*/ 302425 w 443107"/>
                <a:gd name="connsiteY6" fmla="*/ 129938 h 934117"/>
                <a:gd name="connsiteX7" fmla="*/ 302425 w 443107"/>
                <a:gd name="connsiteY7" fmla="*/ 74849 h 934117"/>
                <a:gd name="connsiteX8" fmla="*/ 236558 w 443107"/>
                <a:gd name="connsiteY8" fmla="*/ 8982 h 934117"/>
                <a:gd name="connsiteX9" fmla="*/ 170691 w 443107"/>
                <a:gd name="connsiteY9" fmla="*/ 74849 h 934117"/>
                <a:gd name="connsiteX10" fmla="*/ 170691 w 443107"/>
                <a:gd name="connsiteY10" fmla="*/ 122753 h 934117"/>
                <a:gd name="connsiteX11" fmla="*/ 16202 w 443107"/>
                <a:gd name="connsiteY11" fmla="*/ 385024 h 934117"/>
                <a:gd name="connsiteX12" fmla="*/ 223385 w 443107"/>
                <a:gd name="connsiteY12" fmla="*/ 546699 h 934117"/>
                <a:gd name="connsiteX13" fmla="*/ 306018 w 443107"/>
                <a:gd name="connsiteY13" fmla="*/ 629332 h 934117"/>
                <a:gd name="connsiteX14" fmla="*/ 222187 w 443107"/>
                <a:gd name="connsiteY14" fmla="*/ 711965 h 934117"/>
                <a:gd name="connsiteX15" fmla="*/ 139554 w 443107"/>
                <a:gd name="connsiteY15" fmla="*/ 629332 h 934117"/>
                <a:gd name="connsiteX16" fmla="*/ 73686 w 443107"/>
                <a:gd name="connsiteY16" fmla="*/ 563465 h 934117"/>
                <a:gd name="connsiteX17" fmla="*/ 9017 w 443107"/>
                <a:gd name="connsiteY17" fmla="*/ 629332 h 934117"/>
                <a:gd name="connsiteX18" fmla="*/ 9017 w 443107"/>
                <a:gd name="connsiteY18" fmla="*/ 630530 h 934117"/>
                <a:gd name="connsiteX19" fmla="*/ 170691 w 443107"/>
                <a:gd name="connsiteY19" fmla="*/ 838910 h 934117"/>
                <a:gd name="connsiteX20" fmla="*/ 170691 w 443107"/>
                <a:gd name="connsiteY20" fmla="*/ 868849 h 934117"/>
                <a:gd name="connsiteX21" fmla="*/ 236558 w 443107"/>
                <a:gd name="connsiteY21" fmla="*/ 934717 h 934117"/>
                <a:gd name="connsiteX22" fmla="*/ 302425 w 443107"/>
                <a:gd name="connsiteY22" fmla="*/ 868849 h 934117"/>
                <a:gd name="connsiteX23" fmla="*/ 302425 w 443107"/>
                <a:gd name="connsiteY23" fmla="*/ 832922 h 934117"/>
                <a:gd name="connsiteX24" fmla="*/ 424579 w 443107"/>
                <a:gd name="connsiteY24" fmla="*/ 553884 h 934117"/>
                <a:gd name="connsiteX25" fmla="*/ 223385 w 443107"/>
                <a:gd name="connsiteY25" fmla="*/ 414964 h 93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3107" h="934117">
                  <a:moveTo>
                    <a:pt x="223385" y="414964"/>
                  </a:moveTo>
                  <a:cubicBezTo>
                    <a:pt x="176679" y="414964"/>
                    <a:pt x="140751" y="377839"/>
                    <a:pt x="140751" y="332331"/>
                  </a:cubicBezTo>
                  <a:cubicBezTo>
                    <a:pt x="140751" y="286822"/>
                    <a:pt x="176679" y="249697"/>
                    <a:pt x="223385" y="248499"/>
                  </a:cubicBezTo>
                  <a:cubicBezTo>
                    <a:pt x="270090" y="248499"/>
                    <a:pt x="306018" y="285624"/>
                    <a:pt x="306018" y="331133"/>
                  </a:cubicBezTo>
                  <a:cubicBezTo>
                    <a:pt x="306018" y="367061"/>
                    <a:pt x="335958" y="397000"/>
                    <a:pt x="371885" y="397000"/>
                  </a:cubicBezTo>
                  <a:cubicBezTo>
                    <a:pt x="409011" y="397000"/>
                    <a:pt x="438950" y="368258"/>
                    <a:pt x="438950" y="331133"/>
                  </a:cubicBezTo>
                  <a:cubicBezTo>
                    <a:pt x="438950" y="242512"/>
                    <a:pt x="385059" y="162273"/>
                    <a:pt x="302425" y="129938"/>
                  </a:cubicBezTo>
                  <a:lnTo>
                    <a:pt x="302425" y="74849"/>
                  </a:lnTo>
                  <a:cubicBezTo>
                    <a:pt x="302425" y="38922"/>
                    <a:pt x="272486" y="8982"/>
                    <a:pt x="236558" y="8982"/>
                  </a:cubicBezTo>
                  <a:cubicBezTo>
                    <a:pt x="200631" y="8982"/>
                    <a:pt x="170691" y="38922"/>
                    <a:pt x="170691" y="74849"/>
                  </a:cubicBezTo>
                  <a:lnTo>
                    <a:pt x="170691" y="122753"/>
                  </a:lnTo>
                  <a:cubicBezTo>
                    <a:pt x="55722" y="152692"/>
                    <a:pt x="-13737" y="270056"/>
                    <a:pt x="16202" y="385024"/>
                  </a:cubicBezTo>
                  <a:cubicBezTo>
                    <a:pt x="40154" y="479634"/>
                    <a:pt x="125183" y="546699"/>
                    <a:pt x="223385" y="546699"/>
                  </a:cubicBezTo>
                  <a:cubicBezTo>
                    <a:pt x="268893" y="546699"/>
                    <a:pt x="306018" y="583824"/>
                    <a:pt x="306018" y="629332"/>
                  </a:cubicBezTo>
                  <a:cubicBezTo>
                    <a:pt x="306018" y="674840"/>
                    <a:pt x="268893" y="711965"/>
                    <a:pt x="222187" y="711965"/>
                  </a:cubicBezTo>
                  <a:cubicBezTo>
                    <a:pt x="176679" y="711965"/>
                    <a:pt x="139554" y="674840"/>
                    <a:pt x="139554" y="629332"/>
                  </a:cubicBezTo>
                  <a:cubicBezTo>
                    <a:pt x="139554" y="593404"/>
                    <a:pt x="109614" y="563465"/>
                    <a:pt x="73686" y="563465"/>
                  </a:cubicBezTo>
                  <a:cubicBezTo>
                    <a:pt x="37759" y="563465"/>
                    <a:pt x="7819" y="592207"/>
                    <a:pt x="9017" y="629332"/>
                  </a:cubicBezTo>
                  <a:lnTo>
                    <a:pt x="9017" y="630530"/>
                  </a:lnTo>
                  <a:cubicBezTo>
                    <a:pt x="10214" y="728732"/>
                    <a:pt x="76082" y="813760"/>
                    <a:pt x="170691" y="838910"/>
                  </a:cubicBezTo>
                  <a:lnTo>
                    <a:pt x="170691" y="868849"/>
                  </a:lnTo>
                  <a:cubicBezTo>
                    <a:pt x="170691" y="904777"/>
                    <a:pt x="200631" y="934717"/>
                    <a:pt x="236558" y="934717"/>
                  </a:cubicBezTo>
                  <a:cubicBezTo>
                    <a:pt x="272486" y="934717"/>
                    <a:pt x="302425" y="904777"/>
                    <a:pt x="302425" y="868849"/>
                  </a:cubicBezTo>
                  <a:lnTo>
                    <a:pt x="302425" y="832922"/>
                  </a:lnTo>
                  <a:cubicBezTo>
                    <a:pt x="413801" y="789809"/>
                    <a:pt x="467692" y="664062"/>
                    <a:pt x="424579" y="553884"/>
                  </a:cubicBezTo>
                  <a:cubicBezTo>
                    <a:pt x="392244" y="470053"/>
                    <a:pt x="312006" y="414964"/>
                    <a:pt x="223385" y="414964"/>
                  </a:cubicBezTo>
                </a:path>
              </a:pathLst>
            </a:custGeom>
            <a:solidFill>
              <a:schemeClr val="bg1"/>
            </a:solidFill>
            <a:ln w="9525" cap="flat">
              <a:noFill/>
              <a:prstDash val="solid"/>
              <a:miter/>
            </a:ln>
          </p:spPr>
          <p:txBody>
            <a:bodyPr rtlCol="0" anchor="ctr"/>
            <a:lstStyle/>
            <a:p>
              <a:endParaRPr lang="pt-BR" sz="3600"/>
            </a:p>
          </p:txBody>
        </p:sp>
        <p:sp>
          <p:nvSpPr>
            <p:cNvPr id="57" name="Forma Livre: Forma 6">
              <a:extLst>
                <a:ext uri="{FF2B5EF4-FFF2-40B4-BE49-F238E27FC236}">
                  <a16:creationId xmlns:a16="http://schemas.microsoft.com/office/drawing/2014/main" id="{999BA660-3AA0-4C60-88A1-009E7BE35AF0}"/>
                </a:ext>
              </a:extLst>
            </p:cNvPr>
            <p:cNvSpPr/>
            <p:nvPr/>
          </p:nvSpPr>
          <p:spPr>
            <a:xfrm>
              <a:off x="4942567" y="4257414"/>
              <a:ext cx="407180" cy="1185611"/>
            </a:xfrm>
            <a:custGeom>
              <a:avLst/>
              <a:gdLst>
                <a:gd name="connsiteX0" fmla="*/ 266463 w 407179"/>
                <a:gd name="connsiteY0" fmla="*/ 1052080 h 1185611"/>
                <a:gd name="connsiteX1" fmla="*/ 140716 w 407179"/>
                <a:gd name="connsiteY1" fmla="*/ 1052080 h 1185611"/>
                <a:gd name="connsiteX2" fmla="*/ 140716 w 407179"/>
                <a:gd name="connsiteY2" fmla="*/ 140716 h 1185611"/>
                <a:gd name="connsiteX3" fmla="*/ 266463 w 407179"/>
                <a:gd name="connsiteY3" fmla="*/ 140716 h 1185611"/>
                <a:gd name="connsiteX4" fmla="*/ 266463 w 407179"/>
                <a:gd name="connsiteY4" fmla="*/ 1052080 h 1185611"/>
                <a:gd name="connsiteX5" fmla="*/ 332330 w 407179"/>
                <a:gd name="connsiteY5" fmla="*/ 8982 h 1185611"/>
                <a:gd name="connsiteX6" fmla="*/ 74849 w 407179"/>
                <a:gd name="connsiteY6" fmla="*/ 8982 h 1185611"/>
                <a:gd name="connsiteX7" fmla="*/ 8982 w 407179"/>
                <a:gd name="connsiteY7" fmla="*/ 74849 h 1185611"/>
                <a:gd name="connsiteX8" fmla="*/ 8982 w 407179"/>
                <a:gd name="connsiteY8" fmla="*/ 1111960 h 1185611"/>
                <a:gd name="connsiteX9" fmla="*/ 74849 w 407179"/>
                <a:gd name="connsiteY9" fmla="*/ 1177827 h 1185611"/>
                <a:gd name="connsiteX10" fmla="*/ 332330 w 407179"/>
                <a:gd name="connsiteY10" fmla="*/ 1177827 h 1185611"/>
                <a:gd name="connsiteX11" fmla="*/ 398198 w 407179"/>
                <a:gd name="connsiteY11" fmla="*/ 1111960 h 1185611"/>
                <a:gd name="connsiteX12" fmla="*/ 398198 w 407179"/>
                <a:gd name="connsiteY12" fmla="*/ 74849 h 1185611"/>
                <a:gd name="connsiteX13" fmla="*/ 332330 w 407179"/>
                <a:gd name="connsiteY13" fmla="*/ 8982 h 11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179" h="1185611">
                  <a:moveTo>
                    <a:pt x="266463" y="1052080"/>
                  </a:moveTo>
                  <a:lnTo>
                    <a:pt x="140716" y="1052080"/>
                  </a:lnTo>
                  <a:lnTo>
                    <a:pt x="140716" y="140716"/>
                  </a:lnTo>
                  <a:lnTo>
                    <a:pt x="266463" y="140716"/>
                  </a:lnTo>
                  <a:lnTo>
                    <a:pt x="266463" y="1052080"/>
                  </a:lnTo>
                  <a:close/>
                  <a:moveTo>
                    <a:pt x="332330" y="8982"/>
                  </a:moveTo>
                  <a:lnTo>
                    <a:pt x="74849" y="8982"/>
                  </a:lnTo>
                  <a:cubicBezTo>
                    <a:pt x="38922" y="8982"/>
                    <a:pt x="8982" y="38922"/>
                    <a:pt x="8982" y="74849"/>
                  </a:cubicBezTo>
                  <a:lnTo>
                    <a:pt x="8982" y="1111960"/>
                  </a:lnTo>
                  <a:cubicBezTo>
                    <a:pt x="8982" y="1147887"/>
                    <a:pt x="38922" y="1177827"/>
                    <a:pt x="74849" y="1177827"/>
                  </a:cubicBezTo>
                  <a:lnTo>
                    <a:pt x="332330" y="1177827"/>
                  </a:lnTo>
                  <a:cubicBezTo>
                    <a:pt x="368258" y="1177827"/>
                    <a:pt x="398198" y="1147887"/>
                    <a:pt x="398198" y="1111960"/>
                  </a:cubicBezTo>
                  <a:lnTo>
                    <a:pt x="398198" y="74849"/>
                  </a:lnTo>
                  <a:cubicBezTo>
                    <a:pt x="398198" y="38922"/>
                    <a:pt x="368258" y="8982"/>
                    <a:pt x="332330" y="8982"/>
                  </a:cubicBezTo>
                </a:path>
              </a:pathLst>
            </a:custGeom>
            <a:solidFill>
              <a:schemeClr val="bg1"/>
            </a:solidFill>
            <a:ln w="9525" cap="flat">
              <a:noFill/>
              <a:prstDash val="solid"/>
              <a:miter/>
            </a:ln>
          </p:spPr>
          <p:txBody>
            <a:bodyPr rtlCol="0" anchor="ctr"/>
            <a:lstStyle/>
            <a:p>
              <a:endParaRPr lang="pt-BR" sz="3600"/>
            </a:p>
          </p:txBody>
        </p:sp>
        <p:sp>
          <p:nvSpPr>
            <p:cNvPr id="58" name="Forma Livre: Forma 7">
              <a:extLst>
                <a:ext uri="{FF2B5EF4-FFF2-40B4-BE49-F238E27FC236}">
                  <a16:creationId xmlns:a16="http://schemas.microsoft.com/office/drawing/2014/main" id="{1BA99B0D-0287-4EFB-84DF-7973C0EACE90}"/>
                </a:ext>
              </a:extLst>
            </p:cNvPr>
            <p:cNvSpPr/>
            <p:nvPr/>
          </p:nvSpPr>
          <p:spPr>
            <a:xfrm>
              <a:off x="5464715" y="4105321"/>
              <a:ext cx="407180" cy="1341297"/>
            </a:xfrm>
            <a:custGeom>
              <a:avLst/>
              <a:gdLst>
                <a:gd name="connsiteX0" fmla="*/ 265266 w 407179"/>
                <a:gd name="connsiteY0" fmla="*/ 1204174 h 1341297"/>
                <a:gd name="connsiteX1" fmla="*/ 139519 w 407179"/>
                <a:gd name="connsiteY1" fmla="*/ 1204174 h 1341297"/>
                <a:gd name="connsiteX2" fmla="*/ 139519 w 407179"/>
                <a:gd name="connsiteY2" fmla="*/ 140716 h 1341297"/>
                <a:gd name="connsiteX3" fmla="*/ 265266 w 407179"/>
                <a:gd name="connsiteY3" fmla="*/ 140716 h 1341297"/>
                <a:gd name="connsiteX4" fmla="*/ 265266 w 407179"/>
                <a:gd name="connsiteY4" fmla="*/ 1204174 h 1341297"/>
                <a:gd name="connsiteX5" fmla="*/ 332330 w 407179"/>
                <a:gd name="connsiteY5" fmla="*/ 8982 h 1341297"/>
                <a:gd name="connsiteX6" fmla="*/ 74849 w 407179"/>
                <a:gd name="connsiteY6" fmla="*/ 8982 h 1341297"/>
                <a:gd name="connsiteX7" fmla="*/ 8982 w 407179"/>
                <a:gd name="connsiteY7" fmla="*/ 74849 h 1341297"/>
                <a:gd name="connsiteX8" fmla="*/ 8982 w 407179"/>
                <a:gd name="connsiteY8" fmla="*/ 1270041 h 1341297"/>
                <a:gd name="connsiteX9" fmla="*/ 74849 w 407179"/>
                <a:gd name="connsiteY9" fmla="*/ 1335908 h 1341297"/>
                <a:gd name="connsiteX10" fmla="*/ 332330 w 407179"/>
                <a:gd name="connsiteY10" fmla="*/ 1335908 h 1341297"/>
                <a:gd name="connsiteX11" fmla="*/ 398198 w 407179"/>
                <a:gd name="connsiteY11" fmla="*/ 1270041 h 1341297"/>
                <a:gd name="connsiteX12" fmla="*/ 398198 w 407179"/>
                <a:gd name="connsiteY12" fmla="*/ 74849 h 1341297"/>
                <a:gd name="connsiteX13" fmla="*/ 332330 w 407179"/>
                <a:gd name="connsiteY13" fmla="*/ 8982 h 13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179" h="1341297">
                  <a:moveTo>
                    <a:pt x="265266" y="1204174"/>
                  </a:moveTo>
                  <a:lnTo>
                    <a:pt x="139519" y="1204174"/>
                  </a:lnTo>
                  <a:lnTo>
                    <a:pt x="139519" y="140716"/>
                  </a:lnTo>
                  <a:lnTo>
                    <a:pt x="265266" y="140716"/>
                  </a:lnTo>
                  <a:lnTo>
                    <a:pt x="265266" y="1204174"/>
                  </a:lnTo>
                  <a:close/>
                  <a:moveTo>
                    <a:pt x="332330" y="8982"/>
                  </a:moveTo>
                  <a:lnTo>
                    <a:pt x="74849" y="8982"/>
                  </a:lnTo>
                  <a:cubicBezTo>
                    <a:pt x="38922" y="8982"/>
                    <a:pt x="8982" y="38922"/>
                    <a:pt x="8982" y="74849"/>
                  </a:cubicBezTo>
                  <a:lnTo>
                    <a:pt x="8982" y="1270041"/>
                  </a:lnTo>
                  <a:cubicBezTo>
                    <a:pt x="8982" y="1305969"/>
                    <a:pt x="38922" y="1335908"/>
                    <a:pt x="74849" y="1335908"/>
                  </a:cubicBezTo>
                  <a:lnTo>
                    <a:pt x="332330" y="1335908"/>
                  </a:lnTo>
                  <a:cubicBezTo>
                    <a:pt x="368258" y="1335908"/>
                    <a:pt x="398198" y="1305969"/>
                    <a:pt x="398198" y="1270041"/>
                  </a:cubicBezTo>
                  <a:lnTo>
                    <a:pt x="398198" y="74849"/>
                  </a:lnTo>
                  <a:cubicBezTo>
                    <a:pt x="398198" y="38922"/>
                    <a:pt x="368258" y="8982"/>
                    <a:pt x="332330" y="8982"/>
                  </a:cubicBezTo>
                </a:path>
              </a:pathLst>
            </a:custGeom>
            <a:solidFill>
              <a:schemeClr val="bg1"/>
            </a:solidFill>
            <a:ln w="9525" cap="flat">
              <a:noFill/>
              <a:prstDash val="solid"/>
              <a:miter/>
            </a:ln>
          </p:spPr>
          <p:txBody>
            <a:bodyPr rtlCol="0" anchor="ctr"/>
            <a:lstStyle/>
            <a:p>
              <a:endParaRPr lang="pt-BR" sz="3600"/>
            </a:p>
          </p:txBody>
        </p:sp>
        <p:sp>
          <p:nvSpPr>
            <p:cNvPr id="59" name="Forma Livre: Forma 9">
              <a:extLst>
                <a:ext uri="{FF2B5EF4-FFF2-40B4-BE49-F238E27FC236}">
                  <a16:creationId xmlns:a16="http://schemas.microsoft.com/office/drawing/2014/main" id="{25D495D9-A9AD-419F-B3A8-D1BB13DDECC7}"/>
                </a:ext>
              </a:extLst>
            </p:cNvPr>
            <p:cNvSpPr/>
            <p:nvPr/>
          </p:nvSpPr>
          <p:spPr>
            <a:xfrm>
              <a:off x="4420419" y="4825070"/>
              <a:ext cx="407180" cy="610769"/>
            </a:xfrm>
            <a:custGeom>
              <a:avLst/>
              <a:gdLst>
                <a:gd name="connsiteX0" fmla="*/ 266463 w 407179"/>
                <a:gd name="connsiteY0" fmla="*/ 484424 h 610769"/>
                <a:gd name="connsiteX1" fmla="*/ 140716 w 407179"/>
                <a:gd name="connsiteY1" fmla="*/ 484424 h 610769"/>
                <a:gd name="connsiteX2" fmla="*/ 140716 w 407179"/>
                <a:gd name="connsiteY2" fmla="*/ 140716 h 610769"/>
                <a:gd name="connsiteX3" fmla="*/ 266463 w 407179"/>
                <a:gd name="connsiteY3" fmla="*/ 140716 h 610769"/>
                <a:gd name="connsiteX4" fmla="*/ 266463 w 407179"/>
                <a:gd name="connsiteY4" fmla="*/ 484424 h 610769"/>
                <a:gd name="connsiteX5" fmla="*/ 332330 w 407179"/>
                <a:gd name="connsiteY5" fmla="*/ 8982 h 610769"/>
                <a:gd name="connsiteX6" fmla="*/ 74849 w 407179"/>
                <a:gd name="connsiteY6" fmla="*/ 8982 h 610769"/>
                <a:gd name="connsiteX7" fmla="*/ 8982 w 407179"/>
                <a:gd name="connsiteY7" fmla="*/ 74849 h 610769"/>
                <a:gd name="connsiteX8" fmla="*/ 8982 w 407179"/>
                <a:gd name="connsiteY8" fmla="*/ 544303 h 610769"/>
                <a:gd name="connsiteX9" fmla="*/ 74849 w 407179"/>
                <a:gd name="connsiteY9" fmla="*/ 610171 h 610769"/>
                <a:gd name="connsiteX10" fmla="*/ 332330 w 407179"/>
                <a:gd name="connsiteY10" fmla="*/ 610171 h 610769"/>
                <a:gd name="connsiteX11" fmla="*/ 398198 w 407179"/>
                <a:gd name="connsiteY11" fmla="*/ 544303 h 610769"/>
                <a:gd name="connsiteX12" fmla="*/ 398198 w 407179"/>
                <a:gd name="connsiteY12" fmla="*/ 74849 h 610769"/>
                <a:gd name="connsiteX13" fmla="*/ 332330 w 407179"/>
                <a:gd name="connsiteY13" fmla="*/ 8982 h 61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179" h="610769">
                  <a:moveTo>
                    <a:pt x="266463" y="484424"/>
                  </a:moveTo>
                  <a:lnTo>
                    <a:pt x="140716" y="484424"/>
                  </a:lnTo>
                  <a:lnTo>
                    <a:pt x="140716" y="140716"/>
                  </a:lnTo>
                  <a:lnTo>
                    <a:pt x="266463" y="140716"/>
                  </a:lnTo>
                  <a:lnTo>
                    <a:pt x="266463" y="484424"/>
                  </a:lnTo>
                  <a:close/>
                  <a:moveTo>
                    <a:pt x="332330" y="8982"/>
                  </a:moveTo>
                  <a:lnTo>
                    <a:pt x="74849" y="8982"/>
                  </a:lnTo>
                  <a:cubicBezTo>
                    <a:pt x="38922" y="8982"/>
                    <a:pt x="8982" y="38922"/>
                    <a:pt x="8982" y="74849"/>
                  </a:cubicBezTo>
                  <a:lnTo>
                    <a:pt x="8982" y="544303"/>
                  </a:lnTo>
                  <a:cubicBezTo>
                    <a:pt x="8982" y="580231"/>
                    <a:pt x="38922" y="610171"/>
                    <a:pt x="74849" y="610171"/>
                  </a:cubicBezTo>
                  <a:lnTo>
                    <a:pt x="332330" y="610171"/>
                  </a:lnTo>
                  <a:cubicBezTo>
                    <a:pt x="368258" y="610171"/>
                    <a:pt x="398198" y="580231"/>
                    <a:pt x="398198" y="544303"/>
                  </a:cubicBezTo>
                  <a:lnTo>
                    <a:pt x="398198" y="74849"/>
                  </a:lnTo>
                  <a:cubicBezTo>
                    <a:pt x="398198" y="38922"/>
                    <a:pt x="368258" y="8982"/>
                    <a:pt x="332330" y="8982"/>
                  </a:cubicBezTo>
                </a:path>
              </a:pathLst>
            </a:custGeom>
            <a:solidFill>
              <a:schemeClr val="bg1"/>
            </a:solidFill>
            <a:ln w="9525" cap="flat">
              <a:noFill/>
              <a:prstDash val="solid"/>
              <a:miter/>
            </a:ln>
          </p:spPr>
          <p:txBody>
            <a:bodyPr rtlCol="0" anchor="ctr"/>
            <a:lstStyle/>
            <a:p>
              <a:endParaRPr lang="pt-BR" sz="3600"/>
            </a:p>
          </p:txBody>
        </p:sp>
        <p:sp>
          <p:nvSpPr>
            <p:cNvPr id="60" name="Forma Livre: Forma 10">
              <a:extLst>
                <a:ext uri="{FF2B5EF4-FFF2-40B4-BE49-F238E27FC236}">
                  <a16:creationId xmlns:a16="http://schemas.microsoft.com/office/drawing/2014/main" id="{C10B66F0-CD6E-44BB-A122-F7DF9E0FA687}"/>
                </a:ext>
              </a:extLst>
            </p:cNvPr>
            <p:cNvSpPr/>
            <p:nvPr/>
          </p:nvSpPr>
          <p:spPr>
            <a:xfrm>
              <a:off x="4366827" y="2547260"/>
              <a:ext cx="2586788" cy="1987994"/>
            </a:xfrm>
            <a:custGeom>
              <a:avLst/>
              <a:gdLst>
                <a:gd name="connsiteX0" fmla="*/ 2516430 w 2586787"/>
                <a:gd name="connsiteY0" fmla="*/ 8982 h 1987994"/>
                <a:gd name="connsiteX1" fmla="*/ 2064939 w 2586787"/>
                <a:gd name="connsiteY1" fmla="*/ 10179 h 1987994"/>
                <a:gd name="connsiteX2" fmla="*/ 1997875 w 2586787"/>
                <a:gd name="connsiteY2" fmla="*/ 76047 h 1987994"/>
                <a:gd name="connsiteX3" fmla="*/ 2063742 w 2586787"/>
                <a:gd name="connsiteY3" fmla="*/ 143112 h 1987994"/>
                <a:gd name="connsiteX4" fmla="*/ 2064939 w 2586787"/>
                <a:gd name="connsiteY4" fmla="*/ 143112 h 1987994"/>
                <a:gd name="connsiteX5" fmla="*/ 2357151 w 2586787"/>
                <a:gd name="connsiteY5" fmla="*/ 141914 h 1987994"/>
                <a:gd name="connsiteX6" fmla="*/ 1640994 w 2586787"/>
                <a:gd name="connsiteY6" fmla="*/ 855676 h 1987994"/>
                <a:gd name="connsiteX7" fmla="*/ 1390698 w 2586787"/>
                <a:gd name="connsiteY7" fmla="*/ 607775 h 1987994"/>
                <a:gd name="connsiteX8" fmla="*/ 1343992 w 2586787"/>
                <a:gd name="connsiteY8" fmla="*/ 591009 h 1987994"/>
                <a:gd name="connsiteX9" fmla="*/ 1297286 w 2586787"/>
                <a:gd name="connsiteY9" fmla="*/ 607775 h 1987994"/>
                <a:gd name="connsiteX10" fmla="*/ 27844 w 2586787"/>
                <a:gd name="connsiteY10" fmla="*/ 1874823 h 1987994"/>
                <a:gd name="connsiteX11" fmla="*/ 27844 w 2586787"/>
                <a:gd name="connsiteY11" fmla="*/ 1967037 h 1987994"/>
                <a:gd name="connsiteX12" fmla="*/ 74550 w 2586787"/>
                <a:gd name="connsiteY12" fmla="*/ 1986198 h 1987994"/>
                <a:gd name="connsiteX13" fmla="*/ 121256 w 2586787"/>
                <a:gd name="connsiteY13" fmla="*/ 1967037 h 1987994"/>
                <a:gd name="connsiteX14" fmla="*/ 1342794 w 2586787"/>
                <a:gd name="connsiteY14" fmla="*/ 745498 h 1987994"/>
                <a:gd name="connsiteX15" fmla="*/ 1593090 w 2586787"/>
                <a:gd name="connsiteY15" fmla="*/ 998189 h 1987994"/>
                <a:gd name="connsiteX16" fmla="*/ 1639796 w 2586787"/>
                <a:gd name="connsiteY16" fmla="*/ 1019745 h 1987994"/>
                <a:gd name="connsiteX17" fmla="*/ 1686502 w 2586787"/>
                <a:gd name="connsiteY17" fmla="*/ 998189 h 1987994"/>
                <a:gd name="connsiteX18" fmla="*/ 2449365 w 2586787"/>
                <a:gd name="connsiteY18" fmla="*/ 235326 h 1987994"/>
                <a:gd name="connsiteX19" fmla="*/ 2448168 w 2586787"/>
                <a:gd name="connsiteY19" fmla="*/ 528735 h 1987994"/>
                <a:gd name="connsiteX20" fmla="*/ 2514035 w 2586787"/>
                <a:gd name="connsiteY20" fmla="*/ 596997 h 1987994"/>
                <a:gd name="connsiteX21" fmla="*/ 2579902 w 2586787"/>
                <a:gd name="connsiteY21" fmla="*/ 528735 h 1987994"/>
                <a:gd name="connsiteX22" fmla="*/ 2581099 w 2586787"/>
                <a:gd name="connsiteY22" fmla="*/ 76047 h 1987994"/>
                <a:gd name="connsiteX23" fmla="*/ 2516430 w 2586787"/>
                <a:gd name="connsiteY23" fmla="*/ 8982 h 19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86787" h="1987994">
                  <a:moveTo>
                    <a:pt x="2516430" y="8982"/>
                  </a:moveTo>
                  <a:lnTo>
                    <a:pt x="2064939" y="10179"/>
                  </a:lnTo>
                  <a:cubicBezTo>
                    <a:pt x="2029012" y="8982"/>
                    <a:pt x="1999072" y="38922"/>
                    <a:pt x="1997875" y="76047"/>
                  </a:cubicBezTo>
                  <a:cubicBezTo>
                    <a:pt x="1996677" y="111974"/>
                    <a:pt x="2026617" y="141914"/>
                    <a:pt x="2063742" y="143112"/>
                  </a:cubicBezTo>
                  <a:lnTo>
                    <a:pt x="2064939" y="143112"/>
                  </a:lnTo>
                  <a:lnTo>
                    <a:pt x="2357151" y="141914"/>
                  </a:lnTo>
                  <a:lnTo>
                    <a:pt x="1640994" y="855676"/>
                  </a:lnTo>
                  <a:lnTo>
                    <a:pt x="1390698" y="607775"/>
                  </a:lnTo>
                  <a:cubicBezTo>
                    <a:pt x="1378722" y="595800"/>
                    <a:pt x="1360758" y="589812"/>
                    <a:pt x="1343992" y="591009"/>
                  </a:cubicBezTo>
                  <a:cubicBezTo>
                    <a:pt x="1327226" y="589812"/>
                    <a:pt x="1309262" y="595800"/>
                    <a:pt x="1297286" y="607775"/>
                  </a:cubicBezTo>
                  <a:lnTo>
                    <a:pt x="27844" y="1874823"/>
                  </a:lnTo>
                  <a:cubicBezTo>
                    <a:pt x="2695" y="1901169"/>
                    <a:pt x="2695" y="1941887"/>
                    <a:pt x="27844" y="1967037"/>
                  </a:cubicBezTo>
                  <a:cubicBezTo>
                    <a:pt x="39820" y="1979013"/>
                    <a:pt x="56586" y="1986198"/>
                    <a:pt x="74550" y="1986198"/>
                  </a:cubicBezTo>
                  <a:cubicBezTo>
                    <a:pt x="92514" y="1986198"/>
                    <a:pt x="109280" y="1979013"/>
                    <a:pt x="121256" y="1967037"/>
                  </a:cubicBezTo>
                  <a:lnTo>
                    <a:pt x="1342794" y="745498"/>
                  </a:lnTo>
                  <a:lnTo>
                    <a:pt x="1593090" y="998189"/>
                  </a:lnTo>
                  <a:cubicBezTo>
                    <a:pt x="1605066" y="1011362"/>
                    <a:pt x="1621832" y="1018548"/>
                    <a:pt x="1639796" y="1019745"/>
                  </a:cubicBezTo>
                  <a:cubicBezTo>
                    <a:pt x="1657760" y="1018548"/>
                    <a:pt x="1674526" y="1011362"/>
                    <a:pt x="1686502" y="998189"/>
                  </a:cubicBezTo>
                  <a:lnTo>
                    <a:pt x="2449365" y="235326"/>
                  </a:lnTo>
                  <a:lnTo>
                    <a:pt x="2448168" y="528735"/>
                  </a:lnTo>
                  <a:cubicBezTo>
                    <a:pt x="2448168" y="565860"/>
                    <a:pt x="2476910" y="595800"/>
                    <a:pt x="2514035" y="596997"/>
                  </a:cubicBezTo>
                  <a:cubicBezTo>
                    <a:pt x="2551160" y="595800"/>
                    <a:pt x="2579902" y="565860"/>
                    <a:pt x="2579902" y="528735"/>
                  </a:cubicBezTo>
                  <a:lnTo>
                    <a:pt x="2581099" y="76047"/>
                  </a:lnTo>
                  <a:cubicBezTo>
                    <a:pt x="2582297" y="38922"/>
                    <a:pt x="2552357" y="8982"/>
                    <a:pt x="2516430" y="8982"/>
                  </a:cubicBezTo>
                </a:path>
              </a:pathLst>
            </a:custGeom>
            <a:solidFill>
              <a:schemeClr val="bg1"/>
            </a:solidFill>
            <a:ln w="9525" cap="flat">
              <a:noFill/>
              <a:prstDash val="solid"/>
              <a:miter/>
            </a:ln>
          </p:spPr>
          <p:txBody>
            <a:bodyPr rtlCol="0" anchor="ctr"/>
            <a:lstStyle/>
            <a:p>
              <a:endParaRPr lang="pt-BR" sz="3600"/>
            </a:p>
          </p:txBody>
        </p:sp>
      </p:grpSp>
      <p:pic>
        <p:nvPicPr>
          <p:cNvPr id="26" name="Gráfico 25">
            <a:extLst>
              <a:ext uri="{FF2B5EF4-FFF2-40B4-BE49-F238E27FC236}">
                <a16:creationId xmlns:a16="http://schemas.microsoft.com/office/drawing/2014/main" id="{1BF845D4-4D10-420A-9883-CECF8D182A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0764" y="4612295"/>
            <a:ext cx="8505647" cy="1341378"/>
          </a:xfrm>
          <a:prstGeom prst="rect">
            <a:avLst/>
          </a:prstGeom>
        </p:spPr>
      </p:pic>
      <p:sp>
        <p:nvSpPr>
          <p:cNvPr id="27" name="Rectangle 12">
            <a:extLst>
              <a:ext uri="{FF2B5EF4-FFF2-40B4-BE49-F238E27FC236}">
                <a16:creationId xmlns:a16="http://schemas.microsoft.com/office/drawing/2014/main" id="{38655BD9-EFE9-4A70-AFC4-24583C198F31}"/>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Certificação | Consultoria | Liderança | Saúde</a:t>
            </a:r>
          </a:p>
        </p:txBody>
      </p:sp>
    </p:spTree>
    <p:extLst>
      <p:ext uri="{BB962C8B-B14F-4D97-AF65-F5344CB8AC3E}">
        <p14:creationId xmlns:p14="http://schemas.microsoft.com/office/powerpoint/2010/main" val="15529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900" decel="100000" fill="hold"/>
                                        <p:tgtEl>
                                          <p:spTgt spid="4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900" decel="100000" fill="hold"/>
                                        <p:tgtEl>
                                          <p:spTgt spid="4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900" decel="100000" fill="hold"/>
                                        <p:tgtEl>
                                          <p:spTgt spid="5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ssão For All">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30F2F8-372D-F743-A504-AC85CBF818F4}"/>
              </a:ext>
            </a:extLst>
          </p:cNvPr>
          <p:cNvSpPr txBox="1"/>
          <p:nvPr userDrawn="1"/>
        </p:nvSpPr>
        <p:spPr>
          <a:xfrm>
            <a:off x="2662897" y="7156468"/>
            <a:ext cx="18670215" cy="3785652"/>
          </a:xfrm>
          <a:prstGeom prst="rect">
            <a:avLst/>
          </a:prstGeom>
          <a:noFill/>
        </p:spPr>
        <p:txBody>
          <a:bodyPr wrap="square" rtlCol="0">
            <a:spAutoFit/>
          </a:bodyPr>
          <a:lstStyle/>
          <a:p>
            <a:pPr algn="ctr"/>
            <a:r>
              <a:rPr lang="en-US" sz="8000" b="0" i="0" err="1">
                <a:solidFill>
                  <a:schemeClr val="bg1"/>
                </a:solidFill>
                <a:latin typeface="+mj-lt"/>
              </a:rPr>
              <a:t>Construir</a:t>
            </a:r>
            <a:r>
              <a:rPr lang="en-US" sz="8000" b="0" i="0" baseline="0">
                <a:solidFill>
                  <a:schemeClr val="bg1"/>
                </a:solidFill>
                <a:latin typeface="+mj-lt"/>
              </a:rPr>
              <a:t> </a:t>
            </a:r>
            <a:r>
              <a:rPr lang="en-US" sz="8000" b="0" i="0" baseline="0" err="1">
                <a:solidFill>
                  <a:schemeClr val="bg1"/>
                </a:solidFill>
                <a:latin typeface="+mj-lt"/>
              </a:rPr>
              <a:t>uma</a:t>
            </a:r>
            <a:r>
              <a:rPr lang="en-US" sz="8000" b="0" i="0" baseline="0">
                <a:solidFill>
                  <a:schemeClr val="bg1"/>
                </a:solidFill>
                <a:latin typeface="+mj-lt"/>
              </a:rPr>
              <a:t> </a:t>
            </a:r>
            <a:r>
              <a:rPr lang="en-US" sz="8000" b="0" i="0" baseline="0" err="1">
                <a:solidFill>
                  <a:schemeClr val="bg1"/>
                </a:solidFill>
                <a:latin typeface="+mj-lt"/>
              </a:rPr>
              <a:t>sociedade</a:t>
            </a:r>
            <a:r>
              <a:rPr lang="en-US" sz="8000" b="0" i="0" baseline="0">
                <a:solidFill>
                  <a:schemeClr val="bg1"/>
                </a:solidFill>
                <a:latin typeface="+mj-lt"/>
              </a:rPr>
              <a:t> </a:t>
            </a:r>
            <a:r>
              <a:rPr lang="en-US" sz="8000" b="0" i="0" baseline="0" err="1">
                <a:solidFill>
                  <a:schemeClr val="bg1"/>
                </a:solidFill>
                <a:latin typeface="+mj-lt"/>
              </a:rPr>
              <a:t>melhor</a:t>
            </a:r>
            <a:r>
              <a:rPr lang="en-US" sz="8000" b="0" i="0" baseline="0">
                <a:solidFill>
                  <a:schemeClr val="bg1"/>
                </a:solidFill>
                <a:latin typeface="+mj-lt"/>
              </a:rPr>
              <a:t> </a:t>
            </a:r>
            <a:r>
              <a:rPr lang="en-US" sz="8000" b="0" i="0" baseline="0" err="1">
                <a:solidFill>
                  <a:schemeClr val="bg1"/>
                </a:solidFill>
                <a:latin typeface="+mj-lt"/>
              </a:rPr>
              <a:t>transformando</a:t>
            </a:r>
            <a:r>
              <a:rPr lang="en-US" sz="8000" b="0" i="0" baseline="0">
                <a:solidFill>
                  <a:schemeClr val="bg1"/>
                </a:solidFill>
                <a:latin typeface="+mj-lt"/>
              </a:rPr>
              <a:t> </a:t>
            </a:r>
            <a:r>
              <a:rPr lang="en-US" sz="8000" b="0" i="0" baseline="0" err="1">
                <a:solidFill>
                  <a:schemeClr val="bg1"/>
                </a:solidFill>
                <a:latin typeface="+mj-lt"/>
              </a:rPr>
              <a:t>cada</a:t>
            </a:r>
            <a:r>
              <a:rPr lang="en-US" sz="8000" b="0" i="0" baseline="0">
                <a:solidFill>
                  <a:schemeClr val="bg1"/>
                </a:solidFill>
                <a:latin typeface="+mj-lt"/>
              </a:rPr>
              <a:t> </a:t>
            </a:r>
            <a:r>
              <a:rPr lang="en-US" sz="8000" b="0" i="0" baseline="0" err="1">
                <a:solidFill>
                  <a:schemeClr val="bg1"/>
                </a:solidFill>
                <a:latin typeface="+mj-lt"/>
              </a:rPr>
              <a:t>organização</a:t>
            </a:r>
            <a:r>
              <a:rPr lang="en-US" sz="8000" b="0" i="0" baseline="0">
                <a:solidFill>
                  <a:schemeClr val="bg1"/>
                </a:solidFill>
                <a:latin typeface="+mj-lt"/>
              </a:rPr>
              <a:t> </a:t>
            </a:r>
            <a:r>
              <a:rPr lang="en-US" sz="8000" b="0" i="0" baseline="0" err="1">
                <a:solidFill>
                  <a:schemeClr val="bg1"/>
                </a:solidFill>
                <a:latin typeface="+mj-lt"/>
              </a:rPr>
              <a:t>em</a:t>
            </a:r>
            <a:r>
              <a:rPr lang="en-US" sz="8000" b="0" i="0" baseline="0">
                <a:solidFill>
                  <a:schemeClr val="bg1"/>
                </a:solidFill>
                <a:latin typeface="+mj-lt"/>
              </a:rPr>
              <a:t> um </a:t>
            </a:r>
            <a:r>
              <a:rPr lang="en-US" sz="8000" b="1" i="0" baseline="0">
                <a:solidFill>
                  <a:schemeClr val="bg1"/>
                </a:solidFill>
                <a:latin typeface="+mj-lt"/>
              </a:rPr>
              <a:t>Great Place to Work</a:t>
            </a:r>
            <a:r>
              <a:rPr lang="en-US" sz="8000" b="1" i="0">
                <a:solidFill>
                  <a:schemeClr val="bg1"/>
                </a:solidFill>
                <a:latin typeface="+mj-lt"/>
              </a:rPr>
              <a:t> for all</a:t>
            </a:r>
            <a:r>
              <a:rPr lang="en-US" sz="8000" b="0" i="0">
                <a:solidFill>
                  <a:schemeClr val="bg1"/>
                </a:solidFill>
                <a:latin typeface="+mj-lt"/>
              </a:rPr>
              <a:t>.</a:t>
            </a:r>
          </a:p>
        </p:txBody>
      </p:sp>
      <p:sp>
        <p:nvSpPr>
          <p:cNvPr id="5" name="Rectangle 12">
            <a:extLst>
              <a:ext uri="{FF2B5EF4-FFF2-40B4-BE49-F238E27FC236}">
                <a16:creationId xmlns:a16="http://schemas.microsoft.com/office/drawing/2014/main" id="{84AFEACA-573F-4AEB-BA8B-9B4CF8215AB8}"/>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Certificação | Consultoria | Liderança | Saúde</a:t>
            </a:r>
          </a:p>
        </p:txBody>
      </p:sp>
      <p:grpSp>
        <p:nvGrpSpPr>
          <p:cNvPr id="2" name="Agrupar 1">
            <a:extLst>
              <a:ext uri="{FF2B5EF4-FFF2-40B4-BE49-F238E27FC236}">
                <a16:creationId xmlns:a16="http://schemas.microsoft.com/office/drawing/2014/main" id="{CFC884A5-CD90-409C-B1AF-A4EB6EA6BD97}"/>
              </a:ext>
            </a:extLst>
          </p:cNvPr>
          <p:cNvGrpSpPr/>
          <p:nvPr userDrawn="1"/>
        </p:nvGrpSpPr>
        <p:grpSpPr>
          <a:xfrm>
            <a:off x="4244406" y="3493047"/>
            <a:ext cx="15920881" cy="2510790"/>
            <a:chOff x="2121927" y="1746523"/>
            <a:chExt cx="7959404" cy="1255395"/>
          </a:xfrm>
        </p:grpSpPr>
        <p:pic>
          <p:nvPicPr>
            <p:cNvPr id="6" name="Gráfico 5">
              <a:extLst>
                <a:ext uri="{FF2B5EF4-FFF2-40B4-BE49-F238E27FC236}">
                  <a16:creationId xmlns:a16="http://schemas.microsoft.com/office/drawing/2014/main" id="{8920204D-6FEF-4F0F-9F5D-572E48F0FF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21927" y="1746523"/>
              <a:ext cx="7959404" cy="1255394"/>
            </a:xfrm>
            <a:prstGeom prst="rect">
              <a:avLst/>
            </a:prstGeom>
          </p:spPr>
        </p:pic>
        <p:pic>
          <p:nvPicPr>
            <p:cNvPr id="8" name="Gráfico 7">
              <a:extLst>
                <a:ext uri="{FF2B5EF4-FFF2-40B4-BE49-F238E27FC236}">
                  <a16:creationId xmlns:a16="http://schemas.microsoft.com/office/drawing/2014/main" id="{3AEC06C3-C62C-42BB-B48D-0CFE5A5F13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21927" y="1774826"/>
              <a:ext cx="1227092" cy="1227092"/>
            </a:xfrm>
            <a:prstGeom prst="rect">
              <a:avLst/>
            </a:prstGeom>
          </p:spPr>
        </p:pic>
      </p:grpSp>
    </p:spTree>
    <p:extLst>
      <p:ext uri="{BB962C8B-B14F-4D97-AF65-F5344CB8AC3E}">
        <p14:creationId xmlns:p14="http://schemas.microsoft.com/office/powerpoint/2010/main" val="149089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e Missão Preto">
    <p:bg>
      <p:bgPr>
        <a:solidFill>
          <a:schemeClr val="tx1"/>
        </a:solid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3CC6D2EF-5706-4998-B638-3AFAF9E48ACF}"/>
              </a:ext>
            </a:extLst>
          </p:cNvPr>
          <p:cNvSpPr txBox="1"/>
          <p:nvPr userDrawn="1"/>
        </p:nvSpPr>
        <p:spPr>
          <a:xfrm>
            <a:off x="2087690" y="5492461"/>
            <a:ext cx="20189236" cy="4524315"/>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7200" b="1">
                <a:solidFill>
                  <a:schemeClr val="bg1"/>
                </a:solidFill>
                <a:latin typeface="+mj-lt"/>
              </a:rPr>
              <a:t>O Great Place to Work® é uma consultoria global que apoia organizações a obter melhores resultados por meio de uma cultura de confiança, alto desempenho e inovação.</a:t>
            </a:r>
          </a:p>
        </p:txBody>
      </p:sp>
      <p:pic>
        <p:nvPicPr>
          <p:cNvPr id="7" name="Gráfico 6">
            <a:extLst>
              <a:ext uri="{FF2B5EF4-FFF2-40B4-BE49-F238E27FC236}">
                <a16:creationId xmlns:a16="http://schemas.microsoft.com/office/drawing/2014/main" id="{1A326CDF-D4A1-4324-9B2E-DBC3B6527F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29145" y="3606896"/>
            <a:ext cx="1532159" cy="1531960"/>
          </a:xfrm>
          <a:prstGeom prst="rect">
            <a:avLst/>
          </a:prstGeom>
        </p:spPr>
      </p:pic>
      <p:sp>
        <p:nvSpPr>
          <p:cNvPr id="8" name="Rectangle 12">
            <a:extLst>
              <a:ext uri="{FF2B5EF4-FFF2-40B4-BE49-F238E27FC236}">
                <a16:creationId xmlns:a16="http://schemas.microsoft.com/office/drawing/2014/main" id="{89124353-EF29-4A51-A012-0DE6A63CC57A}"/>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Certificação | Consultoria | Liderança | Saúde</a:t>
            </a:r>
          </a:p>
        </p:txBody>
      </p:sp>
    </p:spTree>
    <p:extLst>
      <p:ext uri="{BB962C8B-B14F-4D97-AF65-F5344CB8AC3E}">
        <p14:creationId xmlns:p14="http://schemas.microsoft.com/office/powerpoint/2010/main" val="2961617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drão e Missão Vermelho">
    <p:bg>
      <p:bgPr>
        <a:solidFill>
          <a:schemeClr val="accent1"/>
        </a:solid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3CC6D2EF-5706-4998-B638-3AFAF9E48ACF}"/>
              </a:ext>
            </a:extLst>
          </p:cNvPr>
          <p:cNvSpPr txBox="1"/>
          <p:nvPr userDrawn="1"/>
        </p:nvSpPr>
        <p:spPr>
          <a:xfrm>
            <a:off x="2087690" y="5492461"/>
            <a:ext cx="20189236" cy="4524315"/>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7200" b="1">
                <a:solidFill>
                  <a:schemeClr val="bg1"/>
                </a:solidFill>
                <a:latin typeface="+mj-lt"/>
              </a:rPr>
              <a:t>O Great Place to Work</a:t>
            </a:r>
            <a:r>
              <a:rPr lang="pt-BR" sz="7200" b="1" baseline="30000">
                <a:solidFill>
                  <a:schemeClr val="bg1"/>
                </a:solidFill>
                <a:latin typeface="+mj-lt"/>
              </a:rPr>
              <a:t>®</a:t>
            </a:r>
            <a:r>
              <a:rPr lang="pt-BR" sz="7200" b="1">
                <a:solidFill>
                  <a:schemeClr val="bg1"/>
                </a:solidFill>
                <a:latin typeface="+mj-lt"/>
              </a:rPr>
              <a:t> é uma consultoria global que apoia organizações a obter melhores resultados por meio de uma cultura de confiança, alto desempenho e inovação.</a:t>
            </a:r>
          </a:p>
        </p:txBody>
      </p:sp>
      <p:sp>
        <p:nvSpPr>
          <p:cNvPr id="8" name="Rectangle 12">
            <a:extLst>
              <a:ext uri="{FF2B5EF4-FFF2-40B4-BE49-F238E27FC236}">
                <a16:creationId xmlns:a16="http://schemas.microsoft.com/office/drawing/2014/main" id="{89124353-EF29-4A51-A012-0DE6A63CC57A}"/>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bg1"/>
                </a:solidFill>
                <a:latin typeface="+mn-lt"/>
                <a:ea typeface="+mn-ea"/>
                <a:cs typeface="Segoe UI" panose="020B0502040204020203" pitchFamily="34" charset="0"/>
              </a:rPr>
              <a:t>Certificação | Consultoria | Liderança | Saúde</a:t>
            </a:r>
          </a:p>
        </p:txBody>
      </p:sp>
      <p:sp>
        <p:nvSpPr>
          <p:cNvPr id="9" name="Rectangle 12">
            <a:extLst>
              <a:ext uri="{FF2B5EF4-FFF2-40B4-BE49-F238E27FC236}">
                <a16:creationId xmlns:a16="http://schemas.microsoft.com/office/drawing/2014/main" id="{6B5C5E12-3FDD-451C-B96A-D111BA14E934}"/>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bg1"/>
                </a:solidFill>
                <a:latin typeface="+mn-lt"/>
                <a:ea typeface="+mn-ea"/>
                <a:cs typeface="Segoe UI" panose="020B0502040204020203" pitchFamily="34" charset="0"/>
              </a:rPr>
              <a:t>© 2023 </a:t>
            </a:r>
            <a:r>
              <a:rPr lang="pt-BR" sz="1600" kern="1200" spc="60" baseline="0" err="1">
                <a:solidFill>
                  <a:schemeClr val="bg1"/>
                </a:solidFill>
                <a:latin typeface="+mn-lt"/>
                <a:ea typeface="+mn-ea"/>
                <a:cs typeface="Segoe UI" panose="020B0502040204020203" pitchFamily="34" charset="0"/>
              </a:rPr>
              <a:t>Great</a:t>
            </a:r>
            <a:r>
              <a:rPr lang="pt-BR" sz="1600" kern="1200" spc="60" baseline="0">
                <a:solidFill>
                  <a:schemeClr val="bg1"/>
                </a:solidFill>
                <a:latin typeface="+mn-lt"/>
                <a:ea typeface="+mn-ea"/>
                <a:cs typeface="Segoe UI" panose="020B0502040204020203" pitchFamily="34" charset="0"/>
              </a:rPr>
              <a:t> </a:t>
            </a:r>
            <a:r>
              <a:rPr lang="pt-BR" sz="1600" kern="1200" spc="60" baseline="0" err="1">
                <a:solidFill>
                  <a:schemeClr val="bg1"/>
                </a:solidFill>
                <a:latin typeface="+mn-lt"/>
                <a:ea typeface="+mn-ea"/>
                <a:cs typeface="Segoe UI" panose="020B0502040204020203" pitchFamily="34" charset="0"/>
              </a:rPr>
              <a:t>Place</a:t>
            </a:r>
            <a:r>
              <a:rPr lang="pt-BR" sz="1600" kern="1200" spc="60" baseline="0">
                <a:solidFill>
                  <a:schemeClr val="bg1"/>
                </a:solidFill>
                <a:latin typeface="+mn-lt"/>
                <a:ea typeface="+mn-ea"/>
                <a:cs typeface="Segoe UI" panose="020B0502040204020203" pitchFamily="34" charset="0"/>
              </a:rPr>
              <a:t> </a:t>
            </a:r>
            <a:r>
              <a:rPr lang="pt-BR" sz="1600" kern="1200" spc="60" baseline="0" err="1">
                <a:solidFill>
                  <a:schemeClr val="bg1"/>
                </a:solidFill>
                <a:latin typeface="+mn-lt"/>
                <a:ea typeface="+mn-ea"/>
                <a:cs typeface="Segoe UI" panose="020B0502040204020203" pitchFamily="34" charset="0"/>
              </a:rPr>
              <a:t>To</a:t>
            </a:r>
            <a:r>
              <a:rPr lang="pt-BR" sz="1600" kern="1200" spc="60" baseline="0">
                <a:solidFill>
                  <a:schemeClr val="bg1"/>
                </a:solidFill>
                <a:latin typeface="+mn-lt"/>
                <a:ea typeface="+mn-ea"/>
                <a:cs typeface="Segoe UI" panose="020B0502040204020203" pitchFamily="34" charset="0"/>
              </a:rPr>
              <a:t> </a:t>
            </a:r>
            <a:r>
              <a:rPr lang="pt-BR" sz="1600" kern="1200" spc="60" baseline="0" err="1">
                <a:solidFill>
                  <a:schemeClr val="bg1"/>
                </a:solidFill>
                <a:latin typeface="+mn-lt"/>
                <a:ea typeface="+mn-ea"/>
                <a:cs typeface="Segoe UI" panose="020B0502040204020203" pitchFamily="34" charset="0"/>
              </a:rPr>
              <a:t>Work</a:t>
            </a:r>
            <a:r>
              <a:rPr lang="pt-BR" sz="1600" kern="1200" spc="60" baseline="0">
                <a:solidFill>
                  <a:schemeClr val="bg1"/>
                </a:solidFill>
                <a:latin typeface="+mn-lt"/>
                <a:ea typeface="+mn-ea"/>
                <a:cs typeface="Segoe UI" panose="020B0502040204020203" pitchFamily="34" charset="0"/>
              </a:rPr>
              <a:t>® Brasil. Todos os Direitos Reservados</a:t>
            </a:r>
          </a:p>
        </p:txBody>
      </p:sp>
      <p:grpSp>
        <p:nvGrpSpPr>
          <p:cNvPr id="35" name="Agrupar 34">
            <a:extLst>
              <a:ext uri="{FF2B5EF4-FFF2-40B4-BE49-F238E27FC236}">
                <a16:creationId xmlns:a16="http://schemas.microsoft.com/office/drawing/2014/main" id="{423AC305-B238-4A04-8487-B86A359ACF78}"/>
              </a:ext>
            </a:extLst>
          </p:cNvPr>
          <p:cNvGrpSpPr/>
          <p:nvPr userDrawn="1"/>
        </p:nvGrpSpPr>
        <p:grpSpPr>
          <a:xfrm>
            <a:off x="2329144" y="3554138"/>
            <a:ext cx="1532157" cy="1584720"/>
            <a:chOff x="3624349" y="2222536"/>
            <a:chExt cx="3799297" cy="3930156"/>
          </a:xfrm>
          <a:solidFill>
            <a:schemeClr val="bg1"/>
          </a:solidFill>
        </p:grpSpPr>
        <p:sp>
          <p:nvSpPr>
            <p:cNvPr id="36" name="Retângulo 35">
              <a:extLst>
                <a:ext uri="{FF2B5EF4-FFF2-40B4-BE49-F238E27FC236}">
                  <a16:creationId xmlns:a16="http://schemas.microsoft.com/office/drawing/2014/main" id="{09211256-F4B9-403B-8BB7-92A01017BD20}"/>
                </a:ext>
              </a:extLst>
            </p:cNvPr>
            <p:cNvSpPr/>
            <p:nvPr userDrawn="1"/>
          </p:nvSpPr>
          <p:spPr>
            <a:xfrm>
              <a:off x="3624349"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7A666A8A-10D0-454B-9CB6-E609DC35935F}"/>
                </a:ext>
              </a:extLst>
            </p:cNvPr>
            <p:cNvSpPr/>
            <p:nvPr userDrawn="1"/>
          </p:nvSpPr>
          <p:spPr>
            <a:xfrm>
              <a:off x="4465002"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857F7FF4-3E4C-46B5-A093-3CD6CDB8AC67}"/>
                </a:ext>
              </a:extLst>
            </p:cNvPr>
            <p:cNvSpPr/>
            <p:nvPr userDrawn="1"/>
          </p:nvSpPr>
          <p:spPr>
            <a:xfrm>
              <a:off x="5305655"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8983A2CA-B6C8-4775-AA1D-611DA6F1829A}"/>
                </a:ext>
              </a:extLst>
            </p:cNvPr>
            <p:cNvSpPr/>
            <p:nvPr userDrawn="1"/>
          </p:nvSpPr>
          <p:spPr>
            <a:xfrm>
              <a:off x="6146308"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78C53A13-3346-4793-A38E-4EC7BCAB9849}"/>
                </a:ext>
              </a:extLst>
            </p:cNvPr>
            <p:cNvSpPr/>
            <p:nvPr userDrawn="1"/>
          </p:nvSpPr>
          <p:spPr>
            <a:xfrm>
              <a:off x="6986961" y="222253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F32448AA-11BF-4F22-8A89-BD7DDA26522F}"/>
                </a:ext>
              </a:extLst>
            </p:cNvPr>
            <p:cNvSpPr/>
            <p:nvPr userDrawn="1"/>
          </p:nvSpPr>
          <p:spPr>
            <a:xfrm>
              <a:off x="3624349"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060CA3EB-C069-47FA-B09B-F8756ECA9EB2}"/>
                </a:ext>
              </a:extLst>
            </p:cNvPr>
            <p:cNvSpPr/>
            <p:nvPr userDrawn="1"/>
          </p:nvSpPr>
          <p:spPr>
            <a:xfrm>
              <a:off x="4465002"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2385F829-1055-4614-BE0F-CE02C1D1F21D}"/>
                </a:ext>
              </a:extLst>
            </p:cNvPr>
            <p:cNvSpPr/>
            <p:nvPr userDrawn="1"/>
          </p:nvSpPr>
          <p:spPr>
            <a:xfrm>
              <a:off x="5305655"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B4CF7C16-084D-47E6-AFAC-98E80E4FAF99}"/>
                </a:ext>
              </a:extLst>
            </p:cNvPr>
            <p:cNvSpPr/>
            <p:nvPr userDrawn="1"/>
          </p:nvSpPr>
          <p:spPr>
            <a:xfrm>
              <a:off x="6146308"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A8D6A775-2B08-4AC3-AEA9-71CD895E1E3F}"/>
                </a:ext>
              </a:extLst>
            </p:cNvPr>
            <p:cNvSpPr/>
            <p:nvPr userDrawn="1"/>
          </p:nvSpPr>
          <p:spPr>
            <a:xfrm>
              <a:off x="6986961" y="3095905"/>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3CDDD6CA-1A7E-447F-A2A3-FCB83E9776B4}"/>
                </a:ext>
              </a:extLst>
            </p:cNvPr>
            <p:cNvSpPr/>
            <p:nvPr userDrawn="1"/>
          </p:nvSpPr>
          <p:spPr>
            <a:xfrm>
              <a:off x="3624349"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FA3CD15E-0F85-488A-9BF5-D6B90F738FB2}"/>
                </a:ext>
              </a:extLst>
            </p:cNvPr>
            <p:cNvSpPr/>
            <p:nvPr userDrawn="1"/>
          </p:nvSpPr>
          <p:spPr>
            <a:xfrm>
              <a:off x="4465002"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16EDC794-7FA5-4ACA-A4A0-28CB77ADAF26}"/>
                </a:ext>
              </a:extLst>
            </p:cNvPr>
            <p:cNvSpPr/>
            <p:nvPr userDrawn="1"/>
          </p:nvSpPr>
          <p:spPr>
            <a:xfrm>
              <a:off x="5305655"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F00EF471-9D30-408A-BB7D-73B6AFAE9B49}"/>
                </a:ext>
              </a:extLst>
            </p:cNvPr>
            <p:cNvSpPr/>
            <p:nvPr userDrawn="1"/>
          </p:nvSpPr>
          <p:spPr>
            <a:xfrm>
              <a:off x="6146308"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F770F6CB-5597-43CE-B4F8-4B272BB36217}"/>
                </a:ext>
              </a:extLst>
            </p:cNvPr>
            <p:cNvSpPr/>
            <p:nvPr userDrawn="1"/>
          </p:nvSpPr>
          <p:spPr>
            <a:xfrm>
              <a:off x="6986961" y="3969273"/>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82369445-2F49-4B05-8805-7367A603C826}"/>
                </a:ext>
              </a:extLst>
            </p:cNvPr>
            <p:cNvSpPr/>
            <p:nvPr userDrawn="1"/>
          </p:nvSpPr>
          <p:spPr>
            <a:xfrm>
              <a:off x="3624349"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3FB00874-F96C-4E69-AB39-78821A0AE780}"/>
                </a:ext>
              </a:extLst>
            </p:cNvPr>
            <p:cNvSpPr/>
            <p:nvPr userDrawn="1"/>
          </p:nvSpPr>
          <p:spPr>
            <a:xfrm>
              <a:off x="4465002"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E489DF81-B46C-4951-947C-6FDE3BE1DB88}"/>
                </a:ext>
              </a:extLst>
            </p:cNvPr>
            <p:cNvSpPr/>
            <p:nvPr userDrawn="1"/>
          </p:nvSpPr>
          <p:spPr>
            <a:xfrm>
              <a:off x="5305655"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79BEB139-453E-4A77-B9CB-D7B952F154D1}"/>
                </a:ext>
              </a:extLst>
            </p:cNvPr>
            <p:cNvSpPr/>
            <p:nvPr userDrawn="1"/>
          </p:nvSpPr>
          <p:spPr>
            <a:xfrm>
              <a:off x="6146308"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930C0A87-A100-4D64-8C66-FBDA82D7BC8A}"/>
                </a:ext>
              </a:extLst>
            </p:cNvPr>
            <p:cNvSpPr/>
            <p:nvPr userDrawn="1"/>
          </p:nvSpPr>
          <p:spPr>
            <a:xfrm>
              <a:off x="6986961" y="4842640"/>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B92BECE6-04B1-442E-A8A7-6865537729AB}"/>
                </a:ext>
              </a:extLst>
            </p:cNvPr>
            <p:cNvSpPr/>
            <p:nvPr userDrawn="1"/>
          </p:nvSpPr>
          <p:spPr>
            <a:xfrm>
              <a:off x="3624349"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169AAE99-CCE4-4BD7-829A-D3A9513B7508}"/>
                </a:ext>
              </a:extLst>
            </p:cNvPr>
            <p:cNvSpPr/>
            <p:nvPr userDrawn="1"/>
          </p:nvSpPr>
          <p:spPr>
            <a:xfrm>
              <a:off x="4465002"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63A528EE-B236-4286-A7F6-BE64AF874C2D}"/>
                </a:ext>
              </a:extLst>
            </p:cNvPr>
            <p:cNvSpPr/>
            <p:nvPr userDrawn="1"/>
          </p:nvSpPr>
          <p:spPr>
            <a:xfrm>
              <a:off x="5305655"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8E52B9A3-DA73-407E-9C80-F5C38EEB0809}"/>
                </a:ext>
              </a:extLst>
            </p:cNvPr>
            <p:cNvSpPr/>
            <p:nvPr userDrawn="1"/>
          </p:nvSpPr>
          <p:spPr>
            <a:xfrm>
              <a:off x="6146308"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2D8CFE48-F83B-47FE-928F-ECBAC5AB44DB}"/>
                </a:ext>
              </a:extLst>
            </p:cNvPr>
            <p:cNvSpPr/>
            <p:nvPr userDrawn="1"/>
          </p:nvSpPr>
          <p:spPr>
            <a:xfrm>
              <a:off x="6986961" y="57160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25358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ça Global">
    <p:bg>
      <p:bgPr>
        <a:solidFill>
          <a:schemeClr val="tx1"/>
        </a:solidFill>
        <a:effectLst/>
      </p:bgPr>
    </p:bg>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07714B07-8AE8-4E60-B8BF-FF08C8AADAD1}"/>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Certificação | Consultoria | Liderança | Saúde</a:t>
            </a:r>
          </a:p>
        </p:txBody>
      </p:sp>
      <p:grpSp>
        <p:nvGrpSpPr>
          <p:cNvPr id="11" name="Group 358">
            <a:extLst>
              <a:ext uri="{FF2B5EF4-FFF2-40B4-BE49-F238E27FC236}">
                <a16:creationId xmlns:a16="http://schemas.microsoft.com/office/drawing/2014/main" id="{D11644E3-7869-487C-95D2-D284F21A2BAE}"/>
              </a:ext>
            </a:extLst>
          </p:cNvPr>
          <p:cNvGrpSpPr/>
          <p:nvPr userDrawn="1"/>
        </p:nvGrpSpPr>
        <p:grpSpPr>
          <a:xfrm>
            <a:off x="5819067" y="2278750"/>
            <a:ext cx="18098594" cy="8475742"/>
            <a:chOff x="6218731" y="1828801"/>
            <a:chExt cx="17499540" cy="9388942"/>
          </a:xfrm>
        </p:grpSpPr>
        <p:sp>
          <p:nvSpPr>
            <p:cNvPr id="12" name="Greenland" descr="© INSCALE GmbH, 05.05.2010&#10;http://www.presentationload.com/">
              <a:extLst>
                <a:ext uri="{FF2B5EF4-FFF2-40B4-BE49-F238E27FC236}">
                  <a16:creationId xmlns:a16="http://schemas.microsoft.com/office/drawing/2014/main" id="{233A3C89-ABE5-49ED-9E3C-F450EF9878C8}"/>
                </a:ext>
              </a:extLst>
            </p:cNvPr>
            <p:cNvSpPr>
              <a:spLocks noEditPoints="1"/>
            </p:cNvSpPr>
            <p:nvPr/>
          </p:nvSpPr>
          <p:spPr bwMode="gray">
            <a:xfrm>
              <a:off x="11834254" y="1828801"/>
              <a:ext cx="2229418" cy="133346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 name="Canada" descr="© INSCALE GmbH, 05.05.2010&#10;http://www.presentationload.com/">
              <a:extLst>
                <a:ext uri="{FF2B5EF4-FFF2-40B4-BE49-F238E27FC236}">
                  <a16:creationId xmlns:a16="http://schemas.microsoft.com/office/drawing/2014/main" id="{A4DA7BB5-43E9-4308-8E3B-DED054C5626F}"/>
                </a:ext>
              </a:extLst>
            </p:cNvPr>
            <p:cNvSpPr>
              <a:spLocks noEditPoints="1"/>
            </p:cNvSpPr>
            <p:nvPr/>
          </p:nvSpPr>
          <p:spPr bwMode="gray">
            <a:xfrm>
              <a:off x="7984855" y="1849317"/>
              <a:ext cx="4430855" cy="2523320"/>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 name="Zimbabwe" descr="© INSCALE GmbH, 05.05.2010&#10;http://www.presentationload.com/">
              <a:extLst>
                <a:ext uri="{FF2B5EF4-FFF2-40B4-BE49-F238E27FC236}">
                  <a16:creationId xmlns:a16="http://schemas.microsoft.com/office/drawing/2014/main" id="{23E6CC38-E33B-4CBA-9392-6BBF357CEC25}"/>
                </a:ext>
              </a:extLst>
            </p:cNvPr>
            <p:cNvSpPr>
              <a:spLocks/>
            </p:cNvSpPr>
            <p:nvPr/>
          </p:nvSpPr>
          <p:spPr bwMode="gray">
            <a:xfrm>
              <a:off x="15680541" y="8427733"/>
              <a:ext cx="438421" cy="482100"/>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 name="Zambia" descr="© INSCALE GmbH, 05.05.2010&#10;http://www.presentationload.com/">
              <a:extLst>
                <a:ext uri="{FF2B5EF4-FFF2-40B4-BE49-F238E27FC236}">
                  <a16:creationId xmlns:a16="http://schemas.microsoft.com/office/drawing/2014/main" id="{C004786B-DE15-4DCA-B1D5-764A7C8FAC53}"/>
                </a:ext>
              </a:extLst>
            </p:cNvPr>
            <p:cNvSpPr>
              <a:spLocks/>
            </p:cNvSpPr>
            <p:nvPr/>
          </p:nvSpPr>
          <p:spPr bwMode="gray">
            <a:xfrm>
              <a:off x="15503322" y="7901189"/>
              <a:ext cx="662296" cy="697504"/>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 name="Yemen" descr="© INSCALE GmbH, 05.05.2010&#10;http://www.presentationload.com/">
              <a:extLst>
                <a:ext uri="{FF2B5EF4-FFF2-40B4-BE49-F238E27FC236}">
                  <a16:creationId xmlns:a16="http://schemas.microsoft.com/office/drawing/2014/main" id="{F56A66F1-4C80-4CE6-B8D2-F585FFA62E3B}"/>
                </a:ext>
              </a:extLst>
            </p:cNvPr>
            <p:cNvSpPr>
              <a:spLocks/>
            </p:cNvSpPr>
            <p:nvPr/>
          </p:nvSpPr>
          <p:spPr bwMode="gray">
            <a:xfrm>
              <a:off x="16656884" y="5986467"/>
              <a:ext cx="581450" cy="437648"/>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 name="Western Sahara" descr="© INSCALE GmbH, 05.05.2010&#10;http://www.presentationload.com/">
              <a:extLst>
                <a:ext uri="{FF2B5EF4-FFF2-40B4-BE49-F238E27FC236}">
                  <a16:creationId xmlns:a16="http://schemas.microsoft.com/office/drawing/2014/main" id="{879C358A-AD16-4238-A34C-9FECB1555639}"/>
                </a:ext>
              </a:extLst>
            </p:cNvPr>
            <p:cNvSpPr>
              <a:spLocks/>
            </p:cNvSpPr>
            <p:nvPr/>
          </p:nvSpPr>
          <p:spPr bwMode="gray">
            <a:xfrm>
              <a:off x="13332969" y="5377863"/>
              <a:ext cx="475734" cy="447908"/>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9" name="West Bank" descr="© INSCALE GmbH, 05.05.2010&#10;http://www.presentationload.com/">
              <a:extLst>
                <a:ext uri="{FF2B5EF4-FFF2-40B4-BE49-F238E27FC236}">
                  <a16:creationId xmlns:a16="http://schemas.microsoft.com/office/drawing/2014/main" id="{1165107E-EBFC-4A68-84B4-9966DC1245D8}"/>
                </a:ext>
              </a:extLst>
            </p:cNvPr>
            <p:cNvSpPr>
              <a:spLocks/>
            </p:cNvSpPr>
            <p:nvPr/>
          </p:nvSpPr>
          <p:spPr bwMode="gray">
            <a:xfrm>
              <a:off x="16181154" y="5039371"/>
              <a:ext cx="34204" cy="82060"/>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0" name="Uzbekistan" descr="© INSCALE GmbH, 05.05.2010&#10;http://www.presentationload.com/">
              <a:extLst>
                <a:ext uri="{FF2B5EF4-FFF2-40B4-BE49-F238E27FC236}">
                  <a16:creationId xmlns:a16="http://schemas.microsoft.com/office/drawing/2014/main" id="{921D8A34-B642-48A7-A59D-F69C28F94050}"/>
                </a:ext>
              </a:extLst>
            </p:cNvPr>
            <p:cNvSpPr>
              <a:spLocks/>
            </p:cNvSpPr>
            <p:nvPr/>
          </p:nvSpPr>
          <p:spPr bwMode="gray">
            <a:xfrm>
              <a:off x="17166826" y="4126461"/>
              <a:ext cx="942145" cy="58125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1" name="Venezuela" descr="© INSCALE GmbH, 05.05.2010&#10;http://www.presentationload.com/">
              <a:extLst>
                <a:ext uri="{FF2B5EF4-FFF2-40B4-BE49-F238E27FC236}">
                  <a16:creationId xmlns:a16="http://schemas.microsoft.com/office/drawing/2014/main" id="{1A073B46-4F0F-47F0-BA0D-EAE5574EE535}"/>
                </a:ext>
              </a:extLst>
            </p:cNvPr>
            <p:cNvSpPr>
              <a:spLocks noEditPoints="1"/>
            </p:cNvSpPr>
            <p:nvPr/>
          </p:nvSpPr>
          <p:spPr bwMode="gray">
            <a:xfrm>
              <a:off x="10130320" y="6468569"/>
              <a:ext cx="758687" cy="813754"/>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2" name="USA (Alaska)" descr="© INSCALE GmbH, 05.05.2010&#10;http://www.presentationload.com/">
              <a:extLst>
                <a:ext uri="{FF2B5EF4-FFF2-40B4-BE49-F238E27FC236}">
                  <a16:creationId xmlns:a16="http://schemas.microsoft.com/office/drawing/2014/main" id="{28517B61-ACA4-48CC-AF50-2B8598AE0F6D}"/>
                </a:ext>
              </a:extLst>
            </p:cNvPr>
            <p:cNvSpPr>
              <a:spLocks noEditPoints="1"/>
            </p:cNvSpPr>
            <p:nvPr/>
          </p:nvSpPr>
          <p:spPr bwMode="gray">
            <a:xfrm>
              <a:off x="6218731" y="2457923"/>
              <a:ext cx="2443964" cy="1162506"/>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3" name="USA" descr="© INSCALE GmbH, 05.05.2010&#10;http://www.presentationload.com/">
              <a:extLst>
                <a:ext uri="{FF2B5EF4-FFF2-40B4-BE49-F238E27FC236}">
                  <a16:creationId xmlns:a16="http://schemas.microsoft.com/office/drawing/2014/main" id="{FE136922-E8D2-45EC-8758-0359C0D5178A}"/>
                </a:ext>
              </a:extLst>
            </p:cNvPr>
            <p:cNvSpPr>
              <a:spLocks noEditPoints="1"/>
            </p:cNvSpPr>
            <p:nvPr/>
          </p:nvSpPr>
          <p:spPr bwMode="gray">
            <a:xfrm>
              <a:off x="7816947" y="3856353"/>
              <a:ext cx="3115590" cy="1699310"/>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4" name="Uruguay" descr="© INSCALE GmbH, 05.05.2010&#10;http://www.presentationload.com/">
              <a:extLst>
                <a:ext uri="{FF2B5EF4-FFF2-40B4-BE49-F238E27FC236}">
                  <a16:creationId xmlns:a16="http://schemas.microsoft.com/office/drawing/2014/main" id="{CBC71D89-672F-43EF-AB99-9FA67BD7AF94}"/>
                </a:ext>
              </a:extLst>
            </p:cNvPr>
            <p:cNvSpPr>
              <a:spLocks/>
            </p:cNvSpPr>
            <p:nvPr/>
          </p:nvSpPr>
          <p:spPr bwMode="gray">
            <a:xfrm>
              <a:off x="11140866" y="9450053"/>
              <a:ext cx="292280" cy="335074"/>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5" name="United Kingdom" descr="© INSCALE GmbH, 05.05.2010&#10;http://www.presentationload.com/">
              <a:extLst>
                <a:ext uri="{FF2B5EF4-FFF2-40B4-BE49-F238E27FC236}">
                  <a16:creationId xmlns:a16="http://schemas.microsoft.com/office/drawing/2014/main" id="{996AE531-CD0E-4C85-AA97-C5BC7A216B8F}"/>
                </a:ext>
              </a:extLst>
            </p:cNvPr>
            <p:cNvSpPr>
              <a:spLocks noEditPoints="1"/>
            </p:cNvSpPr>
            <p:nvPr/>
          </p:nvSpPr>
          <p:spPr bwMode="gray">
            <a:xfrm>
              <a:off x="13970392" y="3100717"/>
              <a:ext cx="460186" cy="721440"/>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6" name="United Arab Emirates" descr="© INSCALE GmbH, 05.05.2010&#10;http://www.presentationload.com/">
              <a:extLst>
                <a:ext uri="{FF2B5EF4-FFF2-40B4-BE49-F238E27FC236}">
                  <a16:creationId xmlns:a16="http://schemas.microsoft.com/office/drawing/2014/main" id="{361F7354-B807-4C21-AE0F-A24CE06D998F}"/>
                </a:ext>
              </a:extLst>
            </p:cNvPr>
            <p:cNvSpPr>
              <a:spLocks/>
            </p:cNvSpPr>
            <p:nvPr/>
          </p:nvSpPr>
          <p:spPr bwMode="gray">
            <a:xfrm>
              <a:off x="17126403" y="5456505"/>
              <a:ext cx="267405" cy="28037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7" name="Ukraine" descr="© INSCALE GmbH, 05.05.2010&#10;http://www.presentationload.com/">
              <a:extLst>
                <a:ext uri="{FF2B5EF4-FFF2-40B4-BE49-F238E27FC236}">
                  <a16:creationId xmlns:a16="http://schemas.microsoft.com/office/drawing/2014/main" id="{04364858-C063-459B-AA08-BEF01368C466}"/>
                </a:ext>
              </a:extLst>
            </p:cNvPr>
            <p:cNvSpPr>
              <a:spLocks/>
            </p:cNvSpPr>
            <p:nvPr/>
          </p:nvSpPr>
          <p:spPr bwMode="gray">
            <a:xfrm>
              <a:off x="15434905" y="3658041"/>
              <a:ext cx="889282" cy="547062"/>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8" name="Uganda" descr="© INSCALE GmbH, 05.05.2010&#10;http://www.presentationload.com/">
              <a:extLst>
                <a:ext uri="{FF2B5EF4-FFF2-40B4-BE49-F238E27FC236}">
                  <a16:creationId xmlns:a16="http://schemas.microsoft.com/office/drawing/2014/main" id="{04182BBA-0B7C-4FA9-93F8-CBA770F032AA}"/>
                </a:ext>
              </a:extLst>
            </p:cNvPr>
            <p:cNvSpPr>
              <a:spLocks noEditPoints="1"/>
            </p:cNvSpPr>
            <p:nvPr/>
          </p:nvSpPr>
          <p:spPr bwMode="gray">
            <a:xfrm>
              <a:off x="15941735" y="7032723"/>
              <a:ext cx="310934" cy="403456"/>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9" name="Turkmenistan" descr="© INSCALE GmbH, 05.05.2010&#10;http://www.presentationload.com/">
              <a:extLst>
                <a:ext uri="{FF2B5EF4-FFF2-40B4-BE49-F238E27FC236}">
                  <a16:creationId xmlns:a16="http://schemas.microsoft.com/office/drawing/2014/main" id="{2C583868-423C-4B91-AF83-8ECBA960DEDA}"/>
                </a:ext>
              </a:extLst>
            </p:cNvPr>
            <p:cNvSpPr>
              <a:spLocks/>
            </p:cNvSpPr>
            <p:nvPr/>
          </p:nvSpPr>
          <p:spPr bwMode="gray">
            <a:xfrm>
              <a:off x="17023794" y="4314515"/>
              <a:ext cx="802220" cy="529968"/>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0" name="Turkey" descr="© INSCALE GmbH, 05.05.2010&#10;http://www.presentationload.com/">
              <a:extLst>
                <a:ext uri="{FF2B5EF4-FFF2-40B4-BE49-F238E27FC236}">
                  <a16:creationId xmlns:a16="http://schemas.microsoft.com/office/drawing/2014/main" id="{EDCD203B-984C-4413-B569-7691DB4DE31F}"/>
                </a:ext>
              </a:extLst>
            </p:cNvPr>
            <p:cNvSpPr>
              <a:spLocks noEditPoints="1"/>
            </p:cNvSpPr>
            <p:nvPr/>
          </p:nvSpPr>
          <p:spPr bwMode="gray">
            <a:xfrm>
              <a:off x="15618359" y="4355541"/>
              <a:ext cx="1057188" cy="444486"/>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1" name="Tunisia" descr="© INSCALE GmbH, 05.05.2010&#10;http://www.presentationload.com/">
              <a:extLst>
                <a:ext uri="{FF2B5EF4-FFF2-40B4-BE49-F238E27FC236}">
                  <a16:creationId xmlns:a16="http://schemas.microsoft.com/office/drawing/2014/main" id="{EF357992-C46D-4640-962E-051D9B940CF1}"/>
                </a:ext>
              </a:extLst>
            </p:cNvPr>
            <p:cNvSpPr>
              <a:spLocks/>
            </p:cNvSpPr>
            <p:nvPr/>
          </p:nvSpPr>
          <p:spPr bwMode="gray">
            <a:xfrm>
              <a:off x="14697985" y="4697455"/>
              <a:ext cx="217654" cy="49919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2" name="Togo" descr="© INSCALE GmbH, 05.05.2010&#10;http://www.presentationload.com/">
              <a:extLst>
                <a:ext uri="{FF2B5EF4-FFF2-40B4-BE49-F238E27FC236}">
                  <a16:creationId xmlns:a16="http://schemas.microsoft.com/office/drawing/2014/main" id="{61D2377F-A783-489B-8690-A82063F71657}"/>
                </a:ext>
              </a:extLst>
            </p:cNvPr>
            <p:cNvSpPr>
              <a:spLocks/>
            </p:cNvSpPr>
            <p:nvPr/>
          </p:nvSpPr>
          <p:spPr bwMode="gray">
            <a:xfrm>
              <a:off x="14256455" y="6547205"/>
              <a:ext cx="111937" cy="352174"/>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3" name="Thailand" descr="© INSCALE GmbH, 05.05.2010&#10;http://www.presentationload.com/">
              <a:extLst>
                <a:ext uri="{FF2B5EF4-FFF2-40B4-BE49-F238E27FC236}">
                  <a16:creationId xmlns:a16="http://schemas.microsoft.com/office/drawing/2014/main" id="{7567C93F-6871-4C9D-9B3B-D685CDCF2932}"/>
                </a:ext>
              </a:extLst>
            </p:cNvPr>
            <p:cNvSpPr>
              <a:spLocks/>
            </p:cNvSpPr>
            <p:nvPr/>
          </p:nvSpPr>
          <p:spPr bwMode="gray">
            <a:xfrm>
              <a:off x="19707179" y="5887313"/>
              <a:ext cx="491280" cy="1039416"/>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4" name="Tanzania" descr="© INSCALE GmbH, 05.05.2010&#10;http://www.presentationload.com/">
              <a:extLst>
                <a:ext uri="{FF2B5EF4-FFF2-40B4-BE49-F238E27FC236}">
                  <a16:creationId xmlns:a16="http://schemas.microsoft.com/office/drawing/2014/main" id="{83CA51BF-032C-4DE0-B79B-50D9F1837104}"/>
                </a:ext>
              </a:extLst>
            </p:cNvPr>
            <p:cNvSpPr>
              <a:spLocks noEditPoints="1"/>
            </p:cNvSpPr>
            <p:nvPr/>
          </p:nvSpPr>
          <p:spPr bwMode="gray">
            <a:xfrm>
              <a:off x="15938620" y="7398571"/>
              <a:ext cx="609437" cy="75904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5" name="Tajikistan" descr="© INSCALE GmbH, 05.05.2010&#10;http://www.presentationload.com/">
              <a:extLst>
                <a:ext uri="{FF2B5EF4-FFF2-40B4-BE49-F238E27FC236}">
                  <a16:creationId xmlns:a16="http://schemas.microsoft.com/office/drawing/2014/main" id="{8C9F5A7F-4E1C-4A80-B1A7-CDA356C3B8E8}"/>
                </a:ext>
              </a:extLst>
            </p:cNvPr>
            <p:cNvSpPr>
              <a:spLocks/>
            </p:cNvSpPr>
            <p:nvPr/>
          </p:nvSpPr>
          <p:spPr bwMode="gray">
            <a:xfrm>
              <a:off x="17835337" y="4441021"/>
              <a:ext cx="438421" cy="304304"/>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6" name="Taiwan" descr="© INSCALE GmbH, 05.05.2010&#10;http://www.presentationload.com/">
              <a:extLst>
                <a:ext uri="{FF2B5EF4-FFF2-40B4-BE49-F238E27FC236}">
                  <a16:creationId xmlns:a16="http://schemas.microsoft.com/office/drawing/2014/main" id="{FE093632-63D4-47CB-8111-FA60521033D9}"/>
                </a:ext>
              </a:extLst>
            </p:cNvPr>
            <p:cNvSpPr>
              <a:spLocks/>
            </p:cNvSpPr>
            <p:nvPr/>
          </p:nvSpPr>
          <p:spPr bwMode="gray">
            <a:xfrm>
              <a:off x="20907397" y="5541981"/>
              <a:ext cx="96391" cy="235920"/>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7" name="Syria" descr="© INSCALE GmbH, 05.05.2010&#10;http://www.presentationload.com/">
              <a:extLst>
                <a:ext uri="{FF2B5EF4-FFF2-40B4-BE49-F238E27FC236}">
                  <a16:creationId xmlns:a16="http://schemas.microsoft.com/office/drawing/2014/main" id="{DD2E49D8-C1CC-4510-96AD-6596176BC5EF}"/>
                </a:ext>
              </a:extLst>
            </p:cNvPr>
            <p:cNvSpPr>
              <a:spLocks/>
            </p:cNvSpPr>
            <p:nvPr/>
          </p:nvSpPr>
          <p:spPr bwMode="gray">
            <a:xfrm>
              <a:off x="16190481" y="4690617"/>
              <a:ext cx="357579" cy="362430"/>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8" name="Switzerland" descr="© INSCALE GmbH, 05.05.2010&#10;http://www.presentationload.com/">
              <a:extLst>
                <a:ext uri="{FF2B5EF4-FFF2-40B4-BE49-F238E27FC236}">
                  <a16:creationId xmlns:a16="http://schemas.microsoft.com/office/drawing/2014/main" id="{3B39E4A8-68BF-48A7-9175-C6E8F83378CF}"/>
                </a:ext>
              </a:extLst>
            </p:cNvPr>
            <p:cNvSpPr>
              <a:spLocks/>
            </p:cNvSpPr>
            <p:nvPr/>
          </p:nvSpPr>
          <p:spPr bwMode="gray">
            <a:xfrm>
              <a:off x="14629582" y="3962341"/>
              <a:ext cx="230094" cy="140186"/>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9" name="Sweden" descr="© INSCALE GmbH, 05.05.2010&#10;http://www.presentationload.com/">
              <a:extLst>
                <a:ext uri="{FF2B5EF4-FFF2-40B4-BE49-F238E27FC236}">
                  <a16:creationId xmlns:a16="http://schemas.microsoft.com/office/drawing/2014/main" id="{0FC602F9-D9AB-4862-AF7D-A1A33EA24D12}"/>
                </a:ext>
              </a:extLst>
            </p:cNvPr>
            <p:cNvSpPr>
              <a:spLocks noEditPoints="1"/>
            </p:cNvSpPr>
            <p:nvPr/>
          </p:nvSpPr>
          <p:spPr bwMode="gray">
            <a:xfrm>
              <a:off x="14890768" y="2587851"/>
              <a:ext cx="550362" cy="8650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0" name="Swaziland" descr="© INSCALE GmbH, 05.05.2010&#10;http://www.presentationload.com/">
              <a:extLst>
                <a:ext uri="{FF2B5EF4-FFF2-40B4-BE49-F238E27FC236}">
                  <a16:creationId xmlns:a16="http://schemas.microsoft.com/office/drawing/2014/main" id="{83789839-1AD5-450B-9D3B-6C5D85D75105}"/>
                </a:ext>
              </a:extLst>
            </p:cNvPr>
            <p:cNvSpPr>
              <a:spLocks/>
            </p:cNvSpPr>
            <p:nvPr/>
          </p:nvSpPr>
          <p:spPr bwMode="gray">
            <a:xfrm>
              <a:off x="15975937" y="9138909"/>
              <a:ext cx="80845" cy="11625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1" name="Suriname" descr="© INSCALE GmbH, 05.05.2010&#10;http://www.presentationload.com/">
              <a:extLst>
                <a:ext uri="{FF2B5EF4-FFF2-40B4-BE49-F238E27FC236}">
                  <a16:creationId xmlns:a16="http://schemas.microsoft.com/office/drawing/2014/main" id="{28273D24-8473-41D2-83BA-250A2954B42C}"/>
                </a:ext>
              </a:extLst>
            </p:cNvPr>
            <p:cNvSpPr>
              <a:spLocks/>
            </p:cNvSpPr>
            <p:nvPr/>
          </p:nvSpPr>
          <p:spPr bwMode="gray">
            <a:xfrm>
              <a:off x="10979179" y="6906213"/>
              <a:ext cx="233204" cy="294046"/>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2" name="Sudan">
              <a:extLst>
                <a:ext uri="{FF2B5EF4-FFF2-40B4-BE49-F238E27FC236}">
                  <a16:creationId xmlns:a16="http://schemas.microsoft.com/office/drawing/2014/main" id="{A497CED3-C828-43C0-B4D4-0FB3362D0D4E}"/>
                </a:ext>
              </a:extLst>
            </p:cNvPr>
            <p:cNvSpPr>
              <a:spLocks/>
            </p:cNvSpPr>
            <p:nvPr/>
          </p:nvSpPr>
          <p:spPr bwMode="auto">
            <a:xfrm>
              <a:off x="15481377" y="5693261"/>
              <a:ext cx="950080" cy="1024932"/>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3" name="South Sudan">
              <a:extLst>
                <a:ext uri="{FF2B5EF4-FFF2-40B4-BE49-F238E27FC236}">
                  <a16:creationId xmlns:a16="http://schemas.microsoft.com/office/drawing/2014/main" id="{DC6714DB-9E7F-4578-8C1C-8E56B06A8BE5}"/>
                </a:ext>
              </a:extLst>
            </p:cNvPr>
            <p:cNvSpPr>
              <a:spLocks/>
            </p:cNvSpPr>
            <p:nvPr/>
          </p:nvSpPr>
          <p:spPr bwMode="auto">
            <a:xfrm>
              <a:off x="15613388" y="6456461"/>
              <a:ext cx="684059" cy="62903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4" name="Sri Lanka" descr="© INSCALE GmbH, 05.05.2010&#10;http://www.presentationload.com/">
              <a:extLst>
                <a:ext uri="{FF2B5EF4-FFF2-40B4-BE49-F238E27FC236}">
                  <a16:creationId xmlns:a16="http://schemas.microsoft.com/office/drawing/2014/main" id="{2F98E357-E6B4-48A5-94A9-A82D5CF0A008}"/>
                </a:ext>
              </a:extLst>
            </p:cNvPr>
            <p:cNvSpPr>
              <a:spLocks/>
            </p:cNvSpPr>
            <p:nvPr/>
          </p:nvSpPr>
          <p:spPr bwMode="gray">
            <a:xfrm>
              <a:off x="18761934" y="6649779"/>
              <a:ext cx="136812" cy="266692"/>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5" name="Spain" descr="© INSCALE GmbH, 05.05.2010&#10;http://www.presentationload.com/">
              <a:extLst>
                <a:ext uri="{FF2B5EF4-FFF2-40B4-BE49-F238E27FC236}">
                  <a16:creationId xmlns:a16="http://schemas.microsoft.com/office/drawing/2014/main" id="{BCF42184-3A5A-4AC6-A8F1-4E5061839FC9}"/>
                </a:ext>
              </a:extLst>
            </p:cNvPr>
            <p:cNvSpPr>
              <a:spLocks noEditPoints="1"/>
            </p:cNvSpPr>
            <p:nvPr/>
          </p:nvSpPr>
          <p:spPr bwMode="gray">
            <a:xfrm>
              <a:off x="13836689" y="4246131"/>
              <a:ext cx="696501" cy="540224"/>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6" name="South Africa" descr="© INSCALE GmbH, 05.05.2010&#10;http://www.presentationload.com/">
              <a:extLst>
                <a:ext uri="{FF2B5EF4-FFF2-40B4-BE49-F238E27FC236}">
                  <a16:creationId xmlns:a16="http://schemas.microsoft.com/office/drawing/2014/main" id="{73BA8E00-4538-4541-9DA5-DDD513F554A4}"/>
                </a:ext>
              </a:extLst>
            </p:cNvPr>
            <p:cNvSpPr>
              <a:spLocks noEditPoints="1"/>
            </p:cNvSpPr>
            <p:nvPr/>
          </p:nvSpPr>
          <p:spPr bwMode="gray">
            <a:xfrm>
              <a:off x="15183048" y="8889315"/>
              <a:ext cx="901719" cy="892396"/>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7" name="Somalia" descr="© INSCALE GmbH, 05.05.2010&#10;http://www.presentationload.com/">
              <a:extLst>
                <a:ext uri="{FF2B5EF4-FFF2-40B4-BE49-F238E27FC236}">
                  <a16:creationId xmlns:a16="http://schemas.microsoft.com/office/drawing/2014/main" id="{B6A6CB8F-1CD0-4231-A6B9-A65E7D2086DE}"/>
                </a:ext>
              </a:extLst>
            </p:cNvPr>
            <p:cNvSpPr>
              <a:spLocks/>
            </p:cNvSpPr>
            <p:nvPr/>
          </p:nvSpPr>
          <p:spPr bwMode="gray">
            <a:xfrm>
              <a:off x="16585370" y="6478825"/>
              <a:ext cx="569016" cy="967618"/>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8" name="Solomon Islands" descr="© INSCALE GmbH, 05.05.2010&#10;http://www.presentationload.com/">
              <a:extLst>
                <a:ext uri="{FF2B5EF4-FFF2-40B4-BE49-F238E27FC236}">
                  <a16:creationId xmlns:a16="http://schemas.microsoft.com/office/drawing/2014/main" id="{C9D7AEC6-C456-48E0-A952-57700BEFE0F9}"/>
                </a:ext>
              </a:extLst>
            </p:cNvPr>
            <p:cNvSpPr>
              <a:spLocks noEditPoints="1"/>
            </p:cNvSpPr>
            <p:nvPr/>
          </p:nvSpPr>
          <p:spPr bwMode="gray">
            <a:xfrm>
              <a:off x="23111942" y="7798607"/>
              <a:ext cx="295390" cy="304304"/>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9" name="Slovenia" descr="© INSCALE GmbH, 05.05.2010&#10;http://www.presentationload.com/">
              <a:extLst>
                <a:ext uri="{FF2B5EF4-FFF2-40B4-BE49-F238E27FC236}">
                  <a16:creationId xmlns:a16="http://schemas.microsoft.com/office/drawing/2014/main" id="{26126FA1-2AE3-4345-BA1B-BEAEA3ACC363}"/>
                </a:ext>
              </a:extLst>
            </p:cNvPr>
            <p:cNvSpPr>
              <a:spLocks/>
            </p:cNvSpPr>
            <p:nvPr/>
          </p:nvSpPr>
          <p:spPr bwMode="gray">
            <a:xfrm>
              <a:off x="14996484" y="4023885"/>
              <a:ext cx="167906" cy="10599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0" name="Slovakia" descr="© INSCALE GmbH, 05.05.2010&#10;http://www.presentationload.com/">
              <a:extLst>
                <a:ext uri="{FF2B5EF4-FFF2-40B4-BE49-F238E27FC236}">
                  <a16:creationId xmlns:a16="http://schemas.microsoft.com/office/drawing/2014/main" id="{43A4D954-FD01-4B8F-A91F-6A7B3E52C1D7}"/>
                </a:ext>
              </a:extLst>
            </p:cNvPr>
            <p:cNvSpPr>
              <a:spLocks/>
            </p:cNvSpPr>
            <p:nvPr/>
          </p:nvSpPr>
          <p:spPr bwMode="gray">
            <a:xfrm>
              <a:off x="15167498" y="3846091"/>
              <a:ext cx="282955" cy="12650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1" name="Sierra Leone" descr="© INSCALE GmbH, 05.05.2010&#10;http://www.presentationload.com/">
              <a:extLst>
                <a:ext uri="{FF2B5EF4-FFF2-40B4-BE49-F238E27FC236}">
                  <a16:creationId xmlns:a16="http://schemas.microsoft.com/office/drawing/2014/main" id="{4F184D92-4653-49CB-B82D-1E2C345E7BB1}"/>
                </a:ext>
              </a:extLst>
            </p:cNvPr>
            <p:cNvSpPr>
              <a:spLocks/>
            </p:cNvSpPr>
            <p:nvPr/>
          </p:nvSpPr>
          <p:spPr bwMode="gray">
            <a:xfrm>
              <a:off x="13519531" y="6615589"/>
              <a:ext cx="164797" cy="235920"/>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2" name="Serbia" descr="© INSCALE GmbH, 05.05.2010&#10;http://www.presentationload.com/">
              <a:extLst>
                <a:ext uri="{FF2B5EF4-FFF2-40B4-BE49-F238E27FC236}">
                  <a16:creationId xmlns:a16="http://schemas.microsoft.com/office/drawing/2014/main" id="{B822CE2A-DF24-4E96-91C6-EE9308F2AB6D}"/>
                </a:ext>
              </a:extLst>
            </p:cNvPr>
            <p:cNvSpPr>
              <a:spLocks/>
            </p:cNvSpPr>
            <p:nvPr/>
          </p:nvSpPr>
          <p:spPr bwMode="gray">
            <a:xfrm>
              <a:off x="15276326" y="4078593"/>
              <a:ext cx="217654" cy="262410"/>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3" name="Senegal" descr="© INSCALE GmbH, 05.05.2010&#10;http://www.presentationload.com/">
              <a:extLst>
                <a:ext uri="{FF2B5EF4-FFF2-40B4-BE49-F238E27FC236}">
                  <a16:creationId xmlns:a16="http://schemas.microsoft.com/office/drawing/2014/main" id="{2CEE52CF-FFC7-4399-9277-6257EF430691}"/>
                </a:ext>
              </a:extLst>
            </p:cNvPr>
            <p:cNvSpPr>
              <a:spLocks/>
            </p:cNvSpPr>
            <p:nvPr/>
          </p:nvSpPr>
          <p:spPr bwMode="gray">
            <a:xfrm>
              <a:off x="13297582" y="6146683"/>
              <a:ext cx="329595" cy="321396"/>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4" name="Saudi Arabia" descr="© INSCALE GmbH, 05.05.2010&#10;http://www.presentationload.com/">
              <a:extLst>
                <a:ext uri="{FF2B5EF4-FFF2-40B4-BE49-F238E27FC236}">
                  <a16:creationId xmlns:a16="http://schemas.microsoft.com/office/drawing/2014/main" id="{079A9C2F-D3A9-4248-94E3-B95B3CEF05F5}"/>
                </a:ext>
              </a:extLst>
            </p:cNvPr>
            <p:cNvSpPr>
              <a:spLocks/>
            </p:cNvSpPr>
            <p:nvPr/>
          </p:nvSpPr>
          <p:spPr bwMode="gray">
            <a:xfrm>
              <a:off x="16181156" y="5059887"/>
              <a:ext cx="1181560" cy="1114638"/>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5" name="Rwanda" descr="© INSCALE GmbH, 05.05.2010&#10;http://www.presentationload.com/">
              <a:extLst>
                <a:ext uri="{FF2B5EF4-FFF2-40B4-BE49-F238E27FC236}">
                  <a16:creationId xmlns:a16="http://schemas.microsoft.com/office/drawing/2014/main" id="{8050D9B9-DCB9-4AEB-9106-7A959716C117}"/>
                </a:ext>
              </a:extLst>
            </p:cNvPr>
            <p:cNvSpPr>
              <a:spLocks/>
            </p:cNvSpPr>
            <p:nvPr/>
          </p:nvSpPr>
          <p:spPr bwMode="gray">
            <a:xfrm>
              <a:off x="15895091" y="7398571"/>
              <a:ext cx="118155" cy="129926"/>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6" name="Russia (Urup,Simushir)" descr="© INSCALE GmbH, 05.05.2010&#10;http://www.presentationload.com/">
              <a:extLst>
                <a:ext uri="{FF2B5EF4-FFF2-40B4-BE49-F238E27FC236}">
                  <a16:creationId xmlns:a16="http://schemas.microsoft.com/office/drawing/2014/main" id="{2EE489D4-5B9A-4C18-A58E-CD7CBB1DC48C}"/>
                </a:ext>
              </a:extLst>
            </p:cNvPr>
            <p:cNvSpPr>
              <a:spLocks noEditPoints="1"/>
            </p:cNvSpPr>
            <p:nvPr/>
          </p:nvSpPr>
          <p:spPr bwMode="gray">
            <a:xfrm>
              <a:off x="21753145" y="3199877"/>
              <a:ext cx="239421" cy="104625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7" name="Russia" descr="© INSCALE GmbH, 05.05.2010&#10;http://www.presentationload.com/">
              <a:extLst>
                <a:ext uri="{FF2B5EF4-FFF2-40B4-BE49-F238E27FC236}">
                  <a16:creationId xmlns:a16="http://schemas.microsoft.com/office/drawing/2014/main" id="{1FEF63C4-D68F-4E3D-93F8-9F489666B817}"/>
                </a:ext>
              </a:extLst>
            </p:cNvPr>
            <p:cNvSpPr>
              <a:spLocks noEditPoints="1"/>
            </p:cNvSpPr>
            <p:nvPr/>
          </p:nvSpPr>
          <p:spPr bwMode="gray">
            <a:xfrm>
              <a:off x="15298093" y="1904023"/>
              <a:ext cx="7195085" cy="2519902"/>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8" name="Romania" descr="© INSCALE GmbH, 05.05.2010&#10;http://www.presentationload.com/">
              <a:extLst>
                <a:ext uri="{FF2B5EF4-FFF2-40B4-BE49-F238E27FC236}">
                  <a16:creationId xmlns:a16="http://schemas.microsoft.com/office/drawing/2014/main" id="{5D3BC6DF-B0CC-4D11-BAB9-EF1071C571AD}"/>
                </a:ext>
              </a:extLst>
            </p:cNvPr>
            <p:cNvSpPr>
              <a:spLocks/>
            </p:cNvSpPr>
            <p:nvPr/>
          </p:nvSpPr>
          <p:spPr bwMode="gray">
            <a:xfrm>
              <a:off x="15344737" y="3934991"/>
              <a:ext cx="488172" cy="321396"/>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9" name="Qatar" descr="© INSCALE GmbH, 05.05.2010&#10;http://www.presentationload.com/">
              <a:extLst>
                <a:ext uri="{FF2B5EF4-FFF2-40B4-BE49-F238E27FC236}">
                  <a16:creationId xmlns:a16="http://schemas.microsoft.com/office/drawing/2014/main" id="{F894479A-9034-49A1-9D3E-0C2FC3EEFEB7}"/>
                </a:ext>
              </a:extLst>
            </p:cNvPr>
            <p:cNvSpPr>
              <a:spLocks/>
            </p:cNvSpPr>
            <p:nvPr/>
          </p:nvSpPr>
          <p:spPr bwMode="gray">
            <a:xfrm>
              <a:off x="17085982" y="5477017"/>
              <a:ext cx="52861" cy="12650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0" name="Puerto Rico" descr="© INSCALE GmbH, 05.05.2010&#10;http://www.presentationload.com/">
              <a:extLst>
                <a:ext uri="{FF2B5EF4-FFF2-40B4-BE49-F238E27FC236}">
                  <a16:creationId xmlns:a16="http://schemas.microsoft.com/office/drawing/2014/main" id="{4928123F-B5BB-41AE-9FFF-DB37D4CF736B}"/>
                </a:ext>
              </a:extLst>
            </p:cNvPr>
            <p:cNvSpPr>
              <a:spLocks/>
            </p:cNvSpPr>
            <p:nvPr/>
          </p:nvSpPr>
          <p:spPr bwMode="gray">
            <a:xfrm>
              <a:off x="10528322" y="6030915"/>
              <a:ext cx="108830" cy="51288"/>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1" name="Portugal" descr="© INSCALE GmbH, 05.05.2010&#10;http://www.presentationload.com/">
              <a:extLst>
                <a:ext uri="{FF2B5EF4-FFF2-40B4-BE49-F238E27FC236}">
                  <a16:creationId xmlns:a16="http://schemas.microsoft.com/office/drawing/2014/main" id="{5E3126C0-195C-43C7-9993-4395E52374D7}"/>
                </a:ext>
              </a:extLst>
            </p:cNvPr>
            <p:cNvSpPr>
              <a:spLocks/>
            </p:cNvSpPr>
            <p:nvPr/>
          </p:nvSpPr>
          <p:spPr bwMode="gray">
            <a:xfrm>
              <a:off x="13808707" y="4362379"/>
              <a:ext cx="180343" cy="359012"/>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2" name="Poland" descr="© INSCALE GmbH, 05.05.2010&#10;http://www.presentationload.com/">
              <a:extLst>
                <a:ext uri="{FF2B5EF4-FFF2-40B4-BE49-F238E27FC236}">
                  <a16:creationId xmlns:a16="http://schemas.microsoft.com/office/drawing/2014/main" id="{51220BB0-C010-4817-8534-F6F400F0E434}"/>
                </a:ext>
              </a:extLst>
            </p:cNvPr>
            <p:cNvSpPr>
              <a:spLocks/>
            </p:cNvSpPr>
            <p:nvPr/>
          </p:nvSpPr>
          <p:spPr bwMode="gray">
            <a:xfrm>
              <a:off x="15030688" y="3490501"/>
              <a:ext cx="497501" cy="393202"/>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3" name="Philippines" descr="© INSCALE GmbH, 05.05.2010&#10;http://www.presentationload.com/">
              <a:extLst>
                <a:ext uri="{FF2B5EF4-FFF2-40B4-BE49-F238E27FC236}">
                  <a16:creationId xmlns:a16="http://schemas.microsoft.com/office/drawing/2014/main" id="{DD9909C1-05D9-4A00-B748-89FA365A61E4}"/>
                </a:ext>
              </a:extLst>
            </p:cNvPr>
            <p:cNvSpPr>
              <a:spLocks noEditPoints="1"/>
            </p:cNvSpPr>
            <p:nvPr/>
          </p:nvSpPr>
          <p:spPr bwMode="gray">
            <a:xfrm>
              <a:off x="20879415" y="6006983"/>
              <a:ext cx="569016" cy="1049674"/>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4" name="Peru" descr="© INSCALE GmbH, 05.05.2010&#10;http://www.presentationload.com/">
              <a:extLst>
                <a:ext uri="{FF2B5EF4-FFF2-40B4-BE49-F238E27FC236}">
                  <a16:creationId xmlns:a16="http://schemas.microsoft.com/office/drawing/2014/main" id="{1D07D182-A70F-41A7-830A-BD80C2692D2C}"/>
                </a:ext>
              </a:extLst>
            </p:cNvPr>
            <p:cNvSpPr>
              <a:spLocks/>
            </p:cNvSpPr>
            <p:nvPr/>
          </p:nvSpPr>
          <p:spPr bwMode="gray">
            <a:xfrm>
              <a:off x="9663915" y="7323351"/>
              <a:ext cx="749358" cy="1302692"/>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5" name="Paraguay" descr="© INSCALE GmbH, 05.05.2010&#10;http://www.presentationload.com/">
              <a:extLst>
                <a:ext uri="{FF2B5EF4-FFF2-40B4-BE49-F238E27FC236}">
                  <a16:creationId xmlns:a16="http://schemas.microsoft.com/office/drawing/2014/main" id="{7BB76D5E-23FF-41E3-B6C9-C5485E3906B3}"/>
                </a:ext>
              </a:extLst>
            </p:cNvPr>
            <p:cNvSpPr>
              <a:spLocks/>
            </p:cNvSpPr>
            <p:nvPr/>
          </p:nvSpPr>
          <p:spPr bwMode="gray">
            <a:xfrm>
              <a:off x="10808162" y="8684167"/>
              <a:ext cx="475734" cy="591508"/>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6" name="Papua New Guinea" descr="© INSCALE GmbH, 05.05.2010&#10;http://www.presentationload.com/">
              <a:extLst>
                <a:ext uri="{FF2B5EF4-FFF2-40B4-BE49-F238E27FC236}">
                  <a16:creationId xmlns:a16="http://schemas.microsoft.com/office/drawing/2014/main" id="{7B8C9E33-2BC8-4DDA-94EA-8F5D1DD900C9}"/>
                </a:ext>
              </a:extLst>
            </p:cNvPr>
            <p:cNvSpPr>
              <a:spLocks noEditPoints="1"/>
            </p:cNvSpPr>
            <p:nvPr/>
          </p:nvSpPr>
          <p:spPr bwMode="gray">
            <a:xfrm>
              <a:off x="22210225" y="7456695"/>
              <a:ext cx="864407" cy="635960"/>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7" name="Panama" descr="© INSCALE GmbH, 05.05.2010&#10;http://www.presentationload.com/">
              <a:extLst>
                <a:ext uri="{FF2B5EF4-FFF2-40B4-BE49-F238E27FC236}">
                  <a16:creationId xmlns:a16="http://schemas.microsoft.com/office/drawing/2014/main" id="{59C17F8F-FDB9-4636-9786-35F56A36FD27}"/>
                </a:ext>
              </a:extLst>
            </p:cNvPr>
            <p:cNvSpPr>
              <a:spLocks/>
            </p:cNvSpPr>
            <p:nvPr/>
          </p:nvSpPr>
          <p:spPr bwMode="gray">
            <a:xfrm>
              <a:off x="9583069" y="6649777"/>
              <a:ext cx="323374" cy="170958"/>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8" name="Pakistan" descr="© INSCALE GmbH, 05.05.2010&#10;http://www.presentationload.com/">
              <a:extLst>
                <a:ext uri="{FF2B5EF4-FFF2-40B4-BE49-F238E27FC236}">
                  <a16:creationId xmlns:a16="http://schemas.microsoft.com/office/drawing/2014/main" id="{059B12AE-9746-4D2B-9C52-E0FCB2F84288}"/>
                </a:ext>
              </a:extLst>
            </p:cNvPr>
            <p:cNvSpPr>
              <a:spLocks/>
            </p:cNvSpPr>
            <p:nvPr/>
          </p:nvSpPr>
          <p:spPr bwMode="gray">
            <a:xfrm>
              <a:off x="17602137" y="4717971"/>
              <a:ext cx="836425" cy="92316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9" name="Parcel Islands" descr="© INSCALE GmbH, 05.05.2010&#10;http://www.presentationload.com/">
              <a:extLst>
                <a:ext uri="{FF2B5EF4-FFF2-40B4-BE49-F238E27FC236}">
                  <a16:creationId xmlns:a16="http://schemas.microsoft.com/office/drawing/2014/main" id="{EB1B51CF-BB3A-4367-930D-6E8B9CD83E8B}"/>
                </a:ext>
              </a:extLst>
            </p:cNvPr>
            <p:cNvSpPr>
              <a:spLocks noEditPoints="1"/>
            </p:cNvSpPr>
            <p:nvPr/>
          </p:nvSpPr>
          <p:spPr bwMode="gray">
            <a:xfrm>
              <a:off x="20493849" y="6109553"/>
              <a:ext cx="74626" cy="54706"/>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0" name="Oman" descr="© INSCALE GmbH, 05.05.2010&#10;http://www.presentationload.com/">
              <a:extLst>
                <a:ext uri="{FF2B5EF4-FFF2-40B4-BE49-F238E27FC236}">
                  <a16:creationId xmlns:a16="http://schemas.microsoft.com/office/drawing/2014/main" id="{8BE190A8-BBC2-479A-A2B1-2A7C1A104575}"/>
                </a:ext>
              </a:extLst>
            </p:cNvPr>
            <p:cNvSpPr>
              <a:spLocks/>
            </p:cNvSpPr>
            <p:nvPr/>
          </p:nvSpPr>
          <p:spPr bwMode="gray">
            <a:xfrm>
              <a:off x="17173043" y="5562493"/>
              <a:ext cx="429094" cy="588088"/>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1" name="Norway" descr="© INSCALE GmbH, 05.05.2010&#10;http://www.presentationload.com/">
              <a:extLst>
                <a:ext uri="{FF2B5EF4-FFF2-40B4-BE49-F238E27FC236}">
                  <a16:creationId xmlns:a16="http://schemas.microsoft.com/office/drawing/2014/main" id="{99350987-61F4-4B32-815D-BB406355CE7F}"/>
                </a:ext>
              </a:extLst>
            </p:cNvPr>
            <p:cNvSpPr>
              <a:spLocks noEditPoints="1"/>
            </p:cNvSpPr>
            <p:nvPr/>
          </p:nvSpPr>
          <p:spPr bwMode="gray">
            <a:xfrm>
              <a:off x="14610923" y="1968989"/>
              <a:ext cx="1082059" cy="1309528"/>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2" name="Nigeria" descr="© INSCALE GmbH, 05.05.2010&#10;http://www.presentationload.com/">
              <a:extLst>
                <a:ext uri="{FF2B5EF4-FFF2-40B4-BE49-F238E27FC236}">
                  <a16:creationId xmlns:a16="http://schemas.microsoft.com/office/drawing/2014/main" id="{198A8DBE-EC5E-44FB-B3F4-529357FB25B8}"/>
                </a:ext>
              </a:extLst>
            </p:cNvPr>
            <p:cNvSpPr>
              <a:spLocks/>
            </p:cNvSpPr>
            <p:nvPr/>
          </p:nvSpPr>
          <p:spPr bwMode="gray">
            <a:xfrm>
              <a:off x="14421251" y="6348895"/>
              <a:ext cx="665405" cy="673570"/>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3" name="Niger" descr="© INSCALE GmbH, 05.05.2010&#10;http://www.presentationload.com/">
              <a:extLst>
                <a:ext uri="{FF2B5EF4-FFF2-40B4-BE49-F238E27FC236}">
                  <a16:creationId xmlns:a16="http://schemas.microsoft.com/office/drawing/2014/main" id="{E277E06B-72EC-4EA7-943D-29C41AC6E944}"/>
                </a:ext>
              </a:extLst>
            </p:cNvPr>
            <p:cNvSpPr>
              <a:spLocks/>
            </p:cNvSpPr>
            <p:nvPr/>
          </p:nvSpPr>
          <p:spPr bwMode="gray">
            <a:xfrm>
              <a:off x="14281329" y="5671907"/>
              <a:ext cx="883059" cy="82401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4" name="Nicaragua" descr="© INSCALE GmbH, 05.05.2010&#10;http://www.presentationload.com/">
              <a:extLst>
                <a:ext uri="{FF2B5EF4-FFF2-40B4-BE49-F238E27FC236}">
                  <a16:creationId xmlns:a16="http://schemas.microsoft.com/office/drawing/2014/main" id="{69B8ED5B-135C-4049-B56C-F63136340A09}"/>
                </a:ext>
              </a:extLst>
            </p:cNvPr>
            <p:cNvSpPr>
              <a:spLocks/>
            </p:cNvSpPr>
            <p:nvPr/>
          </p:nvSpPr>
          <p:spPr bwMode="gray">
            <a:xfrm>
              <a:off x="9343650" y="6280513"/>
              <a:ext cx="258080" cy="290628"/>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5" name="New Zealand" descr="© INSCALE GmbH, 05.05.2010&#10;http://www.presentationload.com/">
              <a:extLst>
                <a:ext uri="{FF2B5EF4-FFF2-40B4-BE49-F238E27FC236}">
                  <a16:creationId xmlns:a16="http://schemas.microsoft.com/office/drawing/2014/main" id="{A8AF90D9-AD22-4324-893C-C557A3125E0A}"/>
                </a:ext>
              </a:extLst>
            </p:cNvPr>
            <p:cNvSpPr>
              <a:spLocks noEditPoints="1"/>
            </p:cNvSpPr>
            <p:nvPr/>
          </p:nvSpPr>
          <p:spPr bwMode="gray">
            <a:xfrm>
              <a:off x="22707723" y="9744095"/>
              <a:ext cx="1010548" cy="858206"/>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6" name="Newfoundland" descr="© INSCALE GmbH, 05.05.2010&#10;http://www.presentationload.com/">
              <a:extLst>
                <a:ext uri="{FF2B5EF4-FFF2-40B4-BE49-F238E27FC236}">
                  <a16:creationId xmlns:a16="http://schemas.microsoft.com/office/drawing/2014/main" id="{40B33F7A-A309-4EC4-A9DA-52945509BBC6}"/>
                </a:ext>
              </a:extLst>
            </p:cNvPr>
            <p:cNvSpPr>
              <a:spLocks/>
            </p:cNvSpPr>
            <p:nvPr/>
          </p:nvSpPr>
          <p:spPr bwMode="gray">
            <a:xfrm>
              <a:off x="11370960" y="3716165"/>
              <a:ext cx="338922" cy="335074"/>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7" name="Netherlands" descr="© INSCALE GmbH, 05.05.2010&#10;http://www.presentationload.com/">
              <a:extLst>
                <a:ext uri="{FF2B5EF4-FFF2-40B4-BE49-F238E27FC236}">
                  <a16:creationId xmlns:a16="http://schemas.microsoft.com/office/drawing/2014/main" id="{BFEAADBD-F25E-47EB-8B40-912A8AF5F803}"/>
                </a:ext>
              </a:extLst>
            </p:cNvPr>
            <p:cNvSpPr>
              <a:spLocks/>
            </p:cNvSpPr>
            <p:nvPr/>
          </p:nvSpPr>
          <p:spPr bwMode="gray">
            <a:xfrm>
              <a:off x="14486549" y="3582819"/>
              <a:ext cx="214548" cy="184632"/>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8" name="Nepal" descr="© INSCALE GmbH, 05.05.2010&#10;http://www.presentationload.com/">
              <a:extLst>
                <a:ext uri="{FF2B5EF4-FFF2-40B4-BE49-F238E27FC236}">
                  <a16:creationId xmlns:a16="http://schemas.microsoft.com/office/drawing/2014/main" id="{62D567A4-1E08-4EFC-9121-DAEACF4C8417}"/>
                </a:ext>
              </a:extLst>
            </p:cNvPr>
            <p:cNvSpPr>
              <a:spLocks/>
            </p:cNvSpPr>
            <p:nvPr/>
          </p:nvSpPr>
          <p:spPr bwMode="gray">
            <a:xfrm>
              <a:off x="18653106" y="5179549"/>
              <a:ext cx="466405" cy="287206"/>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9" name="Namibia" descr="© INSCALE GmbH, 05.05.2010&#10;http://www.presentationload.com/">
              <a:extLst>
                <a:ext uri="{FF2B5EF4-FFF2-40B4-BE49-F238E27FC236}">
                  <a16:creationId xmlns:a16="http://schemas.microsoft.com/office/drawing/2014/main" id="{2186B783-C387-44FA-A41C-7B1B3459F706}"/>
                </a:ext>
              </a:extLst>
            </p:cNvPr>
            <p:cNvSpPr>
              <a:spLocks/>
            </p:cNvSpPr>
            <p:nvPr/>
          </p:nvSpPr>
          <p:spPr bwMode="gray">
            <a:xfrm>
              <a:off x="14921862" y="8520047"/>
              <a:ext cx="758687" cy="851366"/>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0" name="Myanmar" descr="© INSCALE GmbH, 05.05.2010&#10;http://www.presentationload.com/">
              <a:extLst>
                <a:ext uri="{FF2B5EF4-FFF2-40B4-BE49-F238E27FC236}">
                  <a16:creationId xmlns:a16="http://schemas.microsoft.com/office/drawing/2014/main" id="{0E9644AD-0206-44B4-97D3-A172CE044E81}"/>
                </a:ext>
              </a:extLst>
            </p:cNvPr>
            <p:cNvSpPr>
              <a:spLocks/>
            </p:cNvSpPr>
            <p:nvPr/>
          </p:nvSpPr>
          <p:spPr bwMode="gray">
            <a:xfrm>
              <a:off x="19386917" y="5316317"/>
              <a:ext cx="506828" cy="1309528"/>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1" name="Mozambique" descr="© INSCALE GmbH, 05.05.2010&#10;http://www.presentationload.com/">
              <a:extLst>
                <a:ext uri="{FF2B5EF4-FFF2-40B4-BE49-F238E27FC236}">
                  <a16:creationId xmlns:a16="http://schemas.microsoft.com/office/drawing/2014/main" id="{78EDEF67-65F7-47A6-B98A-3EC0017AF97E}"/>
                </a:ext>
              </a:extLst>
            </p:cNvPr>
            <p:cNvSpPr>
              <a:spLocks/>
            </p:cNvSpPr>
            <p:nvPr/>
          </p:nvSpPr>
          <p:spPr bwMode="gray">
            <a:xfrm>
              <a:off x="15957279" y="8065303"/>
              <a:ext cx="606327" cy="1169346"/>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2" name="Morocco" descr="© INSCALE GmbH, 05.05.2010&#10;http://www.presentationload.com/">
              <a:extLst>
                <a:ext uri="{FF2B5EF4-FFF2-40B4-BE49-F238E27FC236}">
                  <a16:creationId xmlns:a16="http://schemas.microsoft.com/office/drawing/2014/main" id="{F233E385-6388-4A2B-8D49-8CF878236640}"/>
                </a:ext>
              </a:extLst>
            </p:cNvPr>
            <p:cNvSpPr>
              <a:spLocks/>
            </p:cNvSpPr>
            <p:nvPr/>
          </p:nvSpPr>
          <p:spPr bwMode="gray">
            <a:xfrm>
              <a:off x="13559955" y="4800029"/>
              <a:ext cx="674736" cy="577834"/>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3" name="Montenegro" descr="© INSCALE GmbH, 05.05.2010&#10;http://www.presentationload.com/">
              <a:extLst>
                <a:ext uri="{FF2B5EF4-FFF2-40B4-BE49-F238E27FC236}">
                  <a16:creationId xmlns:a16="http://schemas.microsoft.com/office/drawing/2014/main" id="{55D0E2A9-E083-4BBD-9E33-C2897ED17C7A}"/>
                </a:ext>
              </a:extLst>
            </p:cNvPr>
            <p:cNvSpPr>
              <a:spLocks/>
            </p:cNvSpPr>
            <p:nvPr/>
          </p:nvSpPr>
          <p:spPr bwMode="gray">
            <a:xfrm>
              <a:off x="15260780" y="4256389"/>
              <a:ext cx="90172" cy="1196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4" name="Mongolia" descr="© INSCALE GmbH, 05.05.2010&#10;http://www.presentationload.com/">
              <a:extLst>
                <a:ext uri="{FF2B5EF4-FFF2-40B4-BE49-F238E27FC236}">
                  <a16:creationId xmlns:a16="http://schemas.microsoft.com/office/drawing/2014/main" id="{44B2842C-E8AA-45A7-A2B5-6D944459239D}"/>
                </a:ext>
              </a:extLst>
            </p:cNvPr>
            <p:cNvSpPr>
              <a:spLocks/>
            </p:cNvSpPr>
            <p:nvPr/>
          </p:nvSpPr>
          <p:spPr bwMode="gray">
            <a:xfrm>
              <a:off x="18681089" y="3668297"/>
              <a:ext cx="1669735" cy="72827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5" name="Moldova" descr="© INSCALE GmbH, 05.05.2010&#10;http://www.presentationload.com/">
              <a:extLst>
                <a:ext uri="{FF2B5EF4-FFF2-40B4-BE49-F238E27FC236}">
                  <a16:creationId xmlns:a16="http://schemas.microsoft.com/office/drawing/2014/main" id="{DCF67ADD-B77B-4CD6-9AB5-8AE16C1030D3}"/>
                </a:ext>
              </a:extLst>
            </p:cNvPr>
            <p:cNvSpPr>
              <a:spLocks/>
            </p:cNvSpPr>
            <p:nvPr/>
          </p:nvSpPr>
          <p:spPr bwMode="gray">
            <a:xfrm>
              <a:off x="15661886" y="3921309"/>
              <a:ext cx="171016" cy="208566"/>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6" name="Mexico" descr="© INSCALE GmbH, 05.05.2010&#10;http://www.presentationload.com/">
              <a:extLst>
                <a:ext uri="{FF2B5EF4-FFF2-40B4-BE49-F238E27FC236}">
                  <a16:creationId xmlns:a16="http://schemas.microsoft.com/office/drawing/2014/main" id="{1EFB192E-C791-4AC6-A52E-4E9A5567E3A9}"/>
                </a:ext>
              </a:extLst>
            </p:cNvPr>
            <p:cNvSpPr>
              <a:spLocks/>
            </p:cNvSpPr>
            <p:nvPr/>
          </p:nvSpPr>
          <p:spPr bwMode="gray">
            <a:xfrm>
              <a:off x="7978636" y="5025691"/>
              <a:ext cx="1480059" cy="1275336"/>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7" name="Malta" descr="© INSCALE GmbH, 05.05.2010&#10;http://www.presentationload.com/">
              <a:extLst>
                <a:ext uri="{FF2B5EF4-FFF2-40B4-BE49-F238E27FC236}">
                  <a16:creationId xmlns:a16="http://schemas.microsoft.com/office/drawing/2014/main" id="{E1297C10-F89B-44E3-81A1-673A37F27839}"/>
                </a:ext>
              </a:extLst>
            </p:cNvPr>
            <p:cNvSpPr>
              <a:spLocks/>
            </p:cNvSpPr>
            <p:nvPr/>
          </p:nvSpPr>
          <p:spPr bwMode="gray">
            <a:xfrm>
              <a:off x="15049341" y="4776095"/>
              <a:ext cx="24875" cy="23934"/>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8" name="Mauritania" descr="© INSCALE GmbH, 05.05.2010&#10;http://www.presentationload.com/">
              <a:extLst>
                <a:ext uri="{FF2B5EF4-FFF2-40B4-BE49-F238E27FC236}">
                  <a16:creationId xmlns:a16="http://schemas.microsoft.com/office/drawing/2014/main" id="{EABC7E76-6CBB-47AD-81C7-799AA49302D5}"/>
                </a:ext>
              </a:extLst>
            </p:cNvPr>
            <p:cNvSpPr>
              <a:spLocks/>
            </p:cNvSpPr>
            <p:nvPr/>
          </p:nvSpPr>
          <p:spPr bwMode="gray">
            <a:xfrm>
              <a:off x="13332973" y="5408635"/>
              <a:ext cx="680953" cy="878720"/>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9" name="Mali" descr="© INSCALE GmbH, 05.05.2010&#10;http://www.presentationload.com/">
              <a:extLst>
                <a:ext uri="{FF2B5EF4-FFF2-40B4-BE49-F238E27FC236}">
                  <a16:creationId xmlns:a16="http://schemas.microsoft.com/office/drawing/2014/main" id="{4AD27C57-1445-4ABB-9AE5-A1C202C46506}"/>
                </a:ext>
              </a:extLst>
            </p:cNvPr>
            <p:cNvSpPr>
              <a:spLocks/>
            </p:cNvSpPr>
            <p:nvPr/>
          </p:nvSpPr>
          <p:spPr bwMode="gray">
            <a:xfrm>
              <a:off x="13581723" y="5562493"/>
              <a:ext cx="923484" cy="1049674"/>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0" name="Malaysia" descr="© INSCALE GmbH, 05.05.2010&#10;http://www.presentationload.com/">
              <a:extLst>
                <a:ext uri="{FF2B5EF4-FFF2-40B4-BE49-F238E27FC236}">
                  <a16:creationId xmlns:a16="http://schemas.microsoft.com/office/drawing/2014/main" id="{ABB38FB9-EED1-4587-9712-E6ADCFF571D1}"/>
                </a:ext>
              </a:extLst>
            </p:cNvPr>
            <p:cNvSpPr>
              <a:spLocks/>
            </p:cNvSpPr>
            <p:nvPr/>
          </p:nvSpPr>
          <p:spPr bwMode="gray">
            <a:xfrm>
              <a:off x="19915510" y="6851507"/>
              <a:ext cx="242532" cy="382942"/>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1" name="Malaysia" descr="© INSCALE GmbH, 05.05.2010&#10;http://www.presentationload.com/">
              <a:extLst>
                <a:ext uri="{FF2B5EF4-FFF2-40B4-BE49-F238E27FC236}">
                  <a16:creationId xmlns:a16="http://schemas.microsoft.com/office/drawing/2014/main" id="{5B766ED0-DE10-4529-A6BB-EC7D0F61E76B}"/>
                </a:ext>
              </a:extLst>
            </p:cNvPr>
            <p:cNvSpPr>
              <a:spLocks/>
            </p:cNvSpPr>
            <p:nvPr/>
          </p:nvSpPr>
          <p:spPr bwMode="gray">
            <a:xfrm>
              <a:off x="20484526" y="6807061"/>
              <a:ext cx="547249" cy="46158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2" name="Malawi" descr="© INSCALE GmbH, 05.05.2010&#10;http://www.presentationload.com/">
              <a:extLst>
                <a:ext uri="{FF2B5EF4-FFF2-40B4-BE49-F238E27FC236}">
                  <a16:creationId xmlns:a16="http://schemas.microsoft.com/office/drawing/2014/main" id="{69123C6F-F9C1-4441-9465-8048805EBC44}"/>
                </a:ext>
              </a:extLst>
            </p:cNvPr>
            <p:cNvSpPr>
              <a:spLocks/>
            </p:cNvSpPr>
            <p:nvPr/>
          </p:nvSpPr>
          <p:spPr bwMode="gray">
            <a:xfrm>
              <a:off x="16103424" y="7990077"/>
              <a:ext cx="186560" cy="547062"/>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3" name="Madagascar" descr="© INSCALE GmbH, 05.05.2010&#10;http://www.presentationload.com/">
              <a:extLst>
                <a:ext uri="{FF2B5EF4-FFF2-40B4-BE49-F238E27FC236}">
                  <a16:creationId xmlns:a16="http://schemas.microsoft.com/office/drawing/2014/main" id="{01242BB8-47F5-4CE7-93E2-7C9D6000919C}"/>
                </a:ext>
              </a:extLst>
            </p:cNvPr>
            <p:cNvSpPr>
              <a:spLocks/>
            </p:cNvSpPr>
            <p:nvPr/>
          </p:nvSpPr>
          <p:spPr bwMode="gray">
            <a:xfrm>
              <a:off x="16647563" y="8191811"/>
              <a:ext cx="472624" cy="953940"/>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4" name="Macedonia" descr="© INSCALE GmbH, 05.05.2010&#10;http://www.presentationload.com/">
              <a:extLst>
                <a:ext uri="{FF2B5EF4-FFF2-40B4-BE49-F238E27FC236}">
                  <a16:creationId xmlns:a16="http://schemas.microsoft.com/office/drawing/2014/main" id="{68B59EDB-F835-41DD-AB7C-21F7ED785951}"/>
                </a:ext>
              </a:extLst>
            </p:cNvPr>
            <p:cNvSpPr>
              <a:spLocks/>
            </p:cNvSpPr>
            <p:nvPr/>
          </p:nvSpPr>
          <p:spPr bwMode="gray">
            <a:xfrm>
              <a:off x="15372717" y="4338445"/>
              <a:ext cx="130595" cy="112832"/>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5" name="Luxembourg" descr="© INSCALE GmbH, 05.05.2010&#10;http://www.presentationload.com/">
              <a:extLst>
                <a:ext uri="{FF2B5EF4-FFF2-40B4-BE49-F238E27FC236}">
                  <a16:creationId xmlns:a16="http://schemas.microsoft.com/office/drawing/2014/main" id="{AA12450D-0B22-468B-8FAB-DEFECDB5B8CD}"/>
                </a:ext>
              </a:extLst>
            </p:cNvPr>
            <p:cNvSpPr>
              <a:spLocks/>
            </p:cNvSpPr>
            <p:nvPr/>
          </p:nvSpPr>
          <p:spPr bwMode="gray">
            <a:xfrm>
              <a:off x="14617144" y="3808481"/>
              <a:ext cx="40421" cy="3761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6" name="Lithuania" descr="© INSCALE GmbH, 05.05.2010&#10;http://www.presentationload.com/">
              <a:extLst>
                <a:ext uri="{FF2B5EF4-FFF2-40B4-BE49-F238E27FC236}">
                  <a16:creationId xmlns:a16="http://schemas.microsoft.com/office/drawing/2014/main" id="{A1DC8B05-F249-4254-A552-1042D93C71DB}"/>
                </a:ext>
              </a:extLst>
            </p:cNvPr>
            <p:cNvSpPr>
              <a:spLocks/>
            </p:cNvSpPr>
            <p:nvPr/>
          </p:nvSpPr>
          <p:spPr bwMode="gray">
            <a:xfrm>
              <a:off x="15350954" y="3381089"/>
              <a:ext cx="270515" cy="170958"/>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7" name="Liechtenstein" descr="© INSCALE GmbH, 05.05.2010&#10;http://www.presentationload.com/">
              <a:extLst>
                <a:ext uri="{FF2B5EF4-FFF2-40B4-BE49-F238E27FC236}">
                  <a16:creationId xmlns:a16="http://schemas.microsoft.com/office/drawing/2014/main" id="{9C955AA9-7426-4CE1-BDAF-DE9ABB0BBADC}"/>
                </a:ext>
              </a:extLst>
            </p:cNvPr>
            <p:cNvSpPr>
              <a:spLocks/>
            </p:cNvSpPr>
            <p:nvPr/>
          </p:nvSpPr>
          <p:spPr bwMode="gray">
            <a:xfrm>
              <a:off x="14797486" y="3999953"/>
              <a:ext cx="12438" cy="2051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8" name="Libya" descr="© INSCALE GmbH, 05.05.2010&#10;http://www.presentationload.com/">
              <a:extLst>
                <a:ext uri="{FF2B5EF4-FFF2-40B4-BE49-F238E27FC236}">
                  <a16:creationId xmlns:a16="http://schemas.microsoft.com/office/drawing/2014/main" id="{C4F842BE-8E50-43A3-9AC6-C84151032B81}"/>
                </a:ext>
              </a:extLst>
            </p:cNvPr>
            <p:cNvSpPr>
              <a:spLocks/>
            </p:cNvSpPr>
            <p:nvPr/>
          </p:nvSpPr>
          <p:spPr bwMode="gray">
            <a:xfrm>
              <a:off x="14791267" y="4984663"/>
              <a:ext cx="873734" cy="971032"/>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9" name="Liberia" descr="© INSCALE GmbH, 05.05.2010&#10;http://www.presentationload.com/">
              <a:extLst>
                <a:ext uri="{FF2B5EF4-FFF2-40B4-BE49-F238E27FC236}">
                  <a16:creationId xmlns:a16="http://schemas.microsoft.com/office/drawing/2014/main" id="{327DDC91-F80A-4055-AAB3-6F67AE0EF518}"/>
                </a:ext>
              </a:extLst>
            </p:cNvPr>
            <p:cNvSpPr>
              <a:spLocks/>
            </p:cNvSpPr>
            <p:nvPr/>
          </p:nvSpPr>
          <p:spPr bwMode="gray">
            <a:xfrm>
              <a:off x="13600380" y="6721583"/>
              <a:ext cx="245642" cy="300882"/>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0" name="Lesotho" descr="© INSCALE GmbH, 05.05.2010&#10;http://www.presentationload.com/">
              <a:extLst>
                <a:ext uri="{FF2B5EF4-FFF2-40B4-BE49-F238E27FC236}">
                  <a16:creationId xmlns:a16="http://schemas.microsoft.com/office/drawing/2014/main" id="{99B4501E-DE87-4D82-A26A-22F184D07A8D}"/>
                </a:ext>
              </a:extLst>
            </p:cNvPr>
            <p:cNvSpPr>
              <a:spLocks/>
            </p:cNvSpPr>
            <p:nvPr/>
          </p:nvSpPr>
          <p:spPr bwMode="gray">
            <a:xfrm>
              <a:off x="15755172" y="9344057"/>
              <a:ext cx="133703" cy="143604"/>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1" name="Lebanon" descr="© INSCALE GmbH, 05.05.2010&#10;http://www.presentationload.com/">
              <a:extLst>
                <a:ext uri="{FF2B5EF4-FFF2-40B4-BE49-F238E27FC236}">
                  <a16:creationId xmlns:a16="http://schemas.microsoft.com/office/drawing/2014/main" id="{7F911D91-DFB5-4F89-99D2-D1157BD03412}"/>
                </a:ext>
              </a:extLst>
            </p:cNvPr>
            <p:cNvSpPr>
              <a:spLocks/>
            </p:cNvSpPr>
            <p:nvPr/>
          </p:nvSpPr>
          <p:spPr bwMode="gray">
            <a:xfrm>
              <a:off x="16165610" y="4885507"/>
              <a:ext cx="87061" cy="136766"/>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2" name="Latvia" descr="© INSCALE GmbH, 05.05.2010&#10;http://www.presentationload.com/">
              <a:extLst>
                <a:ext uri="{FF2B5EF4-FFF2-40B4-BE49-F238E27FC236}">
                  <a16:creationId xmlns:a16="http://schemas.microsoft.com/office/drawing/2014/main" id="{F4C641EB-3E71-4C0E-A95A-7C3E74334EC9}"/>
                </a:ext>
              </a:extLst>
            </p:cNvPr>
            <p:cNvSpPr>
              <a:spLocks/>
            </p:cNvSpPr>
            <p:nvPr/>
          </p:nvSpPr>
          <p:spPr bwMode="gray">
            <a:xfrm>
              <a:off x="15344737" y="3275095"/>
              <a:ext cx="338922" cy="157280"/>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3" name="Laos" descr="© INSCALE GmbH, 05.05.2010&#10;http://www.presentationload.com/">
              <a:extLst>
                <a:ext uri="{FF2B5EF4-FFF2-40B4-BE49-F238E27FC236}">
                  <a16:creationId xmlns:a16="http://schemas.microsoft.com/office/drawing/2014/main" id="{312CD2AD-5DA5-4AFD-80DE-56BA7A18EDC7}"/>
                </a:ext>
              </a:extLst>
            </p:cNvPr>
            <p:cNvSpPr>
              <a:spLocks/>
            </p:cNvSpPr>
            <p:nvPr/>
          </p:nvSpPr>
          <p:spPr bwMode="gray">
            <a:xfrm>
              <a:off x="19834667" y="5740291"/>
              <a:ext cx="478842" cy="608608"/>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4" name="Kyrgyzstan" descr="© INSCALE GmbH, 05.05.2010&#10;http://www.presentationload.com/">
              <a:extLst>
                <a:ext uri="{FF2B5EF4-FFF2-40B4-BE49-F238E27FC236}">
                  <a16:creationId xmlns:a16="http://schemas.microsoft.com/office/drawing/2014/main" id="{4A6331FE-C95A-4CD8-85DF-D63EDFCD8D00}"/>
                </a:ext>
              </a:extLst>
            </p:cNvPr>
            <p:cNvSpPr>
              <a:spLocks/>
            </p:cNvSpPr>
            <p:nvPr/>
          </p:nvSpPr>
          <p:spPr bwMode="gray">
            <a:xfrm>
              <a:off x="17925513" y="4287159"/>
              <a:ext cx="534810" cy="27353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5" name="Kuwait" descr="© INSCALE GmbH, 05.05.2010&#10;http://www.presentationload.com/">
              <a:extLst>
                <a:ext uri="{FF2B5EF4-FFF2-40B4-BE49-F238E27FC236}">
                  <a16:creationId xmlns:a16="http://schemas.microsoft.com/office/drawing/2014/main" id="{89D85A46-1621-483E-9614-E32DA1077582}"/>
                </a:ext>
              </a:extLst>
            </p:cNvPr>
            <p:cNvSpPr>
              <a:spLocks/>
            </p:cNvSpPr>
            <p:nvPr/>
          </p:nvSpPr>
          <p:spPr bwMode="gray">
            <a:xfrm>
              <a:off x="16824798" y="5210327"/>
              <a:ext cx="108830" cy="10599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6" name="Kosovo" descr="© INSCALE GmbH, 05.05.2010&#10;http://www.presentationload.com/">
              <a:extLst>
                <a:ext uri="{FF2B5EF4-FFF2-40B4-BE49-F238E27FC236}">
                  <a16:creationId xmlns:a16="http://schemas.microsoft.com/office/drawing/2014/main" id="{613004DA-5287-4DFC-8A13-1C943B3E24ED}"/>
                </a:ext>
              </a:extLst>
            </p:cNvPr>
            <p:cNvSpPr>
              <a:spLocks noEditPoints="1"/>
            </p:cNvSpPr>
            <p:nvPr/>
          </p:nvSpPr>
          <p:spPr bwMode="gray">
            <a:xfrm>
              <a:off x="15347469" y="4259113"/>
              <a:ext cx="102477" cy="113524"/>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7" name="Korea, South" descr="© INSCALE GmbH, 05.05.2010&#10;http://www.presentationload.com/">
              <a:extLst>
                <a:ext uri="{FF2B5EF4-FFF2-40B4-BE49-F238E27FC236}">
                  <a16:creationId xmlns:a16="http://schemas.microsoft.com/office/drawing/2014/main" id="{B5C9D607-8F21-4ACE-836D-068E1BB3F169}"/>
                </a:ext>
              </a:extLst>
            </p:cNvPr>
            <p:cNvSpPr>
              <a:spLocks noEditPoints="1"/>
            </p:cNvSpPr>
            <p:nvPr/>
          </p:nvSpPr>
          <p:spPr bwMode="gray">
            <a:xfrm>
              <a:off x="20975802" y="4611977"/>
              <a:ext cx="217654" cy="372686"/>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8" name="Korea, North" descr="© INSCALE GmbH, 05.05.2010&#10;http://www.presentationload.com/">
              <a:extLst>
                <a:ext uri="{FF2B5EF4-FFF2-40B4-BE49-F238E27FC236}">
                  <a16:creationId xmlns:a16="http://schemas.microsoft.com/office/drawing/2014/main" id="{F8550499-4ED4-4C70-9931-42758FF4C30E}"/>
                </a:ext>
              </a:extLst>
            </p:cNvPr>
            <p:cNvSpPr>
              <a:spLocks/>
            </p:cNvSpPr>
            <p:nvPr/>
          </p:nvSpPr>
          <p:spPr bwMode="gray">
            <a:xfrm>
              <a:off x="20795461" y="4304253"/>
              <a:ext cx="261186" cy="365850"/>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9" name="Kenya" descr="© INSCALE GmbH, 05.05.2010&#10;http://www.presentationload.com/">
              <a:extLst>
                <a:ext uri="{FF2B5EF4-FFF2-40B4-BE49-F238E27FC236}">
                  <a16:creationId xmlns:a16="http://schemas.microsoft.com/office/drawing/2014/main" id="{717CB73D-71BA-4056-AD9C-A490DDDD126E}"/>
                </a:ext>
              </a:extLst>
            </p:cNvPr>
            <p:cNvSpPr>
              <a:spLocks/>
            </p:cNvSpPr>
            <p:nvPr/>
          </p:nvSpPr>
          <p:spPr bwMode="gray">
            <a:xfrm>
              <a:off x="16190483" y="6995115"/>
              <a:ext cx="447752" cy="666734"/>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0" name="Kazakhstan" descr="© INSCALE GmbH, 05.05.2010&#10;http://www.presentationload.com/">
              <a:extLst>
                <a:ext uri="{FF2B5EF4-FFF2-40B4-BE49-F238E27FC236}">
                  <a16:creationId xmlns:a16="http://schemas.microsoft.com/office/drawing/2014/main" id="{072C4887-8232-4E68-91F3-2FD12B817326}"/>
                </a:ext>
              </a:extLst>
            </p:cNvPr>
            <p:cNvSpPr>
              <a:spLocks noEditPoints="1"/>
            </p:cNvSpPr>
            <p:nvPr/>
          </p:nvSpPr>
          <p:spPr bwMode="gray">
            <a:xfrm>
              <a:off x="16647563" y="3452891"/>
              <a:ext cx="1999326" cy="1018902"/>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1" name="Jordan" descr="© INSCALE GmbH, 05.05.2010&#10;http://www.presentationload.com/">
              <a:extLst>
                <a:ext uri="{FF2B5EF4-FFF2-40B4-BE49-F238E27FC236}">
                  <a16:creationId xmlns:a16="http://schemas.microsoft.com/office/drawing/2014/main" id="{1C0E4A2B-B082-4F3F-B381-C2F270046F38}"/>
                </a:ext>
              </a:extLst>
            </p:cNvPr>
            <p:cNvSpPr>
              <a:spLocks/>
            </p:cNvSpPr>
            <p:nvPr/>
          </p:nvSpPr>
          <p:spPr bwMode="gray">
            <a:xfrm>
              <a:off x="16190483" y="4981241"/>
              <a:ext cx="223875" cy="294046"/>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2" name="Jamaica" descr="© INSCALE GmbH, 05.05.2010&#10;http://www.presentationload.com/">
              <a:extLst>
                <a:ext uri="{FF2B5EF4-FFF2-40B4-BE49-F238E27FC236}">
                  <a16:creationId xmlns:a16="http://schemas.microsoft.com/office/drawing/2014/main" id="{737001BB-D273-4EC5-91EA-4D313647DDD0}"/>
                </a:ext>
              </a:extLst>
            </p:cNvPr>
            <p:cNvSpPr>
              <a:spLocks/>
            </p:cNvSpPr>
            <p:nvPr/>
          </p:nvSpPr>
          <p:spPr bwMode="gray">
            <a:xfrm>
              <a:off x="9890899" y="6030915"/>
              <a:ext cx="124374" cy="44448"/>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3" name="Japan" descr="© INSCALE GmbH, 05.05.2010&#10;http://www.presentationload.com/">
              <a:extLst>
                <a:ext uri="{FF2B5EF4-FFF2-40B4-BE49-F238E27FC236}">
                  <a16:creationId xmlns:a16="http://schemas.microsoft.com/office/drawing/2014/main" id="{CF570C2C-7B69-42BB-8345-57522228D8AF}"/>
                </a:ext>
              </a:extLst>
            </p:cNvPr>
            <p:cNvSpPr>
              <a:spLocks noEditPoints="1"/>
            </p:cNvSpPr>
            <p:nvPr/>
          </p:nvSpPr>
          <p:spPr bwMode="gray">
            <a:xfrm>
              <a:off x="21100180" y="4126461"/>
              <a:ext cx="696501" cy="1494164"/>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4" name="Italy" descr="© INSCALE GmbH, 05.05.2010&#10;http://www.presentationload.com/">
              <a:extLst>
                <a:ext uri="{FF2B5EF4-FFF2-40B4-BE49-F238E27FC236}">
                  <a16:creationId xmlns:a16="http://schemas.microsoft.com/office/drawing/2014/main" id="{3436145C-3856-4075-92C4-C87909EA0E39}"/>
                </a:ext>
              </a:extLst>
            </p:cNvPr>
            <p:cNvSpPr>
              <a:spLocks noEditPoints="1"/>
            </p:cNvSpPr>
            <p:nvPr/>
          </p:nvSpPr>
          <p:spPr bwMode="gray">
            <a:xfrm>
              <a:off x="14654455" y="4013629"/>
              <a:ext cx="618767" cy="72485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5" name="Israel" descr="© INSCALE GmbH, 05.05.2010&#10;http://www.presentationload.com/">
              <a:extLst>
                <a:ext uri="{FF2B5EF4-FFF2-40B4-BE49-F238E27FC236}">
                  <a16:creationId xmlns:a16="http://schemas.microsoft.com/office/drawing/2014/main" id="{A1A7727E-CDD8-431F-80B3-A0D663DEF73E}"/>
                </a:ext>
              </a:extLst>
            </p:cNvPr>
            <p:cNvSpPr>
              <a:spLocks/>
            </p:cNvSpPr>
            <p:nvPr/>
          </p:nvSpPr>
          <p:spPr bwMode="gray">
            <a:xfrm>
              <a:off x="16143843" y="4970985"/>
              <a:ext cx="80845" cy="280370"/>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6" name="Ireland" descr="© INSCALE GmbH, 05.05.2010&#10;http://www.presentationload.com/">
              <a:extLst>
                <a:ext uri="{FF2B5EF4-FFF2-40B4-BE49-F238E27FC236}">
                  <a16:creationId xmlns:a16="http://schemas.microsoft.com/office/drawing/2014/main" id="{4D73F5A1-4DE4-42C6-B20B-3D61331D2143}"/>
                </a:ext>
              </a:extLst>
            </p:cNvPr>
            <p:cNvSpPr>
              <a:spLocks/>
            </p:cNvSpPr>
            <p:nvPr/>
          </p:nvSpPr>
          <p:spPr bwMode="gray">
            <a:xfrm>
              <a:off x="13842907" y="3459729"/>
              <a:ext cx="223875" cy="259854"/>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7" name="Iraq" descr="© INSCALE GmbH, 05.05.2010&#10;http://www.presentationload.com/">
              <a:extLst>
                <a:ext uri="{FF2B5EF4-FFF2-40B4-BE49-F238E27FC236}">
                  <a16:creationId xmlns:a16="http://schemas.microsoft.com/office/drawing/2014/main" id="{464D9141-B2C0-4EF9-891A-18D390E04F3E}"/>
                </a:ext>
              </a:extLst>
            </p:cNvPr>
            <p:cNvSpPr>
              <a:spLocks/>
            </p:cNvSpPr>
            <p:nvPr/>
          </p:nvSpPr>
          <p:spPr bwMode="gray">
            <a:xfrm>
              <a:off x="16377047" y="4697455"/>
              <a:ext cx="544141" cy="577834"/>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8" name="Iran" descr="© INSCALE GmbH, 05.05.2010&#10;http://www.presentationload.com/">
              <a:extLst>
                <a:ext uri="{FF2B5EF4-FFF2-40B4-BE49-F238E27FC236}">
                  <a16:creationId xmlns:a16="http://schemas.microsoft.com/office/drawing/2014/main" id="{66D08433-2700-4856-AD7D-AB101D95CC49}"/>
                </a:ext>
              </a:extLst>
            </p:cNvPr>
            <p:cNvSpPr>
              <a:spLocks/>
            </p:cNvSpPr>
            <p:nvPr/>
          </p:nvSpPr>
          <p:spPr bwMode="gray">
            <a:xfrm>
              <a:off x="16610248" y="4523079"/>
              <a:ext cx="1144247" cy="103257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9" name="Indonesia" descr="© INSCALE GmbH, 05.05.2010&#10;http://www.presentationload.com/">
              <a:extLst>
                <a:ext uri="{FF2B5EF4-FFF2-40B4-BE49-F238E27FC236}">
                  <a16:creationId xmlns:a16="http://schemas.microsoft.com/office/drawing/2014/main" id="{212BA134-0005-4BB0-BB9C-0706C8CD8701}"/>
                </a:ext>
              </a:extLst>
            </p:cNvPr>
            <p:cNvSpPr>
              <a:spLocks noEditPoints="1"/>
            </p:cNvSpPr>
            <p:nvPr/>
          </p:nvSpPr>
          <p:spPr bwMode="gray">
            <a:xfrm>
              <a:off x="19648105" y="6926727"/>
              <a:ext cx="2596326" cy="1138572"/>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0" name="India" descr="© INSCALE GmbH, 05.05.2010&#10;http://www.presentationload.com/">
              <a:extLst>
                <a:ext uri="{FF2B5EF4-FFF2-40B4-BE49-F238E27FC236}">
                  <a16:creationId xmlns:a16="http://schemas.microsoft.com/office/drawing/2014/main" id="{105FC7F9-010B-4590-8E21-334AFA723F6F}"/>
                </a:ext>
              </a:extLst>
            </p:cNvPr>
            <p:cNvSpPr>
              <a:spLocks noEditPoints="1"/>
            </p:cNvSpPr>
            <p:nvPr/>
          </p:nvSpPr>
          <p:spPr bwMode="gray">
            <a:xfrm>
              <a:off x="18056106" y="4789771"/>
              <a:ext cx="1554682" cy="2061738"/>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1" name="Iceland" descr="© INSCALE GmbH, 05.05.2010&#10;http://www.presentationload.com/">
              <a:extLst>
                <a:ext uri="{FF2B5EF4-FFF2-40B4-BE49-F238E27FC236}">
                  <a16:creationId xmlns:a16="http://schemas.microsoft.com/office/drawing/2014/main" id="{DC2C0A38-2446-4D90-8BFD-459C8E284B92}"/>
                </a:ext>
              </a:extLst>
            </p:cNvPr>
            <p:cNvSpPr>
              <a:spLocks/>
            </p:cNvSpPr>
            <p:nvPr/>
          </p:nvSpPr>
          <p:spPr bwMode="gray">
            <a:xfrm>
              <a:off x="13364065" y="2738291"/>
              <a:ext cx="453969" cy="194892"/>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2" name="Hungary" descr="© INSCALE GmbH, 05.05.2010&#10;http://www.presentationload.com/">
              <a:extLst>
                <a:ext uri="{FF2B5EF4-FFF2-40B4-BE49-F238E27FC236}">
                  <a16:creationId xmlns:a16="http://schemas.microsoft.com/office/drawing/2014/main" id="{2C22F307-30AA-497A-920C-FD3DF85EA1DD}"/>
                </a:ext>
              </a:extLst>
            </p:cNvPr>
            <p:cNvSpPr>
              <a:spLocks/>
            </p:cNvSpPr>
            <p:nvPr/>
          </p:nvSpPr>
          <p:spPr bwMode="gray">
            <a:xfrm>
              <a:off x="15139518" y="3914473"/>
              <a:ext cx="338922" cy="194892"/>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3" name="Honduras" descr="© INSCALE GmbH, 05.05.2010&#10;http://www.presentationload.com/">
              <a:extLst>
                <a:ext uri="{FF2B5EF4-FFF2-40B4-BE49-F238E27FC236}">
                  <a16:creationId xmlns:a16="http://schemas.microsoft.com/office/drawing/2014/main" id="{30617748-9D69-4296-85B9-E74DBCD2731B}"/>
                </a:ext>
              </a:extLst>
            </p:cNvPr>
            <p:cNvSpPr>
              <a:spLocks/>
            </p:cNvSpPr>
            <p:nvPr/>
          </p:nvSpPr>
          <p:spPr bwMode="gray">
            <a:xfrm>
              <a:off x="9256586" y="6198457"/>
              <a:ext cx="354468" cy="215406"/>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4" name="Haiti" descr="© INSCALE GmbH, 05.05.2010&#10;http://www.presentationload.com/">
              <a:extLst>
                <a:ext uri="{FF2B5EF4-FFF2-40B4-BE49-F238E27FC236}">
                  <a16:creationId xmlns:a16="http://schemas.microsoft.com/office/drawing/2014/main" id="{01A5E533-597E-4E2B-AEEB-9B3FAE8D8B69}"/>
                </a:ext>
              </a:extLst>
            </p:cNvPr>
            <p:cNvSpPr>
              <a:spLocks/>
            </p:cNvSpPr>
            <p:nvPr/>
          </p:nvSpPr>
          <p:spPr bwMode="gray">
            <a:xfrm>
              <a:off x="10127212" y="5924925"/>
              <a:ext cx="155468" cy="136766"/>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5" name="Guyane (French Guiana)" descr="© INSCALE GmbH, 05.05.2010&#10;http://www.presentationload.com/">
              <a:extLst>
                <a:ext uri="{FF2B5EF4-FFF2-40B4-BE49-F238E27FC236}">
                  <a16:creationId xmlns:a16="http://schemas.microsoft.com/office/drawing/2014/main" id="{3B1795C3-0138-4720-88C6-41AAF15E057B}"/>
                </a:ext>
              </a:extLst>
            </p:cNvPr>
            <p:cNvSpPr>
              <a:spLocks/>
            </p:cNvSpPr>
            <p:nvPr/>
          </p:nvSpPr>
          <p:spPr bwMode="gray">
            <a:xfrm>
              <a:off x="11171960" y="6919889"/>
              <a:ext cx="161685" cy="259854"/>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6" name="Guyana" descr="© INSCALE GmbH, 05.05.2010&#10;http://www.presentationload.com/">
              <a:extLst>
                <a:ext uri="{FF2B5EF4-FFF2-40B4-BE49-F238E27FC236}">
                  <a16:creationId xmlns:a16="http://schemas.microsoft.com/office/drawing/2014/main" id="{338DC79A-54AE-4171-BE9C-4EF7DB7B6635}"/>
                </a:ext>
              </a:extLst>
            </p:cNvPr>
            <p:cNvSpPr>
              <a:spLocks/>
            </p:cNvSpPr>
            <p:nvPr/>
          </p:nvSpPr>
          <p:spPr bwMode="gray">
            <a:xfrm>
              <a:off x="10792616" y="6731839"/>
              <a:ext cx="258080" cy="509452"/>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7" name="Guinea-Bissau" descr="© INSCALE GmbH, 05.05.2010&#10;http://www.presentationload.com/">
              <a:extLst>
                <a:ext uri="{FF2B5EF4-FFF2-40B4-BE49-F238E27FC236}">
                  <a16:creationId xmlns:a16="http://schemas.microsoft.com/office/drawing/2014/main" id="{ABD02362-F123-4C19-B855-4F6E79FFE7B4}"/>
                </a:ext>
              </a:extLst>
            </p:cNvPr>
            <p:cNvSpPr>
              <a:spLocks/>
            </p:cNvSpPr>
            <p:nvPr/>
          </p:nvSpPr>
          <p:spPr bwMode="gray">
            <a:xfrm>
              <a:off x="13351628" y="6427537"/>
              <a:ext cx="146141" cy="136766"/>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8" name="Guinea" descr="© INSCALE GmbH, 05.05.2010&#10;http://www.presentationload.com/">
              <a:extLst>
                <a:ext uri="{FF2B5EF4-FFF2-40B4-BE49-F238E27FC236}">
                  <a16:creationId xmlns:a16="http://schemas.microsoft.com/office/drawing/2014/main" id="{6F1BF576-D0BD-4019-97FE-51B1BDCB24FF}"/>
                </a:ext>
              </a:extLst>
            </p:cNvPr>
            <p:cNvSpPr>
              <a:spLocks/>
            </p:cNvSpPr>
            <p:nvPr/>
          </p:nvSpPr>
          <p:spPr bwMode="gray">
            <a:xfrm>
              <a:off x="13423143" y="6434377"/>
              <a:ext cx="413548" cy="386364"/>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9" name="Guatemala" descr="© INSCALE GmbH, 05.05.2010&#10;http://www.presentationload.com/">
              <a:extLst>
                <a:ext uri="{FF2B5EF4-FFF2-40B4-BE49-F238E27FC236}">
                  <a16:creationId xmlns:a16="http://schemas.microsoft.com/office/drawing/2014/main" id="{68B4D0C7-FB0E-4C9A-98DB-BC6588C5ADFE}"/>
                </a:ext>
              </a:extLst>
            </p:cNvPr>
            <p:cNvSpPr>
              <a:spLocks/>
            </p:cNvSpPr>
            <p:nvPr/>
          </p:nvSpPr>
          <p:spPr bwMode="gray">
            <a:xfrm>
              <a:off x="9091791" y="6065113"/>
              <a:ext cx="236311" cy="294046"/>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0" name="Greece" descr="© INSCALE GmbH, 05.05.2010&#10;http://www.presentationload.com/">
              <a:extLst>
                <a:ext uri="{FF2B5EF4-FFF2-40B4-BE49-F238E27FC236}">
                  <a16:creationId xmlns:a16="http://schemas.microsoft.com/office/drawing/2014/main" id="{90B845D8-2472-4052-AA01-F3E2419CACD2}"/>
                </a:ext>
              </a:extLst>
            </p:cNvPr>
            <p:cNvSpPr>
              <a:spLocks noEditPoints="1"/>
            </p:cNvSpPr>
            <p:nvPr/>
          </p:nvSpPr>
          <p:spPr bwMode="gray">
            <a:xfrm>
              <a:off x="15369606" y="4386313"/>
              <a:ext cx="422871" cy="482100"/>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1" name="Ghana" descr="© INSCALE GmbH, 05.05.2010&#10;http://www.presentationload.com/">
              <a:extLst>
                <a:ext uri="{FF2B5EF4-FFF2-40B4-BE49-F238E27FC236}">
                  <a16:creationId xmlns:a16="http://schemas.microsoft.com/office/drawing/2014/main" id="{D1E394F0-516D-417E-BD08-FDD11DF9D069}"/>
                </a:ext>
              </a:extLst>
            </p:cNvPr>
            <p:cNvSpPr>
              <a:spLocks/>
            </p:cNvSpPr>
            <p:nvPr/>
          </p:nvSpPr>
          <p:spPr bwMode="gray">
            <a:xfrm>
              <a:off x="14076112" y="6543789"/>
              <a:ext cx="258080" cy="451324"/>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2" name="Germany" descr="© INSCALE GmbH, 05.05.2010&#10;http://www.presentationload.com/">
              <a:extLst>
                <a:ext uri="{FF2B5EF4-FFF2-40B4-BE49-F238E27FC236}">
                  <a16:creationId xmlns:a16="http://schemas.microsoft.com/office/drawing/2014/main" id="{A0F36D14-E939-467C-A957-D63D70A7D60A}"/>
                </a:ext>
              </a:extLst>
            </p:cNvPr>
            <p:cNvSpPr>
              <a:spLocks/>
            </p:cNvSpPr>
            <p:nvPr/>
          </p:nvSpPr>
          <p:spPr bwMode="gray">
            <a:xfrm>
              <a:off x="14629582" y="3483661"/>
              <a:ext cx="447752" cy="516290"/>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3" name="Georgia" descr="© INSCALE GmbH, 05.05.2010&#10;http://www.presentationload.com/">
              <a:extLst>
                <a:ext uri="{FF2B5EF4-FFF2-40B4-BE49-F238E27FC236}">
                  <a16:creationId xmlns:a16="http://schemas.microsoft.com/office/drawing/2014/main" id="{DB50EC49-1FE3-4793-A54F-536CCD64593B}"/>
                </a:ext>
              </a:extLst>
            </p:cNvPr>
            <p:cNvSpPr>
              <a:spLocks/>
            </p:cNvSpPr>
            <p:nvPr/>
          </p:nvSpPr>
          <p:spPr bwMode="gray">
            <a:xfrm>
              <a:off x="16367716" y="4256389"/>
              <a:ext cx="366904" cy="184632"/>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4" name="The Gambia" descr="© INSCALE GmbH, 05.05.2010&#10;http://www.presentationload.com/">
              <a:extLst>
                <a:ext uri="{FF2B5EF4-FFF2-40B4-BE49-F238E27FC236}">
                  <a16:creationId xmlns:a16="http://schemas.microsoft.com/office/drawing/2014/main" id="{F7FF11E0-652B-42A5-84D5-89AC8D30666D}"/>
                </a:ext>
              </a:extLst>
            </p:cNvPr>
            <p:cNvSpPr>
              <a:spLocks/>
            </p:cNvSpPr>
            <p:nvPr/>
          </p:nvSpPr>
          <p:spPr bwMode="gray">
            <a:xfrm>
              <a:off x="13323646" y="6355737"/>
              <a:ext cx="171016" cy="44448"/>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5" name="Gabon" descr="© INSCALE GmbH, 05.05.2010&#10;http://www.presentationload.com/">
              <a:extLst>
                <a:ext uri="{FF2B5EF4-FFF2-40B4-BE49-F238E27FC236}">
                  <a16:creationId xmlns:a16="http://schemas.microsoft.com/office/drawing/2014/main" id="{725461E2-FD82-4CBD-8BF5-B5E24F73960A}"/>
                </a:ext>
              </a:extLst>
            </p:cNvPr>
            <p:cNvSpPr>
              <a:spLocks/>
            </p:cNvSpPr>
            <p:nvPr/>
          </p:nvSpPr>
          <p:spPr bwMode="gray">
            <a:xfrm>
              <a:off x="14753954" y="7155813"/>
              <a:ext cx="332703" cy="447908"/>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6" name="France" descr="© INSCALE GmbH, 05.05.2010&#10;http://www.presentationload.com/">
              <a:extLst>
                <a:ext uri="{FF2B5EF4-FFF2-40B4-BE49-F238E27FC236}">
                  <a16:creationId xmlns:a16="http://schemas.microsoft.com/office/drawing/2014/main" id="{CA6059F9-F6D1-4A60-A5F6-48BC247F990A}"/>
                </a:ext>
              </a:extLst>
            </p:cNvPr>
            <p:cNvSpPr>
              <a:spLocks noEditPoints="1"/>
            </p:cNvSpPr>
            <p:nvPr/>
          </p:nvSpPr>
          <p:spPr bwMode="gray">
            <a:xfrm>
              <a:off x="14085437" y="3733263"/>
              <a:ext cx="724484" cy="687248"/>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7" name="Finland" descr="© INSCALE GmbH, 05.05.2010&#10;http://www.presentationload.com/">
              <a:extLst>
                <a:ext uri="{FF2B5EF4-FFF2-40B4-BE49-F238E27FC236}">
                  <a16:creationId xmlns:a16="http://schemas.microsoft.com/office/drawing/2014/main" id="{0F0AC41E-8C3E-48C2-AFDE-3FA2CA1F2558}"/>
                </a:ext>
              </a:extLst>
            </p:cNvPr>
            <p:cNvSpPr>
              <a:spLocks/>
            </p:cNvSpPr>
            <p:nvPr/>
          </p:nvSpPr>
          <p:spPr bwMode="gray">
            <a:xfrm>
              <a:off x="15273218" y="2529725"/>
              <a:ext cx="500609" cy="625702"/>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8" name="Ethiopia" descr="© INSCALE GmbH, 05.05.2010&#10;http://www.presentationload.com/">
              <a:extLst>
                <a:ext uri="{FF2B5EF4-FFF2-40B4-BE49-F238E27FC236}">
                  <a16:creationId xmlns:a16="http://schemas.microsoft.com/office/drawing/2014/main" id="{4B477E36-1BAF-4155-A262-64F728367743}"/>
                </a:ext>
              </a:extLst>
            </p:cNvPr>
            <p:cNvSpPr>
              <a:spLocks/>
            </p:cNvSpPr>
            <p:nvPr/>
          </p:nvSpPr>
          <p:spPr bwMode="gray">
            <a:xfrm>
              <a:off x="16131405" y="6277097"/>
              <a:ext cx="839531" cy="80691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9" name="Estonia" descr="© INSCALE GmbH, 05.05.2010&#10;http://www.presentationload.com/">
              <a:extLst>
                <a:ext uri="{FF2B5EF4-FFF2-40B4-BE49-F238E27FC236}">
                  <a16:creationId xmlns:a16="http://schemas.microsoft.com/office/drawing/2014/main" id="{25CEA740-A8C7-4C75-8E40-C3CF0F521F79}"/>
                </a:ext>
              </a:extLst>
            </p:cNvPr>
            <p:cNvSpPr>
              <a:spLocks noEditPoints="1"/>
            </p:cNvSpPr>
            <p:nvPr/>
          </p:nvSpPr>
          <p:spPr bwMode="gray">
            <a:xfrm>
              <a:off x="15372717" y="3175943"/>
              <a:ext cx="276736" cy="136766"/>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0" name="Eritrea" descr="© INSCALE GmbH, 05.05.2010&#10;http://www.presentationload.com/">
              <a:extLst>
                <a:ext uri="{FF2B5EF4-FFF2-40B4-BE49-F238E27FC236}">
                  <a16:creationId xmlns:a16="http://schemas.microsoft.com/office/drawing/2014/main" id="{69E73A37-0897-4134-853C-CE8ACD6B003C}"/>
                </a:ext>
              </a:extLst>
            </p:cNvPr>
            <p:cNvSpPr>
              <a:spLocks/>
            </p:cNvSpPr>
            <p:nvPr/>
          </p:nvSpPr>
          <p:spPr bwMode="gray">
            <a:xfrm>
              <a:off x="16308640" y="6054849"/>
              <a:ext cx="382456" cy="400038"/>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1" name="Equatorial Guinea" descr="© INSCALE GmbH, 05.05.2010&#10;http://www.presentationload.com/">
              <a:extLst>
                <a:ext uri="{FF2B5EF4-FFF2-40B4-BE49-F238E27FC236}">
                  <a16:creationId xmlns:a16="http://schemas.microsoft.com/office/drawing/2014/main" id="{9D06DC60-3CF5-4EFA-A375-A1100D8B69CA}"/>
                </a:ext>
              </a:extLst>
            </p:cNvPr>
            <p:cNvSpPr>
              <a:spLocks/>
            </p:cNvSpPr>
            <p:nvPr/>
          </p:nvSpPr>
          <p:spPr bwMode="gray">
            <a:xfrm>
              <a:off x="14791267" y="7162653"/>
              <a:ext cx="115047" cy="95734"/>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2" name="El Salvador" descr="© INSCALE GmbH, 05.05.2010&#10;http://www.presentationload.com/">
              <a:extLst>
                <a:ext uri="{FF2B5EF4-FFF2-40B4-BE49-F238E27FC236}">
                  <a16:creationId xmlns:a16="http://schemas.microsoft.com/office/drawing/2014/main" id="{79F88B2E-BAAD-4360-9B2C-131FFA6DF86B}"/>
                </a:ext>
              </a:extLst>
            </p:cNvPr>
            <p:cNvSpPr>
              <a:spLocks/>
            </p:cNvSpPr>
            <p:nvPr/>
          </p:nvSpPr>
          <p:spPr bwMode="gray">
            <a:xfrm>
              <a:off x="9200621" y="6307869"/>
              <a:ext cx="136812" cy="99154"/>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3" name="Egypt" descr="© INSCALE GmbH, 05.05.2010&#10;http://www.presentationload.com/">
              <a:extLst>
                <a:ext uri="{FF2B5EF4-FFF2-40B4-BE49-F238E27FC236}">
                  <a16:creationId xmlns:a16="http://schemas.microsoft.com/office/drawing/2014/main" id="{9AE2E536-26EC-46D4-A666-164E28BF8BDC}"/>
                </a:ext>
              </a:extLst>
            </p:cNvPr>
            <p:cNvSpPr>
              <a:spLocks/>
            </p:cNvSpPr>
            <p:nvPr/>
          </p:nvSpPr>
          <p:spPr bwMode="gray">
            <a:xfrm>
              <a:off x="15627688" y="5094075"/>
              <a:ext cx="628094" cy="704342"/>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4" name="Ecuador" descr="© INSCALE GmbH, 05.05.2010&#10;http://www.presentationload.com/">
              <a:extLst>
                <a:ext uri="{FF2B5EF4-FFF2-40B4-BE49-F238E27FC236}">
                  <a16:creationId xmlns:a16="http://schemas.microsoft.com/office/drawing/2014/main" id="{5297C54A-2593-4156-A56E-DAAFC6BD9B0F}"/>
                </a:ext>
              </a:extLst>
            </p:cNvPr>
            <p:cNvSpPr>
              <a:spLocks noEditPoints="1"/>
            </p:cNvSpPr>
            <p:nvPr/>
          </p:nvSpPr>
          <p:spPr bwMode="gray">
            <a:xfrm>
              <a:off x="9673243" y="7213941"/>
              <a:ext cx="329595" cy="46158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5" name="East Timor" descr="© INSCALE GmbH, 05.05.2010&#10;http://www.presentationload.com/">
              <a:extLst>
                <a:ext uri="{FF2B5EF4-FFF2-40B4-BE49-F238E27FC236}">
                  <a16:creationId xmlns:a16="http://schemas.microsoft.com/office/drawing/2014/main" id="{D19D8820-F1D1-4BA6-B77B-A787C8819913}"/>
                </a:ext>
              </a:extLst>
            </p:cNvPr>
            <p:cNvSpPr>
              <a:spLocks noEditPoints="1"/>
            </p:cNvSpPr>
            <p:nvPr/>
          </p:nvSpPr>
          <p:spPr bwMode="gray">
            <a:xfrm>
              <a:off x="21261865" y="7908021"/>
              <a:ext cx="199000" cy="102574"/>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6" name="Dominican Republic" descr="© INSCALE GmbH, 05.05.2010&#10;http://www.presentationload.com/">
              <a:extLst>
                <a:ext uri="{FF2B5EF4-FFF2-40B4-BE49-F238E27FC236}">
                  <a16:creationId xmlns:a16="http://schemas.microsoft.com/office/drawing/2014/main" id="{4CBC014A-973F-412D-A69E-388D020455B7}"/>
                </a:ext>
              </a:extLst>
            </p:cNvPr>
            <p:cNvSpPr>
              <a:spLocks/>
            </p:cNvSpPr>
            <p:nvPr/>
          </p:nvSpPr>
          <p:spPr bwMode="gray">
            <a:xfrm>
              <a:off x="10260915" y="5924925"/>
              <a:ext cx="199000" cy="147024"/>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7" name="Djibouti" descr="© INSCALE GmbH, 05.05.2010&#10;http://www.presentationload.com/">
              <a:extLst>
                <a:ext uri="{FF2B5EF4-FFF2-40B4-BE49-F238E27FC236}">
                  <a16:creationId xmlns:a16="http://schemas.microsoft.com/office/drawing/2014/main" id="{066AD71B-A0BF-42EF-8E04-08AF0E876AEC}"/>
                </a:ext>
              </a:extLst>
            </p:cNvPr>
            <p:cNvSpPr>
              <a:spLocks/>
            </p:cNvSpPr>
            <p:nvPr/>
          </p:nvSpPr>
          <p:spPr bwMode="gray">
            <a:xfrm>
              <a:off x="16613358" y="6434377"/>
              <a:ext cx="93280" cy="119672"/>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8" name="Denmark" descr="© INSCALE GmbH, 05.05.2010&#10;http://www.presentationload.com/">
              <a:extLst>
                <a:ext uri="{FF2B5EF4-FFF2-40B4-BE49-F238E27FC236}">
                  <a16:creationId xmlns:a16="http://schemas.microsoft.com/office/drawing/2014/main" id="{F58E15EE-D17A-421D-8AA3-C042131917BD}"/>
                </a:ext>
              </a:extLst>
            </p:cNvPr>
            <p:cNvSpPr>
              <a:spLocks noEditPoints="1"/>
            </p:cNvSpPr>
            <p:nvPr/>
          </p:nvSpPr>
          <p:spPr bwMode="gray">
            <a:xfrm>
              <a:off x="14738408" y="3305867"/>
              <a:ext cx="220767" cy="205148"/>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9" name="Czech Republic" descr="© INSCALE GmbH, 05.05.2010&#10;http://www.presentationload.com/">
              <a:extLst>
                <a:ext uri="{FF2B5EF4-FFF2-40B4-BE49-F238E27FC236}">
                  <a16:creationId xmlns:a16="http://schemas.microsoft.com/office/drawing/2014/main" id="{F1C96381-322D-41C4-9571-2D1336089012}"/>
                </a:ext>
              </a:extLst>
            </p:cNvPr>
            <p:cNvSpPr>
              <a:spLocks/>
            </p:cNvSpPr>
            <p:nvPr/>
          </p:nvSpPr>
          <p:spPr bwMode="gray">
            <a:xfrm>
              <a:off x="14934298" y="3746939"/>
              <a:ext cx="335812" cy="167538"/>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0" name="Cyprus" descr="© INSCALE GmbH, 05.05.2010&#10;http://www.presentationload.com/">
              <a:extLst>
                <a:ext uri="{FF2B5EF4-FFF2-40B4-BE49-F238E27FC236}">
                  <a16:creationId xmlns:a16="http://schemas.microsoft.com/office/drawing/2014/main" id="{650D90A2-1EBF-4DA2-BAEB-680C8E5DA563}"/>
                </a:ext>
              </a:extLst>
            </p:cNvPr>
            <p:cNvSpPr>
              <a:spLocks/>
            </p:cNvSpPr>
            <p:nvPr/>
          </p:nvSpPr>
          <p:spPr bwMode="gray">
            <a:xfrm>
              <a:off x="16013248" y="4817127"/>
              <a:ext cx="118155" cy="75220"/>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1" name="Cuba" descr="© INSCALE GmbH, 05.05.2010&#10;http://www.presentationload.com/">
              <a:extLst>
                <a:ext uri="{FF2B5EF4-FFF2-40B4-BE49-F238E27FC236}">
                  <a16:creationId xmlns:a16="http://schemas.microsoft.com/office/drawing/2014/main" id="{1095AEAE-90BB-4B45-9698-37E82AAB8B47}"/>
                </a:ext>
              </a:extLst>
            </p:cNvPr>
            <p:cNvSpPr>
              <a:spLocks noEditPoints="1"/>
            </p:cNvSpPr>
            <p:nvPr/>
          </p:nvSpPr>
          <p:spPr bwMode="gray">
            <a:xfrm>
              <a:off x="9567525" y="5689005"/>
              <a:ext cx="587670" cy="235920"/>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2" name="Croatia" descr="© INSCALE GmbH, 05.05.2010&#10;http://www.presentationload.com/">
              <a:extLst>
                <a:ext uri="{FF2B5EF4-FFF2-40B4-BE49-F238E27FC236}">
                  <a16:creationId xmlns:a16="http://schemas.microsoft.com/office/drawing/2014/main" id="{9D89C6C9-CAEA-4F50-ADC3-0244FCA28D0C}"/>
                </a:ext>
              </a:extLst>
            </p:cNvPr>
            <p:cNvSpPr>
              <a:spLocks/>
            </p:cNvSpPr>
            <p:nvPr/>
          </p:nvSpPr>
          <p:spPr bwMode="gray">
            <a:xfrm>
              <a:off x="15015142" y="4058081"/>
              <a:ext cx="292280" cy="23934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3" name="Côte d'Ivoire" descr="© INSCALE GmbH, 05.05.2010&#10;http://www.presentationload.com/">
              <a:extLst>
                <a:ext uri="{FF2B5EF4-FFF2-40B4-BE49-F238E27FC236}">
                  <a16:creationId xmlns:a16="http://schemas.microsoft.com/office/drawing/2014/main" id="{9C4DBAFE-BDED-4CFF-AD51-04712C60CDDC}"/>
                </a:ext>
              </a:extLst>
            </p:cNvPr>
            <p:cNvSpPr>
              <a:spLocks/>
            </p:cNvSpPr>
            <p:nvPr/>
          </p:nvSpPr>
          <p:spPr bwMode="gray">
            <a:xfrm>
              <a:off x="13774503" y="6571141"/>
              <a:ext cx="348249" cy="451324"/>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4" name="Costa Rica" descr="© INSCALE GmbH, 05.05.2010&#10;http://www.presentationload.com/">
              <a:extLst>
                <a:ext uri="{FF2B5EF4-FFF2-40B4-BE49-F238E27FC236}">
                  <a16:creationId xmlns:a16="http://schemas.microsoft.com/office/drawing/2014/main" id="{6A787E21-D7AD-4A93-B832-F89F97733137}"/>
                </a:ext>
              </a:extLst>
            </p:cNvPr>
            <p:cNvSpPr>
              <a:spLocks/>
            </p:cNvSpPr>
            <p:nvPr/>
          </p:nvSpPr>
          <p:spPr bwMode="gray">
            <a:xfrm>
              <a:off x="9421386" y="6536949"/>
              <a:ext cx="189673" cy="20173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5" name="Congo" descr="© INSCALE GmbH, 05.05.2010&#10;http://www.presentationload.com/">
              <a:extLst>
                <a:ext uri="{FF2B5EF4-FFF2-40B4-BE49-F238E27FC236}">
                  <a16:creationId xmlns:a16="http://schemas.microsoft.com/office/drawing/2014/main" id="{92F291AC-C8B6-4CE2-B38A-7C4FC8D230F4}"/>
                </a:ext>
              </a:extLst>
            </p:cNvPr>
            <p:cNvSpPr>
              <a:spLocks/>
            </p:cNvSpPr>
            <p:nvPr/>
          </p:nvSpPr>
          <p:spPr bwMode="gray">
            <a:xfrm>
              <a:off x="14959173" y="6947247"/>
              <a:ext cx="1072734" cy="1326624"/>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6" name="Congo (Brazzaville)" descr="© INSCALE GmbH, 05.05.2010&#10;http://www.presentationload.com/">
              <a:extLst>
                <a:ext uri="{FF2B5EF4-FFF2-40B4-BE49-F238E27FC236}">
                  <a16:creationId xmlns:a16="http://schemas.microsoft.com/office/drawing/2014/main" id="{ABBCA4E0-3C36-40DA-AC88-D47AC5DA4219}"/>
                </a:ext>
              </a:extLst>
            </p:cNvPr>
            <p:cNvSpPr>
              <a:spLocks/>
            </p:cNvSpPr>
            <p:nvPr/>
          </p:nvSpPr>
          <p:spPr bwMode="gray">
            <a:xfrm>
              <a:off x="14890768" y="7063499"/>
              <a:ext cx="425985" cy="612028"/>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7" name="Colombia" descr="© INSCALE GmbH, 05.05.2010&#10;http://www.presentationload.com/">
              <a:extLst>
                <a:ext uri="{FF2B5EF4-FFF2-40B4-BE49-F238E27FC236}">
                  <a16:creationId xmlns:a16="http://schemas.microsoft.com/office/drawing/2014/main" id="{EFCCACF6-E023-47EE-83FD-DD0AA9E36CC8}"/>
                </a:ext>
              </a:extLst>
            </p:cNvPr>
            <p:cNvSpPr>
              <a:spLocks/>
            </p:cNvSpPr>
            <p:nvPr/>
          </p:nvSpPr>
          <p:spPr bwMode="gray">
            <a:xfrm>
              <a:off x="9788292" y="6448055"/>
              <a:ext cx="690278" cy="1176182"/>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8" name="Chile" descr="© INSCALE GmbH, 05.05.2010&#10;http://www.presentationload.com/">
              <a:extLst>
                <a:ext uri="{FF2B5EF4-FFF2-40B4-BE49-F238E27FC236}">
                  <a16:creationId xmlns:a16="http://schemas.microsoft.com/office/drawing/2014/main" id="{F942D3E0-39F2-438B-82FF-19566F93CE4A}"/>
                </a:ext>
              </a:extLst>
            </p:cNvPr>
            <p:cNvSpPr>
              <a:spLocks noEditPoints="1"/>
            </p:cNvSpPr>
            <p:nvPr/>
          </p:nvSpPr>
          <p:spPr bwMode="gray">
            <a:xfrm>
              <a:off x="10344868" y="8567915"/>
              <a:ext cx="920372" cy="2649828"/>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9" name="China" descr="© INSCALE GmbH, 05.05.2010&#10;http://www.presentationload.com/">
              <a:extLst>
                <a:ext uri="{FF2B5EF4-FFF2-40B4-BE49-F238E27FC236}">
                  <a16:creationId xmlns:a16="http://schemas.microsoft.com/office/drawing/2014/main" id="{D89D52D5-C2DE-4DB1-A16A-1EC3266E9B4E}"/>
                </a:ext>
              </a:extLst>
            </p:cNvPr>
            <p:cNvSpPr>
              <a:spLocks noEditPoints="1"/>
            </p:cNvSpPr>
            <p:nvPr/>
          </p:nvSpPr>
          <p:spPr bwMode="gray">
            <a:xfrm>
              <a:off x="18164932" y="3569143"/>
              <a:ext cx="2910369" cy="2472034"/>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0" name="Chad" descr="© INSCALE GmbH, 05.05.2010&#10;http://www.presentationload.com/">
              <a:extLst>
                <a:ext uri="{FF2B5EF4-FFF2-40B4-BE49-F238E27FC236}">
                  <a16:creationId xmlns:a16="http://schemas.microsoft.com/office/drawing/2014/main" id="{479EE8D7-6CBC-4015-8BC0-02BBEC0A24E6}"/>
                </a:ext>
              </a:extLst>
            </p:cNvPr>
            <p:cNvSpPr>
              <a:spLocks/>
            </p:cNvSpPr>
            <p:nvPr/>
          </p:nvSpPr>
          <p:spPr bwMode="gray">
            <a:xfrm>
              <a:off x="15021359" y="5671907"/>
              <a:ext cx="590781" cy="1128314"/>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1" name="Central African Republic" descr="© INSCALE GmbH, 05.05.2010&#10;http://www.presentationload.com/">
              <a:extLst>
                <a:ext uri="{FF2B5EF4-FFF2-40B4-BE49-F238E27FC236}">
                  <a16:creationId xmlns:a16="http://schemas.microsoft.com/office/drawing/2014/main" id="{989D34FE-CCF0-4FBA-83EE-9CAD42660E84}"/>
                </a:ext>
              </a:extLst>
            </p:cNvPr>
            <p:cNvSpPr>
              <a:spLocks/>
            </p:cNvSpPr>
            <p:nvPr/>
          </p:nvSpPr>
          <p:spPr bwMode="gray">
            <a:xfrm>
              <a:off x="15077330" y="6554045"/>
              <a:ext cx="727595" cy="612028"/>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2" name="Cameroon" descr="© INSCALE GmbH, 05.05.2010&#10;http://www.presentationload.com/">
              <a:extLst>
                <a:ext uri="{FF2B5EF4-FFF2-40B4-BE49-F238E27FC236}">
                  <a16:creationId xmlns:a16="http://schemas.microsoft.com/office/drawing/2014/main" id="{41110EB1-8BFF-4549-8BE8-E1AEA9E1175A}"/>
                </a:ext>
              </a:extLst>
            </p:cNvPr>
            <p:cNvSpPr>
              <a:spLocks/>
            </p:cNvSpPr>
            <p:nvPr/>
          </p:nvSpPr>
          <p:spPr bwMode="gray">
            <a:xfrm>
              <a:off x="14747737" y="6400187"/>
              <a:ext cx="435315" cy="810336"/>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3" name="Cambodia" descr="© INSCALE GmbH, 05.05.2010&#10;http://www.presentationload.com/">
              <a:extLst>
                <a:ext uri="{FF2B5EF4-FFF2-40B4-BE49-F238E27FC236}">
                  <a16:creationId xmlns:a16="http://schemas.microsoft.com/office/drawing/2014/main" id="{4A20C6E0-3081-4A3E-BE8E-903487C38DF7}"/>
                </a:ext>
              </a:extLst>
            </p:cNvPr>
            <p:cNvSpPr>
              <a:spLocks/>
            </p:cNvSpPr>
            <p:nvPr/>
          </p:nvSpPr>
          <p:spPr bwMode="gray">
            <a:xfrm>
              <a:off x="20021230" y="6301029"/>
              <a:ext cx="301607" cy="294046"/>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4" name="Burundi" descr="© INSCALE GmbH, 05.05.2010&#10;http://www.presentationload.com/">
              <a:extLst>
                <a:ext uri="{FF2B5EF4-FFF2-40B4-BE49-F238E27FC236}">
                  <a16:creationId xmlns:a16="http://schemas.microsoft.com/office/drawing/2014/main" id="{E1DF7651-14A4-4F14-A1B8-B3AE3CED456D}"/>
                </a:ext>
              </a:extLst>
            </p:cNvPr>
            <p:cNvSpPr>
              <a:spLocks/>
            </p:cNvSpPr>
            <p:nvPr/>
          </p:nvSpPr>
          <p:spPr bwMode="gray">
            <a:xfrm>
              <a:off x="15904424" y="7497723"/>
              <a:ext cx="105720" cy="147024"/>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5" name="Burkina Faso" descr="© INSCALE GmbH, 05.05.2010&#10;http://www.presentationload.com/">
              <a:extLst>
                <a:ext uri="{FF2B5EF4-FFF2-40B4-BE49-F238E27FC236}">
                  <a16:creationId xmlns:a16="http://schemas.microsoft.com/office/drawing/2014/main" id="{21280AC0-0D80-426B-96DC-345777707A91}"/>
                </a:ext>
              </a:extLst>
            </p:cNvPr>
            <p:cNvSpPr>
              <a:spLocks/>
            </p:cNvSpPr>
            <p:nvPr/>
          </p:nvSpPr>
          <p:spPr bwMode="gray">
            <a:xfrm>
              <a:off x="13951740" y="6266837"/>
              <a:ext cx="453969" cy="393202"/>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6" name="Bulgaria" descr="© INSCALE GmbH, 05.05.2010&#10;http://www.presentationload.com/">
              <a:extLst>
                <a:ext uri="{FF2B5EF4-FFF2-40B4-BE49-F238E27FC236}">
                  <a16:creationId xmlns:a16="http://schemas.microsoft.com/office/drawing/2014/main" id="{72976A1E-2A8A-457B-AA19-B0BB65AF916D}"/>
                </a:ext>
              </a:extLst>
            </p:cNvPr>
            <p:cNvSpPr>
              <a:spLocks/>
            </p:cNvSpPr>
            <p:nvPr/>
          </p:nvSpPr>
          <p:spPr bwMode="gray">
            <a:xfrm>
              <a:off x="15466001" y="4218779"/>
              <a:ext cx="314047" cy="198310"/>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7" name="Brazil" descr="© INSCALE GmbH, 05.05.2010&#10;http://www.presentationload.com/">
              <a:extLst>
                <a:ext uri="{FF2B5EF4-FFF2-40B4-BE49-F238E27FC236}">
                  <a16:creationId xmlns:a16="http://schemas.microsoft.com/office/drawing/2014/main" id="{85BFF583-2B07-4BC8-BD87-6D2BB2430D1A}"/>
                </a:ext>
              </a:extLst>
            </p:cNvPr>
            <p:cNvSpPr>
              <a:spLocks noEditPoints="1"/>
            </p:cNvSpPr>
            <p:nvPr/>
          </p:nvSpPr>
          <p:spPr bwMode="gray">
            <a:xfrm>
              <a:off x="10086789" y="6954085"/>
              <a:ext cx="2213874" cy="2752404"/>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8" name="Botswana" descr="© INSCALE GmbH, 05.05.2010&#10;http://www.presentationload.com/">
              <a:extLst>
                <a:ext uri="{FF2B5EF4-FFF2-40B4-BE49-F238E27FC236}">
                  <a16:creationId xmlns:a16="http://schemas.microsoft.com/office/drawing/2014/main" id="{109C05D6-5F54-4E01-9D55-5EB414329F0C}"/>
                </a:ext>
              </a:extLst>
            </p:cNvPr>
            <p:cNvSpPr>
              <a:spLocks/>
            </p:cNvSpPr>
            <p:nvPr/>
          </p:nvSpPr>
          <p:spPr bwMode="gray">
            <a:xfrm>
              <a:off x="15378937" y="8578175"/>
              <a:ext cx="516155" cy="639378"/>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9" name="Bosnia and Herzegovina" descr="© INSCALE GmbH, 05.05.2010&#10;http://www.presentationload.com/">
              <a:extLst>
                <a:ext uri="{FF2B5EF4-FFF2-40B4-BE49-F238E27FC236}">
                  <a16:creationId xmlns:a16="http://schemas.microsoft.com/office/drawing/2014/main" id="{1E2DA6BB-71C4-40B4-88C2-3101345E8E2C}"/>
                </a:ext>
              </a:extLst>
            </p:cNvPr>
            <p:cNvSpPr>
              <a:spLocks/>
            </p:cNvSpPr>
            <p:nvPr/>
          </p:nvSpPr>
          <p:spPr bwMode="gray">
            <a:xfrm>
              <a:off x="15111535" y="4140139"/>
              <a:ext cx="211438" cy="205148"/>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0" name="Bolivia" descr="© INSCALE GmbH, 05.05.2010&#10;http://www.presentationload.com/">
              <a:extLst>
                <a:ext uri="{FF2B5EF4-FFF2-40B4-BE49-F238E27FC236}">
                  <a16:creationId xmlns:a16="http://schemas.microsoft.com/office/drawing/2014/main" id="{F759A37A-712F-44A3-99F7-C5904D250153}"/>
                </a:ext>
              </a:extLst>
            </p:cNvPr>
            <p:cNvSpPr>
              <a:spLocks/>
            </p:cNvSpPr>
            <p:nvPr/>
          </p:nvSpPr>
          <p:spPr bwMode="gray">
            <a:xfrm>
              <a:off x="10351087" y="8010599"/>
              <a:ext cx="708934" cy="92658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1" name="Bhutan" descr="© INSCALE GmbH, 05.05.2010&#10;http://www.presentationload.com/">
              <a:extLst>
                <a:ext uri="{FF2B5EF4-FFF2-40B4-BE49-F238E27FC236}">
                  <a16:creationId xmlns:a16="http://schemas.microsoft.com/office/drawing/2014/main" id="{DFA4667E-6F1B-4EA4-9CB9-A0BA7F1DCBB2}"/>
                </a:ext>
              </a:extLst>
            </p:cNvPr>
            <p:cNvSpPr>
              <a:spLocks/>
            </p:cNvSpPr>
            <p:nvPr/>
          </p:nvSpPr>
          <p:spPr bwMode="gray">
            <a:xfrm>
              <a:off x="19147496" y="5329997"/>
              <a:ext cx="186560" cy="11625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2" name="Benin" descr="© INSCALE GmbH, 05.05.2010&#10;http://www.presentationload.com/">
              <a:extLst>
                <a:ext uri="{FF2B5EF4-FFF2-40B4-BE49-F238E27FC236}">
                  <a16:creationId xmlns:a16="http://schemas.microsoft.com/office/drawing/2014/main" id="{B18EFA20-CE37-45D6-9C2D-18EC856DC463}"/>
                </a:ext>
              </a:extLst>
            </p:cNvPr>
            <p:cNvSpPr>
              <a:spLocks/>
            </p:cNvSpPr>
            <p:nvPr/>
          </p:nvSpPr>
          <p:spPr bwMode="gray">
            <a:xfrm>
              <a:off x="14309314" y="6454893"/>
              <a:ext cx="177235" cy="434230"/>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3" name="Belize" descr="© INSCALE GmbH, 05.05.2010&#10;http://www.presentationload.com/">
              <a:extLst>
                <a:ext uri="{FF2B5EF4-FFF2-40B4-BE49-F238E27FC236}">
                  <a16:creationId xmlns:a16="http://schemas.microsoft.com/office/drawing/2014/main" id="{036CA25E-4C6C-4559-8F04-071347CD0A5B}"/>
                </a:ext>
              </a:extLst>
            </p:cNvPr>
            <p:cNvSpPr>
              <a:spLocks/>
            </p:cNvSpPr>
            <p:nvPr/>
          </p:nvSpPr>
          <p:spPr bwMode="gray">
            <a:xfrm>
              <a:off x="9272136" y="6024081"/>
              <a:ext cx="87061" cy="184632"/>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4" name="Belgium" descr="© INSCALE GmbH, 05.05.2010&#10;http://www.presentationload.com/">
              <a:extLst>
                <a:ext uri="{FF2B5EF4-FFF2-40B4-BE49-F238E27FC236}">
                  <a16:creationId xmlns:a16="http://schemas.microsoft.com/office/drawing/2014/main" id="{9A8E3E35-27E8-4363-AD37-C316881E2B24}"/>
                </a:ext>
              </a:extLst>
            </p:cNvPr>
            <p:cNvSpPr>
              <a:spLocks/>
            </p:cNvSpPr>
            <p:nvPr/>
          </p:nvSpPr>
          <p:spPr bwMode="gray">
            <a:xfrm>
              <a:off x="14477220" y="3719585"/>
              <a:ext cx="177235" cy="133346"/>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5" name="Bangladesh" descr="© INSCALE GmbH, 05.05.2010&#10;http://www.presentationload.com/">
              <a:extLst>
                <a:ext uri="{FF2B5EF4-FFF2-40B4-BE49-F238E27FC236}">
                  <a16:creationId xmlns:a16="http://schemas.microsoft.com/office/drawing/2014/main" id="{D8E8F3FF-22D5-49D2-8688-923B06BD026C}"/>
                </a:ext>
              </a:extLst>
            </p:cNvPr>
            <p:cNvSpPr>
              <a:spLocks/>
            </p:cNvSpPr>
            <p:nvPr/>
          </p:nvSpPr>
          <p:spPr bwMode="gray">
            <a:xfrm>
              <a:off x="19122625" y="5456505"/>
              <a:ext cx="298501" cy="372686"/>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6" name="Bahrain" descr="© INSCALE GmbH, 05.05.2010&#10;http://www.presentationload.com/">
              <a:extLst>
                <a:ext uri="{FF2B5EF4-FFF2-40B4-BE49-F238E27FC236}">
                  <a16:creationId xmlns:a16="http://schemas.microsoft.com/office/drawing/2014/main" id="{B341FE52-B8EE-4319-9253-C616E46FB7A9}"/>
                </a:ext>
              </a:extLst>
            </p:cNvPr>
            <p:cNvSpPr>
              <a:spLocks/>
            </p:cNvSpPr>
            <p:nvPr/>
          </p:nvSpPr>
          <p:spPr bwMode="gray">
            <a:xfrm>
              <a:off x="17064221" y="5470183"/>
              <a:ext cx="21767" cy="47868"/>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7" name="Belarus" descr="© INSCALE GmbH, 05.05.2010&#10;http://www.presentationload.com/">
              <a:extLst>
                <a:ext uri="{FF2B5EF4-FFF2-40B4-BE49-F238E27FC236}">
                  <a16:creationId xmlns:a16="http://schemas.microsoft.com/office/drawing/2014/main" id="{04318D2E-A790-433C-B6E4-4E404B35B6D8}"/>
                </a:ext>
              </a:extLst>
            </p:cNvPr>
            <p:cNvSpPr>
              <a:spLocks/>
            </p:cNvSpPr>
            <p:nvPr/>
          </p:nvSpPr>
          <p:spPr bwMode="gray">
            <a:xfrm>
              <a:off x="15469111" y="3401603"/>
              <a:ext cx="453969" cy="324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8" name="Azerbaijan" descr="© INSCALE GmbH, 05.05.2010&#10;http://www.presentationload.com/">
              <a:extLst>
                <a:ext uri="{FF2B5EF4-FFF2-40B4-BE49-F238E27FC236}">
                  <a16:creationId xmlns:a16="http://schemas.microsoft.com/office/drawing/2014/main" id="{645785C0-97FE-4291-9956-F228691DC83C}"/>
                </a:ext>
              </a:extLst>
            </p:cNvPr>
            <p:cNvSpPr>
              <a:spLocks noEditPoints="1"/>
            </p:cNvSpPr>
            <p:nvPr/>
          </p:nvSpPr>
          <p:spPr bwMode="gray">
            <a:xfrm>
              <a:off x="16647565" y="4376063"/>
              <a:ext cx="286061" cy="253016"/>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9" name="Austria" descr="© INSCALE GmbH, 05.05.2010&#10;http://www.presentationload.com/">
              <a:extLst>
                <a:ext uri="{FF2B5EF4-FFF2-40B4-BE49-F238E27FC236}">
                  <a16:creationId xmlns:a16="http://schemas.microsoft.com/office/drawing/2014/main" id="{E72BA04A-BE72-4362-9E66-901A39C6A005}"/>
                </a:ext>
              </a:extLst>
            </p:cNvPr>
            <p:cNvSpPr>
              <a:spLocks/>
            </p:cNvSpPr>
            <p:nvPr/>
          </p:nvSpPr>
          <p:spPr bwMode="gray">
            <a:xfrm>
              <a:off x="14809925" y="3883705"/>
              <a:ext cx="363795" cy="177794"/>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0" name="Australia" descr="© INSCALE GmbH, 05.05.2010&#10;http://www.presentationload.com/">
              <a:extLst>
                <a:ext uri="{FF2B5EF4-FFF2-40B4-BE49-F238E27FC236}">
                  <a16:creationId xmlns:a16="http://schemas.microsoft.com/office/drawing/2014/main" id="{2CCFDDBB-D484-4783-9E08-E39DBEB08D08}"/>
                </a:ext>
              </a:extLst>
            </p:cNvPr>
            <p:cNvSpPr>
              <a:spLocks noChangeAspect="1" noEditPoints="1"/>
            </p:cNvSpPr>
            <p:nvPr/>
          </p:nvSpPr>
          <p:spPr bwMode="gray">
            <a:xfrm>
              <a:off x="20422340" y="8075559"/>
              <a:ext cx="2257406" cy="2328432"/>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1" name="Armenia" descr="© INSCALE GmbH, 05.05.2010&#10;http://www.presentationload.com/">
              <a:extLst>
                <a:ext uri="{FF2B5EF4-FFF2-40B4-BE49-F238E27FC236}">
                  <a16:creationId xmlns:a16="http://schemas.microsoft.com/office/drawing/2014/main" id="{82F0FDD4-2796-45E8-9672-15D7F7EFDB79}"/>
                </a:ext>
              </a:extLst>
            </p:cNvPr>
            <p:cNvSpPr>
              <a:spLocks/>
            </p:cNvSpPr>
            <p:nvPr/>
          </p:nvSpPr>
          <p:spPr bwMode="gray">
            <a:xfrm>
              <a:off x="16566720" y="4413667"/>
              <a:ext cx="177235" cy="184632"/>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2" name="Argentina" descr="© INSCALE GmbH, 05.05.2010&#10;http://www.presentationload.com/">
              <a:extLst>
                <a:ext uri="{FF2B5EF4-FFF2-40B4-BE49-F238E27FC236}">
                  <a16:creationId xmlns:a16="http://schemas.microsoft.com/office/drawing/2014/main" id="{41326F8A-F0AF-49E6-BCB2-C98C3F2B51DC}"/>
                </a:ext>
              </a:extLst>
            </p:cNvPr>
            <p:cNvSpPr>
              <a:spLocks noEditPoints="1"/>
            </p:cNvSpPr>
            <p:nvPr/>
          </p:nvSpPr>
          <p:spPr bwMode="gray">
            <a:xfrm>
              <a:off x="10466134" y="8868797"/>
              <a:ext cx="867515" cy="2133538"/>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3" name="Angola" descr="© INSCALE GmbH, 05.05.2010&#10;http://www.presentationload.com/">
              <a:extLst>
                <a:ext uri="{FF2B5EF4-FFF2-40B4-BE49-F238E27FC236}">
                  <a16:creationId xmlns:a16="http://schemas.microsoft.com/office/drawing/2014/main" id="{542B8D54-3585-4907-BA56-790A2162674F}"/>
                </a:ext>
              </a:extLst>
            </p:cNvPr>
            <p:cNvSpPr>
              <a:spLocks noEditPoints="1"/>
            </p:cNvSpPr>
            <p:nvPr/>
          </p:nvSpPr>
          <p:spPr bwMode="gray">
            <a:xfrm>
              <a:off x="14921862" y="7627653"/>
              <a:ext cx="705824" cy="967618"/>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4" name="Algeria" descr="© INSCALE GmbH, 05.05.2010&#10;http://www.presentationload.com/">
              <a:extLst>
                <a:ext uri="{FF2B5EF4-FFF2-40B4-BE49-F238E27FC236}">
                  <a16:creationId xmlns:a16="http://schemas.microsoft.com/office/drawing/2014/main" id="{32224C2E-14C7-4A58-9834-2780FA5FC992}"/>
                </a:ext>
              </a:extLst>
            </p:cNvPr>
            <p:cNvSpPr>
              <a:spLocks/>
            </p:cNvSpPr>
            <p:nvPr/>
          </p:nvSpPr>
          <p:spPr bwMode="gray">
            <a:xfrm>
              <a:off x="13765179" y="4707715"/>
              <a:ext cx="1175345" cy="1278750"/>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5" name="Albania" descr="© INSCALE GmbH, 05.05.2010&#10;http://www.presentationload.com/">
              <a:extLst>
                <a:ext uri="{FF2B5EF4-FFF2-40B4-BE49-F238E27FC236}">
                  <a16:creationId xmlns:a16="http://schemas.microsoft.com/office/drawing/2014/main" id="{8F8C0A80-84B3-4388-94A7-2F64F941CBD0}"/>
                </a:ext>
              </a:extLst>
            </p:cNvPr>
            <p:cNvSpPr>
              <a:spLocks/>
            </p:cNvSpPr>
            <p:nvPr/>
          </p:nvSpPr>
          <p:spPr bwMode="gray">
            <a:xfrm>
              <a:off x="15291880" y="4324769"/>
              <a:ext cx="115047" cy="215406"/>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6" name="Afghanistan" descr="© INSCALE GmbH, 05.05.2010&#10;http://www.presentationload.com/">
              <a:extLst>
                <a:ext uri="{FF2B5EF4-FFF2-40B4-BE49-F238E27FC236}">
                  <a16:creationId xmlns:a16="http://schemas.microsoft.com/office/drawing/2014/main" id="{033362B9-0CE0-41DA-A91F-1764E40CD436}"/>
                </a:ext>
              </a:extLst>
            </p:cNvPr>
            <p:cNvSpPr>
              <a:spLocks/>
            </p:cNvSpPr>
            <p:nvPr/>
          </p:nvSpPr>
          <p:spPr bwMode="gray">
            <a:xfrm>
              <a:off x="17530640" y="4611967"/>
              <a:ext cx="721376" cy="646214"/>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grpSp>
      <p:sp>
        <p:nvSpPr>
          <p:cNvPr id="187" name="CaixaDeTexto 186">
            <a:extLst>
              <a:ext uri="{FF2B5EF4-FFF2-40B4-BE49-F238E27FC236}">
                <a16:creationId xmlns:a16="http://schemas.microsoft.com/office/drawing/2014/main" id="{8592E578-B722-44D8-9597-4C7AA5B6BF2E}"/>
              </a:ext>
            </a:extLst>
          </p:cNvPr>
          <p:cNvSpPr txBox="1"/>
          <p:nvPr userDrawn="1"/>
        </p:nvSpPr>
        <p:spPr>
          <a:xfrm>
            <a:off x="2087691" y="2830661"/>
            <a:ext cx="8861732" cy="2308324"/>
          </a:xfrm>
          <a:prstGeom prst="rect">
            <a:avLst/>
          </a:prstGeom>
          <a:noFill/>
        </p:spPr>
        <p:txBody>
          <a:bodyPr wrap="square" rtlCol="0">
            <a:spAutoFit/>
          </a:bodyPr>
          <a:lstStyle/>
          <a:p>
            <a:pPr algn="l"/>
            <a:r>
              <a:rPr lang="pt-BR" sz="7200" b="1" kern="1200">
                <a:solidFill>
                  <a:schemeClr val="bg1"/>
                </a:solidFill>
                <a:latin typeface="+mj-lt"/>
                <a:ea typeface="+mn-ea"/>
                <a:cs typeface="+mn-cs"/>
              </a:rPr>
              <a:t>Aplicamos Pesquisa em 97 países</a:t>
            </a:r>
          </a:p>
        </p:txBody>
      </p:sp>
      <p:sp>
        <p:nvSpPr>
          <p:cNvPr id="189" name="Retângulo 188">
            <a:extLst>
              <a:ext uri="{FF2B5EF4-FFF2-40B4-BE49-F238E27FC236}">
                <a16:creationId xmlns:a16="http://schemas.microsoft.com/office/drawing/2014/main" id="{F9441C06-5A19-4345-BB02-FC685AFAE812}"/>
              </a:ext>
            </a:extLst>
          </p:cNvPr>
          <p:cNvSpPr/>
          <p:nvPr userDrawn="1"/>
        </p:nvSpPr>
        <p:spPr>
          <a:xfrm>
            <a:off x="1575366" y="5878838"/>
            <a:ext cx="8487403" cy="397031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l">
              <a:buClr>
                <a:schemeClr val="accent1"/>
              </a:buClr>
              <a:buFont typeface="Arial" panose="020B0604020202020204" pitchFamily="34" charset="0"/>
              <a:buChar char="•"/>
            </a:pPr>
            <a:r>
              <a:rPr lang="pt-BR" sz="3600" b="1" kern="1200">
                <a:solidFill>
                  <a:schemeClr val="bg1"/>
                </a:solidFill>
                <a:latin typeface="+mj-lt"/>
                <a:ea typeface="+mn-ea"/>
                <a:cs typeface="Arial" panose="020B0604020202020204" pitchFamily="34" charset="0"/>
              </a:rPr>
              <a:t>Em 1997, </a:t>
            </a:r>
            <a:r>
              <a:rPr lang="pt-BR" sz="3600" b="1" kern="1200">
                <a:solidFill>
                  <a:schemeClr val="bg1"/>
                </a:solidFill>
                <a:latin typeface="+mj-lt"/>
                <a:ea typeface="Segoe UI" panose="020B0502040204020203" pitchFamily="34" charset="0"/>
                <a:cs typeface="Arial" panose="020B0604020202020204" pitchFamily="34" charset="0"/>
              </a:rPr>
              <a:t>1ª lista das melhores empresas no mundo feita no Brasil</a:t>
            </a:r>
          </a:p>
          <a:p>
            <a:pPr marL="571500" marR="0" lvl="0" indent="-571500" algn="l" defTabSz="18288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pt-BR" sz="3600" b="1">
              <a:solidFill>
                <a:schemeClr val="bg1"/>
              </a:solidFill>
              <a:latin typeface="+mj-lt"/>
              <a:cs typeface="Arial" panose="020B0604020202020204" pitchFamily="34" charset="0"/>
            </a:endParaRPr>
          </a:p>
          <a:p>
            <a:pPr marL="571500" marR="0" lvl="0" indent="-571500" algn="l" defTabSz="18288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pt-BR" sz="3600" b="1">
                <a:solidFill>
                  <a:schemeClr val="bg1"/>
                </a:solidFill>
                <a:latin typeface="+mj-lt"/>
                <a:cs typeface="Arial" panose="020B0604020202020204" pitchFamily="34" charset="0"/>
              </a:rPr>
              <a:t>12 milhões </a:t>
            </a:r>
            <a:r>
              <a:rPr lang="pt-BR" sz="3600" b="1" kern="1200">
                <a:solidFill>
                  <a:schemeClr val="bg1"/>
                </a:solidFill>
                <a:latin typeface="+mj-lt"/>
                <a:ea typeface="+mn-ea"/>
                <a:cs typeface="Arial" panose="020B0604020202020204" pitchFamily="34" charset="0"/>
              </a:rPr>
              <a:t>funcionários impactados todos os anos</a:t>
            </a:r>
          </a:p>
          <a:p>
            <a:pPr marL="571500" marR="0" lvl="0" indent="-571500" algn="l" defTabSz="18288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pt-BR" sz="3600" b="1" kern="1200">
              <a:solidFill>
                <a:schemeClr val="bg1"/>
              </a:solidFill>
              <a:latin typeface="+mj-lt"/>
              <a:ea typeface="+mn-ea"/>
              <a:cs typeface="Arial" panose="020B0604020202020204" pitchFamily="34" charset="0"/>
            </a:endParaRPr>
          </a:p>
          <a:p>
            <a:pPr marL="571500" indent="-571500" algn="l">
              <a:buClr>
                <a:schemeClr val="accent1"/>
              </a:buClr>
              <a:buFont typeface="Arial" panose="020B0604020202020204" pitchFamily="34" charset="0"/>
              <a:buChar char="•"/>
            </a:pPr>
            <a:r>
              <a:rPr lang="pt-BR" sz="3600" b="1" kern="1200">
                <a:solidFill>
                  <a:schemeClr val="bg1"/>
                </a:solidFill>
                <a:latin typeface="+mj-lt"/>
                <a:ea typeface="+mn-ea"/>
                <a:cs typeface="Arial" panose="020B0604020202020204" pitchFamily="34" charset="0"/>
              </a:rPr>
              <a:t>+10.000 Empresas participantes</a:t>
            </a:r>
          </a:p>
        </p:txBody>
      </p:sp>
      <p:pic>
        <p:nvPicPr>
          <p:cNvPr id="191" name="Gráfico 190">
            <a:extLst>
              <a:ext uri="{FF2B5EF4-FFF2-40B4-BE49-F238E27FC236}">
                <a16:creationId xmlns:a16="http://schemas.microsoft.com/office/drawing/2014/main" id="{7C4ABF3F-1C51-4AFF-A627-168012B6E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082" y="0"/>
            <a:ext cx="1089114" cy="1088972"/>
          </a:xfrm>
          <a:prstGeom prst="rect">
            <a:avLst/>
          </a:prstGeom>
        </p:spPr>
      </p:pic>
    </p:spTree>
    <p:extLst>
      <p:ext uri="{BB962C8B-B14F-4D97-AF65-F5344CB8AC3E}">
        <p14:creationId xmlns:p14="http://schemas.microsoft.com/office/powerpoint/2010/main" val="1181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ovação Preto">
    <p:bg>
      <p:bgPr>
        <a:solidFill>
          <a:schemeClr val="tx1"/>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A2C96B6-2D08-49D0-BD82-995E4D903F9D}"/>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22559" y="-37008"/>
            <a:ext cx="24364616" cy="13716000"/>
          </a:xfrm>
          <a:prstGeom prst="rect">
            <a:avLst/>
          </a:prstGeom>
        </p:spPr>
      </p:pic>
      <p:sp>
        <p:nvSpPr>
          <p:cNvPr id="33" name="Título 4">
            <a:extLst>
              <a:ext uri="{FF2B5EF4-FFF2-40B4-BE49-F238E27FC236}">
                <a16:creationId xmlns:a16="http://schemas.microsoft.com/office/drawing/2014/main" id="{6B38D440-75D8-4DC3-A2AF-0ED118339C55}"/>
              </a:ext>
            </a:extLst>
          </p:cNvPr>
          <p:cNvSpPr>
            <a:spLocks noGrp="1"/>
          </p:cNvSpPr>
          <p:nvPr>
            <p:ph type="title" hasCustomPrompt="1"/>
          </p:nvPr>
        </p:nvSpPr>
        <p:spPr>
          <a:xfrm>
            <a:off x="957499" y="468889"/>
            <a:ext cx="22364098" cy="1219202"/>
          </a:xfrm>
          <a:prstGeom prst="rect">
            <a:avLst/>
          </a:prstGeom>
        </p:spPr>
        <p:txBody>
          <a:bodyPr/>
          <a:lstStyle>
            <a:lvl1pPr>
              <a:defRPr sz="7200" b="1">
                <a:solidFill>
                  <a:schemeClr val="bg1"/>
                </a:solidFill>
              </a:defRPr>
            </a:lvl1pPr>
          </a:lstStyle>
          <a:p>
            <a:r>
              <a:rPr lang="pt-BR"/>
              <a:t>Clique para adicionar um título a esse slide</a:t>
            </a:r>
          </a:p>
        </p:txBody>
      </p:sp>
      <p:sp>
        <p:nvSpPr>
          <p:cNvPr id="34" name="Retângulo 33">
            <a:extLst>
              <a:ext uri="{FF2B5EF4-FFF2-40B4-BE49-F238E27FC236}">
                <a16:creationId xmlns:a16="http://schemas.microsoft.com/office/drawing/2014/main" id="{0719ABFA-447C-4F0A-A615-B794B602BD2B}"/>
              </a:ext>
            </a:extLst>
          </p:cNvPr>
          <p:cNvSpPr/>
          <p:nvPr userDrawn="1"/>
        </p:nvSpPr>
        <p:spPr>
          <a:xfrm>
            <a:off x="1" y="538093"/>
            <a:ext cx="873484" cy="8733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cxnSp>
        <p:nvCxnSpPr>
          <p:cNvPr id="58" name="Conector de Seta Reta 57">
            <a:extLst>
              <a:ext uri="{FF2B5EF4-FFF2-40B4-BE49-F238E27FC236}">
                <a16:creationId xmlns:a16="http://schemas.microsoft.com/office/drawing/2014/main" id="{F8F5CC8D-43FD-48AF-90EE-B95DCED54728}"/>
              </a:ext>
            </a:extLst>
          </p:cNvPr>
          <p:cNvCxnSpPr>
            <a:cxnSpLocks/>
          </p:cNvCxnSpPr>
          <p:nvPr userDrawn="1"/>
        </p:nvCxnSpPr>
        <p:spPr>
          <a:xfrm>
            <a:off x="6436932" y="4227169"/>
            <a:ext cx="4434273" cy="2159454"/>
          </a:xfrm>
          <a:prstGeom prst="straightConnector1">
            <a:avLst/>
          </a:prstGeom>
          <a:ln w="19050">
            <a:gradFill>
              <a:gsLst>
                <a:gs pos="0">
                  <a:srgbClr val="FFF563"/>
                </a:gs>
                <a:gs pos="100000">
                  <a:schemeClr val="accent2"/>
                </a:gs>
                <a:gs pos="50000">
                  <a:schemeClr val="accent1"/>
                </a:gs>
              </a:gsLst>
              <a:lin ang="5400000" scaled="1"/>
            </a:gra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Conector de Seta Reta 60">
            <a:extLst>
              <a:ext uri="{FF2B5EF4-FFF2-40B4-BE49-F238E27FC236}">
                <a16:creationId xmlns:a16="http://schemas.microsoft.com/office/drawing/2014/main" id="{E9F17159-023E-4BA2-848A-948B5C6C48B8}"/>
              </a:ext>
            </a:extLst>
          </p:cNvPr>
          <p:cNvCxnSpPr>
            <a:cxnSpLocks/>
          </p:cNvCxnSpPr>
          <p:nvPr userDrawn="1"/>
        </p:nvCxnSpPr>
        <p:spPr>
          <a:xfrm>
            <a:off x="12204867" y="4797389"/>
            <a:ext cx="0" cy="916582"/>
          </a:xfrm>
          <a:prstGeom prst="straightConnector1">
            <a:avLst/>
          </a:prstGeom>
          <a:ln w="19050">
            <a:gradFill>
              <a:gsLst>
                <a:gs pos="0">
                  <a:srgbClr val="FFF563"/>
                </a:gs>
                <a:gs pos="100000">
                  <a:schemeClr val="accent2"/>
                </a:gs>
                <a:gs pos="50000">
                  <a:schemeClr val="accent1"/>
                </a:gs>
              </a:gsLst>
              <a:lin ang="5400000" scaled="1"/>
            </a:gra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Conector de Seta Reta 66">
            <a:extLst>
              <a:ext uri="{FF2B5EF4-FFF2-40B4-BE49-F238E27FC236}">
                <a16:creationId xmlns:a16="http://schemas.microsoft.com/office/drawing/2014/main" id="{A8EAF86E-6135-4162-A45B-28981B69F9F7}"/>
              </a:ext>
            </a:extLst>
          </p:cNvPr>
          <p:cNvCxnSpPr>
            <a:cxnSpLocks/>
            <a:endCxn id="44" idx="1"/>
          </p:cNvCxnSpPr>
          <p:nvPr userDrawn="1"/>
        </p:nvCxnSpPr>
        <p:spPr>
          <a:xfrm flipV="1">
            <a:off x="7026727" y="8916735"/>
            <a:ext cx="2053668" cy="775820"/>
          </a:xfrm>
          <a:prstGeom prst="straightConnector1">
            <a:avLst/>
          </a:prstGeom>
          <a:ln w="19050">
            <a:gradFill>
              <a:gsLst>
                <a:gs pos="50000">
                  <a:schemeClr val="accent1"/>
                </a:gs>
                <a:gs pos="100000">
                  <a:srgbClr val="FFB81A"/>
                </a:gs>
                <a:gs pos="0">
                  <a:schemeClr val="accent2"/>
                </a:gs>
              </a:gsLst>
              <a:lin ang="5400000" scaled="1"/>
            </a:gra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Conector de Seta Reta 69">
            <a:extLst>
              <a:ext uri="{FF2B5EF4-FFF2-40B4-BE49-F238E27FC236}">
                <a16:creationId xmlns:a16="http://schemas.microsoft.com/office/drawing/2014/main" id="{65EC5C2D-4415-46EC-B2B5-A5965C7213E1}"/>
              </a:ext>
            </a:extLst>
          </p:cNvPr>
          <p:cNvCxnSpPr>
            <a:cxnSpLocks/>
            <a:endCxn id="44" idx="3"/>
          </p:cNvCxnSpPr>
          <p:nvPr userDrawn="1"/>
        </p:nvCxnSpPr>
        <p:spPr>
          <a:xfrm flipH="1" flipV="1">
            <a:off x="15306779" y="8916735"/>
            <a:ext cx="2202543" cy="675904"/>
          </a:xfrm>
          <a:prstGeom prst="straightConnector1">
            <a:avLst/>
          </a:prstGeom>
          <a:ln w="19050">
            <a:gradFill>
              <a:gsLst>
                <a:gs pos="49600">
                  <a:schemeClr val="accent1"/>
                </a:gs>
                <a:gs pos="0">
                  <a:schemeClr val="accent2"/>
                </a:gs>
                <a:gs pos="100000">
                  <a:srgbClr val="FFF563"/>
                </a:gs>
              </a:gsLst>
              <a:lin ang="5400000" scaled="1"/>
            </a:gra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4" name="Conector de Seta Reta 83">
            <a:extLst>
              <a:ext uri="{FF2B5EF4-FFF2-40B4-BE49-F238E27FC236}">
                <a16:creationId xmlns:a16="http://schemas.microsoft.com/office/drawing/2014/main" id="{BA7AB155-CC4D-4B52-917C-29B9A408B90A}"/>
              </a:ext>
            </a:extLst>
          </p:cNvPr>
          <p:cNvCxnSpPr>
            <a:cxnSpLocks/>
          </p:cNvCxnSpPr>
          <p:nvPr userDrawn="1"/>
        </p:nvCxnSpPr>
        <p:spPr>
          <a:xfrm flipH="1">
            <a:off x="13538529" y="4227169"/>
            <a:ext cx="4642584" cy="2178974"/>
          </a:xfrm>
          <a:prstGeom prst="straightConnector1">
            <a:avLst/>
          </a:prstGeom>
          <a:ln w="19050">
            <a:gradFill>
              <a:gsLst>
                <a:gs pos="0">
                  <a:srgbClr val="FFF563"/>
                </a:gs>
                <a:gs pos="98230">
                  <a:schemeClr val="accent2"/>
                </a:gs>
                <a:gs pos="51000">
                  <a:schemeClr val="accent1"/>
                </a:gs>
              </a:gsLst>
              <a:lin ang="5400000" scaled="1"/>
            </a:gra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Gráfico 37">
            <a:extLst>
              <a:ext uri="{FF2B5EF4-FFF2-40B4-BE49-F238E27FC236}">
                <a16:creationId xmlns:a16="http://schemas.microsoft.com/office/drawing/2014/main" id="{D432F434-0FD8-4642-B659-39559E9E6D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61742" y="3393978"/>
            <a:ext cx="1864067" cy="1663200"/>
          </a:xfrm>
          <a:prstGeom prst="rect">
            <a:avLst/>
          </a:prstGeom>
        </p:spPr>
      </p:pic>
      <p:pic>
        <p:nvPicPr>
          <p:cNvPr id="39" name="Gráfico 38">
            <a:extLst>
              <a:ext uri="{FF2B5EF4-FFF2-40B4-BE49-F238E27FC236}">
                <a16:creationId xmlns:a16="http://schemas.microsoft.com/office/drawing/2014/main" id="{C51E10FC-8778-4B25-BC5F-0CB3DB94B7D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069698" y="8377674"/>
            <a:ext cx="1915449" cy="1915200"/>
          </a:xfrm>
          <a:prstGeom prst="rect">
            <a:avLst/>
          </a:prstGeom>
        </p:spPr>
      </p:pic>
      <p:pic>
        <p:nvPicPr>
          <p:cNvPr id="40" name="Gráfico 39">
            <a:extLst>
              <a:ext uri="{FF2B5EF4-FFF2-40B4-BE49-F238E27FC236}">
                <a16:creationId xmlns:a16="http://schemas.microsoft.com/office/drawing/2014/main" id="{1AC640ED-0820-430D-8A15-1C11397CD84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327939" y="6125738"/>
            <a:ext cx="1730897" cy="1879200"/>
          </a:xfrm>
          <a:prstGeom prst="rect">
            <a:avLst/>
          </a:prstGeom>
        </p:spPr>
      </p:pic>
      <p:pic>
        <p:nvPicPr>
          <p:cNvPr id="41" name="Gráfico 40">
            <a:extLst>
              <a:ext uri="{FF2B5EF4-FFF2-40B4-BE49-F238E27FC236}">
                <a16:creationId xmlns:a16="http://schemas.microsoft.com/office/drawing/2014/main" id="{FC351B91-ED5D-4D53-9D4F-45EA61B5A2B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195483" y="8582600"/>
            <a:ext cx="1296733" cy="1735200"/>
          </a:xfrm>
          <a:prstGeom prst="rect">
            <a:avLst/>
          </a:prstGeom>
        </p:spPr>
      </p:pic>
      <p:pic>
        <p:nvPicPr>
          <p:cNvPr id="42" name="Gráfico 41">
            <a:extLst>
              <a:ext uri="{FF2B5EF4-FFF2-40B4-BE49-F238E27FC236}">
                <a16:creationId xmlns:a16="http://schemas.microsoft.com/office/drawing/2014/main" id="{DD4405DE-9237-4156-AC44-FD5EE415EA1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05421" y="2438384"/>
            <a:ext cx="2004505" cy="950400"/>
          </a:xfrm>
          <a:prstGeom prst="rect">
            <a:avLst/>
          </a:prstGeom>
        </p:spPr>
      </p:pic>
      <p:pic>
        <p:nvPicPr>
          <p:cNvPr id="43" name="Gráfico 42">
            <a:extLst>
              <a:ext uri="{FF2B5EF4-FFF2-40B4-BE49-F238E27FC236}">
                <a16:creationId xmlns:a16="http://schemas.microsoft.com/office/drawing/2014/main" id="{61B3B666-498E-41ED-8712-C66A7C00131B}"/>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8759514" y="3397478"/>
            <a:ext cx="1465919" cy="1814400"/>
          </a:xfrm>
          <a:prstGeom prst="rect">
            <a:avLst/>
          </a:prstGeom>
        </p:spPr>
      </p:pic>
      <p:sp>
        <p:nvSpPr>
          <p:cNvPr id="29" name="CaixaDeTexto 28">
            <a:extLst>
              <a:ext uri="{FF2B5EF4-FFF2-40B4-BE49-F238E27FC236}">
                <a16:creationId xmlns:a16="http://schemas.microsoft.com/office/drawing/2014/main" id="{ED91B837-4879-4668-846D-E844F749B300}"/>
              </a:ext>
            </a:extLst>
          </p:cNvPr>
          <p:cNvSpPr txBox="1"/>
          <p:nvPr userDrawn="1"/>
        </p:nvSpPr>
        <p:spPr>
          <a:xfrm>
            <a:off x="3762139" y="5328943"/>
            <a:ext cx="2659702" cy="954107"/>
          </a:xfrm>
          <a:prstGeom prst="rect">
            <a:avLst/>
          </a:prstGeom>
          <a:noFill/>
        </p:spPr>
        <p:txBody>
          <a:bodyPr wrap="none" rtlCol="0">
            <a:spAutoFit/>
          </a:bodyPr>
          <a:lstStyle/>
          <a:p>
            <a:pPr algn="ctr"/>
            <a:r>
              <a:rPr lang="pt-BR" sz="5600" b="0">
                <a:solidFill>
                  <a:schemeClr val="bg1"/>
                </a:solidFill>
              </a:rPr>
              <a:t>Valores</a:t>
            </a:r>
            <a:endParaRPr lang="en-US" sz="5600" b="0">
              <a:solidFill>
                <a:schemeClr val="bg1"/>
              </a:solidFill>
            </a:endParaRPr>
          </a:p>
        </p:txBody>
      </p:sp>
      <p:sp>
        <p:nvSpPr>
          <p:cNvPr id="30" name="CaixaDeTexto 29">
            <a:extLst>
              <a:ext uri="{FF2B5EF4-FFF2-40B4-BE49-F238E27FC236}">
                <a16:creationId xmlns:a16="http://schemas.microsoft.com/office/drawing/2014/main" id="{B8D4B268-0C32-42C5-A017-52D6FFD34214}"/>
              </a:ext>
            </a:extLst>
          </p:cNvPr>
          <p:cNvSpPr txBox="1"/>
          <p:nvPr userDrawn="1"/>
        </p:nvSpPr>
        <p:spPr>
          <a:xfrm>
            <a:off x="10366809" y="3511025"/>
            <a:ext cx="3653564" cy="954107"/>
          </a:xfrm>
          <a:prstGeom prst="rect">
            <a:avLst/>
          </a:prstGeom>
          <a:noFill/>
        </p:spPr>
        <p:txBody>
          <a:bodyPr wrap="none" rtlCol="0">
            <a:spAutoFit/>
          </a:bodyPr>
          <a:lstStyle/>
          <a:p>
            <a:pPr algn="ctr"/>
            <a:r>
              <a:rPr lang="pt-BR" sz="5600" b="0">
                <a:solidFill>
                  <a:schemeClr val="bg1"/>
                </a:solidFill>
              </a:rPr>
              <a:t>Confiança</a:t>
            </a:r>
            <a:endParaRPr lang="en-US" sz="5600" b="0">
              <a:solidFill>
                <a:schemeClr val="bg1"/>
              </a:solidFill>
            </a:endParaRPr>
          </a:p>
        </p:txBody>
      </p:sp>
      <p:sp>
        <p:nvSpPr>
          <p:cNvPr id="31" name="CaixaDeTexto 30">
            <a:extLst>
              <a:ext uri="{FF2B5EF4-FFF2-40B4-BE49-F238E27FC236}">
                <a16:creationId xmlns:a16="http://schemas.microsoft.com/office/drawing/2014/main" id="{62A6CE6E-88FE-421E-80C2-C637FE7FC639}"/>
              </a:ext>
            </a:extLst>
          </p:cNvPr>
          <p:cNvSpPr txBox="1"/>
          <p:nvPr userDrawn="1"/>
        </p:nvSpPr>
        <p:spPr>
          <a:xfrm>
            <a:off x="17436778" y="5306894"/>
            <a:ext cx="4410182" cy="1815882"/>
          </a:xfrm>
          <a:prstGeom prst="rect">
            <a:avLst/>
          </a:prstGeom>
          <a:noFill/>
        </p:spPr>
        <p:txBody>
          <a:bodyPr wrap="none" rtlCol="0">
            <a:spAutoFit/>
          </a:bodyPr>
          <a:lstStyle/>
          <a:p>
            <a:pPr algn="ctr"/>
            <a:r>
              <a:rPr lang="pt-BR" sz="5600" b="0">
                <a:solidFill>
                  <a:schemeClr val="bg1"/>
                </a:solidFill>
              </a:rPr>
              <a:t>Efetividade</a:t>
            </a:r>
            <a:br>
              <a:rPr lang="pt-BR" sz="5600" b="0">
                <a:solidFill>
                  <a:schemeClr val="bg1"/>
                </a:solidFill>
              </a:rPr>
            </a:br>
            <a:r>
              <a:rPr lang="pt-BR" sz="5600" b="0">
                <a:solidFill>
                  <a:schemeClr val="bg1"/>
                </a:solidFill>
              </a:rPr>
              <a:t>da liderança</a:t>
            </a:r>
            <a:endParaRPr lang="en-US" sz="5600" b="0">
              <a:solidFill>
                <a:schemeClr val="bg1"/>
              </a:solidFill>
            </a:endParaRPr>
          </a:p>
        </p:txBody>
      </p:sp>
      <p:sp>
        <p:nvSpPr>
          <p:cNvPr id="32" name="CaixaDeTexto 31">
            <a:extLst>
              <a:ext uri="{FF2B5EF4-FFF2-40B4-BE49-F238E27FC236}">
                <a16:creationId xmlns:a16="http://schemas.microsoft.com/office/drawing/2014/main" id="{7893122F-ED2D-4B78-AD99-8CF18CC0CA6D}"/>
              </a:ext>
            </a:extLst>
          </p:cNvPr>
          <p:cNvSpPr txBox="1"/>
          <p:nvPr userDrawn="1"/>
        </p:nvSpPr>
        <p:spPr>
          <a:xfrm>
            <a:off x="16754282" y="10514546"/>
            <a:ext cx="4009431" cy="1815882"/>
          </a:xfrm>
          <a:prstGeom prst="rect">
            <a:avLst/>
          </a:prstGeom>
          <a:noFill/>
        </p:spPr>
        <p:txBody>
          <a:bodyPr wrap="none" rtlCol="0">
            <a:spAutoFit/>
          </a:bodyPr>
          <a:lstStyle/>
          <a:p>
            <a:pPr algn="ctr"/>
            <a:r>
              <a:rPr lang="pt-BR" sz="5600" b="0">
                <a:solidFill>
                  <a:schemeClr val="bg1"/>
                </a:solidFill>
              </a:rPr>
              <a:t>Resultados</a:t>
            </a:r>
          </a:p>
          <a:p>
            <a:pPr algn="ctr"/>
            <a:r>
              <a:rPr lang="pt-BR" sz="5600" b="0">
                <a:solidFill>
                  <a:schemeClr val="bg1"/>
                </a:solidFill>
              </a:rPr>
              <a:t>Do negócio</a:t>
            </a:r>
            <a:endParaRPr lang="en-US" sz="5600" b="0">
              <a:solidFill>
                <a:schemeClr val="bg1"/>
              </a:solidFill>
            </a:endParaRPr>
          </a:p>
        </p:txBody>
      </p:sp>
      <p:sp>
        <p:nvSpPr>
          <p:cNvPr id="37" name="CaixaDeTexto 36">
            <a:extLst>
              <a:ext uri="{FF2B5EF4-FFF2-40B4-BE49-F238E27FC236}">
                <a16:creationId xmlns:a16="http://schemas.microsoft.com/office/drawing/2014/main" id="{D9BBB733-889E-456E-AEB7-279A4CD07545}"/>
              </a:ext>
            </a:extLst>
          </p:cNvPr>
          <p:cNvSpPr txBox="1"/>
          <p:nvPr userDrawn="1"/>
        </p:nvSpPr>
        <p:spPr>
          <a:xfrm>
            <a:off x="4318087" y="10514544"/>
            <a:ext cx="3408305" cy="1815882"/>
          </a:xfrm>
          <a:prstGeom prst="rect">
            <a:avLst/>
          </a:prstGeom>
          <a:noFill/>
        </p:spPr>
        <p:txBody>
          <a:bodyPr wrap="none" rtlCol="0">
            <a:spAutoFit/>
          </a:bodyPr>
          <a:lstStyle/>
          <a:p>
            <a:pPr algn="ctr"/>
            <a:r>
              <a:rPr lang="pt-BR" sz="5600" b="0">
                <a:solidFill>
                  <a:schemeClr val="bg1"/>
                </a:solidFill>
              </a:rPr>
              <a:t>Inovação</a:t>
            </a:r>
            <a:br>
              <a:rPr lang="pt-BR" sz="5600" b="0">
                <a:solidFill>
                  <a:schemeClr val="bg1"/>
                </a:solidFill>
              </a:rPr>
            </a:br>
            <a:r>
              <a:rPr lang="pt-BR" sz="5600" b="0">
                <a:solidFill>
                  <a:schemeClr val="bg1"/>
                </a:solidFill>
              </a:rPr>
              <a:t>por todos</a:t>
            </a:r>
            <a:endParaRPr lang="en-US" sz="5600" b="0">
              <a:solidFill>
                <a:schemeClr val="bg1"/>
              </a:solidFill>
            </a:endParaRPr>
          </a:p>
        </p:txBody>
      </p:sp>
      <p:sp>
        <p:nvSpPr>
          <p:cNvPr id="44" name="CaixaDeTexto 43">
            <a:extLst>
              <a:ext uri="{FF2B5EF4-FFF2-40B4-BE49-F238E27FC236}">
                <a16:creationId xmlns:a16="http://schemas.microsoft.com/office/drawing/2014/main" id="{2EE205C9-D6E3-41CF-A4BB-32D14C30C5D6}"/>
              </a:ext>
            </a:extLst>
          </p:cNvPr>
          <p:cNvSpPr txBox="1"/>
          <p:nvPr userDrawn="1"/>
        </p:nvSpPr>
        <p:spPr>
          <a:xfrm>
            <a:off x="9080395" y="8008794"/>
            <a:ext cx="6226384" cy="1815882"/>
          </a:xfrm>
          <a:prstGeom prst="rect">
            <a:avLst/>
          </a:prstGeom>
          <a:noFill/>
        </p:spPr>
        <p:txBody>
          <a:bodyPr wrap="none" rtlCol="0">
            <a:spAutoFit/>
          </a:bodyPr>
          <a:lstStyle/>
          <a:p>
            <a:pPr algn="ctr"/>
            <a:r>
              <a:rPr lang="pt-BR" sz="5600" b="0">
                <a:solidFill>
                  <a:schemeClr val="bg1"/>
                </a:solidFill>
              </a:rPr>
              <a:t>Maximização do</a:t>
            </a:r>
            <a:br>
              <a:rPr lang="pt-BR" sz="5600" b="0">
                <a:solidFill>
                  <a:schemeClr val="bg1"/>
                </a:solidFill>
              </a:rPr>
            </a:br>
            <a:r>
              <a:rPr lang="pt-BR" sz="5600" b="0">
                <a:solidFill>
                  <a:schemeClr val="bg1"/>
                </a:solidFill>
              </a:rPr>
              <a:t>potencial humano</a:t>
            </a:r>
            <a:endParaRPr lang="en-US" sz="5600" b="0">
              <a:solidFill>
                <a:schemeClr val="bg1"/>
              </a:solidFill>
            </a:endParaRPr>
          </a:p>
        </p:txBody>
      </p:sp>
      <p:sp>
        <p:nvSpPr>
          <p:cNvPr id="24" name="Rectangle 12">
            <a:extLst>
              <a:ext uri="{FF2B5EF4-FFF2-40B4-BE49-F238E27FC236}">
                <a16:creationId xmlns:a16="http://schemas.microsoft.com/office/drawing/2014/main" id="{A2E88D9D-FA0B-4F8B-8047-24B9511A942E}"/>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Certificação | Consultoria | Liderança | Saúde</a:t>
            </a:r>
          </a:p>
        </p:txBody>
      </p:sp>
      <p:sp>
        <p:nvSpPr>
          <p:cNvPr id="25" name="Rectangle 12">
            <a:extLst>
              <a:ext uri="{FF2B5EF4-FFF2-40B4-BE49-F238E27FC236}">
                <a16:creationId xmlns:a16="http://schemas.microsoft.com/office/drawing/2014/main" id="{9DA6D781-6B93-45FB-AE84-0B32A0BEEA29}"/>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 2023 </a:t>
            </a:r>
            <a:r>
              <a:rPr lang="pt-BR" sz="1600" kern="1200" spc="60" baseline="0" err="1">
                <a:solidFill>
                  <a:schemeClr val="accent3">
                    <a:lumMod val="50000"/>
                  </a:schemeClr>
                </a:solidFill>
                <a:latin typeface="+mn-lt"/>
                <a:ea typeface="+mn-ea"/>
                <a:cs typeface="Segoe UI" panose="020B0502040204020203" pitchFamily="34" charset="0"/>
              </a:rPr>
              <a:t>Great</a:t>
            </a:r>
            <a:r>
              <a:rPr lang="pt-BR" sz="1600" kern="1200" spc="60" baseline="0">
                <a:solidFill>
                  <a:schemeClr val="accent3">
                    <a:lumMod val="50000"/>
                  </a:schemeClr>
                </a:solidFill>
                <a:latin typeface="+mn-lt"/>
                <a:ea typeface="+mn-ea"/>
                <a:cs typeface="Segoe UI" panose="020B0502040204020203" pitchFamily="34" charset="0"/>
              </a:rPr>
              <a:t> </a:t>
            </a:r>
            <a:r>
              <a:rPr lang="pt-BR" sz="1600" kern="1200" spc="60" baseline="0" err="1">
                <a:solidFill>
                  <a:schemeClr val="accent3">
                    <a:lumMod val="50000"/>
                  </a:schemeClr>
                </a:solidFill>
                <a:latin typeface="+mn-lt"/>
                <a:ea typeface="+mn-ea"/>
                <a:cs typeface="Segoe UI" panose="020B0502040204020203" pitchFamily="34" charset="0"/>
              </a:rPr>
              <a:t>Place</a:t>
            </a:r>
            <a:r>
              <a:rPr lang="pt-BR" sz="1600" kern="1200" spc="60" baseline="0">
                <a:solidFill>
                  <a:schemeClr val="accent3">
                    <a:lumMod val="50000"/>
                  </a:schemeClr>
                </a:solidFill>
                <a:latin typeface="+mn-lt"/>
                <a:ea typeface="+mn-ea"/>
                <a:cs typeface="Segoe UI" panose="020B0502040204020203" pitchFamily="34" charset="0"/>
              </a:rPr>
              <a:t> </a:t>
            </a:r>
            <a:r>
              <a:rPr lang="pt-BR" sz="1600" kern="1200" spc="60" baseline="0" err="1">
                <a:solidFill>
                  <a:schemeClr val="accent3">
                    <a:lumMod val="50000"/>
                  </a:schemeClr>
                </a:solidFill>
                <a:latin typeface="+mn-lt"/>
                <a:ea typeface="+mn-ea"/>
                <a:cs typeface="Segoe UI" panose="020B0502040204020203" pitchFamily="34" charset="0"/>
              </a:rPr>
              <a:t>To</a:t>
            </a:r>
            <a:r>
              <a:rPr lang="pt-BR" sz="1600" kern="1200" spc="60" baseline="0">
                <a:solidFill>
                  <a:schemeClr val="accent3">
                    <a:lumMod val="50000"/>
                  </a:schemeClr>
                </a:solidFill>
                <a:latin typeface="+mn-lt"/>
                <a:ea typeface="+mn-ea"/>
                <a:cs typeface="Segoe UI" panose="020B0502040204020203" pitchFamily="34" charset="0"/>
              </a:rPr>
              <a:t> </a:t>
            </a:r>
            <a:r>
              <a:rPr lang="pt-BR" sz="1600" kern="1200" spc="60" baseline="0" err="1">
                <a:solidFill>
                  <a:schemeClr val="accent3">
                    <a:lumMod val="50000"/>
                  </a:schemeClr>
                </a:solidFill>
                <a:latin typeface="+mn-lt"/>
                <a:ea typeface="+mn-ea"/>
                <a:cs typeface="Segoe UI" panose="020B0502040204020203" pitchFamily="34" charset="0"/>
              </a:rPr>
              <a:t>Work</a:t>
            </a:r>
            <a:r>
              <a:rPr lang="pt-BR" sz="1600" kern="1200" spc="60" baseline="0">
                <a:solidFill>
                  <a:schemeClr val="accent3">
                    <a:lumMod val="50000"/>
                  </a:schemeClr>
                </a:solidFill>
                <a:latin typeface="+mn-lt"/>
                <a:ea typeface="+mn-ea"/>
                <a:cs typeface="Segoe UI" panose="020B0502040204020203" pitchFamily="34" charset="0"/>
              </a:rPr>
              <a:t>® Brasil. Todos os Direitos Reservados</a:t>
            </a:r>
          </a:p>
        </p:txBody>
      </p:sp>
    </p:spTree>
    <p:extLst>
      <p:ext uri="{BB962C8B-B14F-4D97-AF65-F5344CB8AC3E}">
        <p14:creationId xmlns:p14="http://schemas.microsoft.com/office/powerpoint/2010/main" val="2547329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ovação Branco">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7DCC211-7673-4BC7-8AD4-A7570803AE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758998" y="3397158"/>
            <a:ext cx="1466435" cy="1815040"/>
          </a:xfrm>
          <a:prstGeom prst="rect">
            <a:avLst/>
          </a:prstGeom>
        </p:spPr>
      </p:pic>
      <p:pic>
        <p:nvPicPr>
          <p:cNvPr id="3" name="Gráfico 2">
            <a:extLst>
              <a:ext uri="{FF2B5EF4-FFF2-40B4-BE49-F238E27FC236}">
                <a16:creationId xmlns:a16="http://schemas.microsoft.com/office/drawing/2014/main" id="{DF2CB031-17A2-4A18-BAB1-914A3F3CB2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742" y="3397158"/>
            <a:ext cx="1860498" cy="1660020"/>
          </a:xfrm>
          <a:prstGeom prst="rect">
            <a:avLst/>
          </a:prstGeom>
        </p:spPr>
      </p:pic>
      <p:pic>
        <p:nvPicPr>
          <p:cNvPr id="4" name="Gráfico 3">
            <a:extLst>
              <a:ext uri="{FF2B5EF4-FFF2-40B4-BE49-F238E27FC236}">
                <a16:creationId xmlns:a16="http://schemas.microsoft.com/office/drawing/2014/main" id="{0DBE1E60-80EA-4480-BFE1-7658D995B0A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192279" y="2447654"/>
            <a:ext cx="2002617" cy="949504"/>
          </a:xfrm>
          <a:prstGeom prst="rect">
            <a:avLst/>
          </a:prstGeom>
        </p:spPr>
      </p:pic>
      <p:pic>
        <p:nvPicPr>
          <p:cNvPr id="5" name="Gráfico 4">
            <a:extLst>
              <a:ext uri="{FF2B5EF4-FFF2-40B4-BE49-F238E27FC236}">
                <a16:creationId xmlns:a16="http://schemas.microsoft.com/office/drawing/2014/main" id="{9AE9B5E6-86F2-423C-9A93-1E26360FDD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193743" y="8555346"/>
            <a:ext cx="1298473" cy="1737528"/>
          </a:xfrm>
          <a:prstGeom prst="rect">
            <a:avLst/>
          </a:prstGeom>
        </p:spPr>
      </p:pic>
      <p:pic>
        <p:nvPicPr>
          <p:cNvPr id="6" name="Gráfico 5">
            <a:extLst>
              <a:ext uri="{FF2B5EF4-FFF2-40B4-BE49-F238E27FC236}">
                <a16:creationId xmlns:a16="http://schemas.microsoft.com/office/drawing/2014/main" id="{38AD821E-DD99-4256-84F2-FB65D920908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327939" y="6129162"/>
            <a:ext cx="1731297" cy="1879632"/>
          </a:xfrm>
          <a:prstGeom prst="rect">
            <a:avLst/>
          </a:prstGeom>
        </p:spPr>
      </p:pic>
      <p:pic>
        <p:nvPicPr>
          <p:cNvPr id="8" name="Gráfico 7">
            <a:extLst>
              <a:ext uri="{FF2B5EF4-FFF2-40B4-BE49-F238E27FC236}">
                <a16:creationId xmlns:a16="http://schemas.microsoft.com/office/drawing/2014/main" id="{CB75ECE2-55B1-4FEE-818C-0BEB55D29B5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91991" y="8380946"/>
            <a:ext cx="1912177" cy="1911928"/>
          </a:xfrm>
          <a:prstGeom prst="rect">
            <a:avLst/>
          </a:prstGeom>
        </p:spPr>
      </p:pic>
      <p:sp>
        <p:nvSpPr>
          <p:cNvPr id="23" name="CaixaDeTexto 22">
            <a:extLst>
              <a:ext uri="{FF2B5EF4-FFF2-40B4-BE49-F238E27FC236}">
                <a16:creationId xmlns:a16="http://schemas.microsoft.com/office/drawing/2014/main" id="{AB701CFD-40C7-48FA-8446-DC8088F8400E}"/>
              </a:ext>
            </a:extLst>
          </p:cNvPr>
          <p:cNvSpPr txBox="1"/>
          <p:nvPr userDrawn="1"/>
        </p:nvSpPr>
        <p:spPr>
          <a:xfrm>
            <a:off x="3762139" y="5328943"/>
            <a:ext cx="2659702" cy="954107"/>
          </a:xfrm>
          <a:prstGeom prst="rect">
            <a:avLst/>
          </a:prstGeom>
          <a:noFill/>
        </p:spPr>
        <p:txBody>
          <a:bodyPr wrap="none" rtlCol="0">
            <a:spAutoFit/>
          </a:bodyPr>
          <a:lstStyle/>
          <a:p>
            <a:pPr algn="ctr"/>
            <a:r>
              <a:rPr lang="pt-BR" sz="5600" b="0"/>
              <a:t>Valores</a:t>
            </a:r>
            <a:endParaRPr lang="en-US" sz="5600" b="0"/>
          </a:p>
        </p:txBody>
      </p:sp>
      <p:sp>
        <p:nvSpPr>
          <p:cNvPr id="24" name="CaixaDeTexto 23">
            <a:extLst>
              <a:ext uri="{FF2B5EF4-FFF2-40B4-BE49-F238E27FC236}">
                <a16:creationId xmlns:a16="http://schemas.microsoft.com/office/drawing/2014/main" id="{3721BEFD-1F8C-4776-B432-B20B37B2326D}"/>
              </a:ext>
            </a:extLst>
          </p:cNvPr>
          <p:cNvSpPr txBox="1"/>
          <p:nvPr userDrawn="1"/>
        </p:nvSpPr>
        <p:spPr>
          <a:xfrm>
            <a:off x="10366809" y="3511025"/>
            <a:ext cx="3653564" cy="954107"/>
          </a:xfrm>
          <a:prstGeom prst="rect">
            <a:avLst/>
          </a:prstGeom>
          <a:noFill/>
        </p:spPr>
        <p:txBody>
          <a:bodyPr wrap="none" rtlCol="0">
            <a:spAutoFit/>
          </a:bodyPr>
          <a:lstStyle/>
          <a:p>
            <a:pPr algn="ctr"/>
            <a:r>
              <a:rPr lang="pt-BR" sz="5600" b="0"/>
              <a:t>Confiança</a:t>
            </a:r>
            <a:endParaRPr lang="en-US" sz="5600" b="0"/>
          </a:p>
        </p:txBody>
      </p:sp>
      <p:sp>
        <p:nvSpPr>
          <p:cNvPr id="25" name="CaixaDeTexto 24">
            <a:extLst>
              <a:ext uri="{FF2B5EF4-FFF2-40B4-BE49-F238E27FC236}">
                <a16:creationId xmlns:a16="http://schemas.microsoft.com/office/drawing/2014/main" id="{381D1F7C-AFAC-48AC-9CAE-4FB13E5D0CE8}"/>
              </a:ext>
            </a:extLst>
          </p:cNvPr>
          <p:cNvSpPr txBox="1"/>
          <p:nvPr userDrawn="1"/>
        </p:nvSpPr>
        <p:spPr>
          <a:xfrm>
            <a:off x="17434373" y="5306894"/>
            <a:ext cx="4414991" cy="1815882"/>
          </a:xfrm>
          <a:prstGeom prst="rect">
            <a:avLst/>
          </a:prstGeom>
          <a:noFill/>
        </p:spPr>
        <p:txBody>
          <a:bodyPr wrap="none" rtlCol="0">
            <a:spAutoFit/>
          </a:bodyPr>
          <a:lstStyle/>
          <a:p>
            <a:pPr algn="ctr"/>
            <a:r>
              <a:rPr lang="pt-BR" sz="5600" b="0" err="1"/>
              <a:t>Efetiviadade</a:t>
            </a:r>
            <a:br>
              <a:rPr lang="pt-BR" sz="5600" b="0"/>
            </a:br>
            <a:r>
              <a:rPr lang="pt-BR" sz="5600" b="0"/>
              <a:t>da liderança</a:t>
            </a:r>
            <a:endParaRPr lang="en-US" sz="5600" b="0"/>
          </a:p>
        </p:txBody>
      </p:sp>
      <p:sp>
        <p:nvSpPr>
          <p:cNvPr id="26" name="CaixaDeTexto 25">
            <a:extLst>
              <a:ext uri="{FF2B5EF4-FFF2-40B4-BE49-F238E27FC236}">
                <a16:creationId xmlns:a16="http://schemas.microsoft.com/office/drawing/2014/main" id="{05769562-51CE-4356-8DB8-F46919A79922}"/>
              </a:ext>
            </a:extLst>
          </p:cNvPr>
          <p:cNvSpPr txBox="1"/>
          <p:nvPr userDrawn="1"/>
        </p:nvSpPr>
        <p:spPr>
          <a:xfrm>
            <a:off x="16754282" y="10514546"/>
            <a:ext cx="4009431" cy="1815882"/>
          </a:xfrm>
          <a:prstGeom prst="rect">
            <a:avLst/>
          </a:prstGeom>
          <a:noFill/>
        </p:spPr>
        <p:txBody>
          <a:bodyPr wrap="none" rtlCol="0">
            <a:spAutoFit/>
          </a:bodyPr>
          <a:lstStyle/>
          <a:p>
            <a:pPr algn="ctr"/>
            <a:r>
              <a:rPr lang="pt-BR" sz="5600" b="0"/>
              <a:t>Resultados</a:t>
            </a:r>
          </a:p>
          <a:p>
            <a:pPr algn="ctr"/>
            <a:r>
              <a:rPr lang="pt-BR" sz="5600" b="0"/>
              <a:t>Do negócio</a:t>
            </a:r>
            <a:endParaRPr lang="en-US" sz="5600" b="0"/>
          </a:p>
        </p:txBody>
      </p:sp>
      <p:sp>
        <p:nvSpPr>
          <p:cNvPr id="27" name="CaixaDeTexto 26">
            <a:extLst>
              <a:ext uri="{FF2B5EF4-FFF2-40B4-BE49-F238E27FC236}">
                <a16:creationId xmlns:a16="http://schemas.microsoft.com/office/drawing/2014/main" id="{81F15682-6C03-40CE-A8C0-B7FDDBBF05A3}"/>
              </a:ext>
            </a:extLst>
          </p:cNvPr>
          <p:cNvSpPr txBox="1"/>
          <p:nvPr userDrawn="1"/>
        </p:nvSpPr>
        <p:spPr>
          <a:xfrm>
            <a:off x="4318087" y="10514544"/>
            <a:ext cx="3408305" cy="1815882"/>
          </a:xfrm>
          <a:prstGeom prst="rect">
            <a:avLst/>
          </a:prstGeom>
          <a:noFill/>
        </p:spPr>
        <p:txBody>
          <a:bodyPr wrap="none" rtlCol="0">
            <a:spAutoFit/>
          </a:bodyPr>
          <a:lstStyle/>
          <a:p>
            <a:pPr algn="ctr"/>
            <a:r>
              <a:rPr lang="pt-BR" sz="5600" b="0"/>
              <a:t>Inovação</a:t>
            </a:r>
            <a:br>
              <a:rPr lang="pt-BR" sz="5600" b="0"/>
            </a:br>
            <a:r>
              <a:rPr lang="pt-BR" sz="5600" b="0"/>
              <a:t>por todos</a:t>
            </a:r>
            <a:endParaRPr lang="en-US" sz="5600" b="0"/>
          </a:p>
        </p:txBody>
      </p:sp>
      <p:sp>
        <p:nvSpPr>
          <p:cNvPr id="28" name="CaixaDeTexto 27">
            <a:extLst>
              <a:ext uri="{FF2B5EF4-FFF2-40B4-BE49-F238E27FC236}">
                <a16:creationId xmlns:a16="http://schemas.microsoft.com/office/drawing/2014/main" id="{B3F320CC-6D62-41E7-A538-A14C43BF72DB}"/>
              </a:ext>
            </a:extLst>
          </p:cNvPr>
          <p:cNvSpPr txBox="1"/>
          <p:nvPr userDrawn="1"/>
        </p:nvSpPr>
        <p:spPr>
          <a:xfrm>
            <a:off x="9080395" y="8008794"/>
            <a:ext cx="6226384" cy="1815882"/>
          </a:xfrm>
          <a:prstGeom prst="rect">
            <a:avLst/>
          </a:prstGeom>
          <a:noFill/>
        </p:spPr>
        <p:txBody>
          <a:bodyPr wrap="none" rtlCol="0">
            <a:spAutoFit/>
          </a:bodyPr>
          <a:lstStyle/>
          <a:p>
            <a:pPr algn="ctr"/>
            <a:r>
              <a:rPr lang="pt-BR" sz="5600" b="0"/>
              <a:t>Maximização do</a:t>
            </a:r>
            <a:br>
              <a:rPr lang="pt-BR" sz="5600" b="0"/>
            </a:br>
            <a:r>
              <a:rPr lang="pt-BR" sz="5600" b="0"/>
              <a:t>potencial humano</a:t>
            </a:r>
            <a:endParaRPr lang="en-US" sz="5600" b="0"/>
          </a:p>
        </p:txBody>
      </p:sp>
      <p:sp>
        <p:nvSpPr>
          <p:cNvPr id="33" name="Título 4">
            <a:extLst>
              <a:ext uri="{FF2B5EF4-FFF2-40B4-BE49-F238E27FC236}">
                <a16:creationId xmlns:a16="http://schemas.microsoft.com/office/drawing/2014/main" id="{6B38D440-75D8-4DC3-A2AF-0ED118339C55}"/>
              </a:ext>
            </a:extLst>
          </p:cNvPr>
          <p:cNvSpPr>
            <a:spLocks noGrp="1"/>
          </p:cNvSpPr>
          <p:nvPr>
            <p:ph type="title" hasCustomPrompt="1"/>
          </p:nvPr>
        </p:nvSpPr>
        <p:spPr>
          <a:xfrm>
            <a:off x="957499" y="468889"/>
            <a:ext cx="22364098" cy="1219202"/>
          </a:xfrm>
          <a:prstGeom prst="rect">
            <a:avLst/>
          </a:prstGeom>
        </p:spPr>
        <p:txBody>
          <a:bodyPr/>
          <a:lstStyle>
            <a:lvl1pPr>
              <a:defRPr sz="7200" b="1"/>
            </a:lvl1pPr>
          </a:lstStyle>
          <a:p>
            <a:r>
              <a:rPr lang="pt-BR"/>
              <a:t>Clique para adicionar um título a esse slide</a:t>
            </a:r>
          </a:p>
        </p:txBody>
      </p:sp>
      <p:sp>
        <p:nvSpPr>
          <p:cNvPr id="34" name="Retângulo 33">
            <a:extLst>
              <a:ext uri="{FF2B5EF4-FFF2-40B4-BE49-F238E27FC236}">
                <a16:creationId xmlns:a16="http://schemas.microsoft.com/office/drawing/2014/main" id="{0719ABFA-447C-4F0A-A615-B794B602BD2B}"/>
              </a:ext>
            </a:extLst>
          </p:cNvPr>
          <p:cNvSpPr/>
          <p:nvPr userDrawn="1"/>
        </p:nvSpPr>
        <p:spPr>
          <a:xfrm>
            <a:off x="1" y="538093"/>
            <a:ext cx="873484" cy="873370"/>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cxnSp>
        <p:nvCxnSpPr>
          <p:cNvPr id="58" name="Conector de Seta Reta 57">
            <a:extLst>
              <a:ext uri="{FF2B5EF4-FFF2-40B4-BE49-F238E27FC236}">
                <a16:creationId xmlns:a16="http://schemas.microsoft.com/office/drawing/2014/main" id="{F8F5CC8D-43FD-48AF-90EE-B95DCED54728}"/>
              </a:ext>
            </a:extLst>
          </p:cNvPr>
          <p:cNvCxnSpPr>
            <a:cxnSpLocks/>
          </p:cNvCxnSpPr>
          <p:nvPr userDrawn="1"/>
        </p:nvCxnSpPr>
        <p:spPr>
          <a:xfrm>
            <a:off x="6436932" y="4227169"/>
            <a:ext cx="4434273" cy="2159454"/>
          </a:xfrm>
          <a:prstGeom prst="straightConnector1">
            <a:avLst/>
          </a:prstGeom>
          <a:ln w="19050">
            <a:gradFill>
              <a:gsLst>
                <a:gs pos="0">
                  <a:schemeClr val="accent5"/>
                </a:gs>
                <a:gs pos="100000">
                  <a:schemeClr val="accent3"/>
                </a:gs>
                <a:gs pos="50000">
                  <a:schemeClr val="accent4"/>
                </a:gs>
              </a:gsLst>
              <a:lin ang="5400000" scaled="1"/>
            </a:gra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Conector de Seta Reta 60">
            <a:extLst>
              <a:ext uri="{FF2B5EF4-FFF2-40B4-BE49-F238E27FC236}">
                <a16:creationId xmlns:a16="http://schemas.microsoft.com/office/drawing/2014/main" id="{E9F17159-023E-4BA2-848A-948B5C6C48B8}"/>
              </a:ext>
            </a:extLst>
          </p:cNvPr>
          <p:cNvCxnSpPr>
            <a:cxnSpLocks/>
          </p:cNvCxnSpPr>
          <p:nvPr userDrawn="1"/>
        </p:nvCxnSpPr>
        <p:spPr>
          <a:xfrm>
            <a:off x="12204867" y="4797389"/>
            <a:ext cx="0" cy="916582"/>
          </a:xfrm>
          <a:prstGeom prst="straightConnector1">
            <a:avLst/>
          </a:prstGeom>
          <a:ln w="19050">
            <a:gradFill>
              <a:gsLst>
                <a:gs pos="0">
                  <a:schemeClr val="accent5"/>
                </a:gs>
                <a:gs pos="100000">
                  <a:schemeClr val="accent3"/>
                </a:gs>
                <a:gs pos="50000">
                  <a:schemeClr val="accent4"/>
                </a:gs>
              </a:gsLst>
              <a:lin ang="5400000" scaled="1"/>
            </a:gra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Conector de Seta Reta 66">
            <a:extLst>
              <a:ext uri="{FF2B5EF4-FFF2-40B4-BE49-F238E27FC236}">
                <a16:creationId xmlns:a16="http://schemas.microsoft.com/office/drawing/2014/main" id="{A8EAF86E-6135-4162-A45B-28981B69F9F7}"/>
              </a:ext>
            </a:extLst>
          </p:cNvPr>
          <p:cNvCxnSpPr>
            <a:cxnSpLocks/>
            <a:endCxn id="28" idx="1"/>
          </p:cNvCxnSpPr>
          <p:nvPr userDrawn="1"/>
        </p:nvCxnSpPr>
        <p:spPr>
          <a:xfrm flipV="1">
            <a:off x="7026727" y="8916735"/>
            <a:ext cx="2053668" cy="775820"/>
          </a:xfrm>
          <a:prstGeom prst="straightConnector1">
            <a:avLst/>
          </a:prstGeom>
          <a:ln w="19050">
            <a:gradFill>
              <a:gsLst>
                <a:gs pos="50000">
                  <a:schemeClr val="accent4"/>
                </a:gs>
                <a:gs pos="100000">
                  <a:schemeClr val="accent5"/>
                </a:gs>
                <a:gs pos="0">
                  <a:schemeClr val="accent3"/>
                </a:gs>
              </a:gsLst>
              <a:lin ang="5400000" scaled="1"/>
            </a:gra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Conector de Seta Reta 69">
            <a:extLst>
              <a:ext uri="{FF2B5EF4-FFF2-40B4-BE49-F238E27FC236}">
                <a16:creationId xmlns:a16="http://schemas.microsoft.com/office/drawing/2014/main" id="{65EC5C2D-4415-46EC-B2B5-A5965C7213E1}"/>
              </a:ext>
            </a:extLst>
          </p:cNvPr>
          <p:cNvCxnSpPr>
            <a:cxnSpLocks/>
            <a:endCxn id="28" idx="3"/>
          </p:cNvCxnSpPr>
          <p:nvPr userDrawn="1"/>
        </p:nvCxnSpPr>
        <p:spPr>
          <a:xfrm flipH="1" flipV="1">
            <a:off x="15306779" y="8916735"/>
            <a:ext cx="2202547" cy="675908"/>
          </a:xfrm>
          <a:prstGeom prst="straightConnector1">
            <a:avLst/>
          </a:prstGeom>
          <a:ln w="19050">
            <a:gradFill>
              <a:gsLst>
                <a:gs pos="49600">
                  <a:schemeClr val="accent4"/>
                </a:gs>
                <a:gs pos="0">
                  <a:schemeClr val="accent3"/>
                </a:gs>
                <a:gs pos="100000">
                  <a:schemeClr val="accent5"/>
                </a:gs>
              </a:gsLst>
              <a:lin ang="5400000" scaled="1"/>
            </a:gra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4" name="Conector de Seta Reta 83">
            <a:extLst>
              <a:ext uri="{FF2B5EF4-FFF2-40B4-BE49-F238E27FC236}">
                <a16:creationId xmlns:a16="http://schemas.microsoft.com/office/drawing/2014/main" id="{BA7AB155-CC4D-4B52-917C-29B9A408B90A}"/>
              </a:ext>
            </a:extLst>
          </p:cNvPr>
          <p:cNvCxnSpPr>
            <a:cxnSpLocks/>
          </p:cNvCxnSpPr>
          <p:nvPr userDrawn="1"/>
        </p:nvCxnSpPr>
        <p:spPr>
          <a:xfrm flipH="1">
            <a:off x="13538529" y="4227169"/>
            <a:ext cx="4642584" cy="2178974"/>
          </a:xfrm>
          <a:prstGeom prst="straightConnector1">
            <a:avLst/>
          </a:prstGeom>
          <a:ln w="19050">
            <a:gradFill>
              <a:gsLst>
                <a:gs pos="0">
                  <a:schemeClr val="accent5"/>
                </a:gs>
                <a:gs pos="98230">
                  <a:schemeClr val="accent3"/>
                </a:gs>
                <a:gs pos="51000">
                  <a:schemeClr val="accent4"/>
                </a:gs>
              </a:gsLst>
              <a:lin ang="5400000" scaled="1"/>
            </a:gra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12">
            <a:extLst>
              <a:ext uri="{FF2B5EF4-FFF2-40B4-BE49-F238E27FC236}">
                <a16:creationId xmlns:a16="http://schemas.microsoft.com/office/drawing/2014/main" id="{C70308C6-B44E-412F-A490-D6734AFB0D79}"/>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Certificação | Consultoria | Liderança | Saúde</a:t>
            </a:r>
          </a:p>
        </p:txBody>
      </p:sp>
      <p:sp>
        <p:nvSpPr>
          <p:cNvPr id="30" name="Rectangle 12">
            <a:extLst>
              <a:ext uri="{FF2B5EF4-FFF2-40B4-BE49-F238E27FC236}">
                <a16:creationId xmlns:a16="http://schemas.microsoft.com/office/drawing/2014/main" id="{AF22F681-E155-4C97-A401-FE4ABD1C821F}"/>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mn-lt"/>
                <a:ea typeface="+mn-ea"/>
                <a:cs typeface="Segoe UI" panose="020B0502040204020203" pitchFamily="34" charset="0"/>
              </a:rPr>
              <a:t>© 2023 </a:t>
            </a:r>
            <a:r>
              <a:rPr lang="pt-BR" sz="1600" kern="1200" spc="60" baseline="0" err="1">
                <a:solidFill>
                  <a:schemeClr val="accent3">
                    <a:lumMod val="50000"/>
                  </a:schemeClr>
                </a:solidFill>
                <a:latin typeface="+mn-lt"/>
                <a:ea typeface="+mn-ea"/>
                <a:cs typeface="Segoe UI" panose="020B0502040204020203" pitchFamily="34" charset="0"/>
              </a:rPr>
              <a:t>Great</a:t>
            </a:r>
            <a:r>
              <a:rPr lang="pt-BR" sz="1600" kern="1200" spc="60" baseline="0">
                <a:solidFill>
                  <a:schemeClr val="accent3">
                    <a:lumMod val="50000"/>
                  </a:schemeClr>
                </a:solidFill>
                <a:latin typeface="+mn-lt"/>
                <a:ea typeface="+mn-ea"/>
                <a:cs typeface="Segoe UI" panose="020B0502040204020203" pitchFamily="34" charset="0"/>
              </a:rPr>
              <a:t> </a:t>
            </a:r>
            <a:r>
              <a:rPr lang="pt-BR" sz="1600" kern="1200" spc="60" baseline="0" err="1">
                <a:solidFill>
                  <a:schemeClr val="accent3">
                    <a:lumMod val="50000"/>
                  </a:schemeClr>
                </a:solidFill>
                <a:latin typeface="+mn-lt"/>
                <a:ea typeface="+mn-ea"/>
                <a:cs typeface="Segoe UI" panose="020B0502040204020203" pitchFamily="34" charset="0"/>
              </a:rPr>
              <a:t>Place</a:t>
            </a:r>
            <a:r>
              <a:rPr lang="pt-BR" sz="1600" kern="1200" spc="60" baseline="0">
                <a:solidFill>
                  <a:schemeClr val="accent3">
                    <a:lumMod val="50000"/>
                  </a:schemeClr>
                </a:solidFill>
                <a:latin typeface="+mn-lt"/>
                <a:ea typeface="+mn-ea"/>
                <a:cs typeface="Segoe UI" panose="020B0502040204020203" pitchFamily="34" charset="0"/>
              </a:rPr>
              <a:t> </a:t>
            </a:r>
            <a:r>
              <a:rPr lang="pt-BR" sz="1600" kern="1200" spc="60" baseline="0" err="1">
                <a:solidFill>
                  <a:schemeClr val="accent3">
                    <a:lumMod val="50000"/>
                  </a:schemeClr>
                </a:solidFill>
                <a:latin typeface="+mn-lt"/>
                <a:ea typeface="+mn-ea"/>
                <a:cs typeface="Segoe UI" panose="020B0502040204020203" pitchFamily="34" charset="0"/>
              </a:rPr>
              <a:t>To</a:t>
            </a:r>
            <a:r>
              <a:rPr lang="pt-BR" sz="1600" kern="1200" spc="60" baseline="0">
                <a:solidFill>
                  <a:schemeClr val="accent3">
                    <a:lumMod val="50000"/>
                  </a:schemeClr>
                </a:solidFill>
                <a:latin typeface="+mn-lt"/>
                <a:ea typeface="+mn-ea"/>
                <a:cs typeface="Segoe UI" panose="020B0502040204020203" pitchFamily="34" charset="0"/>
              </a:rPr>
              <a:t> </a:t>
            </a:r>
            <a:r>
              <a:rPr lang="pt-BR" sz="1600" kern="1200" spc="60" baseline="0" err="1">
                <a:solidFill>
                  <a:schemeClr val="accent3">
                    <a:lumMod val="50000"/>
                  </a:schemeClr>
                </a:solidFill>
                <a:latin typeface="+mn-lt"/>
                <a:ea typeface="+mn-ea"/>
                <a:cs typeface="Segoe UI" panose="020B0502040204020203" pitchFamily="34" charset="0"/>
              </a:rPr>
              <a:t>Work</a:t>
            </a:r>
            <a:r>
              <a:rPr lang="pt-BR" sz="1600" kern="1200" spc="60" baseline="0">
                <a:solidFill>
                  <a:schemeClr val="accent3">
                    <a:lumMod val="50000"/>
                  </a:schemeClr>
                </a:solidFill>
                <a:latin typeface="+mn-lt"/>
                <a:ea typeface="+mn-ea"/>
                <a:cs typeface="Segoe UI" panose="020B0502040204020203" pitchFamily="34" charset="0"/>
              </a:rPr>
              <a:t>® Brasil. Todos os Direitos Reservados</a:t>
            </a:r>
          </a:p>
        </p:txBody>
      </p:sp>
    </p:spTree>
    <p:extLst>
      <p:ext uri="{BB962C8B-B14F-4D97-AF65-F5344CB8AC3E}">
        <p14:creationId xmlns:p14="http://schemas.microsoft.com/office/powerpoint/2010/main" val="3104882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ção Preta c/Subtítulo">
    <p:bg>
      <p:bgPr>
        <a:solidFill>
          <a:schemeClr val="tx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841717C-273E-8943-B1FA-74C7C8391B4C}"/>
              </a:ext>
            </a:extLst>
          </p:cNvPr>
          <p:cNvSpPr>
            <a:spLocks noGrp="1"/>
          </p:cNvSpPr>
          <p:nvPr>
            <p:ph type="body" sz="quarter" idx="12" hasCustomPrompt="1"/>
          </p:nvPr>
        </p:nvSpPr>
        <p:spPr>
          <a:xfrm>
            <a:off x="2291555" y="5265420"/>
            <a:ext cx="19804066" cy="2590800"/>
          </a:xfrm>
          <a:prstGeom prst="rect">
            <a:avLst/>
          </a:prstGeom>
        </p:spPr>
        <p:txBody>
          <a:bodyPr anchor="b"/>
          <a:lstStyle>
            <a:lvl1pPr marL="0" indent="0" algn="ctr">
              <a:buNone/>
              <a:defRPr sz="9600" b="1" i="0" spc="-300" baseline="0">
                <a:solidFill>
                  <a:schemeClr val="bg1"/>
                </a:solidFill>
                <a:latin typeface="+mj-lt"/>
              </a:defRPr>
            </a:lvl1pPr>
          </a:lstStyle>
          <a:p>
            <a:pPr lvl="0"/>
            <a:r>
              <a:rPr lang="en-US"/>
              <a:t>Clique para </a:t>
            </a:r>
            <a:r>
              <a:rPr lang="en-US" err="1"/>
              <a:t>adicionar</a:t>
            </a:r>
            <a:r>
              <a:rPr lang="en-US"/>
              <a:t> um </a:t>
            </a:r>
            <a:r>
              <a:rPr lang="en-US" err="1"/>
              <a:t>título</a:t>
            </a:r>
            <a:r>
              <a:rPr lang="en-US"/>
              <a:t> de </a:t>
            </a:r>
            <a:r>
              <a:rPr lang="en-US" err="1"/>
              <a:t>seção</a:t>
            </a:r>
            <a:endParaRPr lang="en-US"/>
          </a:p>
        </p:txBody>
      </p:sp>
      <p:sp>
        <p:nvSpPr>
          <p:cNvPr id="4" name="Text Placeholder 18">
            <a:extLst>
              <a:ext uri="{FF2B5EF4-FFF2-40B4-BE49-F238E27FC236}">
                <a16:creationId xmlns:a16="http://schemas.microsoft.com/office/drawing/2014/main" id="{D4BBF68B-7F4E-482F-94BF-AC2E5C2FA506}"/>
              </a:ext>
            </a:extLst>
          </p:cNvPr>
          <p:cNvSpPr>
            <a:spLocks noGrp="1"/>
          </p:cNvSpPr>
          <p:nvPr>
            <p:ph type="body" sz="quarter" idx="19" hasCustomPrompt="1"/>
          </p:nvPr>
        </p:nvSpPr>
        <p:spPr>
          <a:xfrm>
            <a:off x="2291557" y="8167827"/>
            <a:ext cx="19804066" cy="1402238"/>
          </a:xfrm>
          <a:prstGeom prst="rect">
            <a:avLst/>
          </a:prstGeom>
        </p:spPr>
        <p:txBody>
          <a:bodyPr lIns="0"/>
          <a:lstStyle>
            <a:lvl1pPr marL="0" indent="0" algn="ctr">
              <a:buNone/>
              <a:defRPr sz="4800">
                <a:solidFill>
                  <a:schemeClr val="bg1"/>
                </a:solidFill>
                <a:latin typeface="+mj-lt"/>
                <a:ea typeface="Sailec" charset="-128"/>
                <a:cs typeface="Sailec" charset="-128"/>
              </a:defRPr>
            </a:lvl1pPr>
          </a:lstStyle>
          <a:p>
            <a:pPr lvl="0"/>
            <a:r>
              <a:rPr lang="pt-BR"/>
              <a:t>Clique para adicionar um subtítulo de </a:t>
            </a:r>
            <a:r>
              <a:rPr lang="pt-BR" err="1"/>
              <a:t>secão</a:t>
            </a:r>
            <a:endParaRPr lang="pt-BR"/>
          </a:p>
        </p:txBody>
      </p:sp>
      <p:grpSp>
        <p:nvGrpSpPr>
          <p:cNvPr id="5" name="Agrupar 4">
            <a:extLst>
              <a:ext uri="{FF2B5EF4-FFF2-40B4-BE49-F238E27FC236}">
                <a16:creationId xmlns:a16="http://schemas.microsoft.com/office/drawing/2014/main" id="{B5DCEA0F-697F-43EB-B2BD-D36DD45A7C98}"/>
              </a:ext>
            </a:extLst>
          </p:cNvPr>
          <p:cNvGrpSpPr/>
          <p:nvPr userDrawn="1"/>
        </p:nvGrpSpPr>
        <p:grpSpPr>
          <a:xfrm>
            <a:off x="22475774" y="1117991"/>
            <a:ext cx="844402" cy="873370"/>
            <a:chOff x="3624349" y="2222536"/>
            <a:chExt cx="3799297" cy="3930156"/>
          </a:xfrm>
        </p:grpSpPr>
        <p:sp>
          <p:nvSpPr>
            <p:cNvPr id="6" name="Retângulo 5">
              <a:extLst>
                <a:ext uri="{FF2B5EF4-FFF2-40B4-BE49-F238E27FC236}">
                  <a16:creationId xmlns:a16="http://schemas.microsoft.com/office/drawing/2014/main" id="{3B84E649-E9A0-43DD-A868-1D334BF7DB87}"/>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7" name="Retângulo 6">
              <a:extLst>
                <a:ext uri="{FF2B5EF4-FFF2-40B4-BE49-F238E27FC236}">
                  <a16:creationId xmlns:a16="http://schemas.microsoft.com/office/drawing/2014/main" id="{7F636F28-FB98-46EC-99FD-B7336EB71D2F}"/>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8" name="Retângulo 7">
              <a:extLst>
                <a:ext uri="{FF2B5EF4-FFF2-40B4-BE49-F238E27FC236}">
                  <a16:creationId xmlns:a16="http://schemas.microsoft.com/office/drawing/2014/main" id="{584958F9-0DD4-4E01-8543-0755707EF910}"/>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9" name="Retângulo 8">
              <a:extLst>
                <a:ext uri="{FF2B5EF4-FFF2-40B4-BE49-F238E27FC236}">
                  <a16:creationId xmlns:a16="http://schemas.microsoft.com/office/drawing/2014/main" id="{D0D258AC-874A-434D-A2D7-B8D16B467B52}"/>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1" name="Retângulo 10">
              <a:extLst>
                <a:ext uri="{FF2B5EF4-FFF2-40B4-BE49-F238E27FC236}">
                  <a16:creationId xmlns:a16="http://schemas.microsoft.com/office/drawing/2014/main" id="{3CC5E2B5-72A5-4BC5-8F0A-A974CDD64E7F}"/>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2" name="Retângulo 11">
              <a:extLst>
                <a:ext uri="{FF2B5EF4-FFF2-40B4-BE49-F238E27FC236}">
                  <a16:creationId xmlns:a16="http://schemas.microsoft.com/office/drawing/2014/main" id="{2831FC05-ABD2-408E-A47B-3C223E88C7A3}"/>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EA35AD2B-5A0B-4853-8C09-D5D9342DD21A}"/>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E84B61D7-1DB8-4535-BCFE-F262B8766F85}"/>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D634B8F9-A561-480A-AFE3-C6767C62EF26}"/>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12A3675D-3937-406E-82EE-58F6B4F140CB}"/>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D5B43E55-BC0F-4598-876D-05AE41652656}"/>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B45BFD7F-0B7C-4D12-98EC-E1F63BB84541}"/>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E7F1E42A-10F3-4CD3-82BC-99FB7316BBC7}"/>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EC6B6ABC-43CD-470C-A26E-FD5F05EB280A}"/>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D1D9128D-D224-4FB2-9B44-DEFDD4783D27}"/>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39E451DD-975F-43EF-82D3-CB0274BD7380}"/>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73CBC00-882A-49FE-89F2-631562779896}"/>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DA11048E-6F1E-4EEB-918E-107B01684833}"/>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C451A7CC-84AB-4988-9C02-1028BDD541FE}"/>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AD6CADB8-31F5-4709-A2EA-B4A2458177AC}"/>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D90278DD-FCC0-4FF0-9FEC-95631E128F05}"/>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A889EF7C-BDA1-470E-BD13-EB2857ED9AE7}"/>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27B6D7FA-F55A-4AE8-8B09-397ADD527373}"/>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32D94FA7-0C7E-481C-BAC2-3A9E75178254}"/>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C444F22B-9679-4545-AB5C-7802CFD0AE9F}"/>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
        <p:nvSpPr>
          <p:cNvPr id="32" name="Rectangle 12">
            <a:extLst>
              <a:ext uri="{FF2B5EF4-FFF2-40B4-BE49-F238E27FC236}">
                <a16:creationId xmlns:a16="http://schemas.microsoft.com/office/drawing/2014/main" id="{E8A71EF5-3987-4D6C-8160-19D870094EDE}"/>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Certificação | Consultoria | Liderança | Saúde</a:t>
            </a:r>
          </a:p>
        </p:txBody>
      </p:sp>
    </p:spTree>
    <p:extLst>
      <p:ext uri="{BB962C8B-B14F-4D97-AF65-F5344CB8AC3E}">
        <p14:creationId xmlns:p14="http://schemas.microsoft.com/office/powerpoint/2010/main" val="35643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8" y="1523999"/>
            <a:ext cx="21305520" cy="1524001"/>
          </a:xfrm>
        </p:spPr>
        <p:txBody>
          <a:bodyPr/>
          <a:lstStyle>
            <a:lvl1pPr>
              <a:defRPr>
                <a:latin typeface="+mj-lt"/>
              </a:defRPr>
            </a:lvl1pPr>
          </a:lstStyle>
          <a:p>
            <a:r>
              <a:rPr lang="en-US"/>
              <a:t>Add Page Title</a:t>
            </a:r>
          </a:p>
        </p:txBody>
      </p:sp>
      <p:sp>
        <p:nvSpPr>
          <p:cNvPr id="3" name="Content Placeholder 2"/>
          <p:cNvSpPr>
            <a:spLocks noGrp="1"/>
          </p:cNvSpPr>
          <p:nvPr>
            <p:ph idx="1" hasCustomPrompt="1"/>
          </p:nvPr>
        </p:nvSpPr>
        <p:spPr>
          <a:xfrm>
            <a:off x="1525588" y="3810001"/>
            <a:ext cx="21332125" cy="8381999"/>
          </a:xfrm>
        </p:spPr>
        <p:txBody>
          <a:bodyPr numCol="2" spcCol="914400">
            <a:normAutofit/>
          </a:bodyPr>
          <a:lstStyle>
            <a:lvl1pPr>
              <a:defRPr sz="2400"/>
            </a:lvl1pPr>
            <a:lvl2pPr>
              <a:defRPr sz="2400"/>
            </a:lvl2pPr>
            <a:lvl3pPr>
              <a:defRPr sz="2400"/>
            </a:lvl3pPr>
            <a:lvl4pPr>
              <a:defRPr sz="2400"/>
            </a:lvl4pPr>
            <a:lvl5pPr marL="3657600" indent="0">
              <a:buNone/>
              <a:defRPr sz="2400"/>
            </a:lvl5pPr>
          </a:lstStyle>
          <a:p>
            <a:pPr lvl="0"/>
            <a:r>
              <a:rPr lang="en-US"/>
              <a:t>This is a one column full width content </a:t>
            </a:r>
          </a:p>
          <a:p>
            <a:pPr lvl="0"/>
            <a:r>
              <a:rPr lang="en-US"/>
              <a:t>Add Text/ List / Click Icon to add Content</a:t>
            </a:r>
          </a:p>
          <a:p>
            <a:pPr lvl="0"/>
            <a:r>
              <a:rPr lang="en-US"/>
              <a:t>Use the column tool to break up long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Footer Placeholder 4"/>
          <p:cNvSpPr>
            <a:spLocks noGrp="1"/>
          </p:cNvSpPr>
          <p:nvPr>
            <p:ph type="ftr" sz="quarter" idx="11"/>
          </p:nvPr>
        </p:nvSpPr>
        <p:spPr/>
        <p:txBody>
          <a:bodyPr/>
          <a:lstStyle/>
          <a:p>
            <a:r>
              <a:rPr lang="en-US"/>
              <a:t>©Great Place To Work® Institute, Inc. All Rights Reserved.</a:t>
            </a:r>
            <a:endParaRPr lang="en-US" baseline="30000"/>
          </a:p>
        </p:txBody>
      </p:sp>
      <p:sp>
        <p:nvSpPr>
          <p:cNvPr id="6" name="Slide Number Placeholder 5"/>
          <p:cNvSpPr>
            <a:spLocks noGrp="1"/>
          </p:cNvSpPr>
          <p:nvPr>
            <p:ph type="sldNum" sz="quarter" idx="12"/>
          </p:nvPr>
        </p:nvSpPr>
        <p:spPr/>
        <p:txBody>
          <a:bodyPr/>
          <a:lstStyle/>
          <a:p>
            <a:fld id="{9B1748D1-B24F-F743-AFA7-ADB2C4425DB8}" type="slidenum">
              <a:rPr lang="en-US" smtClean="0"/>
              <a:t>‹nº›</a:t>
            </a:fld>
            <a:endParaRPr lang="en-US"/>
          </a:p>
        </p:txBody>
      </p:sp>
      <p:sp>
        <p:nvSpPr>
          <p:cNvPr id="8" name="Text Placeholder 7">
            <a:extLst>
              <a:ext uri="{FF2B5EF4-FFF2-40B4-BE49-F238E27FC236}">
                <a16:creationId xmlns:a16="http://schemas.microsoft.com/office/drawing/2014/main" id="{A7C243E8-9D9C-8F05-2543-43FD6A908741}"/>
              </a:ext>
            </a:extLst>
          </p:cNvPr>
          <p:cNvSpPr>
            <a:spLocks noGrp="1"/>
          </p:cNvSpPr>
          <p:nvPr>
            <p:ph type="body" sz="quarter" idx="13" hasCustomPrompt="1"/>
          </p:nvPr>
        </p:nvSpPr>
        <p:spPr>
          <a:xfrm>
            <a:off x="1525588" y="2438400"/>
            <a:ext cx="21336000" cy="914400"/>
          </a:xfrm>
        </p:spPr>
        <p:txBody>
          <a:bodyPr>
            <a:normAutofit/>
          </a:bodyPr>
          <a:lstStyle>
            <a:lvl1pPr marL="0" indent="0">
              <a:buNone/>
              <a:defRPr sz="3200" b="1">
                <a:solidFill>
                  <a:schemeClr val="tx1"/>
                </a:solidFill>
                <a:latin typeface="+mj-lt"/>
              </a:defRPr>
            </a:lvl1pPr>
          </a:lstStyle>
          <a:p>
            <a:pPr lvl="0"/>
            <a:r>
              <a:rPr lang="en-US"/>
              <a:t>Optional Subhead</a:t>
            </a:r>
          </a:p>
        </p:txBody>
      </p:sp>
    </p:spTree>
    <p:extLst>
      <p:ext uri="{BB962C8B-B14F-4D97-AF65-F5344CB8AC3E}">
        <p14:creationId xmlns:p14="http://schemas.microsoft.com/office/powerpoint/2010/main" val="2668129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ção Preta">
    <p:bg>
      <p:bgPr>
        <a:solidFill>
          <a:schemeClr val="tx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9935B5FF-96BE-4667-9861-F68D08509313}"/>
              </a:ext>
            </a:extLst>
          </p:cNvPr>
          <p:cNvSpPr>
            <a:spLocks noGrp="1"/>
          </p:cNvSpPr>
          <p:nvPr>
            <p:ph type="body" sz="quarter" idx="12" hasCustomPrompt="1"/>
          </p:nvPr>
        </p:nvSpPr>
        <p:spPr>
          <a:xfrm>
            <a:off x="2291555" y="5562600"/>
            <a:ext cx="19804066" cy="2590800"/>
          </a:xfrm>
          <a:prstGeom prst="rect">
            <a:avLst/>
          </a:prstGeom>
        </p:spPr>
        <p:txBody>
          <a:bodyPr anchor="ctr"/>
          <a:lstStyle>
            <a:lvl1pPr marL="0" indent="0" algn="ctr">
              <a:buNone/>
              <a:defRPr sz="9600" b="1" i="0" spc="-300" baseline="0">
                <a:solidFill>
                  <a:schemeClr val="bg1"/>
                </a:solidFill>
                <a:latin typeface="+mj-lt"/>
              </a:defRPr>
            </a:lvl1pPr>
          </a:lstStyle>
          <a:p>
            <a:pPr lvl="0"/>
            <a:r>
              <a:rPr lang="en-US"/>
              <a:t>Clique para </a:t>
            </a:r>
            <a:r>
              <a:rPr lang="en-US" err="1"/>
              <a:t>adicionar</a:t>
            </a:r>
            <a:r>
              <a:rPr lang="en-US"/>
              <a:t> um </a:t>
            </a:r>
            <a:r>
              <a:rPr lang="en-US" err="1"/>
              <a:t>título</a:t>
            </a:r>
            <a:r>
              <a:rPr lang="en-US"/>
              <a:t> de </a:t>
            </a:r>
            <a:r>
              <a:rPr lang="en-US" err="1"/>
              <a:t>seção</a:t>
            </a:r>
            <a:endParaRPr lang="en-US"/>
          </a:p>
        </p:txBody>
      </p:sp>
      <p:grpSp>
        <p:nvGrpSpPr>
          <p:cNvPr id="3" name="Agrupar 2">
            <a:extLst>
              <a:ext uri="{FF2B5EF4-FFF2-40B4-BE49-F238E27FC236}">
                <a16:creationId xmlns:a16="http://schemas.microsoft.com/office/drawing/2014/main" id="{7BABAC62-EE65-402E-8C2F-F832BB4DE635}"/>
              </a:ext>
            </a:extLst>
          </p:cNvPr>
          <p:cNvGrpSpPr/>
          <p:nvPr userDrawn="1"/>
        </p:nvGrpSpPr>
        <p:grpSpPr>
          <a:xfrm>
            <a:off x="22475774" y="1117991"/>
            <a:ext cx="844402" cy="873370"/>
            <a:chOff x="3624349" y="2222536"/>
            <a:chExt cx="3799297" cy="3930156"/>
          </a:xfrm>
        </p:grpSpPr>
        <p:sp>
          <p:nvSpPr>
            <p:cNvPr id="4" name="Retângulo 3">
              <a:extLst>
                <a:ext uri="{FF2B5EF4-FFF2-40B4-BE49-F238E27FC236}">
                  <a16:creationId xmlns:a16="http://schemas.microsoft.com/office/drawing/2014/main" id="{577ED1C3-7586-49D1-98E7-A3990D8EC5CE}"/>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 name="Retângulo 5">
              <a:extLst>
                <a:ext uri="{FF2B5EF4-FFF2-40B4-BE49-F238E27FC236}">
                  <a16:creationId xmlns:a16="http://schemas.microsoft.com/office/drawing/2014/main" id="{68210C39-0AA0-4B76-BC6A-8E9F4172E048}"/>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7" name="Retângulo 6">
              <a:extLst>
                <a:ext uri="{FF2B5EF4-FFF2-40B4-BE49-F238E27FC236}">
                  <a16:creationId xmlns:a16="http://schemas.microsoft.com/office/drawing/2014/main" id="{4D4CD68F-D4CD-4FD5-BF06-4426A83875C7}"/>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8" name="Retângulo 7">
              <a:extLst>
                <a:ext uri="{FF2B5EF4-FFF2-40B4-BE49-F238E27FC236}">
                  <a16:creationId xmlns:a16="http://schemas.microsoft.com/office/drawing/2014/main" id="{D37C85EF-4F6C-4F8E-83C4-E9EB7C517972}"/>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9" name="Retângulo 8">
              <a:extLst>
                <a:ext uri="{FF2B5EF4-FFF2-40B4-BE49-F238E27FC236}">
                  <a16:creationId xmlns:a16="http://schemas.microsoft.com/office/drawing/2014/main" id="{74254073-ECF7-4288-B589-BFD04B13835A}"/>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0" name="Retângulo 9">
              <a:extLst>
                <a:ext uri="{FF2B5EF4-FFF2-40B4-BE49-F238E27FC236}">
                  <a16:creationId xmlns:a16="http://schemas.microsoft.com/office/drawing/2014/main" id="{222A4405-543A-4037-AE2C-C743C1260269}"/>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1" name="Retângulo 10">
              <a:extLst>
                <a:ext uri="{FF2B5EF4-FFF2-40B4-BE49-F238E27FC236}">
                  <a16:creationId xmlns:a16="http://schemas.microsoft.com/office/drawing/2014/main" id="{F06A4D5B-DB7E-411B-951A-12B5A063022C}"/>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2" name="Retângulo 11">
              <a:extLst>
                <a:ext uri="{FF2B5EF4-FFF2-40B4-BE49-F238E27FC236}">
                  <a16:creationId xmlns:a16="http://schemas.microsoft.com/office/drawing/2014/main" id="{0E300778-2B2C-4BC5-9128-11D8DD5106E3}"/>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2F8D7D4F-4C88-41C2-9588-AF68CB695394}"/>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75FD220D-D78B-4536-81F0-48FFBC0CE97B}"/>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332119F0-81A2-4CD5-A873-1464E552EDD0}"/>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74CEB32E-0F27-4E36-82C1-9C89C3841762}"/>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7554393B-15D0-48CB-A225-D15400B06371}"/>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A2EFE615-19B7-48F4-BA38-CB2C4C39C1BC}"/>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FEDCAB6F-A0D8-41A7-885F-2EB778F0A97A}"/>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0225B827-70AC-4100-99EA-3F58E9436768}"/>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EFD67ABF-FE72-47A3-B4AC-5ADD8EFF0DB1}"/>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E8C7F341-D2DA-472D-84A7-806028E56959}"/>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6902D244-AC1F-433E-9701-D905CE1FD1F5}"/>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CA3769E8-DF19-4197-90C8-55A83A5B7E33}"/>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60008C86-F74B-494F-9013-4341135107D2}"/>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CEF258F6-E856-4905-A73B-B3B130249A31}"/>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363DB92A-4F83-480A-A01D-133BE4100CA8}"/>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371396B5-6D38-45A4-A0A2-1075E56746A3}"/>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314E59CB-CC26-4F1E-B242-206E236BD4C4}"/>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
        <p:nvSpPr>
          <p:cNvPr id="30" name="Rectangle 12">
            <a:extLst>
              <a:ext uri="{FF2B5EF4-FFF2-40B4-BE49-F238E27FC236}">
                <a16:creationId xmlns:a16="http://schemas.microsoft.com/office/drawing/2014/main" id="{CDF65134-68ED-476D-BD60-DE44779FA412}"/>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Certificação | Consultoria | Liderança | Saúde</a:t>
            </a:r>
          </a:p>
        </p:txBody>
      </p:sp>
    </p:spTree>
    <p:extLst>
      <p:ext uri="{BB962C8B-B14F-4D97-AF65-F5344CB8AC3E}">
        <p14:creationId xmlns:p14="http://schemas.microsoft.com/office/powerpoint/2010/main" val="1562476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ção Vermelha c/Subtítulo">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841717C-273E-8943-B1FA-74C7C8391B4C}"/>
              </a:ext>
            </a:extLst>
          </p:cNvPr>
          <p:cNvSpPr>
            <a:spLocks noGrp="1"/>
          </p:cNvSpPr>
          <p:nvPr>
            <p:ph type="body" sz="quarter" idx="12" hasCustomPrompt="1"/>
          </p:nvPr>
        </p:nvSpPr>
        <p:spPr>
          <a:xfrm>
            <a:off x="2291555" y="5265420"/>
            <a:ext cx="19804066" cy="2590800"/>
          </a:xfrm>
          <a:prstGeom prst="rect">
            <a:avLst/>
          </a:prstGeom>
        </p:spPr>
        <p:txBody>
          <a:bodyPr anchor="b"/>
          <a:lstStyle>
            <a:lvl1pPr marL="0" indent="0" algn="ctr">
              <a:buNone/>
              <a:defRPr sz="9600" b="1" i="0" spc="-300" baseline="0">
                <a:solidFill>
                  <a:schemeClr val="bg1"/>
                </a:solidFill>
                <a:latin typeface="+mj-lt"/>
              </a:defRPr>
            </a:lvl1pPr>
          </a:lstStyle>
          <a:p>
            <a:pPr lvl="0"/>
            <a:r>
              <a:rPr lang="en-US"/>
              <a:t>Clique para </a:t>
            </a:r>
            <a:r>
              <a:rPr lang="en-US" err="1"/>
              <a:t>adicionar</a:t>
            </a:r>
            <a:r>
              <a:rPr lang="en-US"/>
              <a:t> um </a:t>
            </a:r>
            <a:r>
              <a:rPr lang="en-US" err="1"/>
              <a:t>título</a:t>
            </a:r>
            <a:r>
              <a:rPr lang="en-US"/>
              <a:t> de </a:t>
            </a:r>
            <a:r>
              <a:rPr lang="en-US" err="1"/>
              <a:t>seção</a:t>
            </a:r>
            <a:endParaRPr lang="en-US"/>
          </a:p>
        </p:txBody>
      </p:sp>
      <p:sp>
        <p:nvSpPr>
          <p:cNvPr id="4" name="Text Placeholder 18">
            <a:extLst>
              <a:ext uri="{FF2B5EF4-FFF2-40B4-BE49-F238E27FC236}">
                <a16:creationId xmlns:a16="http://schemas.microsoft.com/office/drawing/2014/main" id="{D4BBF68B-7F4E-482F-94BF-AC2E5C2FA506}"/>
              </a:ext>
            </a:extLst>
          </p:cNvPr>
          <p:cNvSpPr>
            <a:spLocks noGrp="1"/>
          </p:cNvSpPr>
          <p:nvPr>
            <p:ph type="body" sz="quarter" idx="19" hasCustomPrompt="1"/>
          </p:nvPr>
        </p:nvSpPr>
        <p:spPr>
          <a:xfrm>
            <a:off x="2291557" y="8167827"/>
            <a:ext cx="19804066" cy="1402238"/>
          </a:xfrm>
          <a:prstGeom prst="rect">
            <a:avLst/>
          </a:prstGeom>
        </p:spPr>
        <p:txBody>
          <a:bodyPr lIns="0"/>
          <a:lstStyle>
            <a:lvl1pPr marL="0" indent="0" algn="ctr">
              <a:buNone/>
              <a:defRPr sz="4800">
                <a:solidFill>
                  <a:schemeClr val="bg1"/>
                </a:solidFill>
                <a:latin typeface="+mj-lt"/>
                <a:ea typeface="Sailec" charset="-128"/>
                <a:cs typeface="Sailec" charset="-128"/>
              </a:defRPr>
            </a:lvl1pPr>
          </a:lstStyle>
          <a:p>
            <a:pPr lvl="0"/>
            <a:r>
              <a:rPr lang="pt-BR"/>
              <a:t>Clique para adicionar um subtítulo de </a:t>
            </a:r>
            <a:r>
              <a:rPr lang="pt-BR" err="1"/>
              <a:t>secão</a:t>
            </a:r>
            <a:endParaRPr lang="pt-BR"/>
          </a:p>
        </p:txBody>
      </p:sp>
      <p:grpSp>
        <p:nvGrpSpPr>
          <p:cNvPr id="32" name="Agrupar 31">
            <a:extLst>
              <a:ext uri="{FF2B5EF4-FFF2-40B4-BE49-F238E27FC236}">
                <a16:creationId xmlns:a16="http://schemas.microsoft.com/office/drawing/2014/main" id="{B9B0710D-A82E-41C1-A03D-2999769E05C0}"/>
              </a:ext>
            </a:extLst>
          </p:cNvPr>
          <p:cNvGrpSpPr/>
          <p:nvPr userDrawn="1"/>
        </p:nvGrpSpPr>
        <p:grpSpPr>
          <a:xfrm>
            <a:off x="22475774" y="1117991"/>
            <a:ext cx="844402" cy="873370"/>
            <a:chOff x="3624349" y="2222536"/>
            <a:chExt cx="3799297" cy="3930156"/>
          </a:xfrm>
          <a:solidFill>
            <a:schemeClr val="bg1"/>
          </a:solidFill>
        </p:grpSpPr>
        <p:sp>
          <p:nvSpPr>
            <p:cNvPr id="33" name="Retângulo 32">
              <a:extLst>
                <a:ext uri="{FF2B5EF4-FFF2-40B4-BE49-F238E27FC236}">
                  <a16:creationId xmlns:a16="http://schemas.microsoft.com/office/drawing/2014/main" id="{7A0695D9-3F1F-442B-A2CA-A094F5DC890B}"/>
                </a:ext>
              </a:extLst>
            </p:cNvPr>
            <p:cNvSpPr/>
            <p:nvPr userDrawn="1"/>
          </p:nvSpPr>
          <p:spPr>
            <a:xfrm>
              <a:off x="3624349"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F41D89C6-B4EF-45EB-9841-A1A8BBFA9B50}"/>
                </a:ext>
              </a:extLst>
            </p:cNvPr>
            <p:cNvSpPr/>
            <p:nvPr userDrawn="1"/>
          </p:nvSpPr>
          <p:spPr>
            <a:xfrm>
              <a:off x="4465002"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3B30C7B1-DAAB-4E61-B962-5DDE101C453F}"/>
                </a:ext>
              </a:extLst>
            </p:cNvPr>
            <p:cNvSpPr/>
            <p:nvPr userDrawn="1"/>
          </p:nvSpPr>
          <p:spPr>
            <a:xfrm>
              <a:off x="5305655"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36761720-B38B-426F-9523-1CC2F325AAEF}"/>
                </a:ext>
              </a:extLst>
            </p:cNvPr>
            <p:cNvSpPr/>
            <p:nvPr userDrawn="1"/>
          </p:nvSpPr>
          <p:spPr>
            <a:xfrm>
              <a:off x="6146308"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01BA8FFF-5FEA-4B88-81D6-E029762C5187}"/>
                </a:ext>
              </a:extLst>
            </p:cNvPr>
            <p:cNvSpPr/>
            <p:nvPr userDrawn="1"/>
          </p:nvSpPr>
          <p:spPr>
            <a:xfrm>
              <a:off x="6986961" y="222253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76566235-281F-4C91-B1D7-3C47400D670B}"/>
                </a:ext>
              </a:extLst>
            </p:cNvPr>
            <p:cNvSpPr/>
            <p:nvPr userDrawn="1"/>
          </p:nvSpPr>
          <p:spPr>
            <a:xfrm>
              <a:off x="3624349"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0993A2FE-2C34-44D0-8EAF-AA3C02428A23}"/>
                </a:ext>
              </a:extLst>
            </p:cNvPr>
            <p:cNvSpPr/>
            <p:nvPr userDrawn="1"/>
          </p:nvSpPr>
          <p:spPr>
            <a:xfrm>
              <a:off x="4465002"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E2662065-E77D-432A-A8CA-098673EA15D4}"/>
                </a:ext>
              </a:extLst>
            </p:cNvPr>
            <p:cNvSpPr/>
            <p:nvPr userDrawn="1"/>
          </p:nvSpPr>
          <p:spPr>
            <a:xfrm>
              <a:off x="5305655"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29E2B290-B3BD-423C-A526-7434961FD98E}"/>
                </a:ext>
              </a:extLst>
            </p:cNvPr>
            <p:cNvSpPr/>
            <p:nvPr userDrawn="1"/>
          </p:nvSpPr>
          <p:spPr>
            <a:xfrm>
              <a:off x="6146308"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290DAD25-69F3-41BD-BDBD-028D2EFDA6A8}"/>
                </a:ext>
              </a:extLst>
            </p:cNvPr>
            <p:cNvSpPr/>
            <p:nvPr userDrawn="1"/>
          </p:nvSpPr>
          <p:spPr>
            <a:xfrm>
              <a:off x="6986961" y="3095905"/>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D3AB61B2-8713-4172-AF69-6F7A8FCAF1FA}"/>
                </a:ext>
              </a:extLst>
            </p:cNvPr>
            <p:cNvSpPr/>
            <p:nvPr userDrawn="1"/>
          </p:nvSpPr>
          <p:spPr>
            <a:xfrm>
              <a:off x="3624349"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D2152CD1-B546-4C73-AA24-9F8AF92E162B}"/>
                </a:ext>
              </a:extLst>
            </p:cNvPr>
            <p:cNvSpPr/>
            <p:nvPr userDrawn="1"/>
          </p:nvSpPr>
          <p:spPr>
            <a:xfrm>
              <a:off x="4465002"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ED266107-2B31-4141-B37A-33C0FF9D4BDA}"/>
                </a:ext>
              </a:extLst>
            </p:cNvPr>
            <p:cNvSpPr/>
            <p:nvPr userDrawn="1"/>
          </p:nvSpPr>
          <p:spPr>
            <a:xfrm>
              <a:off x="5305655"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2C765B75-05E5-4661-A1A4-45B3F9908878}"/>
                </a:ext>
              </a:extLst>
            </p:cNvPr>
            <p:cNvSpPr/>
            <p:nvPr userDrawn="1"/>
          </p:nvSpPr>
          <p:spPr>
            <a:xfrm>
              <a:off x="6146308"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4D06629D-05F7-4F7C-AC65-A4A7912AE388}"/>
                </a:ext>
              </a:extLst>
            </p:cNvPr>
            <p:cNvSpPr/>
            <p:nvPr userDrawn="1"/>
          </p:nvSpPr>
          <p:spPr>
            <a:xfrm>
              <a:off x="6986961" y="3969273"/>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157BBA77-14C3-4437-BC7D-8DDD3A0D38BF}"/>
                </a:ext>
              </a:extLst>
            </p:cNvPr>
            <p:cNvSpPr/>
            <p:nvPr userDrawn="1"/>
          </p:nvSpPr>
          <p:spPr>
            <a:xfrm>
              <a:off x="3624349"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1822AFF7-6F71-4CE7-8264-FF6FCF36DE9C}"/>
                </a:ext>
              </a:extLst>
            </p:cNvPr>
            <p:cNvSpPr/>
            <p:nvPr userDrawn="1"/>
          </p:nvSpPr>
          <p:spPr>
            <a:xfrm>
              <a:off x="4465002"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BD91436C-2B55-4825-805F-750B56385717}"/>
                </a:ext>
              </a:extLst>
            </p:cNvPr>
            <p:cNvSpPr/>
            <p:nvPr userDrawn="1"/>
          </p:nvSpPr>
          <p:spPr>
            <a:xfrm>
              <a:off x="5305655"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25B40748-316F-40B5-AF3C-B8E20E934A12}"/>
                </a:ext>
              </a:extLst>
            </p:cNvPr>
            <p:cNvSpPr/>
            <p:nvPr userDrawn="1"/>
          </p:nvSpPr>
          <p:spPr>
            <a:xfrm>
              <a:off x="6146308"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33170DA0-3A74-479C-B863-D3D9A31795CD}"/>
                </a:ext>
              </a:extLst>
            </p:cNvPr>
            <p:cNvSpPr/>
            <p:nvPr userDrawn="1"/>
          </p:nvSpPr>
          <p:spPr>
            <a:xfrm>
              <a:off x="6986961" y="4842640"/>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3C64E9C6-0834-4373-AC42-F6667BF6CD5D}"/>
                </a:ext>
              </a:extLst>
            </p:cNvPr>
            <p:cNvSpPr/>
            <p:nvPr userDrawn="1"/>
          </p:nvSpPr>
          <p:spPr>
            <a:xfrm>
              <a:off x="3624349"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18BCD520-4329-45E5-B100-EB8A4B284222}"/>
                </a:ext>
              </a:extLst>
            </p:cNvPr>
            <p:cNvSpPr/>
            <p:nvPr userDrawn="1"/>
          </p:nvSpPr>
          <p:spPr>
            <a:xfrm>
              <a:off x="4465002"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EF5C54ED-9593-43B1-AB39-9B726A8A7C7F}"/>
                </a:ext>
              </a:extLst>
            </p:cNvPr>
            <p:cNvSpPr/>
            <p:nvPr userDrawn="1"/>
          </p:nvSpPr>
          <p:spPr>
            <a:xfrm>
              <a:off x="5305655"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26C0AC04-5259-487A-82E0-39FE054D7000}"/>
                </a:ext>
              </a:extLst>
            </p:cNvPr>
            <p:cNvSpPr/>
            <p:nvPr userDrawn="1"/>
          </p:nvSpPr>
          <p:spPr>
            <a:xfrm>
              <a:off x="6146308"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D2FA545E-6B69-48B5-B9C5-969EBE472F86}"/>
                </a:ext>
              </a:extLst>
            </p:cNvPr>
            <p:cNvSpPr/>
            <p:nvPr userDrawn="1"/>
          </p:nvSpPr>
          <p:spPr>
            <a:xfrm>
              <a:off x="6986961" y="57160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
        <p:nvSpPr>
          <p:cNvPr id="58" name="Rectangle 12">
            <a:extLst>
              <a:ext uri="{FF2B5EF4-FFF2-40B4-BE49-F238E27FC236}">
                <a16:creationId xmlns:a16="http://schemas.microsoft.com/office/drawing/2014/main" id="{2392F99D-779D-4199-8503-8A9DBFBEFDB6}"/>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bg1"/>
                </a:solidFill>
                <a:latin typeface="Gilroy" panose="00000500000000000000" pitchFamily="50" charset="0"/>
                <a:ea typeface="+mn-ea"/>
                <a:cs typeface="Segoe UI" panose="020B0502040204020203" pitchFamily="34" charset="0"/>
              </a:rPr>
              <a:t>Certificação | Consultoria | Liderança | Saúde</a:t>
            </a:r>
          </a:p>
        </p:txBody>
      </p:sp>
      <p:sp>
        <p:nvSpPr>
          <p:cNvPr id="59" name="Rectangle 12">
            <a:extLst>
              <a:ext uri="{FF2B5EF4-FFF2-40B4-BE49-F238E27FC236}">
                <a16:creationId xmlns:a16="http://schemas.microsoft.com/office/drawing/2014/main" id="{6748C870-7B3D-49B7-9F18-6BD298E299A7}"/>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bg1"/>
                </a:solidFill>
                <a:latin typeface="Gilroy" panose="00000500000000000000" pitchFamily="50" charset="0"/>
                <a:ea typeface="+mn-ea"/>
                <a:cs typeface="Segoe UI" panose="020B0502040204020203" pitchFamily="34" charset="0"/>
              </a:rPr>
              <a:t>© 2023 </a:t>
            </a:r>
            <a:r>
              <a:rPr lang="pt-BR" sz="1600" kern="1200" spc="60" baseline="0" err="1">
                <a:solidFill>
                  <a:schemeClr val="bg1"/>
                </a:solidFill>
                <a:latin typeface="Gilroy" panose="00000500000000000000" pitchFamily="50" charset="0"/>
                <a:ea typeface="+mn-ea"/>
                <a:cs typeface="Segoe UI" panose="020B0502040204020203" pitchFamily="34" charset="0"/>
              </a:rPr>
              <a:t>Great</a:t>
            </a:r>
            <a:r>
              <a:rPr lang="pt-BR" sz="1600" kern="1200" spc="60" baseline="0">
                <a:solidFill>
                  <a:schemeClr val="bg1"/>
                </a:solidFill>
                <a:latin typeface="Gilroy" panose="00000500000000000000" pitchFamily="50" charset="0"/>
                <a:ea typeface="+mn-ea"/>
                <a:cs typeface="Segoe UI" panose="020B0502040204020203" pitchFamily="34" charset="0"/>
              </a:rPr>
              <a:t> </a:t>
            </a:r>
            <a:r>
              <a:rPr lang="pt-BR" sz="1600" kern="1200" spc="60" baseline="0" err="1">
                <a:solidFill>
                  <a:schemeClr val="bg1"/>
                </a:solidFill>
                <a:latin typeface="Gilroy" panose="00000500000000000000" pitchFamily="50" charset="0"/>
                <a:ea typeface="+mn-ea"/>
                <a:cs typeface="Segoe UI" panose="020B0502040204020203" pitchFamily="34" charset="0"/>
              </a:rPr>
              <a:t>Place</a:t>
            </a:r>
            <a:r>
              <a:rPr lang="pt-BR" sz="1600" kern="1200" spc="60" baseline="0">
                <a:solidFill>
                  <a:schemeClr val="bg1"/>
                </a:solidFill>
                <a:latin typeface="Gilroy" panose="00000500000000000000" pitchFamily="50" charset="0"/>
                <a:ea typeface="+mn-ea"/>
                <a:cs typeface="Segoe UI" panose="020B0502040204020203" pitchFamily="34" charset="0"/>
              </a:rPr>
              <a:t> </a:t>
            </a:r>
            <a:r>
              <a:rPr lang="pt-BR" sz="1600" kern="1200" spc="60" baseline="0" err="1">
                <a:solidFill>
                  <a:schemeClr val="bg1"/>
                </a:solidFill>
                <a:latin typeface="Gilroy" panose="00000500000000000000" pitchFamily="50" charset="0"/>
                <a:ea typeface="+mn-ea"/>
                <a:cs typeface="Segoe UI" panose="020B0502040204020203" pitchFamily="34" charset="0"/>
              </a:rPr>
              <a:t>To</a:t>
            </a:r>
            <a:r>
              <a:rPr lang="pt-BR" sz="1600" kern="1200" spc="60" baseline="0">
                <a:solidFill>
                  <a:schemeClr val="bg1"/>
                </a:solidFill>
                <a:latin typeface="Gilroy" panose="00000500000000000000" pitchFamily="50" charset="0"/>
                <a:ea typeface="+mn-ea"/>
                <a:cs typeface="Segoe UI" panose="020B0502040204020203" pitchFamily="34" charset="0"/>
              </a:rPr>
              <a:t> </a:t>
            </a:r>
            <a:r>
              <a:rPr lang="pt-BR" sz="1600" kern="1200" spc="60" baseline="0" err="1">
                <a:solidFill>
                  <a:schemeClr val="bg1"/>
                </a:solidFill>
                <a:latin typeface="Gilroy" panose="00000500000000000000" pitchFamily="50" charset="0"/>
                <a:ea typeface="+mn-ea"/>
                <a:cs typeface="Segoe UI" panose="020B0502040204020203" pitchFamily="34" charset="0"/>
              </a:rPr>
              <a:t>Work</a:t>
            </a:r>
            <a:r>
              <a:rPr lang="pt-BR" sz="1600" kern="1200" spc="60" baseline="0">
                <a:solidFill>
                  <a:schemeClr val="bg1"/>
                </a:solidFill>
                <a:latin typeface="Gilroy" panose="00000500000000000000" pitchFamily="50" charset="0"/>
                <a:ea typeface="+mn-ea"/>
                <a:cs typeface="Segoe UI" panose="020B0502040204020203" pitchFamily="34" charset="0"/>
              </a:rPr>
              <a:t>® Brasil. Todos os Direitos Reservados</a:t>
            </a:r>
          </a:p>
        </p:txBody>
      </p:sp>
    </p:spTree>
    <p:extLst>
      <p:ext uri="{BB962C8B-B14F-4D97-AF65-F5344CB8AC3E}">
        <p14:creationId xmlns:p14="http://schemas.microsoft.com/office/powerpoint/2010/main" val="313618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ção Vermelha">
    <p:bg>
      <p:bgPr>
        <a:solidFill>
          <a:schemeClr val="accent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9935B5FF-96BE-4667-9861-F68D08509313}"/>
              </a:ext>
            </a:extLst>
          </p:cNvPr>
          <p:cNvSpPr>
            <a:spLocks noGrp="1"/>
          </p:cNvSpPr>
          <p:nvPr>
            <p:ph type="body" sz="quarter" idx="12" hasCustomPrompt="1"/>
          </p:nvPr>
        </p:nvSpPr>
        <p:spPr>
          <a:xfrm>
            <a:off x="2291555" y="5562600"/>
            <a:ext cx="19804066" cy="2590800"/>
          </a:xfrm>
          <a:prstGeom prst="rect">
            <a:avLst/>
          </a:prstGeom>
        </p:spPr>
        <p:txBody>
          <a:bodyPr anchor="ctr"/>
          <a:lstStyle>
            <a:lvl1pPr marL="0" indent="0" algn="ctr">
              <a:buNone/>
              <a:defRPr sz="9600" b="1" i="0" spc="-300" baseline="0">
                <a:solidFill>
                  <a:schemeClr val="bg1"/>
                </a:solidFill>
                <a:latin typeface="+mj-lt"/>
              </a:defRPr>
            </a:lvl1pPr>
          </a:lstStyle>
          <a:p>
            <a:pPr lvl="0"/>
            <a:r>
              <a:rPr lang="en-US"/>
              <a:t>Clique para </a:t>
            </a:r>
            <a:r>
              <a:rPr lang="en-US" err="1"/>
              <a:t>adicionar</a:t>
            </a:r>
            <a:r>
              <a:rPr lang="en-US"/>
              <a:t> um </a:t>
            </a:r>
            <a:r>
              <a:rPr lang="en-US" err="1"/>
              <a:t>título</a:t>
            </a:r>
            <a:r>
              <a:rPr lang="en-US"/>
              <a:t> de </a:t>
            </a:r>
            <a:r>
              <a:rPr lang="en-US" err="1"/>
              <a:t>seção</a:t>
            </a:r>
            <a:endParaRPr lang="en-US"/>
          </a:p>
        </p:txBody>
      </p:sp>
      <p:grpSp>
        <p:nvGrpSpPr>
          <p:cNvPr id="30" name="Agrupar 29">
            <a:extLst>
              <a:ext uri="{FF2B5EF4-FFF2-40B4-BE49-F238E27FC236}">
                <a16:creationId xmlns:a16="http://schemas.microsoft.com/office/drawing/2014/main" id="{8A859130-9740-4E4A-83E7-D619F116F56F}"/>
              </a:ext>
            </a:extLst>
          </p:cNvPr>
          <p:cNvGrpSpPr/>
          <p:nvPr userDrawn="1"/>
        </p:nvGrpSpPr>
        <p:grpSpPr>
          <a:xfrm>
            <a:off x="22475774" y="1117991"/>
            <a:ext cx="844402" cy="873370"/>
            <a:chOff x="3624349" y="2222536"/>
            <a:chExt cx="3799297" cy="3930156"/>
          </a:xfrm>
          <a:solidFill>
            <a:schemeClr val="bg1"/>
          </a:solidFill>
        </p:grpSpPr>
        <p:sp>
          <p:nvSpPr>
            <p:cNvPr id="31" name="Retângulo 30">
              <a:extLst>
                <a:ext uri="{FF2B5EF4-FFF2-40B4-BE49-F238E27FC236}">
                  <a16:creationId xmlns:a16="http://schemas.microsoft.com/office/drawing/2014/main" id="{DBFF598B-8B8D-4B4A-82EB-F886AB93D2DB}"/>
                </a:ext>
              </a:extLst>
            </p:cNvPr>
            <p:cNvSpPr/>
            <p:nvPr userDrawn="1"/>
          </p:nvSpPr>
          <p:spPr>
            <a:xfrm>
              <a:off x="3624349"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DAC636C3-7432-4BA2-888B-EBB2E8B7E941}"/>
                </a:ext>
              </a:extLst>
            </p:cNvPr>
            <p:cNvSpPr/>
            <p:nvPr userDrawn="1"/>
          </p:nvSpPr>
          <p:spPr>
            <a:xfrm>
              <a:off x="4465002"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7D62E91F-B432-4F46-A599-1A866591BD66}"/>
                </a:ext>
              </a:extLst>
            </p:cNvPr>
            <p:cNvSpPr/>
            <p:nvPr userDrawn="1"/>
          </p:nvSpPr>
          <p:spPr>
            <a:xfrm>
              <a:off x="5305655"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08A493F8-F227-4E65-AA26-31C248063373}"/>
                </a:ext>
              </a:extLst>
            </p:cNvPr>
            <p:cNvSpPr/>
            <p:nvPr userDrawn="1"/>
          </p:nvSpPr>
          <p:spPr>
            <a:xfrm>
              <a:off x="6146308" y="222253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D7F79D44-6C3A-43B8-8ED3-8253E2D22612}"/>
                </a:ext>
              </a:extLst>
            </p:cNvPr>
            <p:cNvSpPr/>
            <p:nvPr userDrawn="1"/>
          </p:nvSpPr>
          <p:spPr>
            <a:xfrm>
              <a:off x="6986961" y="222253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186629EF-37C0-4490-A746-8C2963FF987B}"/>
                </a:ext>
              </a:extLst>
            </p:cNvPr>
            <p:cNvSpPr/>
            <p:nvPr userDrawn="1"/>
          </p:nvSpPr>
          <p:spPr>
            <a:xfrm>
              <a:off x="3624349"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9FE23860-48DD-4502-AEAF-D5A58A310136}"/>
                </a:ext>
              </a:extLst>
            </p:cNvPr>
            <p:cNvSpPr/>
            <p:nvPr userDrawn="1"/>
          </p:nvSpPr>
          <p:spPr>
            <a:xfrm>
              <a:off x="4465002"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A14C9F64-6F10-46A5-A8F2-D95569022DF9}"/>
                </a:ext>
              </a:extLst>
            </p:cNvPr>
            <p:cNvSpPr/>
            <p:nvPr userDrawn="1"/>
          </p:nvSpPr>
          <p:spPr>
            <a:xfrm>
              <a:off x="5305655"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C1659BB4-ABD6-43C7-B41B-854656DC45BC}"/>
                </a:ext>
              </a:extLst>
            </p:cNvPr>
            <p:cNvSpPr/>
            <p:nvPr userDrawn="1"/>
          </p:nvSpPr>
          <p:spPr>
            <a:xfrm>
              <a:off x="6146308" y="30959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39636405-F0F8-4D66-A61C-EB4D96179831}"/>
                </a:ext>
              </a:extLst>
            </p:cNvPr>
            <p:cNvSpPr/>
            <p:nvPr userDrawn="1"/>
          </p:nvSpPr>
          <p:spPr>
            <a:xfrm>
              <a:off x="6986961" y="3095905"/>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51AFC54C-ADAD-4D35-9E84-9CAEBFBCA867}"/>
                </a:ext>
              </a:extLst>
            </p:cNvPr>
            <p:cNvSpPr/>
            <p:nvPr userDrawn="1"/>
          </p:nvSpPr>
          <p:spPr>
            <a:xfrm>
              <a:off x="3624349"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9C439D01-82D1-4A75-88C0-95E3FF64492B}"/>
                </a:ext>
              </a:extLst>
            </p:cNvPr>
            <p:cNvSpPr/>
            <p:nvPr userDrawn="1"/>
          </p:nvSpPr>
          <p:spPr>
            <a:xfrm>
              <a:off x="4465002"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E57C9EFA-36EC-4097-84C5-F15ACBE69294}"/>
                </a:ext>
              </a:extLst>
            </p:cNvPr>
            <p:cNvSpPr/>
            <p:nvPr userDrawn="1"/>
          </p:nvSpPr>
          <p:spPr>
            <a:xfrm>
              <a:off x="5305655"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5C718BEB-A238-4565-9748-25D268CBC183}"/>
                </a:ext>
              </a:extLst>
            </p:cNvPr>
            <p:cNvSpPr/>
            <p:nvPr userDrawn="1"/>
          </p:nvSpPr>
          <p:spPr>
            <a:xfrm>
              <a:off x="6146308" y="3969274"/>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E49E8174-1977-4DE9-BDED-D716C2960060}"/>
                </a:ext>
              </a:extLst>
            </p:cNvPr>
            <p:cNvSpPr/>
            <p:nvPr userDrawn="1"/>
          </p:nvSpPr>
          <p:spPr>
            <a:xfrm>
              <a:off x="6986961" y="3969273"/>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AFCCE673-1675-41E4-8A3C-C2411D3E75FF}"/>
                </a:ext>
              </a:extLst>
            </p:cNvPr>
            <p:cNvSpPr/>
            <p:nvPr userDrawn="1"/>
          </p:nvSpPr>
          <p:spPr>
            <a:xfrm>
              <a:off x="3624349"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48C65B1E-E049-47CD-8A58-46099F4DCB0F}"/>
                </a:ext>
              </a:extLst>
            </p:cNvPr>
            <p:cNvSpPr/>
            <p:nvPr userDrawn="1"/>
          </p:nvSpPr>
          <p:spPr>
            <a:xfrm>
              <a:off x="4465002"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BF5EE818-18F4-451C-ABE7-DFC98F6C2999}"/>
                </a:ext>
              </a:extLst>
            </p:cNvPr>
            <p:cNvSpPr/>
            <p:nvPr userDrawn="1"/>
          </p:nvSpPr>
          <p:spPr>
            <a:xfrm>
              <a:off x="5305655"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F20ED6B1-DE29-4AC0-BF52-E820B5AC13EB}"/>
                </a:ext>
              </a:extLst>
            </p:cNvPr>
            <p:cNvSpPr/>
            <p:nvPr userDrawn="1"/>
          </p:nvSpPr>
          <p:spPr>
            <a:xfrm>
              <a:off x="6146308" y="4842641"/>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BE3835EF-0445-43AE-B8A0-17F53215FA65}"/>
                </a:ext>
              </a:extLst>
            </p:cNvPr>
            <p:cNvSpPr/>
            <p:nvPr userDrawn="1"/>
          </p:nvSpPr>
          <p:spPr>
            <a:xfrm>
              <a:off x="6986961" y="4842640"/>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7E9649C7-7A9E-4AA6-A20B-EBDDC205643E}"/>
                </a:ext>
              </a:extLst>
            </p:cNvPr>
            <p:cNvSpPr/>
            <p:nvPr userDrawn="1"/>
          </p:nvSpPr>
          <p:spPr>
            <a:xfrm>
              <a:off x="3624349"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65A2DD57-1AA4-49A5-AA24-6A83C4C30B0A}"/>
                </a:ext>
              </a:extLst>
            </p:cNvPr>
            <p:cNvSpPr/>
            <p:nvPr userDrawn="1"/>
          </p:nvSpPr>
          <p:spPr>
            <a:xfrm>
              <a:off x="4465002"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1C138888-9677-4572-8831-BB807B51F25E}"/>
                </a:ext>
              </a:extLst>
            </p:cNvPr>
            <p:cNvSpPr/>
            <p:nvPr userDrawn="1"/>
          </p:nvSpPr>
          <p:spPr>
            <a:xfrm>
              <a:off x="5305655"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F7F9DC06-E2BF-4095-8485-86A0B96E789D}"/>
                </a:ext>
              </a:extLst>
            </p:cNvPr>
            <p:cNvSpPr/>
            <p:nvPr userDrawn="1"/>
          </p:nvSpPr>
          <p:spPr>
            <a:xfrm>
              <a:off x="6146308" y="5716007"/>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F0DD4A0E-EAA4-4DF7-95BE-EBE10AA5F094}"/>
                </a:ext>
              </a:extLst>
            </p:cNvPr>
            <p:cNvSpPr/>
            <p:nvPr userDrawn="1"/>
          </p:nvSpPr>
          <p:spPr>
            <a:xfrm>
              <a:off x="6986961" y="5716006"/>
              <a:ext cx="436685" cy="4366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
        <p:nvSpPr>
          <p:cNvPr id="56" name="Rectangle 12">
            <a:extLst>
              <a:ext uri="{FF2B5EF4-FFF2-40B4-BE49-F238E27FC236}">
                <a16:creationId xmlns:a16="http://schemas.microsoft.com/office/drawing/2014/main" id="{4EB85C9B-22F6-465E-A412-437D25D06AEE}"/>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bg1"/>
                </a:solidFill>
                <a:latin typeface="Gilroy" panose="00000500000000000000" pitchFamily="50" charset="0"/>
                <a:ea typeface="+mn-ea"/>
                <a:cs typeface="Segoe UI" panose="020B0502040204020203" pitchFamily="34" charset="0"/>
              </a:rPr>
              <a:t>Certificação | Consultoria | Liderança | Saúde</a:t>
            </a:r>
          </a:p>
        </p:txBody>
      </p:sp>
      <p:sp>
        <p:nvSpPr>
          <p:cNvPr id="57" name="Rectangle 12">
            <a:extLst>
              <a:ext uri="{FF2B5EF4-FFF2-40B4-BE49-F238E27FC236}">
                <a16:creationId xmlns:a16="http://schemas.microsoft.com/office/drawing/2014/main" id="{F1986956-2768-4F79-8755-DFD166FFC80B}"/>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bg1"/>
                </a:solidFill>
                <a:latin typeface="Gilroy" panose="00000500000000000000" pitchFamily="50" charset="0"/>
                <a:ea typeface="+mn-ea"/>
                <a:cs typeface="Segoe UI" panose="020B0502040204020203" pitchFamily="34" charset="0"/>
              </a:rPr>
              <a:t>© 2023 </a:t>
            </a:r>
            <a:r>
              <a:rPr lang="pt-BR" sz="1600" kern="1200" spc="60" baseline="0" err="1">
                <a:solidFill>
                  <a:schemeClr val="bg1"/>
                </a:solidFill>
                <a:latin typeface="Gilroy" panose="00000500000000000000" pitchFamily="50" charset="0"/>
                <a:ea typeface="+mn-ea"/>
                <a:cs typeface="Segoe UI" panose="020B0502040204020203" pitchFamily="34" charset="0"/>
              </a:rPr>
              <a:t>Great</a:t>
            </a:r>
            <a:r>
              <a:rPr lang="pt-BR" sz="1600" kern="1200" spc="60" baseline="0">
                <a:solidFill>
                  <a:schemeClr val="bg1"/>
                </a:solidFill>
                <a:latin typeface="Gilroy" panose="00000500000000000000" pitchFamily="50" charset="0"/>
                <a:ea typeface="+mn-ea"/>
                <a:cs typeface="Segoe UI" panose="020B0502040204020203" pitchFamily="34" charset="0"/>
              </a:rPr>
              <a:t> </a:t>
            </a:r>
            <a:r>
              <a:rPr lang="pt-BR" sz="1600" kern="1200" spc="60" baseline="0" err="1">
                <a:solidFill>
                  <a:schemeClr val="bg1"/>
                </a:solidFill>
                <a:latin typeface="Gilroy" panose="00000500000000000000" pitchFamily="50" charset="0"/>
                <a:ea typeface="+mn-ea"/>
                <a:cs typeface="Segoe UI" panose="020B0502040204020203" pitchFamily="34" charset="0"/>
              </a:rPr>
              <a:t>Place</a:t>
            </a:r>
            <a:r>
              <a:rPr lang="pt-BR" sz="1600" kern="1200" spc="60" baseline="0">
                <a:solidFill>
                  <a:schemeClr val="bg1"/>
                </a:solidFill>
                <a:latin typeface="Gilroy" panose="00000500000000000000" pitchFamily="50" charset="0"/>
                <a:ea typeface="+mn-ea"/>
                <a:cs typeface="Segoe UI" panose="020B0502040204020203" pitchFamily="34" charset="0"/>
              </a:rPr>
              <a:t> </a:t>
            </a:r>
            <a:r>
              <a:rPr lang="pt-BR" sz="1600" kern="1200" spc="60" baseline="0" err="1">
                <a:solidFill>
                  <a:schemeClr val="bg1"/>
                </a:solidFill>
                <a:latin typeface="Gilroy" panose="00000500000000000000" pitchFamily="50" charset="0"/>
                <a:ea typeface="+mn-ea"/>
                <a:cs typeface="Segoe UI" panose="020B0502040204020203" pitchFamily="34" charset="0"/>
              </a:rPr>
              <a:t>To</a:t>
            </a:r>
            <a:r>
              <a:rPr lang="pt-BR" sz="1600" kern="1200" spc="60" baseline="0">
                <a:solidFill>
                  <a:schemeClr val="bg1"/>
                </a:solidFill>
                <a:latin typeface="Gilroy" panose="00000500000000000000" pitchFamily="50" charset="0"/>
                <a:ea typeface="+mn-ea"/>
                <a:cs typeface="Segoe UI" panose="020B0502040204020203" pitchFamily="34" charset="0"/>
              </a:rPr>
              <a:t> </a:t>
            </a:r>
            <a:r>
              <a:rPr lang="pt-BR" sz="1600" kern="1200" spc="60" baseline="0" err="1">
                <a:solidFill>
                  <a:schemeClr val="bg1"/>
                </a:solidFill>
                <a:latin typeface="Gilroy" panose="00000500000000000000" pitchFamily="50" charset="0"/>
                <a:ea typeface="+mn-ea"/>
                <a:cs typeface="Segoe UI" panose="020B0502040204020203" pitchFamily="34" charset="0"/>
              </a:rPr>
              <a:t>Work</a:t>
            </a:r>
            <a:r>
              <a:rPr lang="pt-BR" sz="1600" kern="1200" spc="60" baseline="0">
                <a:solidFill>
                  <a:schemeClr val="bg1"/>
                </a:solidFill>
                <a:latin typeface="Gilroy" panose="00000500000000000000" pitchFamily="50" charset="0"/>
                <a:ea typeface="+mn-ea"/>
                <a:cs typeface="Segoe UI" panose="020B0502040204020203" pitchFamily="34" charset="0"/>
              </a:rPr>
              <a:t>® Brasil. Todos os Direitos Reservados</a:t>
            </a:r>
          </a:p>
        </p:txBody>
      </p:sp>
    </p:spTree>
    <p:extLst>
      <p:ext uri="{BB962C8B-B14F-4D97-AF65-F5344CB8AC3E}">
        <p14:creationId xmlns:p14="http://schemas.microsoft.com/office/powerpoint/2010/main" val="318464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ção Branca c/Subtítulo">
    <p:spTree>
      <p:nvGrpSpPr>
        <p:cNvPr id="1" name=""/>
        <p:cNvGrpSpPr/>
        <p:nvPr/>
      </p:nvGrpSpPr>
      <p:grpSpPr>
        <a:xfrm>
          <a:off x="0" y="0"/>
          <a:ext cx="0" cy="0"/>
          <a:chOff x="0" y="0"/>
          <a:chExt cx="0" cy="0"/>
        </a:xfrm>
      </p:grpSpPr>
      <p:sp>
        <p:nvSpPr>
          <p:cNvPr id="30" name="Text Placeholder 9">
            <a:extLst>
              <a:ext uri="{FF2B5EF4-FFF2-40B4-BE49-F238E27FC236}">
                <a16:creationId xmlns:a16="http://schemas.microsoft.com/office/drawing/2014/main" id="{E0195FEC-B2F4-44EC-AAF0-4CC924EE88D5}"/>
              </a:ext>
            </a:extLst>
          </p:cNvPr>
          <p:cNvSpPr>
            <a:spLocks noGrp="1"/>
          </p:cNvSpPr>
          <p:nvPr>
            <p:ph type="body" sz="quarter" idx="12" hasCustomPrompt="1"/>
          </p:nvPr>
        </p:nvSpPr>
        <p:spPr>
          <a:xfrm>
            <a:off x="2291555" y="5265420"/>
            <a:ext cx="19804066" cy="2590800"/>
          </a:xfrm>
          <a:prstGeom prst="rect">
            <a:avLst/>
          </a:prstGeom>
        </p:spPr>
        <p:txBody>
          <a:bodyPr anchor="b"/>
          <a:lstStyle>
            <a:lvl1pPr marL="0" indent="0" algn="ctr">
              <a:buNone/>
              <a:defRPr sz="9600" b="1" i="0" spc="-300" baseline="0">
                <a:solidFill>
                  <a:schemeClr val="tx2"/>
                </a:solidFill>
                <a:latin typeface="+mj-lt"/>
              </a:defRPr>
            </a:lvl1pPr>
          </a:lstStyle>
          <a:p>
            <a:pPr lvl="0"/>
            <a:r>
              <a:rPr lang="en-US"/>
              <a:t>Clique para </a:t>
            </a:r>
            <a:r>
              <a:rPr lang="en-US" err="1"/>
              <a:t>adicionar</a:t>
            </a:r>
            <a:r>
              <a:rPr lang="en-US"/>
              <a:t> um </a:t>
            </a:r>
            <a:r>
              <a:rPr lang="en-US" err="1"/>
              <a:t>título</a:t>
            </a:r>
            <a:r>
              <a:rPr lang="en-US"/>
              <a:t> de </a:t>
            </a:r>
            <a:r>
              <a:rPr lang="en-US" err="1"/>
              <a:t>seção</a:t>
            </a:r>
            <a:endParaRPr lang="en-US"/>
          </a:p>
        </p:txBody>
      </p:sp>
      <p:sp>
        <p:nvSpPr>
          <p:cNvPr id="31" name="Text Placeholder 18">
            <a:extLst>
              <a:ext uri="{FF2B5EF4-FFF2-40B4-BE49-F238E27FC236}">
                <a16:creationId xmlns:a16="http://schemas.microsoft.com/office/drawing/2014/main" id="{DCE6410C-4449-442A-B74B-1A56A2F43EA5}"/>
              </a:ext>
            </a:extLst>
          </p:cNvPr>
          <p:cNvSpPr>
            <a:spLocks noGrp="1"/>
          </p:cNvSpPr>
          <p:nvPr>
            <p:ph type="body" sz="quarter" idx="19" hasCustomPrompt="1"/>
          </p:nvPr>
        </p:nvSpPr>
        <p:spPr>
          <a:xfrm>
            <a:off x="2291557" y="8167827"/>
            <a:ext cx="19804066" cy="1402238"/>
          </a:xfrm>
          <a:prstGeom prst="rect">
            <a:avLst/>
          </a:prstGeom>
        </p:spPr>
        <p:txBody>
          <a:bodyPr lIns="0"/>
          <a:lstStyle>
            <a:lvl1pPr marL="0" indent="0" algn="ctr">
              <a:buNone/>
              <a:defRPr sz="4800">
                <a:solidFill>
                  <a:schemeClr val="tx2"/>
                </a:solidFill>
                <a:latin typeface="+mj-lt"/>
                <a:ea typeface="Sailec" charset="-128"/>
                <a:cs typeface="Sailec" charset="-128"/>
              </a:defRPr>
            </a:lvl1pPr>
          </a:lstStyle>
          <a:p>
            <a:pPr lvl="0"/>
            <a:r>
              <a:rPr lang="pt-BR"/>
              <a:t>Clique para adicionar um subtítulo de </a:t>
            </a:r>
            <a:r>
              <a:rPr lang="pt-BR" err="1"/>
              <a:t>secão</a:t>
            </a:r>
            <a:endParaRPr lang="pt-BR"/>
          </a:p>
        </p:txBody>
      </p:sp>
      <p:grpSp>
        <p:nvGrpSpPr>
          <p:cNvPr id="4" name="Agrupar 3">
            <a:extLst>
              <a:ext uri="{FF2B5EF4-FFF2-40B4-BE49-F238E27FC236}">
                <a16:creationId xmlns:a16="http://schemas.microsoft.com/office/drawing/2014/main" id="{844B6473-3930-43CF-BD0C-12E16D929B72}"/>
              </a:ext>
            </a:extLst>
          </p:cNvPr>
          <p:cNvGrpSpPr/>
          <p:nvPr userDrawn="1"/>
        </p:nvGrpSpPr>
        <p:grpSpPr>
          <a:xfrm>
            <a:off x="22475774" y="1117991"/>
            <a:ext cx="844402" cy="873370"/>
            <a:chOff x="3624349" y="2222536"/>
            <a:chExt cx="3799297" cy="3930156"/>
          </a:xfrm>
        </p:grpSpPr>
        <p:sp>
          <p:nvSpPr>
            <p:cNvPr id="5" name="Retângulo 4">
              <a:extLst>
                <a:ext uri="{FF2B5EF4-FFF2-40B4-BE49-F238E27FC236}">
                  <a16:creationId xmlns:a16="http://schemas.microsoft.com/office/drawing/2014/main" id="{93969A82-DBB4-4A17-AB20-FE17CD23726F}"/>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 name="Retângulo 5">
              <a:extLst>
                <a:ext uri="{FF2B5EF4-FFF2-40B4-BE49-F238E27FC236}">
                  <a16:creationId xmlns:a16="http://schemas.microsoft.com/office/drawing/2014/main" id="{1033AEE8-0462-4CDD-B113-525100AA24EA}"/>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7" name="Retângulo 6">
              <a:extLst>
                <a:ext uri="{FF2B5EF4-FFF2-40B4-BE49-F238E27FC236}">
                  <a16:creationId xmlns:a16="http://schemas.microsoft.com/office/drawing/2014/main" id="{D14D5722-211B-49FD-8877-6A02405B607F}"/>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8" name="Retângulo 7">
              <a:extLst>
                <a:ext uri="{FF2B5EF4-FFF2-40B4-BE49-F238E27FC236}">
                  <a16:creationId xmlns:a16="http://schemas.microsoft.com/office/drawing/2014/main" id="{49EEB682-8C85-45C0-9D66-99563FC10644}"/>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9" name="Retângulo 8">
              <a:extLst>
                <a:ext uri="{FF2B5EF4-FFF2-40B4-BE49-F238E27FC236}">
                  <a16:creationId xmlns:a16="http://schemas.microsoft.com/office/drawing/2014/main" id="{BBA3EB8A-5140-4E3D-B975-06CCFA5C0F20}"/>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0" name="Retângulo 9">
              <a:extLst>
                <a:ext uri="{FF2B5EF4-FFF2-40B4-BE49-F238E27FC236}">
                  <a16:creationId xmlns:a16="http://schemas.microsoft.com/office/drawing/2014/main" id="{5FFAC2E5-6390-4BA0-867E-03F6FCC1F097}"/>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1" name="Retângulo 10">
              <a:extLst>
                <a:ext uri="{FF2B5EF4-FFF2-40B4-BE49-F238E27FC236}">
                  <a16:creationId xmlns:a16="http://schemas.microsoft.com/office/drawing/2014/main" id="{F930B812-DD3B-4767-847E-DB68DA6B600A}"/>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2" name="Retângulo 11">
              <a:extLst>
                <a:ext uri="{FF2B5EF4-FFF2-40B4-BE49-F238E27FC236}">
                  <a16:creationId xmlns:a16="http://schemas.microsoft.com/office/drawing/2014/main" id="{AC28086F-0D7D-4506-9995-969C8AC58637}"/>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66A20BA3-BC48-4831-8C76-C0C8EBA7F733}"/>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54B3ED70-8F75-4D9C-9ADC-35DBEF51E973}"/>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EBA2426D-5093-4F4B-BFDA-C96B52AAADD2}"/>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5F45F346-0EBE-4A81-99C9-2D0778B1942B}"/>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F3076175-C2C9-404E-8FEA-0ABE5FD14784}"/>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074B3D37-430F-44BF-9C2E-3A568642199D}"/>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6B0FCD3B-68BD-4A1C-87F4-F583BEACE4AB}"/>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D73A842D-47C0-4DF9-888A-C081A37CE65E}"/>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20C8C20F-15F1-4BB3-89F1-04E11D897604}"/>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979C6FCA-15CC-4CB1-9146-B4884EC0F3FA}"/>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F6AD908-0D2B-4589-929A-67263796EF09}"/>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9AD6D2D3-BC55-47BF-B3F9-E87D0F70990D}"/>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43611A92-5E9A-45A8-805F-3568C416E062}"/>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E86D6323-9099-4954-A0E7-21F1EBBD582A}"/>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EBC4BA12-C022-4EF0-89CD-026C5305722F}"/>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81CF726F-0707-480D-9CC8-633D6DA355FC}"/>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D2C5BF68-A2E1-4FB6-83F7-9DDBB379B260}"/>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
        <p:nvSpPr>
          <p:cNvPr id="32" name="Rectangle 12">
            <a:extLst>
              <a:ext uri="{FF2B5EF4-FFF2-40B4-BE49-F238E27FC236}">
                <a16:creationId xmlns:a16="http://schemas.microsoft.com/office/drawing/2014/main" id="{56C0DB79-BA9D-425C-8FB0-56B6E9C192F5}"/>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Certificação | Consultoria | Liderança | Saúde</a:t>
            </a:r>
          </a:p>
        </p:txBody>
      </p:sp>
    </p:spTree>
    <p:extLst>
      <p:ext uri="{BB962C8B-B14F-4D97-AF65-F5344CB8AC3E}">
        <p14:creationId xmlns:p14="http://schemas.microsoft.com/office/powerpoint/2010/main" val="1394435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ção Branca">
    <p:spTree>
      <p:nvGrpSpPr>
        <p:cNvPr id="1" name=""/>
        <p:cNvGrpSpPr/>
        <p:nvPr/>
      </p:nvGrpSpPr>
      <p:grpSpPr>
        <a:xfrm>
          <a:off x="0" y="0"/>
          <a:ext cx="0" cy="0"/>
          <a:chOff x="0" y="0"/>
          <a:chExt cx="0" cy="0"/>
        </a:xfrm>
      </p:grpSpPr>
      <p:sp>
        <p:nvSpPr>
          <p:cNvPr id="30" name="Text Placeholder 9">
            <a:extLst>
              <a:ext uri="{FF2B5EF4-FFF2-40B4-BE49-F238E27FC236}">
                <a16:creationId xmlns:a16="http://schemas.microsoft.com/office/drawing/2014/main" id="{E0195FEC-B2F4-44EC-AAF0-4CC924EE88D5}"/>
              </a:ext>
            </a:extLst>
          </p:cNvPr>
          <p:cNvSpPr>
            <a:spLocks noGrp="1"/>
          </p:cNvSpPr>
          <p:nvPr>
            <p:ph type="body" sz="quarter" idx="12" hasCustomPrompt="1"/>
          </p:nvPr>
        </p:nvSpPr>
        <p:spPr>
          <a:xfrm>
            <a:off x="2291555" y="5562600"/>
            <a:ext cx="19804066" cy="2590800"/>
          </a:xfrm>
          <a:prstGeom prst="rect">
            <a:avLst/>
          </a:prstGeom>
        </p:spPr>
        <p:txBody>
          <a:bodyPr anchor="ctr"/>
          <a:lstStyle>
            <a:lvl1pPr marL="0" indent="0" algn="ctr">
              <a:buNone/>
              <a:defRPr sz="9600" b="1" i="0" spc="-300" baseline="0">
                <a:solidFill>
                  <a:schemeClr val="tx2"/>
                </a:solidFill>
                <a:latin typeface="+mj-lt"/>
              </a:defRPr>
            </a:lvl1pPr>
          </a:lstStyle>
          <a:p>
            <a:pPr lvl="0"/>
            <a:r>
              <a:rPr lang="en-US"/>
              <a:t>Clique para </a:t>
            </a:r>
            <a:r>
              <a:rPr lang="en-US" err="1"/>
              <a:t>adicionar</a:t>
            </a:r>
            <a:r>
              <a:rPr lang="en-US"/>
              <a:t> um </a:t>
            </a:r>
            <a:r>
              <a:rPr lang="en-US" err="1"/>
              <a:t>título</a:t>
            </a:r>
            <a:r>
              <a:rPr lang="en-US"/>
              <a:t> de </a:t>
            </a:r>
            <a:r>
              <a:rPr lang="en-US" err="1"/>
              <a:t>seção</a:t>
            </a:r>
            <a:endParaRPr lang="en-US"/>
          </a:p>
        </p:txBody>
      </p:sp>
      <p:grpSp>
        <p:nvGrpSpPr>
          <p:cNvPr id="3" name="Agrupar 2">
            <a:extLst>
              <a:ext uri="{FF2B5EF4-FFF2-40B4-BE49-F238E27FC236}">
                <a16:creationId xmlns:a16="http://schemas.microsoft.com/office/drawing/2014/main" id="{4F07827E-72B6-4CB1-933A-222864B56429}"/>
              </a:ext>
            </a:extLst>
          </p:cNvPr>
          <p:cNvGrpSpPr/>
          <p:nvPr userDrawn="1"/>
        </p:nvGrpSpPr>
        <p:grpSpPr>
          <a:xfrm>
            <a:off x="22475774" y="1117991"/>
            <a:ext cx="844402" cy="873370"/>
            <a:chOff x="3624349" y="2222536"/>
            <a:chExt cx="3799297" cy="3930156"/>
          </a:xfrm>
        </p:grpSpPr>
        <p:sp>
          <p:nvSpPr>
            <p:cNvPr id="4" name="Retângulo 3">
              <a:extLst>
                <a:ext uri="{FF2B5EF4-FFF2-40B4-BE49-F238E27FC236}">
                  <a16:creationId xmlns:a16="http://schemas.microsoft.com/office/drawing/2014/main" id="{50843999-C956-45BF-B1DE-E08C7ADE634A}"/>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 name="Retângulo 4">
              <a:extLst>
                <a:ext uri="{FF2B5EF4-FFF2-40B4-BE49-F238E27FC236}">
                  <a16:creationId xmlns:a16="http://schemas.microsoft.com/office/drawing/2014/main" id="{0A527EFA-13D6-4AD5-B3CC-C65FB90AF15B}"/>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 name="Retângulo 5">
              <a:extLst>
                <a:ext uri="{FF2B5EF4-FFF2-40B4-BE49-F238E27FC236}">
                  <a16:creationId xmlns:a16="http://schemas.microsoft.com/office/drawing/2014/main" id="{1CCF788C-D7F0-4E03-808A-B5FC2B40D097}"/>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7" name="Retângulo 6">
              <a:extLst>
                <a:ext uri="{FF2B5EF4-FFF2-40B4-BE49-F238E27FC236}">
                  <a16:creationId xmlns:a16="http://schemas.microsoft.com/office/drawing/2014/main" id="{93ABF9D3-F4FC-40FE-AF24-D408758CEF5B}"/>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8" name="Retângulo 7">
              <a:extLst>
                <a:ext uri="{FF2B5EF4-FFF2-40B4-BE49-F238E27FC236}">
                  <a16:creationId xmlns:a16="http://schemas.microsoft.com/office/drawing/2014/main" id="{A5F90FC8-A561-42FA-B7C3-D12FA4EAD92B}"/>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9" name="Retângulo 8">
              <a:extLst>
                <a:ext uri="{FF2B5EF4-FFF2-40B4-BE49-F238E27FC236}">
                  <a16:creationId xmlns:a16="http://schemas.microsoft.com/office/drawing/2014/main" id="{2843E25B-018B-4467-B449-2CEA8FA3EC99}"/>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0" name="Retângulo 9">
              <a:extLst>
                <a:ext uri="{FF2B5EF4-FFF2-40B4-BE49-F238E27FC236}">
                  <a16:creationId xmlns:a16="http://schemas.microsoft.com/office/drawing/2014/main" id="{8F406AAE-0F56-4496-857F-FE61943B04E0}"/>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1" name="Retângulo 10">
              <a:extLst>
                <a:ext uri="{FF2B5EF4-FFF2-40B4-BE49-F238E27FC236}">
                  <a16:creationId xmlns:a16="http://schemas.microsoft.com/office/drawing/2014/main" id="{CAA21B37-4287-4229-9D3C-ACAB6AD5736F}"/>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2" name="Retângulo 11">
              <a:extLst>
                <a:ext uri="{FF2B5EF4-FFF2-40B4-BE49-F238E27FC236}">
                  <a16:creationId xmlns:a16="http://schemas.microsoft.com/office/drawing/2014/main" id="{80783C05-A5B6-4B23-8389-D0A6C195FDDF}"/>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2233D8C4-7178-4C94-8F3B-48A79792BA7A}"/>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CF5CBDE8-022C-4B99-95F6-5FC13413BEB3}"/>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3B92C6F0-8A4C-4F76-AD21-776121A22431}"/>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57165CB2-F4C8-421D-A44C-C53C2A908829}"/>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F5BAF3E9-FE3F-455E-9B55-6FEB936FD5CB}"/>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3F578A68-2C83-4EB0-9C6A-5908947F0AE4}"/>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14B79C82-7C11-4607-91C3-F05B03901995}"/>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809CED4B-8FC7-4481-8925-DD1D5A044E66}"/>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F34C8D04-11EF-4F9D-B005-847AD90E9E8C}"/>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BF0A6D58-19E2-47B4-AE0C-3AD972322C04}"/>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76A742E-F5F5-4CF3-AE98-1203F75D80CA}"/>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C2CC1F7E-5736-4CBA-BC4C-F9F76805E678}"/>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FD804CCA-B96E-4931-B5DB-95B5B7A860E6}"/>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31E8E7BE-B7F6-4760-A20E-EAFC0EAD9A23}"/>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3C1EEBB6-72A6-40B4-B03A-621526289449}"/>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3125CB6B-C780-4F68-A291-BB98FD5D242E}"/>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
        <p:nvSpPr>
          <p:cNvPr id="29" name="Rectangle 12">
            <a:extLst>
              <a:ext uri="{FF2B5EF4-FFF2-40B4-BE49-F238E27FC236}">
                <a16:creationId xmlns:a16="http://schemas.microsoft.com/office/drawing/2014/main" id="{D6B45FE4-ED51-437C-A47A-649DFEB5F0E0}"/>
              </a:ext>
            </a:extLst>
          </p:cNvPr>
          <p:cNvSpPr/>
          <p:nvPr userDrawn="1"/>
        </p:nvSpPr>
        <p:spPr>
          <a:xfrm>
            <a:off x="15820092"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Certificação | Consultoria | Liderança | Saúde</a:t>
            </a:r>
          </a:p>
        </p:txBody>
      </p:sp>
    </p:spTree>
    <p:extLst>
      <p:ext uri="{BB962C8B-B14F-4D97-AF65-F5344CB8AC3E}">
        <p14:creationId xmlns:p14="http://schemas.microsoft.com/office/powerpoint/2010/main" val="1502999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lide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037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BBD96C3-68ED-4D07-8E41-BA1FDB5DFE03}"/>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sp>
        <p:nvSpPr>
          <p:cNvPr id="3" name="Espaço Reservado para Texto 2">
            <a:extLst>
              <a:ext uri="{FF2B5EF4-FFF2-40B4-BE49-F238E27FC236}">
                <a16:creationId xmlns:a16="http://schemas.microsoft.com/office/drawing/2014/main" id="{EB37C9A0-73AC-47B4-9AB9-EDA3DD897F05}"/>
              </a:ext>
            </a:extLst>
          </p:cNvPr>
          <p:cNvSpPr>
            <a:spLocks noGrp="1"/>
          </p:cNvSpPr>
          <p:nvPr>
            <p:ph type="body" sz="quarter" idx="11" hasCustomPrompt="1"/>
          </p:nvPr>
        </p:nvSpPr>
        <p:spPr>
          <a:xfrm>
            <a:off x="956083" y="2609558"/>
            <a:ext cx="22364094" cy="9277644"/>
          </a:xfrm>
          <a:prstGeom prst="rect">
            <a:avLst/>
          </a:prstGeom>
        </p:spPr>
        <p:txBody>
          <a:bodyPr anchor="t"/>
          <a:lstStyle>
            <a:lvl1pPr marL="0" marR="0" indent="0" algn="l" defTabSz="1828800" rtl="0" eaLnBrk="1" fontAlgn="auto" latinLnBrk="0" hangingPunct="1">
              <a:lnSpc>
                <a:spcPct val="90000"/>
              </a:lnSpc>
              <a:spcBef>
                <a:spcPts val="2000"/>
              </a:spcBef>
              <a:spcAft>
                <a:spcPts val="0"/>
              </a:spcAft>
              <a:buClr>
                <a:srgbClr val="FF0000"/>
              </a:buClr>
              <a:buSzTx/>
              <a:buFont typeface="+mj-lt"/>
              <a:buNone/>
              <a:tabLst/>
              <a:defRPr sz="4800"/>
            </a:lvl1pPr>
            <a:lvl2pPr marL="1600200" indent="-685800">
              <a:buFont typeface="+mj-lt"/>
              <a:buAutoNum type="arabicPeriod"/>
              <a:defRPr sz="3600"/>
            </a:lvl2pPr>
            <a:lvl3pPr marL="2514600" indent="-685800">
              <a:buFont typeface="+mj-lt"/>
              <a:buAutoNum type="arabicPeriod"/>
              <a:defRPr sz="3200"/>
            </a:lvl3pPr>
            <a:lvl4pPr marL="3429000" indent="-685800">
              <a:buFont typeface="+mj-lt"/>
              <a:buAutoNum type="arabicPeriod"/>
              <a:defRPr sz="2800"/>
            </a:lvl4pPr>
            <a:lvl5pPr marL="4343400" indent="-685800">
              <a:buFont typeface="+mj-lt"/>
              <a:buAutoNum type="arabicPeriod"/>
              <a:defRPr sz="2800"/>
            </a:lvl5pPr>
          </a:lstStyle>
          <a:p>
            <a:pPr lvl="0"/>
            <a:r>
              <a:rPr lang="en-US"/>
              <a:t>Clique para </a:t>
            </a:r>
            <a:r>
              <a:rPr lang="en-US" err="1"/>
              <a:t>adicionar</a:t>
            </a:r>
            <a:r>
              <a:rPr lang="en-US"/>
              <a:t> um </a:t>
            </a:r>
            <a:r>
              <a:rPr lang="en-US" err="1"/>
              <a:t>texto</a:t>
            </a:r>
            <a:endParaRPr lang="en-US"/>
          </a:p>
        </p:txBody>
      </p:sp>
      <p:grpSp>
        <p:nvGrpSpPr>
          <p:cNvPr id="8" name="Agrupar 7">
            <a:extLst>
              <a:ext uri="{FF2B5EF4-FFF2-40B4-BE49-F238E27FC236}">
                <a16:creationId xmlns:a16="http://schemas.microsoft.com/office/drawing/2014/main" id="{0B7C20F5-6F9F-4434-81A4-E529E5700A20}"/>
              </a:ext>
            </a:extLst>
          </p:cNvPr>
          <p:cNvGrpSpPr/>
          <p:nvPr userDrawn="1"/>
        </p:nvGrpSpPr>
        <p:grpSpPr>
          <a:xfrm>
            <a:off x="918125" y="532389"/>
            <a:ext cx="844402" cy="873370"/>
            <a:chOff x="3624349" y="2222536"/>
            <a:chExt cx="3799297" cy="3930156"/>
          </a:xfrm>
        </p:grpSpPr>
        <p:sp>
          <p:nvSpPr>
            <p:cNvPr id="12" name="Retângulo 11">
              <a:extLst>
                <a:ext uri="{FF2B5EF4-FFF2-40B4-BE49-F238E27FC236}">
                  <a16:creationId xmlns:a16="http://schemas.microsoft.com/office/drawing/2014/main" id="{7AFB71CC-C303-4266-BCA2-D34446D6411F}"/>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F9802240-A3DF-4ACE-8B83-052252F4C296}"/>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6CD1A461-3FEF-4FD4-AC6A-4CACC6CA96AF}"/>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4FC69CF3-C510-4689-9228-DCDCBB97D580}"/>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3C396522-CD24-43B6-AF21-4D3571E79CE2}"/>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0658E665-2282-48FC-8F8B-DD263BF46991}"/>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65583E85-D6C0-4E99-976C-4AD75EA245A2}"/>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2F9F84B9-3945-4A92-8EAF-C5C00EBA6EE0}"/>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BD048EED-4F70-4425-8120-7495F380A03E}"/>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D6E7AEAB-9BF8-4301-95DE-6794CBBEBBF7}"/>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91E4DBC9-DF6C-4183-91BE-44EAE5D77810}"/>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75CBD3D-4709-451A-B1C0-8D9934C6EB5D}"/>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1BA31AFA-5C2C-46BE-ADD8-1DBFC210642B}"/>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E6E2B1BC-2787-4FA8-AA85-CF9CE274BD40}"/>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C4A18DFF-60D1-45F3-A895-961B99F1D592}"/>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E546A994-1FC3-4F13-B71B-52613565D1C1}"/>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2A8DF2EE-6ED0-4D72-A3C3-129D975F86A9}"/>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462F62E7-5067-4B4E-9F44-1D2594B5F768}"/>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25417B7D-96A5-4747-BCEF-776D4316C2F7}"/>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5DA1E84B-416C-4C15-9726-6DDD64F757A4}"/>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E681B874-9A18-43C9-BB99-11B631E03B28}"/>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69F462BE-F1A1-4567-97D3-741EC53C54DE}"/>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84231DA9-8709-403E-B461-11FF34A15C26}"/>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A58A7168-10A1-4EDD-8816-E3E5CE57B805}"/>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7A663E92-108F-4725-9932-CFA530222456}"/>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078471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ítulo e Texto Lista">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BBD96C3-68ED-4D07-8E41-BA1FDB5DFE03}"/>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sp>
        <p:nvSpPr>
          <p:cNvPr id="3" name="Espaço Reservado para Texto 2">
            <a:extLst>
              <a:ext uri="{FF2B5EF4-FFF2-40B4-BE49-F238E27FC236}">
                <a16:creationId xmlns:a16="http://schemas.microsoft.com/office/drawing/2014/main" id="{EB37C9A0-73AC-47B4-9AB9-EDA3DD897F05}"/>
              </a:ext>
            </a:extLst>
          </p:cNvPr>
          <p:cNvSpPr>
            <a:spLocks noGrp="1"/>
          </p:cNvSpPr>
          <p:nvPr>
            <p:ph type="body" sz="quarter" idx="11" hasCustomPrompt="1"/>
          </p:nvPr>
        </p:nvSpPr>
        <p:spPr>
          <a:xfrm>
            <a:off x="956083" y="2609558"/>
            <a:ext cx="22364094" cy="9277644"/>
          </a:xfrm>
          <a:prstGeom prst="rect">
            <a:avLst/>
          </a:prstGeom>
        </p:spPr>
        <p:txBody>
          <a:bodyPr anchor="t"/>
          <a:lstStyle>
            <a:lvl1pPr marL="914400" marR="0" indent="-914400" algn="l" defTabSz="1828800" rtl="0" eaLnBrk="1" fontAlgn="auto" latinLnBrk="0" hangingPunct="1">
              <a:lnSpc>
                <a:spcPct val="90000"/>
              </a:lnSpc>
              <a:spcBef>
                <a:spcPts val="2000"/>
              </a:spcBef>
              <a:spcAft>
                <a:spcPts val="0"/>
              </a:spcAft>
              <a:buClr>
                <a:srgbClr val="FF0000"/>
              </a:buClr>
              <a:buSzTx/>
              <a:buFont typeface="+mj-lt"/>
              <a:buAutoNum type="arabicPeriod"/>
              <a:tabLst/>
              <a:defRPr sz="4800"/>
            </a:lvl1pPr>
            <a:lvl2pPr marL="1600200" indent="-685800">
              <a:buFont typeface="+mj-lt"/>
              <a:buAutoNum type="arabicPeriod"/>
              <a:defRPr sz="3600"/>
            </a:lvl2pPr>
            <a:lvl3pPr marL="2514600" indent="-685800">
              <a:buFont typeface="+mj-lt"/>
              <a:buAutoNum type="arabicPeriod"/>
              <a:defRPr sz="3200"/>
            </a:lvl3pPr>
            <a:lvl4pPr marL="3429000" indent="-685800">
              <a:buFont typeface="+mj-lt"/>
              <a:buAutoNum type="arabicPeriod"/>
              <a:defRPr sz="2800"/>
            </a:lvl4pPr>
            <a:lvl5pPr marL="4343400" indent="-685800">
              <a:buFont typeface="+mj-lt"/>
              <a:buAutoNum type="arabicPeriod"/>
              <a:defRPr sz="2800"/>
            </a:lvl5pPr>
          </a:lstStyle>
          <a:p>
            <a:pPr lvl="0"/>
            <a:r>
              <a:rPr lang="en-US"/>
              <a:t>Clique para </a:t>
            </a:r>
            <a:r>
              <a:rPr lang="en-US" err="1"/>
              <a:t>adicionar</a:t>
            </a:r>
            <a:r>
              <a:rPr lang="en-US"/>
              <a:t> um </a:t>
            </a:r>
            <a:r>
              <a:rPr lang="en-US" err="1"/>
              <a:t>texto</a:t>
            </a:r>
            <a:endParaRPr lang="en-US"/>
          </a:p>
        </p:txBody>
      </p:sp>
      <p:grpSp>
        <p:nvGrpSpPr>
          <p:cNvPr id="8" name="Agrupar 7">
            <a:extLst>
              <a:ext uri="{FF2B5EF4-FFF2-40B4-BE49-F238E27FC236}">
                <a16:creationId xmlns:a16="http://schemas.microsoft.com/office/drawing/2014/main" id="{0B7C20F5-6F9F-4434-81A4-E529E5700A20}"/>
              </a:ext>
            </a:extLst>
          </p:cNvPr>
          <p:cNvGrpSpPr/>
          <p:nvPr userDrawn="1"/>
        </p:nvGrpSpPr>
        <p:grpSpPr>
          <a:xfrm>
            <a:off x="918125" y="532389"/>
            <a:ext cx="844402" cy="873370"/>
            <a:chOff x="3624349" y="2222536"/>
            <a:chExt cx="3799297" cy="3930156"/>
          </a:xfrm>
        </p:grpSpPr>
        <p:sp>
          <p:nvSpPr>
            <p:cNvPr id="12" name="Retângulo 11">
              <a:extLst>
                <a:ext uri="{FF2B5EF4-FFF2-40B4-BE49-F238E27FC236}">
                  <a16:creationId xmlns:a16="http://schemas.microsoft.com/office/drawing/2014/main" id="{7AFB71CC-C303-4266-BCA2-D34446D6411F}"/>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F9802240-A3DF-4ACE-8B83-052252F4C296}"/>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6CD1A461-3FEF-4FD4-AC6A-4CACC6CA96AF}"/>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4FC69CF3-C510-4689-9228-DCDCBB97D580}"/>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3C396522-CD24-43B6-AF21-4D3571E79CE2}"/>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0658E665-2282-48FC-8F8B-DD263BF46991}"/>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65583E85-D6C0-4E99-976C-4AD75EA245A2}"/>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2F9F84B9-3945-4A92-8EAF-C5C00EBA6EE0}"/>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BD048EED-4F70-4425-8120-7495F380A03E}"/>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D6E7AEAB-9BF8-4301-95DE-6794CBBEBBF7}"/>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91E4DBC9-DF6C-4183-91BE-44EAE5D77810}"/>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75CBD3D-4709-451A-B1C0-8D9934C6EB5D}"/>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1BA31AFA-5C2C-46BE-ADD8-1DBFC210642B}"/>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E6E2B1BC-2787-4FA8-AA85-CF9CE274BD40}"/>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C4A18DFF-60D1-45F3-A895-961B99F1D592}"/>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E546A994-1FC3-4F13-B71B-52613565D1C1}"/>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2A8DF2EE-6ED0-4D72-A3C3-129D975F86A9}"/>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462F62E7-5067-4B4E-9F44-1D2594B5F768}"/>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25417B7D-96A5-4747-BCEF-776D4316C2F7}"/>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5DA1E84B-416C-4C15-9726-6DDD64F757A4}"/>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E681B874-9A18-43C9-BB99-11B631E03B28}"/>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69F462BE-F1A1-4567-97D3-741EC53C54DE}"/>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84231DA9-8709-403E-B461-11FF34A15C26}"/>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A58A7168-10A1-4EDD-8816-E3E5CE57B805}"/>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7A663E92-108F-4725-9932-CFA530222456}"/>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649471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ítulo e Texto Bullet">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B37C9A0-73AC-47B4-9AB9-EDA3DD897F05}"/>
              </a:ext>
            </a:extLst>
          </p:cNvPr>
          <p:cNvSpPr>
            <a:spLocks noGrp="1"/>
          </p:cNvSpPr>
          <p:nvPr>
            <p:ph type="body" sz="quarter" idx="11" hasCustomPrompt="1"/>
          </p:nvPr>
        </p:nvSpPr>
        <p:spPr>
          <a:xfrm>
            <a:off x="956083" y="2609558"/>
            <a:ext cx="22364094" cy="9277644"/>
          </a:xfrm>
          <a:prstGeom prst="rect">
            <a:avLst/>
          </a:prstGeom>
        </p:spPr>
        <p:txBody>
          <a:bodyPr anchor="t"/>
          <a:lstStyle>
            <a:lvl1pPr marL="685800" indent="-685800">
              <a:spcBef>
                <a:spcPts val="2800"/>
              </a:spcBef>
              <a:buClr>
                <a:srgbClr val="FF0000"/>
              </a:buClr>
              <a:buFont typeface="Arial" panose="020B0604020202020204" pitchFamily="34" charset="0"/>
              <a:buChar char="•"/>
              <a:defRPr sz="4800"/>
            </a:lvl1pPr>
            <a:lvl2pPr marL="1600200" indent="-685800">
              <a:spcBef>
                <a:spcPts val="2800"/>
              </a:spcBef>
              <a:buFont typeface="Arial" panose="020B0604020202020204" pitchFamily="34" charset="0"/>
              <a:buChar char="•"/>
              <a:defRPr sz="4000"/>
            </a:lvl2pPr>
            <a:lvl3pPr marL="2514600" indent="-685800">
              <a:spcBef>
                <a:spcPts val="2800"/>
              </a:spcBef>
              <a:buFont typeface="Arial" panose="020B0604020202020204" pitchFamily="34" charset="0"/>
              <a:buChar char="•"/>
              <a:defRPr sz="4000"/>
            </a:lvl3pPr>
            <a:lvl4pPr marL="3429000" indent="-685800">
              <a:spcBef>
                <a:spcPts val="2800"/>
              </a:spcBef>
              <a:buFont typeface="Arial" panose="020B0604020202020204" pitchFamily="34" charset="0"/>
              <a:buChar char="•"/>
              <a:defRPr sz="4000"/>
            </a:lvl4pPr>
            <a:lvl5pPr marL="4343400" indent="-685800">
              <a:spcBef>
                <a:spcPts val="2800"/>
              </a:spcBef>
              <a:buFont typeface="Arial" panose="020B0604020202020204" pitchFamily="34" charset="0"/>
              <a:buChar char="•"/>
              <a:defRPr sz="4000"/>
            </a:lvl5pPr>
          </a:lstStyle>
          <a:p>
            <a:pPr lvl="0"/>
            <a:r>
              <a:rPr lang="pt-BR"/>
              <a:t>Insira um </a:t>
            </a:r>
            <a:r>
              <a:rPr lang="pt-BR" err="1"/>
              <a:t>bullet</a:t>
            </a:r>
            <a:endParaRPr lang="pt-BR"/>
          </a:p>
        </p:txBody>
      </p:sp>
      <p:sp>
        <p:nvSpPr>
          <p:cNvPr id="6" name="Título 4">
            <a:extLst>
              <a:ext uri="{FF2B5EF4-FFF2-40B4-BE49-F238E27FC236}">
                <a16:creationId xmlns:a16="http://schemas.microsoft.com/office/drawing/2014/main" id="{00E0977C-7A29-41AB-AA42-64E8E5E4045B}"/>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35" name="Agrupar 34">
            <a:extLst>
              <a:ext uri="{FF2B5EF4-FFF2-40B4-BE49-F238E27FC236}">
                <a16:creationId xmlns:a16="http://schemas.microsoft.com/office/drawing/2014/main" id="{45F4D7D2-B099-404C-AAD4-FAB574B87BC2}"/>
              </a:ext>
            </a:extLst>
          </p:cNvPr>
          <p:cNvGrpSpPr/>
          <p:nvPr userDrawn="1"/>
        </p:nvGrpSpPr>
        <p:grpSpPr>
          <a:xfrm>
            <a:off x="918125" y="532389"/>
            <a:ext cx="844402" cy="873370"/>
            <a:chOff x="3624349" y="2222536"/>
            <a:chExt cx="3799297" cy="3930156"/>
          </a:xfrm>
        </p:grpSpPr>
        <p:sp>
          <p:nvSpPr>
            <p:cNvPr id="36" name="Retângulo 35">
              <a:extLst>
                <a:ext uri="{FF2B5EF4-FFF2-40B4-BE49-F238E27FC236}">
                  <a16:creationId xmlns:a16="http://schemas.microsoft.com/office/drawing/2014/main" id="{812929BA-6238-4973-B0B0-8D4B01A3E460}"/>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17B7CEE7-1C1D-430D-9A7C-5DD94C26E85D}"/>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3ED11B16-A093-404D-A67D-6AA9FB69BAA7}"/>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90593298-360A-43A0-A4B6-136E968C7634}"/>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A2E1CC52-3CD4-4096-B274-D36BBB97470F}"/>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17B631CA-BF3D-4569-A4A1-4325934A2B48}"/>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122F79E5-62D1-4996-94C4-5DC15E80C26A}"/>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45B9BD89-0FBA-4979-9DA7-4D2E66CC5AE0}"/>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7793C35E-9C57-4CB8-B14B-3F1A780AA691}"/>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673AE77A-DF25-480E-B810-C1544334C44F}"/>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77F72F79-8B73-4629-B862-E49F089A54A6}"/>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90ED8C4F-739E-4658-BE49-EA16DD5D9FA8}"/>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12A4B015-ABDF-4962-AB03-D17B65FC398B}"/>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F15B02EA-DB7C-47E3-A465-4CC957AAF794}"/>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B37A8016-4A46-4563-B985-BEAF41079D3E}"/>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8013D83F-39B7-49FE-8428-7A50B86C2281}"/>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DD63487F-903E-4A41-BC04-512E3BBE0736}"/>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BF70836D-582B-4F15-8578-433EADCB4442}"/>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8B41CF8F-3BE4-44DB-9CFA-391D03137760}"/>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CA6A3FF2-F0A6-48AD-9EA8-191F87B9A511}"/>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4DE0B6A0-DE03-4B7F-9A4A-3F89E6A3FA7B}"/>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70A0AE53-87CF-4826-804D-77D43ABD7CF4}"/>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73BA2B69-1A3E-4B19-A755-ED1FB6861FDD}"/>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40A02FEE-D51E-4EC9-9CFB-CEC597EA87AF}"/>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BC90045D-736D-415F-97BD-35C96EAE7236}"/>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2528891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68914449-D6EC-4AE1-81E5-60DBAD934D3C}"/>
              </a:ext>
            </a:extLst>
          </p:cNvPr>
          <p:cNvSpPr>
            <a:spLocks noGrp="1"/>
          </p:cNvSpPr>
          <p:nvPr>
            <p:ph sz="quarter" idx="15" hasCustomPrompt="1"/>
          </p:nvPr>
        </p:nvSpPr>
        <p:spPr>
          <a:xfrm>
            <a:off x="957500" y="2609557"/>
            <a:ext cx="10929773" cy="9284286"/>
          </a:xfrm>
          <a:prstGeom prst="rect">
            <a:avLst/>
          </a:prstGeom>
        </p:spPr>
        <p:txBody>
          <a:bodyPr/>
          <a:lstStyle>
            <a:lvl1pPr>
              <a:spcBef>
                <a:spcPts val="2800"/>
              </a:spcBef>
              <a:buClr>
                <a:srgbClr val="FF0000"/>
              </a:buClr>
              <a:defRPr sz="480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10" name="Espaço Reservado para Conteúdo 2">
            <a:extLst>
              <a:ext uri="{FF2B5EF4-FFF2-40B4-BE49-F238E27FC236}">
                <a16:creationId xmlns:a16="http://schemas.microsoft.com/office/drawing/2014/main" id="{57A35304-BC9D-459F-91AE-E000526815A1}"/>
              </a:ext>
            </a:extLst>
          </p:cNvPr>
          <p:cNvSpPr>
            <a:spLocks noGrp="1"/>
          </p:cNvSpPr>
          <p:nvPr>
            <p:ph sz="quarter" idx="16" hasCustomPrompt="1"/>
          </p:nvPr>
        </p:nvSpPr>
        <p:spPr>
          <a:xfrm>
            <a:off x="12391824" y="2609557"/>
            <a:ext cx="10929773" cy="9284286"/>
          </a:xfrm>
          <a:prstGeom prst="rect">
            <a:avLst/>
          </a:prstGeom>
        </p:spPr>
        <p:txBody>
          <a:bodyPr/>
          <a:lstStyle>
            <a:lvl1pPr>
              <a:spcBef>
                <a:spcPts val="2800"/>
              </a:spcBef>
              <a:buClr>
                <a:srgbClr val="FF0000"/>
              </a:buClr>
              <a:defRPr sz="480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6" name="Título 4">
            <a:extLst>
              <a:ext uri="{FF2B5EF4-FFF2-40B4-BE49-F238E27FC236}">
                <a16:creationId xmlns:a16="http://schemas.microsoft.com/office/drawing/2014/main" id="{C8451264-9F08-424B-A1E8-DE0CB14AF7E9}"/>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36" name="Agrupar 35">
            <a:extLst>
              <a:ext uri="{FF2B5EF4-FFF2-40B4-BE49-F238E27FC236}">
                <a16:creationId xmlns:a16="http://schemas.microsoft.com/office/drawing/2014/main" id="{9D21B89F-9F6D-473C-9D66-6B96EABBF26B}"/>
              </a:ext>
            </a:extLst>
          </p:cNvPr>
          <p:cNvGrpSpPr/>
          <p:nvPr userDrawn="1"/>
        </p:nvGrpSpPr>
        <p:grpSpPr>
          <a:xfrm>
            <a:off x="918125" y="532389"/>
            <a:ext cx="844402" cy="873370"/>
            <a:chOff x="3624349" y="2222536"/>
            <a:chExt cx="3799297" cy="3930156"/>
          </a:xfrm>
        </p:grpSpPr>
        <p:sp>
          <p:nvSpPr>
            <p:cNvPr id="37" name="Retângulo 36">
              <a:extLst>
                <a:ext uri="{FF2B5EF4-FFF2-40B4-BE49-F238E27FC236}">
                  <a16:creationId xmlns:a16="http://schemas.microsoft.com/office/drawing/2014/main" id="{F70BC4F0-AC46-44BC-A643-F2F2878F6FE1}"/>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73D09D28-9CDB-4BAD-A6E1-21A879FEF5D7}"/>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FFE2FC8C-AC4A-4596-AE63-0708D275FF11}"/>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A0F3F393-C2EB-43C7-9278-17B4DA0B23F1}"/>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C2E6E5C7-7D49-40B5-8B1E-953DB26EA752}"/>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F4751011-C90C-4E02-914D-F624CA6ED279}"/>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5077A5E7-D926-47BD-BBFA-3A8C6DD3E1EC}"/>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CFCB980B-04D5-40E0-A31D-3485F499EEBC}"/>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0388289E-1980-41FB-B634-3DFC26516D30}"/>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305812EB-2B62-4133-BA4A-BB4500141E8E}"/>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226D46A4-6C25-41AD-8EA9-FAC200F0E49D}"/>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87843EB3-8A4F-4EFE-BD70-60D7640EAEA2}"/>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DD326625-BE8B-45BA-A2CC-2A30B8F0292F}"/>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2DAEF108-7D6C-49EB-B45D-48EED7647D01}"/>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42D3C89B-BF87-4BE5-B00B-5E1C2853C213}"/>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EBA5561E-6873-400C-9F54-78CFD5A9E59F}"/>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B0767A6C-DD00-4B89-9D81-EF26D18252E5}"/>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F9FACE3B-29C1-4675-82BA-AAB431453BF5}"/>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51A80532-72A9-4BB0-A817-A90895B47F9A}"/>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39682799-1064-4A03-9459-2A330FA5DCF0}"/>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9B9FDB0F-A408-4301-959F-072D066CB9FA}"/>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6851C101-F9E8-4367-AE37-D4B39EAE322E}"/>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BEA104A2-096A-4FC0-9A54-F94AF7CD5788}"/>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DA396256-4C80-47D6-A7CA-5EEE84D23F5F}"/>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1" name="Retângulo 60">
              <a:extLst>
                <a:ext uri="{FF2B5EF4-FFF2-40B4-BE49-F238E27FC236}">
                  <a16:creationId xmlns:a16="http://schemas.microsoft.com/office/drawing/2014/main" id="{9C65D944-DFB2-4FFE-892E-409BE82DF3A4}"/>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53012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Add Page Title</a:t>
            </a:r>
          </a:p>
        </p:txBody>
      </p:sp>
      <p:sp>
        <p:nvSpPr>
          <p:cNvPr id="3" name="Content Placeholder 2"/>
          <p:cNvSpPr>
            <a:spLocks noGrp="1"/>
          </p:cNvSpPr>
          <p:nvPr>
            <p:ph sz="half" idx="1" hasCustomPrompt="1"/>
          </p:nvPr>
        </p:nvSpPr>
        <p:spPr>
          <a:xfrm>
            <a:off x="1525588" y="3810001"/>
            <a:ext cx="9880748" cy="8381999"/>
          </a:xfrm>
        </p:spPr>
        <p:txBody>
          <a:bodyPr>
            <a:normAutofit/>
          </a:bodyPr>
          <a:lstStyle>
            <a:lvl1pPr>
              <a:defRPr sz="2400"/>
            </a:lvl1pPr>
            <a:lvl2pPr>
              <a:defRPr sz="2400"/>
            </a:lvl2pPr>
            <a:lvl3pPr>
              <a:defRPr sz="2400"/>
            </a:lvl3pPr>
            <a:lvl4pPr>
              <a:defRPr sz="2400"/>
            </a:lvl4pPr>
            <a:lvl5pPr>
              <a:defRPr sz="2400"/>
            </a:lvl5pPr>
          </a:lstStyle>
          <a:p>
            <a:pPr lvl="0"/>
            <a:r>
              <a:rPr lang="en-US"/>
              <a:t>This is one column</a:t>
            </a:r>
          </a:p>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12961667" y="3810001"/>
            <a:ext cx="9880748" cy="8381999"/>
          </a:xfrm>
        </p:spPr>
        <p:txBody>
          <a:bodyPr>
            <a:normAutofit/>
          </a:bodyPr>
          <a:lstStyle>
            <a:lvl1pPr>
              <a:defRPr sz="2400"/>
            </a:lvl1pPr>
            <a:lvl2pPr>
              <a:defRPr sz="2400"/>
            </a:lvl2pPr>
            <a:lvl3pPr>
              <a:defRPr sz="2400"/>
            </a:lvl3pPr>
            <a:lvl4pPr>
              <a:defRPr sz="2400"/>
            </a:lvl4pPr>
            <a:lvl5pPr>
              <a:defRPr sz="2400"/>
            </a:lvl5pPr>
          </a:lstStyle>
          <a:p>
            <a:pPr lvl="0"/>
            <a:r>
              <a:rPr lang="en-US"/>
              <a:t>This is another column</a:t>
            </a:r>
          </a:p>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D22BBF-60AA-C44D-B346-E5314B53F31D}" type="datetime2">
              <a:rPr lang="en-US" smtClean="0"/>
              <a:t>Friday, March 1, 2024</a:t>
            </a:fld>
            <a:endParaRPr lang="en-US"/>
          </a:p>
        </p:txBody>
      </p:sp>
      <p:sp>
        <p:nvSpPr>
          <p:cNvPr id="6" name="Footer Placeholder 5"/>
          <p:cNvSpPr>
            <a:spLocks noGrp="1"/>
          </p:cNvSpPr>
          <p:nvPr>
            <p:ph type="ftr" sz="quarter" idx="11"/>
          </p:nvPr>
        </p:nvSpPr>
        <p:spPr/>
        <p:txBody>
          <a:bodyPr/>
          <a:lstStyle/>
          <a:p>
            <a:r>
              <a:rPr lang="en-US"/>
              <a:t>©Great Place To Work® Institute, Inc. All Rights Reserved.</a:t>
            </a:r>
            <a:endParaRPr lang="en-US" baseline="30000"/>
          </a:p>
        </p:txBody>
      </p:sp>
      <p:sp>
        <p:nvSpPr>
          <p:cNvPr id="7" name="Slide Number Placeholder 6"/>
          <p:cNvSpPr>
            <a:spLocks noGrp="1"/>
          </p:cNvSpPr>
          <p:nvPr>
            <p:ph type="sldNum" sz="quarter" idx="12"/>
          </p:nvPr>
        </p:nvSpPr>
        <p:spPr/>
        <p:txBody>
          <a:bodyPr/>
          <a:lstStyle/>
          <a:p>
            <a:fld id="{9B1748D1-B24F-F743-AFA7-ADB2C4425DB8}" type="slidenum">
              <a:rPr lang="en-US" smtClean="0"/>
              <a:t>‹nº›</a:t>
            </a:fld>
            <a:endParaRPr lang="en-US"/>
          </a:p>
        </p:txBody>
      </p:sp>
      <p:sp>
        <p:nvSpPr>
          <p:cNvPr id="9" name="Text Placeholder 7">
            <a:extLst>
              <a:ext uri="{FF2B5EF4-FFF2-40B4-BE49-F238E27FC236}">
                <a16:creationId xmlns:a16="http://schemas.microsoft.com/office/drawing/2014/main" id="{2F176CBD-8E6E-0456-7ECC-586B31AAB83E}"/>
              </a:ext>
            </a:extLst>
          </p:cNvPr>
          <p:cNvSpPr>
            <a:spLocks noGrp="1"/>
          </p:cNvSpPr>
          <p:nvPr>
            <p:ph type="body" sz="quarter" idx="13" hasCustomPrompt="1"/>
          </p:nvPr>
        </p:nvSpPr>
        <p:spPr>
          <a:xfrm>
            <a:off x="1525588" y="2438400"/>
            <a:ext cx="21336000" cy="914400"/>
          </a:xfrm>
        </p:spPr>
        <p:txBody>
          <a:bodyPr>
            <a:normAutofit/>
          </a:bodyPr>
          <a:lstStyle>
            <a:lvl1pPr marL="0" indent="0">
              <a:buNone/>
              <a:defRPr sz="3200" b="1">
                <a:solidFill>
                  <a:schemeClr val="tx1"/>
                </a:solidFill>
                <a:latin typeface="+mj-lt"/>
              </a:defRPr>
            </a:lvl1pPr>
          </a:lstStyle>
          <a:p>
            <a:pPr lvl="0"/>
            <a:r>
              <a:rPr lang="en-US"/>
              <a:t>Optional Subhead</a:t>
            </a:r>
          </a:p>
        </p:txBody>
      </p:sp>
    </p:spTree>
    <p:extLst>
      <p:ext uri="{BB962C8B-B14F-4D97-AF65-F5344CB8AC3E}">
        <p14:creationId xmlns:p14="http://schemas.microsoft.com/office/powerpoint/2010/main" val="20491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is Conteúdos com Título">
    <p:spTree>
      <p:nvGrpSpPr>
        <p:cNvPr id="1" name=""/>
        <p:cNvGrpSpPr/>
        <p:nvPr/>
      </p:nvGrpSpPr>
      <p:grpSpPr>
        <a:xfrm>
          <a:off x="0" y="0"/>
          <a:ext cx="0" cy="0"/>
          <a:chOff x="0" y="0"/>
          <a:chExt cx="0" cy="0"/>
        </a:xfrm>
      </p:grpSpPr>
      <p:sp>
        <p:nvSpPr>
          <p:cNvPr id="12" name="Espaço Reservado para Texto 3">
            <a:extLst>
              <a:ext uri="{FF2B5EF4-FFF2-40B4-BE49-F238E27FC236}">
                <a16:creationId xmlns:a16="http://schemas.microsoft.com/office/drawing/2014/main" id="{D015F6E4-23FF-4A6D-9318-08DF459C5874}"/>
              </a:ext>
            </a:extLst>
          </p:cNvPr>
          <p:cNvSpPr>
            <a:spLocks noGrp="1"/>
          </p:cNvSpPr>
          <p:nvPr>
            <p:ph type="body" sz="quarter" idx="17" hasCustomPrompt="1"/>
          </p:nvPr>
        </p:nvSpPr>
        <p:spPr>
          <a:xfrm>
            <a:off x="958976" y="2609556"/>
            <a:ext cx="10929773" cy="952688"/>
          </a:xfrm>
          <a:prstGeom prst="rect">
            <a:avLst/>
          </a:prstGeom>
        </p:spPr>
        <p:txBody>
          <a:bodyPr/>
          <a:lstStyle>
            <a:lvl1pPr marL="0" indent="0" algn="ctr">
              <a:buNone/>
              <a:defRPr b="0">
                <a:solidFill>
                  <a:srgbClr val="16161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pt-BR"/>
              <a:t>Título</a:t>
            </a:r>
          </a:p>
        </p:txBody>
      </p:sp>
      <p:sp>
        <p:nvSpPr>
          <p:cNvPr id="13" name="Espaço Reservado para Texto 3">
            <a:extLst>
              <a:ext uri="{FF2B5EF4-FFF2-40B4-BE49-F238E27FC236}">
                <a16:creationId xmlns:a16="http://schemas.microsoft.com/office/drawing/2014/main" id="{D4F59CD2-7F68-4425-A22A-763CC1E90F80}"/>
              </a:ext>
            </a:extLst>
          </p:cNvPr>
          <p:cNvSpPr>
            <a:spLocks noGrp="1"/>
          </p:cNvSpPr>
          <p:nvPr>
            <p:ph type="body" sz="quarter" idx="18" hasCustomPrompt="1"/>
          </p:nvPr>
        </p:nvSpPr>
        <p:spPr>
          <a:xfrm>
            <a:off x="12390402" y="2609556"/>
            <a:ext cx="10929773" cy="952688"/>
          </a:xfrm>
          <a:prstGeom prst="rect">
            <a:avLst/>
          </a:prstGeom>
        </p:spPr>
        <p:txBody>
          <a:bodyPr/>
          <a:lstStyle>
            <a:lvl1pPr marL="0" indent="0" algn="ctr">
              <a:buNone/>
              <a:defRPr b="0">
                <a:solidFill>
                  <a:srgbClr val="16161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pt-BR"/>
              <a:t>Título</a:t>
            </a:r>
          </a:p>
        </p:txBody>
      </p:sp>
      <p:sp>
        <p:nvSpPr>
          <p:cNvPr id="14" name="Espaço Reservado para Conteúdo 2">
            <a:extLst>
              <a:ext uri="{FF2B5EF4-FFF2-40B4-BE49-F238E27FC236}">
                <a16:creationId xmlns:a16="http://schemas.microsoft.com/office/drawing/2014/main" id="{E90B1E7F-5650-4396-BC45-9A1B28347B7A}"/>
              </a:ext>
            </a:extLst>
          </p:cNvPr>
          <p:cNvSpPr>
            <a:spLocks noGrp="1"/>
          </p:cNvSpPr>
          <p:nvPr>
            <p:ph sz="quarter" idx="15" hasCustomPrompt="1"/>
          </p:nvPr>
        </p:nvSpPr>
        <p:spPr>
          <a:xfrm>
            <a:off x="957500" y="4001410"/>
            <a:ext cx="10929773" cy="7892432"/>
          </a:xfrm>
          <a:prstGeom prst="rect">
            <a:avLst/>
          </a:prstGeom>
        </p:spPr>
        <p:txBody>
          <a:bodyPr/>
          <a:lstStyle>
            <a:lvl1pPr>
              <a:spcBef>
                <a:spcPts val="2800"/>
              </a:spcBef>
              <a:buClr>
                <a:srgbClr val="FF0000"/>
              </a:buClr>
              <a:defRPr sz="4800" b="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15" name="Espaço Reservado para Conteúdo 2">
            <a:extLst>
              <a:ext uri="{FF2B5EF4-FFF2-40B4-BE49-F238E27FC236}">
                <a16:creationId xmlns:a16="http://schemas.microsoft.com/office/drawing/2014/main" id="{2EFD41C4-CE93-4787-ACA0-24F5F605FB85}"/>
              </a:ext>
            </a:extLst>
          </p:cNvPr>
          <p:cNvSpPr>
            <a:spLocks noGrp="1"/>
          </p:cNvSpPr>
          <p:nvPr>
            <p:ph sz="quarter" idx="19" hasCustomPrompt="1"/>
          </p:nvPr>
        </p:nvSpPr>
        <p:spPr>
          <a:xfrm>
            <a:off x="12390400" y="4003474"/>
            <a:ext cx="10929773" cy="7892432"/>
          </a:xfrm>
          <a:prstGeom prst="rect">
            <a:avLst/>
          </a:prstGeom>
        </p:spPr>
        <p:txBody>
          <a:bodyPr/>
          <a:lstStyle>
            <a:lvl1pPr>
              <a:spcBef>
                <a:spcPts val="2800"/>
              </a:spcBef>
              <a:buClr>
                <a:srgbClr val="FF0000"/>
              </a:buClr>
              <a:defRPr sz="4800" b="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9" name="Título 4">
            <a:extLst>
              <a:ext uri="{FF2B5EF4-FFF2-40B4-BE49-F238E27FC236}">
                <a16:creationId xmlns:a16="http://schemas.microsoft.com/office/drawing/2014/main" id="{75783FFE-DBBD-4B5C-95E2-7416E9CA4B0C}"/>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41" name="Agrupar 40">
            <a:extLst>
              <a:ext uri="{FF2B5EF4-FFF2-40B4-BE49-F238E27FC236}">
                <a16:creationId xmlns:a16="http://schemas.microsoft.com/office/drawing/2014/main" id="{900A1116-F4F8-47E4-9817-405E2612C843}"/>
              </a:ext>
            </a:extLst>
          </p:cNvPr>
          <p:cNvGrpSpPr/>
          <p:nvPr userDrawn="1"/>
        </p:nvGrpSpPr>
        <p:grpSpPr>
          <a:xfrm>
            <a:off x="918125" y="532389"/>
            <a:ext cx="844402" cy="873370"/>
            <a:chOff x="3624349" y="2222536"/>
            <a:chExt cx="3799297" cy="3930156"/>
          </a:xfrm>
        </p:grpSpPr>
        <p:sp>
          <p:nvSpPr>
            <p:cNvPr id="42" name="Retângulo 41">
              <a:extLst>
                <a:ext uri="{FF2B5EF4-FFF2-40B4-BE49-F238E27FC236}">
                  <a16:creationId xmlns:a16="http://schemas.microsoft.com/office/drawing/2014/main" id="{D5F0E626-6B75-4ADB-B5C5-718AF9009C8E}"/>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D2586834-A28E-459A-9939-FD590813A132}"/>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C7E98DA8-1368-46BB-8D29-C6DA9B5C52A1}"/>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F6AFB9B7-0779-4EB0-882C-B1D72C2B06A6}"/>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7DD3532B-8BBA-4706-82CD-871B98A18585}"/>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197C4931-BBAB-4C2A-A529-D9DF3DE86D80}"/>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C6244EF1-F1CA-447F-8EB9-771ECDAAAFD8}"/>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4D0DD9F4-2EBE-43CA-8A82-68497AC56809}"/>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8AB5117C-B88F-4126-8691-65142452E358}"/>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A83E9E49-33ED-4BFC-B11B-7C74CDC24AB5}"/>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A9A1383B-92B3-4DB0-93DC-F5608E708236}"/>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E329C374-7070-4F44-A12C-6EC0F785ABDB}"/>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B8EA072C-BA65-4497-82B1-B59B21C6F521}"/>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5480EA6D-DBB8-47B7-AC21-0D7031C4B1AB}"/>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CAEF6D36-906C-47A8-B97A-E89068D717CC}"/>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4CC3D3BD-ED5E-4DB3-B9D4-7E084AB5D1B8}"/>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0EEE818F-ECEB-43F1-97CB-18C888409087}"/>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D8EEE839-2616-49C7-AD88-3D2EAA00C5B1}"/>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A5764BBD-019A-440B-9DB4-84B5C347AE08}"/>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1" name="Retângulo 60">
              <a:extLst>
                <a:ext uri="{FF2B5EF4-FFF2-40B4-BE49-F238E27FC236}">
                  <a16:creationId xmlns:a16="http://schemas.microsoft.com/office/drawing/2014/main" id="{B65AEDDE-B192-4952-AD66-26CE21A93BF7}"/>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2" name="Retângulo 61">
              <a:extLst>
                <a:ext uri="{FF2B5EF4-FFF2-40B4-BE49-F238E27FC236}">
                  <a16:creationId xmlns:a16="http://schemas.microsoft.com/office/drawing/2014/main" id="{9D73F1CD-73D3-4EC0-A071-DEF491B570D3}"/>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3" name="Retângulo 62">
              <a:extLst>
                <a:ext uri="{FF2B5EF4-FFF2-40B4-BE49-F238E27FC236}">
                  <a16:creationId xmlns:a16="http://schemas.microsoft.com/office/drawing/2014/main" id="{4E1A2911-992C-460F-9121-46C023D500A1}"/>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4" name="Retângulo 63">
              <a:extLst>
                <a:ext uri="{FF2B5EF4-FFF2-40B4-BE49-F238E27FC236}">
                  <a16:creationId xmlns:a16="http://schemas.microsoft.com/office/drawing/2014/main" id="{F9E16CE2-A467-468B-9FB1-78BAE03130FA}"/>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5" name="Retângulo 64">
              <a:extLst>
                <a:ext uri="{FF2B5EF4-FFF2-40B4-BE49-F238E27FC236}">
                  <a16:creationId xmlns:a16="http://schemas.microsoft.com/office/drawing/2014/main" id="{EAF8BFB0-3120-464D-B032-68FDAA5B0BAF}"/>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6" name="Retângulo 65">
              <a:extLst>
                <a:ext uri="{FF2B5EF4-FFF2-40B4-BE49-F238E27FC236}">
                  <a16:creationId xmlns:a16="http://schemas.microsoft.com/office/drawing/2014/main" id="{731AB29F-36BE-4AA1-8B01-C6591FE5008F}"/>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119000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68914449-D6EC-4AE1-81E5-60DBAD934D3C}"/>
              </a:ext>
            </a:extLst>
          </p:cNvPr>
          <p:cNvSpPr>
            <a:spLocks noGrp="1"/>
          </p:cNvSpPr>
          <p:nvPr>
            <p:ph sz="quarter" idx="15" hasCustomPrompt="1"/>
          </p:nvPr>
        </p:nvSpPr>
        <p:spPr>
          <a:xfrm>
            <a:off x="957500" y="2609557"/>
            <a:ext cx="22362677" cy="9284286"/>
          </a:xfrm>
          <a:prstGeom prst="rect">
            <a:avLst/>
          </a:prstGeom>
        </p:spPr>
        <p:txBody>
          <a:bodyPr anchor="ctr"/>
          <a:lstStyle>
            <a:lvl1pPr marL="0" indent="0" algn="ctr">
              <a:spcBef>
                <a:spcPts val="2800"/>
              </a:spcBef>
              <a:buClr>
                <a:srgbClr val="FFC000"/>
              </a:buClr>
              <a:buNone/>
              <a:defRPr sz="480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9" name="Título 4">
            <a:extLst>
              <a:ext uri="{FF2B5EF4-FFF2-40B4-BE49-F238E27FC236}">
                <a16:creationId xmlns:a16="http://schemas.microsoft.com/office/drawing/2014/main" id="{E9B69EFB-31D5-40DF-9957-66B048AA65F9}"/>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40" name="Agrupar 39">
            <a:extLst>
              <a:ext uri="{FF2B5EF4-FFF2-40B4-BE49-F238E27FC236}">
                <a16:creationId xmlns:a16="http://schemas.microsoft.com/office/drawing/2014/main" id="{7BA012FF-4CE5-4AA2-93BB-BAA892F795EF}"/>
              </a:ext>
            </a:extLst>
          </p:cNvPr>
          <p:cNvGrpSpPr/>
          <p:nvPr userDrawn="1"/>
        </p:nvGrpSpPr>
        <p:grpSpPr>
          <a:xfrm>
            <a:off x="918125" y="532389"/>
            <a:ext cx="844402" cy="873370"/>
            <a:chOff x="3624349" y="2222536"/>
            <a:chExt cx="3799297" cy="3930156"/>
          </a:xfrm>
        </p:grpSpPr>
        <p:sp>
          <p:nvSpPr>
            <p:cNvPr id="41" name="Retângulo 40">
              <a:extLst>
                <a:ext uri="{FF2B5EF4-FFF2-40B4-BE49-F238E27FC236}">
                  <a16:creationId xmlns:a16="http://schemas.microsoft.com/office/drawing/2014/main" id="{C5517995-F427-46FD-B927-EE040427411B}"/>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27EBE11A-5E6D-4003-AF22-07896A4C462F}"/>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61284012-67EA-473E-BBC4-7AB6BFB282D6}"/>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74FFF69F-B71F-489D-8447-77B2046AEFD3}"/>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E104B563-99A4-46F7-B855-CFD1CC7008BD}"/>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6A8D901C-7166-49B5-9C93-4CCBB9FC635D}"/>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88A9FE30-945C-45F0-B9E7-4D07B78B6816}"/>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45D72A85-C4C9-4B2F-8E2A-2D4489C6B211}"/>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E7FBCE2C-10FE-4531-B6C6-89550F71F74D}"/>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7EA04A0E-0BC6-4731-9A4D-A59E294FD4A8}"/>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C000CC77-6D42-4745-88C8-2D704E4CD3AC}"/>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780A9D15-1219-4CC6-B205-2B75A3411166}"/>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1A4B434F-60D6-4BB4-B87D-A731AE421F79}"/>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673C4A1C-5C0E-4C95-A94C-AEB2C43494E5}"/>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D8ACA109-14A7-4937-BB39-3753936D9D81}"/>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09917CEB-7F85-47B4-B4EF-C5F70D4AB83B}"/>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9B5EF209-276D-471A-B55A-484CCA37E55C}"/>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A9EC5CFF-B6E9-42A4-82EB-DC899FECEF67}"/>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4DAC288D-B10A-4861-8DF9-DF6B6092C13C}"/>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62728276-A5BD-4323-AB72-5EB0284FE14F}"/>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1" name="Retângulo 60">
              <a:extLst>
                <a:ext uri="{FF2B5EF4-FFF2-40B4-BE49-F238E27FC236}">
                  <a16:creationId xmlns:a16="http://schemas.microsoft.com/office/drawing/2014/main" id="{B29846E7-F3B6-4449-8F5E-E2EAD54DD60A}"/>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2" name="Retângulo 61">
              <a:extLst>
                <a:ext uri="{FF2B5EF4-FFF2-40B4-BE49-F238E27FC236}">
                  <a16:creationId xmlns:a16="http://schemas.microsoft.com/office/drawing/2014/main" id="{48603B3C-4643-4BCB-9CD9-70B32150D3D0}"/>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3" name="Retângulo 62">
              <a:extLst>
                <a:ext uri="{FF2B5EF4-FFF2-40B4-BE49-F238E27FC236}">
                  <a16:creationId xmlns:a16="http://schemas.microsoft.com/office/drawing/2014/main" id="{F1D9CE03-6190-4BB6-A9F8-607FCFE34708}"/>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4" name="Retângulo 63">
              <a:extLst>
                <a:ext uri="{FF2B5EF4-FFF2-40B4-BE49-F238E27FC236}">
                  <a16:creationId xmlns:a16="http://schemas.microsoft.com/office/drawing/2014/main" id="{CC159B5D-FD22-4318-B665-B9FAFBAA1EBE}"/>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5" name="Retângulo 64">
              <a:extLst>
                <a:ext uri="{FF2B5EF4-FFF2-40B4-BE49-F238E27FC236}">
                  <a16:creationId xmlns:a16="http://schemas.microsoft.com/office/drawing/2014/main" id="{2D4A8DC7-F9AD-49D0-82F1-2AC88DC4B6C0}"/>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695341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Branco c/Logo">
    <p:spTree>
      <p:nvGrpSpPr>
        <p:cNvPr id="1" name=""/>
        <p:cNvGrpSpPr/>
        <p:nvPr/>
      </p:nvGrpSpPr>
      <p:grpSpPr>
        <a:xfrm>
          <a:off x="0" y="0"/>
          <a:ext cx="0" cy="0"/>
          <a:chOff x="0" y="0"/>
          <a:chExt cx="0" cy="0"/>
        </a:xfrm>
      </p:grpSpPr>
      <p:pic>
        <p:nvPicPr>
          <p:cNvPr id="26" name="Gráfico 25">
            <a:extLst>
              <a:ext uri="{FF2B5EF4-FFF2-40B4-BE49-F238E27FC236}">
                <a16:creationId xmlns:a16="http://schemas.microsoft.com/office/drawing/2014/main" id="{57FF1F97-A40B-4D5F-8609-6D4BDBFBA9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082" y="0"/>
            <a:ext cx="1089114" cy="1088972"/>
          </a:xfrm>
          <a:prstGeom prst="rect">
            <a:avLst/>
          </a:prstGeom>
        </p:spPr>
      </p:pic>
    </p:spTree>
    <p:extLst>
      <p:ext uri="{BB962C8B-B14F-4D97-AF65-F5344CB8AC3E}">
        <p14:creationId xmlns:p14="http://schemas.microsoft.com/office/powerpoint/2010/main" val="164251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Branco c/Padrão">
    <p:spTree>
      <p:nvGrpSpPr>
        <p:cNvPr id="1" name=""/>
        <p:cNvGrpSpPr/>
        <p:nvPr/>
      </p:nvGrpSpPr>
      <p:grpSpPr>
        <a:xfrm>
          <a:off x="0" y="0"/>
          <a:ext cx="0" cy="0"/>
          <a:chOff x="0" y="0"/>
          <a:chExt cx="0" cy="0"/>
        </a:xfrm>
      </p:grpSpPr>
      <p:grpSp>
        <p:nvGrpSpPr>
          <p:cNvPr id="28" name="Agrupar 27">
            <a:extLst>
              <a:ext uri="{FF2B5EF4-FFF2-40B4-BE49-F238E27FC236}">
                <a16:creationId xmlns:a16="http://schemas.microsoft.com/office/drawing/2014/main" id="{B9448C64-912E-430B-8563-7470224609A2}"/>
              </a:ext>
            </a:extLst>
          </p:cNvPr>
          <p:cNvGrpSpPr/>
          <p:nvPr userDrawn="1"/>
        </p:nvGrpSpPr>
        <p:grpSpPr>
          <a:xfrm>
            <a:off x="918125" y="532389"/>
            <a:ext cx="844402" cy="873370"/>
            <a:chOff x="3624349" y="2222536"/>
            <a:chExt cx="3799297" cy="3930156"/>
          </a:xfrm>
        </p:grpSpPr>
        <p:sp>
          <p:nvSpPr>
            <p:cNvPr id="29" name="Retângulo 28">
              <a:extLst>
                <a:ext uri="{FF2B5EF4-FFF2-40B4-BE49-F238E27FC236}">
                  <a16:creationId xmlns:a16="http://schemas.microsoft.com/office/drawing/2014/main" id="{2F84CED7-90BD-4491-AE0E-F86CC15DCB6D}"/>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011FEB3B-996B-4EA3-8315-ACBEA79141F1}"/>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DED00B80-68F0-454C-AF80-1E99AC780CA3}"/>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3BCE4877-953E-4A48-B0CE-1E438E3EB540}"/>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28B57128-4BD6-4656-9C22-43AD1DA90131}"/>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5968EC94-AC92-4DA1-9326-308377110069}"/>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57F28BE5-6F46-499C-B8AD-251E7BAD8940}"/>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1F6CB10B-C252-49D5-AD13-858B7D6F9081}"/>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941186B8-9B82-4573-A31E-ABAF8A0121B7}"/>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9E49F22D-2789-448C-BD6B-2E1111534155}"/>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C2DC6A29-ADCD-4A54-8199-FBB90E0DA0A2}"/>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DB0AF8F3-1AAB-4158-875C-06306ABE759C}"/>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2E0BF47A-1C64-45EA-812D-51497E1B0963}"/>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3814D601-2755-4850-A413-A5C367A003AF}"/>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187D314E-16FD-4116-87B9-36C5A366E15E}"/>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F3A59992-77F6-4C8E-B3B9-276FF434BBA4}"/>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9EE5A542-052D-41F4-A76A-88373325A903}"/>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DF9B7BB5-115E-449E-BB51-2578FE008615}"/>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D69D6204-6D7C-4B08-91BD-C4166BF1E9F1}"/>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C3AC7C7B-782A-4C53-A3C8-9633D4489E26}"/>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FF144541-1C20-4C66-84A2-6C0A84C0B060}"/>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2DEB6A8E-7CD8-4440-9F19-43670CBEA37B}"/>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D4887C49-223A-4B51-BA43-549736D49F9C}"/>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B929B50C-D608-4430-B12B-BAF67DA44AFB}"/>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43C59168-CAF9-48A4-8507-85C414760193}"/>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254591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57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magem e Texto Preto">
    <p:bg>
      <p:bgPr>
        <a:solidFill>
          <a:schemeClr val="tx2"/>
        </a:solidFill>
        <a:effectLst/>
      </p:bgPr>
    </p:bg>
    <p:spTree>
      <p:nvGrpSpPr>
        <p:cNvPr id="1" name=""/>
        <p:cNvGrpSpPr/>
        <p:nvPr/>
      </p:nvGrpSpPr>
      <p:grpSpPr>
        <a:xfrm>
          <a:off x="0" y="0"/>
          <a:ext cx="0" cy="0"/>
          <a:chOff x="0" y="0"/>
          <a:chExt cx="0" cy="0"/>
        </a:xfrm>
      </p:grpSpPr>
      <p:sp>
        <p:nvSpPr>
          <p:cNvPr id="36" name="Retângulo 35">
            <a:extLst>
              <a:ext uri="{FF2B5EF4-FFF2-40B4-BE49-F238E27FC236}">
                <a16:creationId xmlns:a16="http://schemas.microsoft.com/office/drawing/2014/main" id="{8D860767-2E85-4A13-B789-1DF9E391ECF1}"/>
              </a:ext>
            </a:extLst>
          </p:cNvPr>
          <p:cNvSpPr/>
          <p:nvPr userDrawn="1"/>
        </p:nvSpPr>
        <p:spPr>
          <a:xfrm>
            <a:off x="0" y="12828787"/>
            <a:ext cx="24387175" cy="887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Picture Placeholder 5">
            <a:extLst>
              <a:ext uri="{FF2B5EF4-FFF2-40B4-BE49-F238E27FC236}">
                <a16:creationId xmlns:a16="http://schemas.microsoft.com/office/drawing/2014/main" id="{8AD72241-8D34-4162-83C7-42AE40A797E7}"/>
              </a:ext>
            </a:extLst>
          </p:cNvPr>
          <p:cNvSpPr>
            <a:spLocks noGrp="1"/>
          </p:cNvSpPr>
          <p:nvPr>
            <p:ph type="pic" sz="quarter" idx="15" hasCustomPrompt="1"/>
          </p:nvPr>
        </p:nvSpPr>
        <p:spPr>
          <a:xfrm>
            <a:off x="12193587" y="0"/>
            <a:ext cx="12193588" cy="1282846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4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pt-BR"/>
              <a:t>Clique ou arraste </a:t>
            </a:r>
            <a:br>
              <a:rPr lang="pt-BR"/>
            </a:br>
            <a:r>
              <a:rPr lang="pt-BR"/>
              <a:t>para inserir uma imagem</a:t>
            </a:r>
          </a:p>
        </p:txBody>
      </p:sp>
      <p:sp>
        <p:nvSpPr>
          <p:cNvPr id="61" name="Título 4">
            <a:extLst>
              <a:ext uri="{FF2B5EF4-FFF2-40B4-BE49-F238E27FC236}">
                <a16:creationId xmlns:a16="http://schemas.microsoft.com/office/drawing/2014/main" id="{0EA0DE8E-4EC9-4654-B6AA-5B0532796647}"/>
              </a:ext>
            </a:extLst>
          </p:cNvPr>
          <p:cNvSpPr>
            <a:spLocks noGrp="1"/>
          </p:cNvSpPr>
          <p:nvPr>
            <p:ph type="title" hasCustomPrompt="1"/>
          </p:nvPr>
        </p:nvSpPr>
        <p:spPr>
          <a:xfrm>
            <a:off x="957500" y="468889"/>
            <a:ext cx="10524792" cy="1219202"/>
          </a:xfrm>
          <a:prstGeom prst="rect">
            <a:avLst/>
          </a:prstGeom>
        </p:spPr>
        <p:txBody>
          <a:bodyPr/>
          <a:lstStyle>
            <a:lvl1pPr>
              <a:defRPr sz="7200" b="1">
                <a:solidFill>
                  <a:schemeClr val="bg1"/>
                </a:solidFill>
              </a:defRPr>
            </a:lvl1pPr>
          </a:lstStyle>
          <a:p>
            <a:r>
              <a:rPr lang="pt-BR"/>
              <a:t>Clique para adicionar um título</a:t>
            </a:r>
          </a:p>
        </p:txBody>
      </p:sp>
      <p:sp>
        <p:nvSpPr>
          <p:cNvPr id="62" name="Espaço Reservado para Texto 2">
            <a:extLst>
              <a:ext uri="{FF2B5EF4-FFF2-40B4-BE49-F238E27FC236}">
                <a16:creationId xmlns:a16="http://schemas.microsoft.com/office/drawing/2014/main" id="{6A593652-3F84-42EA-8557-5FB7D614FE68}"/>
              </a:ext>
            </a:extLst>
          </p:cNvPr>
          <p:cNvSpPr>
            <a:spLocks noGrp="1"/>
          </p:cNvSpPr>
          <p:nvPr>
            <p:ph type="body" sz="quarter" idx="11" hasCustomPrompt="1"/>
          </p:nvPr>
        </p:nvSpPr>
        <p:spPr>
          <a:xfrm>
            <a:off x="956083" y="2609557"/>
            <a:ext cx="10526594" cy="9607582"/>
          </a:xfrm>
          <a:prstGeom prst="rect">
            <a:avLst/>
          </a:prstGeom>
        </p:spPr>
        <p:txBody>
          <a:bodyPr/>
          <a:lstStyle>
            <a:lvl1pPr marL="685800" indent="-685800">
              <a:spcBef>
                <a:spcPts val="2800"/>
              </a:spcBef>
              <a:buClr>
                <a:srgbClr val="FFB81A"/>
              </a:buClr>
              <a:buFont typeface="Arial" panose="020B0604020202020204" pitchFamily="34" charset="0"/>
              <a:buChar char="•"/>
              <a:defRPr sz="4800">
                <a:solidFill>
                  <a:schemeClr val="bg1"/>
                </a:solidFill>
              </a:defRPr>
            </a:lvl1pPr>
            <a:lvl2pPr marL="1143000" indent="-685800">
              <a:spcBef>
                <a:spcPts val="2800"/>
              </a:spcBef>
              <a:buFont typeface="Arial" panose="020B0604020202020204" pitchFamily="34" charset="0"/>
              <a:buChar char="•"/>
              <a:defRPr sz="4000"/>
            </a:lvl2pPr>
            <a:lvl3pPr marL="1600200" indent="-685800">
              <a:spcBef>
                <a:spcPts val="2800"/>
              </a:spcBef>
              <a:buFont typeface="Arial" panose="020B0604020202020204" pitchFamily="34" charset="0"/>
              <a:buChar char="•"/>
              <a:defRPr sz="4000"/>
            </a:lvl3pPr>
            <a:lvl4pPr marL="2057400" indent="-685800">
              <a:spcBef>
                <a:spcPts val="2800"/>
              </a:spcBef>
              <a:buFont typeface="Arial" panose="020B0604020202020204" pitchFamily="34" charset="0"/>
              <a:buChar char="•"/>
              <a:defRPr sz="4000"/>
            </a:lvl4pPr>
            <a:lvl5pPr marL="2514600" indent="-685800">
              <a:spcBef>
                <a:spcPts val="2800"/>
              </a:spcBef>
              <a:buFont typeface="Arial" panose="020B0604020202020204" pitchFamily="34" charset="0"/>
              <a:buChar char="•"/>
              <a:defRPr sz="4000"/>
            </a:lvl5pPr>
          </a:lstStyle>
          <a:p>
            <a:pPr lvl="0"/>
            <a:r>
              <a:rPr lang="pt-BR"/>
              <a:t>Insira um </a:t>
            </a:r>
            <a:r>
              <a:rPr lang="pt-BR" err="1"/>
              <a:t>bullet</a:t>
            </a:r>
            <a:endParaRPr lang="pt-BR"/>
          </a:p>
        </p:txBody>
      </p:sp>
      <p:sp>
        <p:nvSpPr>
          <p:cNvPr id="28" name="Retângulo 27">
            <a:extLst>
              <a:ext uri="{FF2B5EF4-FFF2-40B4-BE49-F238E27FC236}">
                <a16:creationId xmlns:a16="http://schemas.microsoft.com/office/drawing/2014/main" id="{D8972CF0-686E-4179-BCDB-AD2D5BFD2342}"/>
              </a:ext>
            </a:extLst>
          </p:cNvPr>
          <p:cNvSpPr/>
          <p:nvPr userDrawn="1"/>
        </p:nvSpPr>
        <p:spPr>
          <a:xfrm>
            <a:off x="1" y="538093"/>
            <a:ext cx="873484" cy="873370"/>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ctangle 12">
            <a:extLst>
              <a:ext uri="{FF2B5EF4-FFF2-40B4-BE49-F238E27FC236}">
                <a16:creationId xmlns:a16="http://schemas.microsoft.com/office/drawing/2014/main" id="{A41AAE1F-ABA3-42E7-BAF6-F33393E24BD2}"/>
              </a:ext>
            </a:extLst>
          </p:cNvPr>
          <p:cNvSpPr/>
          <p:nvPr userDrawn="1"/>
        </p:nvSpPr>
        <p:spPr>
          <a:xfrm>
            <a:off x="320962" y="13177908"/>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tx1"/>
                </a:solidFill>
                <a:latin typeface="+mn-lt"/>
                <a:ea typeface="+mn-ea"/>
                <a:cs typeface="Segoe UI" panose="020B0502040204020203" pitchFamily="34" charset="0"/>
              </a:rPr>
              <a:t>© 2022 </a:t>
            </a:r>
            <a:r>
              <a:rPr lang="pt-BR" sz="1600" kern="1200" spc="60" baseline="0" err="1">
                <a:solidFill>
                  <a:schemeClr val="tx1"/>
                </a:solidFill>
                <a:latin typeface="+mn-lt"/>
                <a:ea typeface="+mn-ea"/>
                <a:cs typeface="Segoe UI" panose="020B0502040204020203" pitchFamily="34" charset="0"/>
              </a:rPr>
              <a:t>reat</a:t>
            </a:r>
            <a:r>
              <a:rPr lang="pt-BR" sz="1600" kern="1200" spc="60" baseline="0">
                <a:solidFill>
                  <a:schemeClr val="tx1"/>
                </a:solidFill>
                <a:latin typeface="+mn-lt"/>
                <a:ea typeface="+mn-ea"/>
                <a:cs typeface="Segoe UI" panose="020B0502040204020203" pitchFamily="34" charset="0"/>
              </a:rPr>
              <a:t> Place To Work® Institute Inc. Todos os Direitos Reservados</a:t>
            </a:r>
          </a:p>
        </p:txBody>
      </p:sp>
      <p:sp>
        <p:nvSpPr>
          <p:cNvPr id="30" name="Rectangle 12">
            <a:extLst>
              <a:ext uri="{FF2B5EF4-FFF2-40B4-BE49-F238E27FC236}">
                <a16:creationId xmlns:a16="http://schemas.microsoft.com/office/drawing/2014/main" id="{D63E14CD-5763-448B-94F9-5057EEF37862}"/>
              </a:ext>
            </a:extLst>
          </p:cNvPr>
          <p:cNvSpPr/>
          <p:nvPr userDrawn="1"/>
        </p:nvSpPr>
        <p:spPr>
          <a:xfrm>
            <a:off x="16566129" y="13177909"/>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tx1"/>
                </a:solidFill>
                <a:latin typeface="+mn-lt"/>
                <a:ea typeface="+mn-ea"/>
                <a:cs typeface="Segoe UI" panose="020B0502040204020203" pitchFamily="34" charset="0"/>
              </a:rPr>
              <a:t>Certificação | Consultoria | Liderança | Inovação</a:t>
            </a:r>
          </a:p>
        </p:txBody>
      </p:sp>
    </p:spTree>
    <p:extLst>
      <p:ext uri="{BB962C8B-B14F-4D97-AF65-F5344CB8AC3E}">
        <p14:creationId xmlns:p14="http://schemas.microsoft.com/office/powerpoint/2010/main" val="4258027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5588" y="3810000"/>
            <a:ext cx="16764000" cy="4572000"/>
          </a:xfrm>
        </p:spPr>
        <p:txBody>
          <a:bodyPr anchor="b"/>
          <a:lstStyle>
            <a:lvl1pPr algn="l">
              <a:defRPr sz="12000">
                <a:solidFill>
                  <a:schemeClr val="tx1"/>
                </a:solidFill>
                <a:latin typeface="+mj-lt"/>
              </a:defRPr>
            </a:lvl1pPr>
          </a:lstStyle>
          <a:p>
            <a:r>
              <a:rPr lang="en-US"/>
              <a:t>Add Cover Title</a:t>
            </a:r>
          </a:p>
        </p:txBody>
      </p:sp>
      <p:sp>
        <p:nvSpPr>
          <p:cNvPr id="3" name="Subtitle 2"/>
          <p:cNvSpPr>
            <a:spLocks noGrp="1"/>
          </p:cNvSpPr>
          <p:nvPr>
            <p:ph type="subTitle" idx="1" hasCustomPrompt="1"/>
          </p:nvPr>
        </p:nvSpPr>
        <p:spPr>
          <a:xfrm>
            <a:off x="1525588" y="9976532"/>
            <a:ext cx="16764000" cy="1143000"/>
          </a:xfrm>
        </p:spPr>
        <p:txBody>
          <a:bodyPr>
            <a:normAutofit/>
          </a:bodyPr>
          <a:lstStyle>
            <a:lvl1pPr marL="0" indent="0" algn="l">
              <a:buNone/>
              <a:defRPr sz="24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Optional copy</a:t>
            </a:r>
          </a:p>
        </p:txBody>
      </p:sp>
      <p:sp>
        <p:nvSpPr>
          <p:cNvPr id="4" name="Date Placeholder 3"/>
          <p:cNvSpPr>
            <a:spLocks noGrp="1"/>
          </p:cNvSpPr>
          <p:nvPr>
            <p:ph type="dt" sz="half" idx="10"/>
          </p:nvPr>
        </p:nvSpPr>
        <p:spPr/>
        <p:txBody>
          <a:bodyPr/>
          <a:lstStyle>
            <a:lvl1pPr>
              <a:defRPr>
                <a:solidFill>
                  <a:schemeClr val="accent4"/>
                </a:solidFill>
              </a:defRPr>
            </a:lvl1pPr>
          </a:lstStyle>
          <a:p>
            <a:fld id="{5863057B-2B49-3748-8AD6-231236A09942}" type="datetime2">
              <a:rPr lang="en-US" smtClean="0"/>
              <a:t>Friday, March 1, 2024</a:t>
            </a:fld>
            <a:endParaRPr lang="en-US"/>
          </a:p>
        </p:txBody>
      </p:sp>
      <p:sp>
        <p:nvSpPr>
          <p:cNvPr id="5" name="Footer Placeholder 4"/>
          <p:cNvSpPr>
            <a:spLocks noGrp="1"/>
          </p:cNvSpPr>
          <p:nvPr>
            <p:ph type="ftr" sz="quarter" idx="11"/>
          </p:nvPr>
        </p:nvSpPr>
        <p:spPr/>
        <p:txBody>
          <a:bodyPr/>
          <a:lstStyle>
            <a:lvl1pPr>
              <a:defRPr baseline="0">
                <a:solidFill>
                  <a:schemeClr val="accent4"/>
                </a:solidFill>
              </a:defRPr>
            </a:lvl1pPr>
          </a:lstStyle>
          <a:p>
            <a:r>
              <a:rPr lang="en-US"/>
              <a:t>©Great Place To Work</a:t>
            </a:r>
            <a:r>
              <a:rPr lang="en-US" baseline="30000"/>
              <a:t>®</a:t>
            </a:r>
            <a:r>
              <a:rPr lang="en-US"/>
              <a:t> Institute, Inc. All Rights Reserved.</a:t>
            </a:r>
            <a:endParaRPr lang="en-US" baseline="30000"/>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9B1748D1-B24F-F743-AFA7-ADB2C4425DB8}" type="slidenum">
              <a:rPr lang="en-US" smtClean="0"/>
              <a:pPr/>
              <a:t>‹nº›</a:t>
            </a:fld>
            <a:endParaRPr lang="en-US"/>
          </a:p>
        </p:txBody>
      </p:sp>
      <p:sp>
        <p:nvSpPr>
          <p:cNvPr id="12" name="Text Placeholder 11">
            <a:extLst>
              <a:ext uri="{FF2B5EF4-FFF2-40B4-BE49-F238E27FC236}">
                <a16:creationId xmlns:a16="http://schemas.microsoft.com/office/drawing/2014/main" id="{14D0EB9B-6EAD-3B6A-DDF4-25B5CA12B49B}"/>
              </a:ext>
            </a:extLst>
          </p:cNvPr>
          <p:cNvSpPr>
            <a:spLocks noGrp="1"/>
          </p:cNvSpPr>
          <p:nvPr>
            <p:ph type="body" sz="quarter" idx="13" hasCustomPrompt="1"/>
          </p:nvPr>
        </p:nvSpPr>
        <p:spPr>
          <a:xfrm>
            <a:off x="1533348" y="9067800"/>
            <a:ext cx="16756240" cy="914400"/>
          </a:xfrm>
        </p:spPr>
        <p:txBody>
          <a:bodyPr>
            <a:normAutofit/>
          </a:bodyPr>
          <a:lstStyle>
            <a:lvl1pPr marL="0" indent="0">
              <a:buNone/>
              <a:defRPr sz="3200" b="1">
                <a:solidFill>
                  <a:schemeClr val="tx1"/>
                </a:solidFill>
                <a:latin typeface="+mj-lt"/>
              </a:defRPr>
            </a:lvl1pPr>
            <a:lvl2pPr marL="914400" indent="0">
              <a:buNone/>
              <a:defRPr>
                <a:latin typeface="+mj-lt"/>
              </a:defRPr>
            </a:lvl2pPr>
            <a:lvl3pPr marL="1828800" indent="0">
              <a:buNone/>
              <a:defRPr>
                <a:latin typeface="+mj-lt"/>
              </a:defRPr>
            </a:lvl3pPr>
            <a:lvl4pPr marL="2743200" indent="0">
              <a:buNone/>
              <a:defRPr>
                <a:latin typeface="+mj-lt"/>
              </a:defRPr>
            </a:lvl4pPr>
            <a:lvl5pPr marL="3657600" indent="0">
              <a:buNone/>
              <a:defRPr>
                <a:latin typeface="+mj-lt"/>
              </a:defRPr>
            </a:lvl5pPr>
          </a:lstStyle>
          <a:p>
            <a:pPr lvl="0"/>
            <a:r>
              <a:rPr lang="en-US" b="1"/>
              <a:t>Optional Subhead</a:t>
            </a:r>
            <a:endParaRPr lang="en-US"/>
          </a:p>
        </p:txBody>
      </p:sp>
      <p:pic>
        <p:nvPicPr>
          <p:cNvPr id="9" name="Graphic 8">
            <a:extLst>
              <a:ext uri="{FF2B5EF4-FFF2-40B4-BE49-F238E27FC236}">
                <a16:creationId xmlns:a16="http://schemas.microsoft.com/office/drawing/2014/main" id="{F4F69E18-1870-7E88-E2F5-F3F5417965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4987" y="0"/>
            <a:ext cx="12527280" cy="7638585"/>
          </a:xfrm>
          <a:prstGeom prst="rect">
            <a:avLst/>
          </a:prstGeom>
        </p:spPr>
      </p:pic>
    </p:spTree>
    <p:extLst>
      <p:ext uri="{BB962C8B-B14F-4D97-AF65-F5344CB8AC3E}">
        <p14:creationId xmlns:p14="http://schemas.microsoft.com/office/powerpoint/2010/main" val="3369713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19E1B7E-AEC8-899D-4C17-14390A6809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0874" y="0"/>
            <a:ext cx="22093428" cy="10658221"/>
          </a:xfrm>
          <a:prstGeom prst="rect">
            <a:avLst/>
          </a:prstGeom>
        </p:spPr>
      </p:pic>
      <p:sp>
        <p:nvSpPr>
          <p:cNvPr id="2" name="Title 1"/>
          <p:cNvSpPr>
            <a:spLocks noGrp="1"/>
          </p:cNvSpPr>
          <p:nvPr>
            <p:ph type="ctrTitle" hasCustomPrompt="1"/>
          </p:nvPr>
        </p:nvSpPr>
        <p:spPr>
          <a:xfrm>
            <a:off x="1525587" y="4572000"/>
            <a:ext cx="16763999" cy="3429000"/>
          </a:xfrm>
        </p:spPr>
        <p:txBody>
          <a:bodyPr anchor="b">
            <a:normAutofit/>
          </a:bodyPr>
          <a:lstStyle>
            <a:lvl1pPr algn="l">
              <a:defRPr sz="6600">
                <a:solidFill>
                  <a:schemeClr val="bg1"/>
                </a:solidFill>
                <a:latin typeface="+mj-lt"/>
              </a:defRPr>
            </a:lvl1pPr>
          </a:lstStyle>
          <a:p>
            <a:r>
              <a:rPr lang="en-US"/>
              <a:t>Add Section Break Title</a:t>
            </a:r>
          </a:p>
        </p:txBody>
      </p:sp>
      <p:sp>
        <p:nvSpPr>
          <p:cNvPr id="4" name="Date Placeholder 3"/>
          <p:cNvSpPr>
            <a:spLocks noGrp="1"/>
          </p:cNvSpPr>
          <p:nvPr>
            <p:ph type="dt" sz="half" idx="10"/>
          </p:nvPr>
        </p:nvSpPr>
        <p:spPr/>
        <p:txBody>
          <a:bodyPr/>
          <a:lstStyle>
            <a:lvl1pPr>
              <a:defRPr>
                <a:solidFill>
                  <a:schemeClr val="bg1"/>
                </a:solidFill>
              </a:defRPr>
            </a:lvl1pPr>
          </a:lstStyle>
          <a:p>
            <a:fld id="{F21FDE10-E76D-1D42-9511-AA37AD1FFC29}" type="datetime2">
              <a:rPr lang="en-US" smtClean="0"/>
              <a:t>Friday, March 1, 2024</a:t>
            </a:fld>
            <a:endParaRPr lang="en-US"/>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©Great Place To Work</a:t>
            </a:r>
            <a:r>
              <a:rPr lang="en-US" baseline="30000"/>
              <a:t>®</a:t>
            </a:r>
            <a:r>
              <a:rPr lang="en-US"/>
              <a:t> Institute, Inc. All Rights Reserved.</a:t>
            </a:r>
            <a:endParaRPr lang="en-US" baseline="3000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B1748D1-B24F-F743-AFA7-ADB2C4425DB8}" type="slidenum">
              <a:rPr lang="en-US" smtClean="0"/>
              <a:pPr/>
              <a:t>‹nº›</a:t>
            </a:fld>
            <a:endParaRPr lang="en-US"/>
          </a:p>
        </p:txBody>
      </p:sp>
      <p:pic>
        <p:nvPicPr>
          <p:cNvPr id="3" name="Graphic 2">
            <a:extLst>
              <a:ext uri="{FF2B5EF4-FFF2-40B4-BE49-F238E27FC236}">
                <a16:creationId xmlns:a16="http://schemas.microsoft.com/office/drawing/2014/main" id="{F45B048D-599D-2F44-ED6D-00D288FE8C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17904" y="12829032"/>
            <a:ext cx="3566160" cy="277368"/>
          </a:xfrm>
          <a:prstGeom prst="rect">
            <a:avLst/>
          </a:prstGeom>
        </p:spPr>
      </p:pic>
      <p:sp>
        <p:nvSpPr>
          <p:cNvPr id="11" name="Subtitle 2">
            <a:extLst>
              <a:ext uri="{FF2B5EF4-FFF2-40B4-BE49-F238E27FC236}">
                <a16:creationId xmlns:a16="http://schemas.microsoft.com/office/drawing/2014/main" id="{627506A7-1AF4-9EE1-27A7-0C09EE83DE48}"/>
              </a:ext>
            </a:extLst>
          </p:cNvPr>
          <p:cNvSpPr>
            <a:spLocks noGrp="1"/>
          </p:cNvSpPr>
          <p:nvPr>
            <p:ph type="subTitle" idx="1" hasCustomPrompt="1"/>
          </p:nvPr>
        </p:nvSpPr>
        <p:spPr>
          <a:xfrm>
            <a:off x="1525588" y="9975213"/>
            <a:ext cx="16764000" cy="1143000"/>
          </a:xfrm>
        </p:spPr>
        <p:txBody>
          <a:bodyPr>
            <a:normAutofit/>
          </a:bodyPr>
          <a:lstStyle>
            <a:lvl1pPr marL="0" indent="0" algn="l">
              <a:buNone/>
              <a:defRPr sz="24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Optional copy</a:t>
            </a:r>
          </a:p>
        </p:txBody>
      </p:sp>
      <p:sp>
        <p:nvSpPr>
          <p:cNvPr id="12" name="Text Placeholder 11">
            <a:extLst>
              <a:ext uri="{FF2B5EF4-FFF2-40B4-BE49-F238E27FC236}">
                <a16:creationId xmlns:a16="http://schemas.microsoft.com/office/drawing/2014/main" id="{2A38CEE1-E302-7922-B8E4-2752E01C0883}"/>
              </a:ext>
            </a:extLst>
          </p:cNvPr>
          <p:cNvSpPr>
            <a:spLocks noGrp="1"/>
          </p:cNvSpPr>
          <p:nvPr>
            <p:ph type="body" sz="quarter" idx="13" hasCustomPrompt="1"/>
          </p:nvPr>
        </p:nvSpPr>
        <p:spPr>
          <a:xfrm>
            <a:off x="1533348" y="9067800"/>
            <a:ext cx="16756240" cy="914400"/>
          </a:xfrm>
        </p:spPr>
        <p:txBody>
          <a:bodyPr>
            <a:normAutofit/>
          </a:bodyPr>
          <a:lstStyle>
            <a:lvl1pPr marL="0" indent="0">
              <a:buNone/>
              <a:defRPr sz="3200" b="1">
                <a:solidFill>
                  <a:schemeClr val="bg1"/>
                </a:solidFill>
                <a:latin typeface="+mj-lt"/>
              </a:defRPr>
            </a:lvl1pPr>
            <a:lvl2pPr marL="914400" indent="0">
              <a:buNone/>
              <a:defRPr>
                <a:latin typeface="+mj-lt"/>
              </a:defRPr>
            </a:lvl2pPr>
            <a:lvl3pPr marL="1828800" indent="0">
              <a:buNone/>
              <a:defRPr>
                <a:latin typeface="+mj-lt"/>
              </a:defRPr>
            </a:lvl3pPr>
            <a:lvl4pPr marL="2743200" indent="0">
              <a:buNone/>
              <a:defRPr>
                <a:latin typeface="+mj-lt"/>
              </a:defRPr>
            </a:lvl4pPr>
            <a:lvl5pPr marL="3657600" indent="0">
              <a:buNone/>
              <a:defRPr>
                <a:latin typeface="+mj-lt"/>
              </a:defRPr>
            </a:lvl5pPr>
          </a:lstStyle>
          <a:p>
            <a:pPr lvl="0"/>
            <a:r>
              <a:rPr lang="en-US" b="1"/>
              <a:t>Optional Subhead</a:t>
            </a:r>
            <a:endParaRPr lang="en-US"/>
          </a:p>
        </p:txBody>
      </p:sp>
    </p:spTree>
    <p:extLst>
      <p:ext uri="{BB962C8B-B14F-4D97-AF65-F5344CB8AC3E}">
        <p14:creationId xmlns:p14="http://schemas.microsoft.com/office/powerpoint/2010/main" val="2841533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8" y="1523999"/>
            <a:ext cx="21305520" cy="1524001"/>
          </a:xfrm>
        </p:spPr>
        <p:txBody>
          <a:bodyPr/>
          <a:lstStyle>
            <a:lvl1pPr>
              <a:defRPr>
                <a:latin typeface="+mj-lt"/>
              </a:defRPr>
            </a:lvl1pPr>
          </a:lstStyle>
          <a:p>
            <a:r>
              <a:rPr lang="en-US"/>
              <a:t>Add Page Title</a:t>
            </a:r>
          </a:p>
        </p:txBody>
      </p:sp>
      <p:sp>
        <p:nvSpPr>
          <p:cNvPr id="3" name="Content Placeholder 2"/>
          <p:cNvSpPr>
            <a:spLocks noGrp="1"/>
          </p:cNvSpPr>
          <p:nvPr>
            <p:ph idx="1" hasCustomPrompt="1"/>
          </p:nvPr>
        </p:nvSpPr>
        <p:spPr>
          <a:xfrm>
            <a:off x="1525588" y="3810001"/>
            <a:ext cx="21332125" cy="8381999"/>
          </a:xfrm>
        </p:spPr>
        <p:txBody>
          <a:bodyPr numCol="2" spcCol="914400">
            <a:normAutofit/>
          </a:bodyPr>
          <a:lstStyle>
            <a:lvl1pPr>
              <a:defRPr sz="2400"/>
            </a:lvl1pPr>
            <a:lvl2pPr>
              <a:defRPr sz="2400"/>
            </a:lvl2pPr>
            <a:lvl3pPr>
              <a:defRPr sz="2400"/>
            </a:lvl3pPr>
            <a:lvl4pPr>
              <a:defRPr sz="2400"/>
            </a:lvl4pPr>
            <a:lvl5pPr marL="3657600" indent="0">
              <a:buNone/>
              <a:defRPr sz="2400"/>
            </a:lvl5pPr>
          </a:lstStyle>
          <a:p>
            <a:pPr lvl="0"/>
            <a:r>
              <a:rPr lang="en-US"/>
              <a:t>This is a one column full width content </a:t>
            </a:r>
          </a:p>
          <a:p>
            <a:pPr lvl="0"/>
            <a:r>
              <a:rPr lang="en-US"/>
              <a:t>Add Text/ List / Click Icon to add Content</a:t>
            </a:r>
          </a:p>
          <a:p>
            <a:pPr lvl="0"/>
            <a:r>
              <a:rPr lang="en-US"/>
              <a:t>Use the column tool to break up long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Footer Placeholder 4"/>
          <p:cNvSpPr>
            <a:spLocks noGrp="1"/>
          </p:cNvSpPr>
          <p:nvPr>
            <p:ph type="ftr" sz="quarter" idx="11"/>
          </p:nvPr>
        </p:nvSpPr>
        <p:spPr/>
        <p:txBody>
          <a:bodyPr/>
          <a:lstStyle/>
          <a:p>
            <a:r>
              <a:rPr lang="en-US"/>
              <a:t>©Great Place To Work® Institute, Inc. All Rights Reserved.</a:t>
            </a:r>
            <a:endParaRPr lang="en-US" baseline="30000"/>
          </a:p>
        </p:txBody>
      </p:sp>
      <p:sp>
        <p:nvSpPr>
          <p:cNvPr id="6" name="Slide Number Placeholder 5"/>
          <p:cNvSpPr>
            <a:spLocks noGrp="1"/>
          </p:cNvSpPr>
          <p:nvPr>
            <p:ph type="sldNum" sz="quarter" idx="12"/>
          </p:nvPr>
        </p:nvSpPr>
        <p:spPr/>
        <p:txBody>
          <a:bodyPr/>
          <a:lstStyle/>
          <a:p>
            <a:fld id="{9B1748D1-B24F-F743-AFA7-ADB2C4425DB8}" type="slidenum">
              <a:rPr lang="en-US" smtClean="0"/>
              <a:t>‹nº›</a:t>
            </a:fld>
            <a:endParaRPr lang="en-US"/>
          </a:p>
        </p:txBody>
      </p:sp>
      <p:sp>
        <p:nvSpPr>
          <p:cNvPr id="8" name="Text Placeholder 7">
            <a:extLst>
              <a:ext uri="{FF2B5EF4-FFF2-40B4-BE49-F238E27FC236}">
                <a16:creationId xmlns:a16="http://schemas.microsoft.com/office/drawing/2014/main" id="{A7C243E8-9D9C-8F05-2543-43FD6A908741}"/>
              </a:ext>
            </a:extLst>
          </p:cNvPr>
          <p:cNvSpPr>
            <a:spLocks noGrp="1"/>
          </p:cNvSpPr>
          <p:nvPr>
            <p:ph type="body" sz="quarter" idx="13" hasCustomPrompt="1"/>
          </p:nvPr>
        </p:nvSpPr>
        <p:spPr>
          <a:xfrm>
            <a:off x="1525588" y="2438400"/>
            <a:ext cx="21336000" cy="914400"/>
          </a:xfrm>
        </p:spPr>
        <p:txBody>
          <a:bodyPr>
            <a:normAutofit/>
          </a:bodyPr>
          <a:lstStyle>
            <a:lvl1pPr marL="0" indent="0">
              <a:buNone/>
              <a:defRPr sz="3200" b="1">
                <a:solidFill>
                  <a:schemeClr val="tx1"/>
                </a:solidFill>
                <a:latin typeface="+mj-lt"/>
              </a:defRPr>
            </a:lvl1pPr>
          </a:lstStyle>
          <a:p>
            <a:pPr lvl="0"/>
            <a:r>
              <a:rPr lang="en-US"/>
              <a:t>Optional Subhead</a:t>
            </a:r>
          </a:p>
        </p:txBody>
      </p:sp>
    </p:spTree>
    <p:extLst>
      <p:ext uri="{BB962C8B-B14F-4D97-AF65-F5344CB8AC3E}">
        <p14:creationId xmlns:p14="http://schemas.microsoft.com/office/powerpoint/2010/main" val="2668129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a:t>Add Page Title</a:t>
            </a:r>
          </a:p>
        </p:txBody>
      </p:sp>
      <p:sp>
        <p:nvSpPr>
          <p:cNvPr id="3" name="Content Placeholder 2"/>
          <p:cNvSpPr>
            <a:spLocks noGrp="1"/>
          </p:cNvSpPr>
          <p:nvPr>
            <p:ph sz="half" idx="1" hasCustomPrompt="1"/>
          </p:nvPr>
        </p:nvSpPr>
        <p:spPr>
          <a:xfrm>
            <a:off x="1525588" y="3810001"/>
            <a:ext cx="9880748" cy="8381999"/>
          </a:xfrm>
        </p:spPr>
        <p:txBody>
          <a:bodyPr>
            <a:normAutofit/>
          </a:bodyPr>
          <a:lstStyle>
            <a:lvl1pPr>
              <a:defRPr sz="2400"/>
            </a:lvl1pPr>
            <a:lvl2pPr>
              <a:defRPr sz="2400"/>
            </a:lvl2pPr>
            <a:lvl3pPr>
              <a:defRPr sz="2400"/>
            </a:lvl3pPr>
            <a:lvl4pPr>
              <a:defRPr sz="2400"/>
            </a:lvl4pPr>
            <a:lvl5pPr>
              <a:defRPr sz="2400"/>
            </a:lvl5pPr>
          </a:lstStyle>
          <a:p>
            <a:pPr lvl="0"/>
            <a:r>
              <a:rPr lang="en-US"/>
              <a:t>This is one column</a:t>
            </a:r>
          </a:p>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12961667" y="3810001"/>
            <a:ext cx="9880748" cy="8381999"/>
          </a:xfrm>
        </p:spPr>
        <p:txBody>
          <a:bodyPr>
            <a:normAutofit/>
          </a:bodyPr>
          <a:lstStyle>
            <a:lvl1pPr>
              <a:defRPr sz="2400"/>
            </a:lvl1pPr>
            <a:lvl2pPr>
              <a:defRPr sz="2400"/>
            </a:lvl2pPr>
            <a:lvl3pPr>
              <a:defRPr sz="2400"/>
            </a:lvl3pPr>
            <a:lvl4pPr>
              <a:defRPr sz="2400"/>
            </a:lvl4pPr>
            <a:lvl5pPr>
              <a:defRPr sz="2400"/>
            </a:lvl5pPr>
          </a:lstStyle>
          <a:p>
            <a:pPr lvl="0"/>
            <a:r>
              <a:rPr lang="en-US"/>
              <a:t>This is another column</a:t>
            </a:r>
          </a:p>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D22BBF-60AA-C44D-B346-E5314B53F31D}" type="datetime2">
              <a:rPr lang="en-US" smtClean="0"/>
              <a:t>Friday, March 1, 2024</a:t>
            </a:fld>
            <a:endParaRPr lang="en-US"/>
          </a:p>
        </p:txBody>
      </p:sp>
      <p:sp>
        <p:nvSpPr>
          <p:cNvPr id="6" name="Footer Placeholder 5"/>
          <p:cNvSpPr>
            <a:spLocks noGrp="1"/>
          </p:cNvSpPr>
          <p:nvPr>
            <p:ph type="ftr" sz="quarter" idx="11"/>
          </p:nvPr>
        </p:nvSpPr>
        <p:spPr/>
        <p:txBody>
          <a:bodyPr/>
          <a:lstStyle/>
          <a:p>
            <a:r>
              <a:rPr lang="en-US"/>
              <a:t>©Great Place To Work® Institute, Inc. All Rights Reserved.</a:t>
            </a:r>
            <a:endParaRPr lang="en-US" baseline="30000"/>
          </a:p>
        </p:txBody>
      </p:sp>
      <p:sp>
        <p:nvSpPr>
          <p:cNvPr id="7" name="Slide Number Placeholder 6"/>
          <p:cNvSpPr>
            <a:spLocks noGrp="1"/>
          </p:cNvSpPr>
          <p:nvPr>
            <p:ph type="sldNum" sz="quarter" idx="12"/>
          </p:nvPr>
        </p:nvSpPr>
        <p:spPr/>
        <p:txBody>
          <a:bodyPr/>
          <a:lstStyle/>
          <a:p>
            <a:fld id="{9B1748D1-B24F-F743-AFA7-ADB2C4425DB8}" type="slidenum">
              <a:rPr lang="en-US" smtClean="0"/>
              <a:t>‹nº›</a:t>
            </a:fld>
            <a:endParaRPr lang="en-US"/>
          </a:p>
        </p:txBody>
      </p:sp>
      <p:sp>
        <p:nvSpPr>
          <p:cNvPr id="9" name="Text Placeholder 7">
            <a:extLst>
              <a:ext uri="{FF2B5EF4-FFF2-40B4-BE49-F238E27FC236}">
                <a16:creationId xmlns:a16="http://schemas.microsoft.com/office/drawing/2014/main" id="{2F176CBD-8E6E-0456-7ECC-586B31AAB83E}"/>
              </a:ext>
            </a:extLst>
          </p:cNvPr>
          <p:cNvSpPr>
            <a:spLocks noGrp="1"/>
          </p:cNvSpPr>
          <p:nvPr>
            <p:ph type="body" sz="quarter" idx="13" hasCustomPrompt="1"/>
          </p:nvPr>
        </p:nvSpPr>
        <p:spPr>
          <a:xfrm>
            <a:off x="1525588" y="2438400"/>
            <a:ext cx="21336000" cy="914400"/>
          </a:xfrm>
        </p:spPr>
        <p:txBody>
          <a:bodyPr>
            <a:normAutofit/>
          </a:bodyPr>
          <a:lstStyle>
            <a:lvl1pPr marL="0" indent="0">
              <a:buNone/>
              <a:defRPr sz="3200" b="1">
                <a:solidFill>
                  <a:schemeClr val="tx1"/>
                </a:solidFill>
                <a:latin typeface="+mj-lt"/>
              </a:defRPr>
            </a:lvl1pPr>
          </a:lstStyle>
          <a:p>
            <a:pPr lvl="0"/>
            <a:r>
              <a:rPr lang="en-US"/>
              <a:t>Optional Subhead</a:t>
            </a:r>
          </a:p>
        </p:txBody>
      </p:sp>
    </p:spTree>
    <p:extLst>
      <p:ext uri="{BB962C8B-B14F-4D97-AF65-F5344CB8AC3E}">
        <p14:creationId xmlns:p14="http://schemas.microsoft.com/office/powerpoint/2010/main" val="2049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2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8" y="1523999"/>
            <a:ext cx="21334412" cy="762001"/>
          </a:xfrm>
        </p:spPr>
        <p:txBody>
          <a:bodyPr/>
          <a:lstStyle>
            <a:lvl1pPr>
              <a:defRPr>
                <a:latin typeface="+mj-lt"/>
              </a:defRPr>
            </a:lvl1pPr>
          </a:lstStyle>
          <a:p>
            <a:r>
              <a:rPr lang="en-US"/>
              <a:t>Add Page Title</a:t>
            </a:r>
          </a:p>
        </p:txBody>
      </p:sp>
      <p:sp>
        <p:nvSpPr>
          <p:cNvPr id="3" name="Text Placeholder 2"/>
          <p:cNvSpPr>
            <a:spLocks noGrp="1"/>
          </p:cNvSpPr>
          <p:nvPr>
            <p:ph type="body" idx="1" hasCustomPrompt="1"/>
          </p:nvPr>
        </p:nvSpPr>
        <p:spPr>
          <a:xfrm>
            <a:off x="1525588" y="2819400"/>
            <a:ext cx="9934329"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One</a:t>
            </a:r>
          </a:p>
        </p:txBody>
      </p:sp>
      <p:sp>
        <p:nvSpPr>
          <p:cNvPr id="4" name="Content Placeholder 3"/>
          <p:cNvSpPr>
            <a:spLocks noGrp="1"/>
          </p:cNvSpPr>
          <p:nvPr>
            <p:ph sz="half" idx="2" hasCustomPrompt="1"/>
          </p:nvPr>
        </p:nvSpPr>
        <p:spPr>
          <a:xfrm>
            <a:off x="1525588" y="4343400"/>
            <a:ext cx="9934329" cy="7838494"/>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12925670" y="2819400"/>
            <a:ext cx="9934329" cy="1008186"/>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Two</a:t>
            </a:r>
          </a:p>
        </p:txBody>
      </p:sp>
      <p:sp>
        <p:nvSpPr>
          <p:cNvPr id="6" name="Content Placeholder 5"/>
          <p:cNvSpPr>
            <a:spLocks noGrp="1"/>
          </p:cNvSpPr>
          <p:nvPr>
            <p:ph sz="quarter" idx="4" hasCustomPrompt="1"/>
          </p:nvPr>
        </p:nvSpPr>
        <p:spPr>
          <a:xfrm>
            <a:off x="12943255" y="4248150"/>
            <a:ext cx="9934330" cy="794385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581BF0-0327-A64C-BD69-44E422C8B63C}" type="datetime2">
              <a:rPr lang="en-US" smtClean="0"/>
              <a:t>Friday, March 1, 2024</a:t>
            </a:fld>
            <a:endParaRPr lang="en-US"/>
          </a:p>
        </p:txBody>
      </p:sp>
      <p:sp>
        <p:nvSpPr>
          <p:cNvPr id="8" name="Footer Placeholder 7"/>
          <p:cNvSpPr>
            <a:spLocks noGrp="1"/>
          </p:cNvSpPr>
          <p:nvPr>
            <p:ph type="ftr" sz="quarter" idx="11"/>
          </p:nvPr>
        </p:nvSpPr>
        <p:spPr/>
        <p:txBody>
          <a:bodyPr/>
          <a:lstStyle/>
          <a:p>
            <a:r>
              <a:rPr lang="en-US"/>
              <a:t>©Great Place To Work® Institute, Inc. All Rights Reserved.</a:t>
            </a:r>
            <a:endParaRPr lang="en-US" baseline="30000"/>
          </a:p>
        </p:txBody>
      </p:sp>
      <p:sp>
        <p:nvSpPr>
          <p:cNvPr id="9" name="Slide Number Placeholder 8"/>
          <p:cNvSpPr>
            <a:spLocks noGrp="1"/>
          </p:cNvSpPr>
          <p:nvPr>
            <p:ph type="sldNum" sz="quarter" idx="12"/>
          </p:nvPr>
        </p:nvSpPr>
        <p:spPr/>
        <p:txBody>
          <a:bodyPr/>
          <a:lstStyle/>
          <a:p>
            <a:fld id="{9B1748D1-B24F-F743-AFA7-ADB2C4425DB8}" type="slidenum">
              <a:rPr lang="en-US" smtClean="0"/>
              <a:t>‹nº›</a:t>
            </a:fld>
            <a:endParaRPr lang="en-US"/>
          </a:p>
        </p:txBody>
      </p:sp>
    </p:spTree>
    <p:extLst>
      <p:ext uri="{BB962C8B-B14F-4D97-AF65-F5344CB8AC3E}">
        <p14:creationId xmlns:p14="http://schemas.microsoft.com/office/powerpoint/2010/main" val="1318164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2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8" y="1523999"/>
            <a:ext cx="21334412" cy="762001"/>
          </a:xfrm>
        </p:spPr>
        <p:txBody>
          <a:bodyPr/>
          <a:lstStyle>
            <a:lvl1pPr>
              <a:defRPr>
                <a:latin typeface="+mj-lt"/>
              </a:defRPr>
            </a:lvl1pPr>
          </a:lstStyle>
          <a:p>
            <a:r>
              <a:rPr lang="en-US"/>
              <a:t>Add Page Title</a:t>
            </a:r>
          </a:p>
        </p:txBody>
      </p:sp>
      <p:sp>
        <p:nvSpPr>
          <p:cNvPr id="3" name="Text Placeholder 2"/>
          <p:cNvSpPr>
            <a:spLocks noGrp="1"/>
          </p:cNvSpPr>
          <p:nvPr>
            <p:ph type="body" idx="1" hasCustomPrompt="1"/>
          </p:nvPr>
        </p:nvSpPr>
        <p:spPr>
          <a:xfrm>
            <a:off x="1525588" y="2819400"/>
            <a:ext cx="9934329"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One</a:t>
            </a:r>
          </a:p>
        </p:txBody>
      </p:sp>
      <p:sp>
        <p:nvSpPr>
          <p:cNvPr id="4" name="Content Placeholder 3"/>
          <p:cNvSpPr>
            <a:spLocks noGrp="1"/>
          </p:cNvSpPr>
          <p:nvPr>
            <p:ph sz="half" idx="2" hasCustomPrompt="1"/>
          </p:nvPr>
        </p:nvSpPr>
        <p:spPr>
          <a:xfrm>
            <a:off x="1525588" y="4343400"/>
            <a:ext cx="9934329" cy="7838494"/>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12925670" y="2819400"/>
            <a:ext cx="9934329" cy="1008186"/>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Two</a:t>
            </a:r>
          </a:p>
        </p:txBody>
      </p:sp>
      <p:sp>
        <p:nvSpPr>
          <p:cNvPr id="6" name="Content Placeholder 5"/>
          <p:cNvSpPr>
            <a:spLocks noGrp="1"/>
          </p:cNvSpPr>
          <p:nvPr>
            <p:ph sz="quarter" idx="4" hasCustomPrompt="1"/>
          </p:nvPr>
        </p:nvSpPr>
        <p:spPr>
          <a:xfrm>
            <a:off x="12943255" y="4248150"/>
            <a:ext cx="9934330" cy="794385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581BF0-0327-A64C-BD69-44E422C8B63C}" type="datetime2">
              <a:rPr lang="en-US" smtClean="0"/>
              <a:t>Friday, March 1, 2024</a:t>
            </a:fld>
            <a:endParaRPr lang="en-US"/>
          </a:p>
        </p:txBody>
      </p:sp>
      <p:sp>
        <p:nvSpPr>
          <p:cNvPr id="8" name="Footer Placeholder 7"/>
          <p:cNvSpPr>
            <a:spLocks noGrp="1"/>
          </p:cNvSpPr>
          <p:nvPr>
            <p:ph type="ftr" sz="quarter" idx="11"/>
          </p:nvPr>
        </p:nvSpPr>
        <p:spPr/>
        <p:txBody>
          <a:bodyPr/>
          <a:lstStyle/>
          <a:p>
            <a:r>
              <a:rPr lang="en-US"/>
              <a:t>©Great Place To Work® Institute, Inc. All Rights Reserved.</a:t>
            </a:r>
            <a:endParaRPr lang="en-US" baseline="30000"/>
          </a:p>
        </p:txBody>
      </p:sp>
      <p:sp>
        <p:nvSpPr>
          <p:cNvPr id="9" name="Slide Number Placeholder 8"/>
          <p:cNvSpPr>
            <a:spLocks noGrp="1"/>
          </p:cNvSpPr>
          <p:nvPr>
            <p:ph type="sldNum" sz="quarter" idx="12"/>
          </p:nvPr>
        </p:nvSpPr>
        <p:spPr/>
        <p:txBody>
          <a:bodyPr/>
          <a:lstStyle/>
          <a:p>
            <a:fld id="{9B1748D1-B24F-F743-AFA7-ADB2C4425DB8}" type="slidenum">
              <a:rPr lang="en-US" smtClean="0"/>
              <a:t>‹nº›</a:t>
            </a:fld>
            <a:endParaRPr lang="en-US"/>
          </a:p>
        </p:txBody>
      </p:sp>
    </p:spTree>
    <p:extLst>
      <p:ext uri="{BB962C8B-B14F-4D97-AF65-F5344CB8AC3E}">
        <p14:creationId xmlns:p14="http://schemas.microsoft.com/office/powerpoint/2010/main" val="1318164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3 Col">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525587" y="4343400"/>
            <a:ext cx="6583680" cy="784860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8901747" y="2819400"/>
            <a:ext cx="6583680" cy="1008186"/>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Two</a:t>
            </a:r>
          </a:p>
        </p:txBody>
      </p:sp>
      <p:sp>
        <p:nvSpPr>
          <p:cNvPr id="6" name="Content Placeholder 5"/>
          <p:cNvSpPr>
            <a:spLocks noGrp="1"/>
          </p:cNvSpPr>
          <p:nvPr>
            <p:ph sz="quarter" idx="4" hasCustomPrompt="1"/>
          </p:nvPr>
        </p:nvSpPr>
        <p:spPr>
          <a:xfrm>
            <a:off x="8910539" y="4343400"/>
            <a:ext cx="6583680" cy="784860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F6A4FD-A527-CA40-B5AE-ACDE8C35AF45}" type="datetime2">
              <a:rPr lang="en-US" smtClean="0"/>
              <a:t>Friday, March 1, 2024</a:t>
            </a:fld>
            <a:endParaRPr lang="en-US"/>
          </a:p>
        </p:txBody>
      </p:sp>
      <p:sp>
        <p:nvSpPr>
          <p:cNvPr id="8" name="Footer Placeholder 7"/>
          <p:cNvSpPr>
            <a:spLocks noGrp="1"/>
          </p:cNvSpPr>
          <p:nvPr>
            <p:ph type="ftr" sz="quarter" idx="11"/>
          </p:nvPr>
        </p:nvSpPr>
        <p:spPr/>
        <p:txBody>
          <a:bodyPr/>
          <a:lstStyle/>
          <a:p>
            <a:r>
              <a:rPr lang="en-US"/>
              <a:t>©Great Place To Work® Institute, Inc. All Rights Reserved.</a:t>
            </a:r>
            <a:endParaRPr lang="en-US" baseline="30000"/>
          </a:p>
        </p:txBody>
      </p:sp>
      <p:sp>
        <p:nvSpPr>
          <p:cNvPr id="9" name="Slide Number Placeholder 8"/>
          <p:cNvSpPr>
            <a:spLocks noGrp="1"/>
          </p:cNvSpPr>
          <p:nvPr>
            <p:ph type="sldNum" sz="quarter" idx="12"/>
          </p:nvPr>
        </p:nvSpPr>
        <p:spPr/>
        <p:txBody>
          <a:bodyPr/>
          <a:lstStyle/>
          <a:p>
            <a:fld id="{9B1748D1-B24F-F743-AFA7-ADB2C4425DB8}" type="slidenum">
              <a:rPr lang="en-US" smtClean="0"/>
              <a:t>‹nº›</a:t>
            </a:fld>
            <a:endParaRPr lang="en-US"/>
          </a:p>
        </p:txBody>
      </p:sp>
      <p:sp>
        <p:nvSpPr>
          <p:cNvPr id="10" name="Text Placeholder 4">
            <a:extLst>
              <a:ext uri="{FF2B5EF4-FFF2-40B4-BE49-F238E27FC236}">
                <a16:creationId xmlns:a16="http://schemas.microsoft.com/office/drawing/2014/main" id="{FB6A5E5A-ADA5-51C6-7B82-8FB5C14CA903}"/>
              </a:ext>
            </a:extLst>
          </p:cNvPr>
          <p:cNvSpPr>
            <a:spLocks noGrp="1"/>
          </p:cNvSpPr>
          <p:nvPr>
            <p:ph type="body" sz="quarter" idx="13" hasCustomPrompt="1"/>
          </p:nvPr>
        </p:nvSpPr>
        <p:spPr>
          <a:xfrm>
            <a:off x="16269750" y="2819400"/>
            <a:ext cx="6583680" cy="1008186"/>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Three</a:t>
            </a:r>
          </a:p>
        </p:txBody>
      </p:sp>
      <p:sp>
        <p:nvSpPr>
          <p:cNvPr id="11" name="Content Placeholder 5">
            <a:extLst>
              <a:ext uri="{FF2B5EF4-FFF2-40B4-BE49-F238E27FC236}">
                <a16:creationId xmlns:a16="http://schemas.microsoft.com/office/drawing/2014/main" id="{3AF54445-C10C-33B2-7220-0FF7C0F766C1}"/>
              </a:ext>
            </a:extLst>
          </p:cNvPr>
          <p:cNvSpPr>
            <a:spLocks noGrp="1"/>
          </p:cNvSpPr>
          <p:nvPr>
            <p:ph sz="quarter" idx="14" hasCustomPrompt="1"/>
          </p:nvPr>
        </p:nvSpPr>
        <p:spPr>
          <a:xfrm>
            <a:off x="16287334" y="4343400"/>
            <a:ext cx="6583680" cy="784860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F8EA9F5-C330-0B98-7EBE-B441DE285CB3}"/>
              </a:ext>
            </a:extLst>
          </p:cNvPr>
          <p:cNvSpPr>
            <a:spLocks noGrp="1"/>
          </p:cNvSpPr>
          <p:nvPr>
            <p:ph type="title" hasCustomPrompt="1"/>
          </p:nvPr>
        </p:nvSpPr>
        <p:spPr>
          <a:xfrm>
            <a:off x="1525588" y="1523999"/>
            <a:ext cx="21334412" cy="762001"/>
          </a:xfrm>
        </p:spPr>
        <p:txBody>
          <a:bodyPr/>
          <a:lstStyle>
            <a:lvl1pPr>
              <a:defRPr>
                <a:latin typeface="+mj-lt"/>
              </a:defRPr>
            </a:lvl1pPr>
          </a:lstStyle>
          <a:p>
            <a:r>
              <a:rPr lang="en-US"/>
              <a:t>Add Page Title</a:t>
            </a:r>
          </a:p>
        </p:txBody>
      </p:sp>
      <p:sp>
        <p:nvSpPr>
          <p:cNvPr id="13" name="Text Placeholder 2">
            <a:extLst>
              <a:ext uri="{FF2B5EF4-FFF2-40B4-BE49-F238E27FC236}">
                <a16:creationId xmlns:a16="http://schemas.microsoft.com/office/drawing/2014/main" id="{48F9009A-4B4D-5206-756B-61AF2D9CDF53}"/>
              </a:ext>
            </a:extLst>
          </p:cNvPr>
          <p:cNvSpPr>
            <a:spLocks noGrp="1"/>
          </p:cNvSpPr>
          <p:nvPr>
            <p:ph type="body" idx="1" hasCustomPrompt="1"/>
          </p:nvPr>
        </p:nvSpPr>
        <p:spPr>
          <a:xfrm>
            <a:off x="1525588" y="2819400"/>
            <a:ext cx="658368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One</a:t>
            </a:r>
          </a:p>
        </p:txBody>
      </p:sp>
    </p:spTree>
    <p:extLst>
      <p:ext uri="{BB962C8B-B14F-4D97-AF65-F5344CB8AC3E}">
        <p14:creationId xmlns:p14="http://schemas.microsoft.com/office/powerpoint/2010/main" val="309967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4 Col">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525587" y="4343400"/>
            <a:ext cx="4846319" cy="7848600"/>
          </a:xfrm>
        </p:spPr>
        <p:txBody>
          <a:bodyPr/>
          <a:lstStyle/>
          <a:p>
            <a:pPr lvl="0"/>
            <a:r>
              <a:rPr lang="en-US"/>
              <a:t>Add Text/ List / Click Icon to add Content</a:t>
            </a:r>
          </a:p>
          <a:p>
            <a:pPr lvl="1"/>
            <a:r>
              <a:rPr lang="en-US"/>
              <a:t>Second level</a:t>
            </a:r>
          </a:p>
        </p:txBody>
      </p:sp>
      <p:sp>
        <p:nvSpPr>
          <p:cNvPr id="5" name="Text Placeholder 4"/>
          <p:cNvSpPr>
            <a:spLocks noGrp="1"/>
          </p:cNvSpPr>
          <p:nvPr>
            <p:ph type="body" sz="quarter" idx="3" hasCustomPrompt="1"/>
          </p:nvPr>
        </p:nvSpPr>
        <p:spPr>
          <a:xfrm>
            <a:off x="6877172" y="2819400"/>
            <a:ext cx="484632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Two</a:t>
            </a:r>
          </a:p>
        </p:txBody>
      </p:sp>
      <p:sp>
        <p:nvSpPr>
          <p:cNvPr id="6" name="Content Placeholder 5"/>
          <p:cNvSpPr>
            <a:spLocks noGrp="1"/>
          </p:cNvSpPr>
          <p:nvPr>
            <p:ph sz="quarter" idx="4" hasCustomPrompt="1"/>
          </p:nvPr>
        </p:nvSpPr>
        <p:spPr>
          <a:xfrm>
            <a:off x="6877171" y="4343400"/>
            <a:ext cx="4846319" cy="7848600"/>
          </a:xfrm>
        </p:spPr>
        <p:txBody>
          <a:bodyPr/>
          <a:lstStyle/>
          <a:p>
            <a:pPr lvl="0"/>
            <a:r>
              <a:rPr lang="en-US"/>
              <a:t>Add Text/ List / Click Icon to add Content</a:t>
            </a:r>
          </a:p>
          <a:p>
            <a:pPr lvl="1"/>
            <a:r>
              <a:rPr lang="en-US"/>
              <a:t>Second level</a:t>
            </a:r>
          </a:p>
        </p:txBody>
      </p:sp>
      <p:sp>
        <p:nvSpPr>
          <p:cNvPr id="7" name="Date Placeholder 6"/>
          <p:cNvSpPr>
            <a:spLocks noGrp="1"/>
          </p:cNvSpPr>
          <p:nvPr>
            <p:ph type="dt" sz="half" idx="10"/>
          </p:nvPr>
        </p:nvSpPr>
        <p:spPr/>
        <p:txBody>
          <a:bodyPr/>
          <a:lstStyle/>
          <a:p>
            <a:fld id="{BD900953-AFA0-854C-97D3-00C74C347FB3}" type="datetime2">
              <a:rPr lang="en-US" smtClean="0"/>
              <a:t>Friday, March 1, 2024</a:t>
            </a:fld>
            <a:endParaRPr lang="en-US"/>
          </a:p>
        </p:txBody>
      </p:sp>
      <p:sp>
        <p:nvSpPr>
          <p:cNvPr id="8" name="Footer Placeholder 7"/>
          <p:cNvSpPr>
            <a:spLocks noGrp="1"/>
          </p:cNvSpPr>
          <p:nvPr>
            <p:ph type="ftr" sz="quarter" idx="11"/>
          </p:nvPr>
        </p:nvSpPr>
        <p:spPr/>
        <p:txBody>
          <a:bodyPr/>
          <a:lstStyle/>
          <a:p>
            <a:r>
              <a:rPr lang="en-US"/>
              <a:t>©Great Place To Work® Institute, Inc. All Rights Reserved.</a:t>
            </a:r>
            <a:endParaRPr lang="en-US" baseline="30000"/>
          </a:p>
        </p:txBody>
      </p:sp>
      <p:sp>
        <p:nvSpPr>
          <p:cNvPr id="9" name="Slide Number Placeholder 8"/>
          <p:cNvSpPr>
            <a:spLocks noGrp="1"/>
          </p:cNvSpPr>
          <p:nvPr>
            <p:ph type="sldNum" sz="quarter" idx="12"/>
          </p:nvPr>
        </p:nvSpPr>
        <p:spPr/>
        <p:txBody>
          <a:bodyPr/>
          <a:lstStyle/>
          <a:p>
            <a:fld id="{9B1748D1-B24F-F743-AFA7-ADB2C4425DB8}" type="slidenum">
              <a:rPr lang="en-US" smtClean="0"/>
              <a:t>‹nº›</a:t>
            </a:fld>
            <a:endParaRPr lang="en-US"/>
          </a:p>
        </p:txBody>
      </p:sp>
      <p:sp>
        <p:nvSpPr>
          <p:cNvPr id="10" name="Text Placeholder 4">
            <a:extLst>
              <a:ext uri="{FF2B5EF4-FFF2-40B4-BE49-F238E27FC236}">
                <a16:creationId xmlns:a16="http://schemas.microsoft.com/office/drawing/2014/main" id="{FB6A5E5A-ADA5-51C6-7B82-8FB5C14CA903}"/>
              </a:ext>
            </a:extLst>
          </p:cNvPr>
          <p:cNvSpPr>
            <a:spLocks noGrp="1"/>
          </p:cNvSpPr>
          <p:nvPr>
            <p:ph type="body" sz="quarter" idx="13" hasCustomPrompt="1"/>
          </p:nvPr>
        </p:nvSpPr>
        <p:spPr>
          <a:xfrm>
            <a:off x="12228757" y="2819400"/>
            <a:ext cx="484632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Three</a:t>
            </a:r>
          </a:p>
        </p:txBody>
      </p:sp>
      <p:sp>
        <p:nvSpPr>
          <p:cNvPr id="11" name="Content Placeholder 5">
            <a:extLst>
              <a:ext uri="{FF2B5EF4-FFF2-40B4-BE49-F238E27FC236}">
                <a16:creationId xmlns:a16="http://schemas.microsoft.com/office/drawing/2014/main" id="{3AF54445-C10C-33B2-7220-0FF7C0F766C1}"/>
              </a:ext>
            </a:extLst>
          </p:cNvPr>
          <p:cNvSpPr>
            <a:spLocks noGrp="1"/>
          </p:cNvSpPr>
          <p:nvPr>
            <p:ph sz="quarter" idx="14" hasCustomPrompt="1"/>
          </p:nvPr>
        </p:nvSpPr>
        <p:spPr>
          <a:xfrm>
            <a:off x="12193588" y="4343400"/>
            <a:ext cx="4881490" cy="7848600"/>
          </a:xfrm>
        </p:spPr>
        <p:txBody>
          <a:bodyPr/>
          <a:lstStyle/>
          <a:p>
            <a:pPr lvl="0"/>
            <a:r>
              <a:rPr lang="en-US"/>
              <a:t>Add Text/ List / Click Icon to add Content</a:t>
            </a:r>
          </a:p>
          <a:p>
            <a:pPr lvl="1"/>
            <a:r>
              <a:rPr lang="en-US"/>
              <a:t>Second level</a:t>
            </a:r>
          </a:p>
        </p:txBody>
      </p:sp>
      <p:sp>
        <p:nvSpPr>
          <p:cNvPr id="12" name="Text Placeholder 4">
            <a:extLst>
              <a:ext uri="{FF2B5EF4-FFF2-40B4-BE49-F238E27FC236}">
                <a16:creationId xmlns:a16="http://schemas.microsoft.com/office/drawing/2014/main" id="{998C3A9E-85D5-8404-D669-B2A4E5777789}"/>
              </a:ext>
            </a:extLst>
          </p:cNvPr>
          <p:cNvSpPr>
            <a:spLocks noGrp="1"/>
          </p:cNvSpPr>
          <p:nvPr>
            <p:ph type="body" sz="quarter" idx="15" hasCustomPrompt="1"/>
          </p:nvPr>
        </p:nvSpPr>
        <p:spPr>
          <a:xfrm>
            <a:off x="17570686" y="2819400"/>
            <a:ext cx="484632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Four</a:t>
            </a:r>
          </a:p>
        </p:txBody>
      </p:sp>
      <p:sp>
        <p:nvSpPr>
          <p:cNvPr id="13" name="Content Placeholder 5">
            <a:extLst>
              <a:ext uri="{FF2B5EF4-FFF2-40B4-BE49-F238E27FC236}">
                <a16:creationId xmlns:a16="http://schemas.microsoft.com/office/drawing/2014/main" id="{B89F4372-55AC-3CD7-7DE2-5BC369781747}"/>
              </a:ext>
            </a:extLst>
          </p:cNvPr>
          <p:cNvSpPr>
            <a:spLocks noGrp="1"/>
          </p:cNvSpPr>
          <p:nvPr>
            <p:ph sz="quarter" idx="16" hasCustomPrompt="1"/>
          </p:nvPr>
        </p:nvSpPr>
        <p:spPr>
          <a:xfrm>
            <a:off x="17570686" y="4343400"/>
            <a:ext cx="4846320" cy="7848600"/>
          </a:xfrm>
        </p:spPr>
        <p:txBody>
          <a:bodyPr/>
          <a:lstStyle/>
          <a:p>
            <a:pPr lvl="0"/>
            <a:r>
              <a:rPr lang="en-US"/>
              <a:t>Add Text/ List / Click Icon to add Content</a:t>
            </a:r>
          </a:p>
          <a:p>
            <a:pPr lvl="1"/>
            <a:r>
              <a:rPr lang="en-US"/>
              <a:t>Second level</a:t>
            </a:r>
          </a:p>
        </p:txBody>
      </p:sp>
      <p:sp>
        <p:nvSpPr>
          <p:cNvPr id="14" name="Title 1">
            <a:extLst>
              <a:ext uri="{FF2B5EF4-FFF2-40B4-BE49-F238E27FC236}">
                <a16:creationId xmlns:a16="http://schemas.microsoft.com/office/drawing/2014/main" id="{DD399E56-062E-879F-436B-3E2DC9078046}"/>
              </a:ext>
            </a:extLst>
          </p:cNvPr>
          <p:cNvSpPr>
            <a:spLocks noGrp="1"/>
          </p:cNvSpPr>
          <p:nvPr>
            <p:ph type="title" hasCustomPrompt="1"/>
          </p:nvPr>
        </p:nvSpPr>
        <p:spPr>
          <a:xfrm>
            <a:off x="1525588" y="1523999"/>
            <a:ext cx="21334412" cy="762001"/>
          </a:xfrm>
        </p:spPr>
        <p:txBody>
          <a:bodyPr/>
          <a:lstStyle>
            <a:lvl1pPr>
              <a:defRPr>
                <a:latin typeface="+mj-lt"/>
              </a:defRPr>
            </a:lvl1pPr>
          </a:lstStyle>
          <a:p>
            <a:r>
              <a:rPr lang="en-US"/>
              <a:t>Add Page Title</a:t>
            </a:r>
          </a:p>
        </p:txBody>
      </p:sp>
      <p:sp>
        <p:nvSpPr>
          <p:cNvPr id="15" name="Text Placeholder 2">
            <a:extLst>
              <a:ext uri="{FF2B5EF4-FFF2-40B4-BE49-F238E27FC236}">
                <a16:creationId xmlns:a16="http://schemas.microsoft.com/office/drawing/2014/main" id="{35C7261C-1F17-363D-8037-581A4F6ACDB3}"/>
              </a:ext>
            </a:extLst>
          </p:cNvPr>
          <p:cNvSpPr>
            <a:spLocks noGrp="1"/>
          </p:cNvSpPr>
          <p:nvPr>
            <p:ph type="body" idx="17" hasCustomPrompt="1"/>
          </p:nvPr>
        </p:nvSpPr>
        <p:spPr>
          <a:xfrm>
            <a:off x="1525587" y="2819400"/>
            <a:ext cx="4846320" cy="987552"/>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One</a:t>
            </a:r>
          </a:p>
        </p:txBody>
      </p:sp>
    </p:spTree>
    <p:extLst>
      <p:ext uri="{BB962C8B-B14F-4D97-AF65-F5344CB8AC3E}">
        <p14:creationId xmlns:p14="http://schemas.microsoft.com/office/powerpoint/2010/main" val="2586485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Add Page Title</a:t>
            </a:r>
          </a:p>
        </p:txBody>
      </p:sp>
      <p:sp>
        <p:nvSpPr>
          <p:cNvPr id="3" name="Date Placeholder 2"/>
          <p:cNvSpPr>
            <a:spLocks noGrp="1"/>
          </p:cNvSpPr>
          <p:nvPr>
            <p:ph type="dt" sz="half" idx="10"/>
          </p:nvPr>
        </p:nvSpPr>
        <p:spPr/>
        <p:txBody>
          <a:bodyPr/>
          <a:lstStyle/>
          <a:p>
            <a:fld id="{CB976C1B-C282-5042-963F-A7CF1B513248}"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sp>
        <p:nvSpPr>
          <p:cNvPr id="7" name="Text Placeholder 7">
            <a:extLst>
              <a:ext uri="{FF2B5EF4-FFF2-40B4-BE49-F238E27FC236}">
                <a16:creationId xmlns:a16="http://schemas.microsoft.com/office/drawing/2014/main" id="{775BB555-D6C4-7393-910B-C137C243FAA8}"/>
              </a:ext>
            </a:extLst>
          </p:cNvPr>
          <p:cNvSpPr>
            <a:spLocks noGrp="1"/>
          </p:cNvSpPr>
          <p:nvPr>
            <p:ph type="body" sz="quarter" idx="13" hasCustomPrompt="1"/>
          </p:nvPr>
        </p:nvSpPr>
        <p:spPr>
          <a:xfrm>
            <a:off x="1525588" y="2438400"/>
            <a:ext cx="21336000" cy="914400"/>
          </a:xfrm>
        </p:spPr>
        <p:txBody>
          <a:bodyPr>
            <a:normAutofit/>
          </a:bodyPr>
          <a:lstStyle>
            <a:lvl1pPr marL="0" indent="0">
              <a:buNone/>
              <a:defRPr sz="3200" b="1">
                <a:solidFill>
                  <a:schemeClr val="tx1"/>
                </a:solidFill>
                <a:latin typeface="+mj-lt"/>
              </a:defRPr>
            </a:lvl1pPr>
          </a:lstStyle>
          <a:p>
            <a:pPr lvl="0"/>
            <a:r>
              <a:rPr lang="en-US"/>
              <a:t>Optional Subhead</a:t>
            </a:r>
          </a:p>
        </p:txBody>
      </p:sp>
    </p:spTree>
    <p:extLst>
      <p:ext uri="{BB962C8B-B14F-4D97-AF65-F5344CB8AC3E}">
        <p14:creationId xmlns:p14="http://schemas.microsoft.com/office/powerpoint/2010/main" val="1374366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ig Text -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7" y="3068802"/>
            <a:ext cx="17526000" cy="5313198"/>
          </a:xfrm>
        </p:spPr>
        <p:txBody>
          <a:bodyPr anchor="ctr" anchorCtr="0">
            <a:normAutofit/>
          </a:bodyPr>
          <a:lstStyle>
            <a:lvl1pPr>
              <a:defRPr sz="6600"/>
            </a:lvl1pPr>
          </a:lstStyle>
          <a:p>
            <a:r>
              <a:rPr lang="en-US"/>
              <a:t>Big Text Statement</a:t>
            </a:r>
          </a:p>
        </p:txBody>
      </p:sp>
      <p:sp>
        <p:nvSpPr>
          <p:cNvPr id="3" name="Date Placeholder 2"/>
          <p:cNvSpPr>
            <a:spLocks noGrp="1"/>
          </p:cNvSpPr>
          <p:nvPr>
            <p:ph type="dt" sz="half" idx="10"/>
          </p:nvPr>
        </p:nvSpPr>
        <p:spPr/>
        <p:txBody>
          <a:bodyPr/>
          <a:lstStyle/>
          <a:p>
            <a:fld id="{F51C28A0-1C84-5E43-92F3-8A0059F84B6E}"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sp>
        <p:nvSpPr>
          <p:cNvPr id="7" name="Text Placeholder 7">
            <a:extLst>
              <a:ext uri="{FF2B5EF4-FFF2-40B4-BE49-F238E27FC236}">
                <a16:creationId xmlns:a16="http://schemas.microsoft.com/office/drawing/2014/main" id="{775BB555-D6C4-7393-910B-C137C243FAA8}"/>
              </a:ext>
            </a:extLst>
          </p:cNvPr>
          <p:cNvSpPr>
            <a:spLocks noGrp="1"/>
          </p:cNvSpPr>
          <p:nvPr>
            <p:ph type="body" sz="quarter" idx="13" hasCustomPrompt="1"/>
          </p:nvPr>
        </p:nvSpPr>
        <p:spPr>
          <a:xfrm>
            <a:off x="1525587" y="9888246"/>
            <a:ext cx="17526000" cy="758952"/>
          </a:xfrm>
        </p:spPr>
        <p:txBody>
          <a:bodyPr>
            <a:normAutofit/>
          </a:bodyPr>
          <a:lstStyle>
            <a:lvl1pPr marL="0" indent="0">
              <a:buNone/>
              <a:defRPr sz="2400" b="0">
                <a:latin typeface="+mn-lt"/>
              </a:defRPr>
            </a:lvl1pPr>
          </a:lstStyle>
          <a:p>
            <a:pPr lvl="0"/>
            <a:r>
              <a:rPr lang="en-US"/>
              <a:t>Optional Copy</a:t>
            </a:r>
          </a:p>
        </p:txBody>
      </p:sp>
    </p:spTree>
    <p:extLst>
      <p:ext uri="{BB962C8B-B14F-4D97-AF65-F5344CB8AC3E}">
        <p14:creationId xmlns:p14="http://schemas.microsoft.com/office/powerpoint/2010/main" val="2250362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ig Text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7" y="2895599"/>
            <a:ext cx="17526000" cy="5718504"/>
          </a:xfrm>
        </p:spPr>
        <p:txBody>
          <a:bodyPr anchor="ctr" anchorCtr="0">
            <a:normAutofit/>
          </a:bodyPr>
          <a:lstStyle>
            <a:lvl1pPr>
              <a:defRPr sz="6600">
                <a:solidFill>
                  <a:schemeClr val="bg1"/>
                </a:solidFill>
              </a:defRPr>
            </a:lvl1pPr>
          </a:lstStyle>
          <a:p>
            <a:r>
              <a:rPr lang="en-US"/>
              <a:t>Big Text Statement</a:t>
            </a:r>
          </a:p>
        </p:txBody>
      </p:sp>
      <p:sp>
        <p:nvSpPr>
          <p:cNvPr id="3" name="Date Placeholder 2"/>
          <p:cNvSpPr>
            <a:spLocks noGrp="1"/>
          </p:cNvSpPr>
          <p:nvPr>
            <p:ph type="dt" sz="half" idx="10"/>
          </p:nvPr>
        </p:nvSpPr>
        <p:spPr/>
        <p:txBody>
          <a:bodyPr/>
          <a:lstStyle/>
          <a:p>
            <a:fld id="{2CE4A51C-F7E0-8940-BD58-2CC7E0E1EC19}"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pic>
        <p:nvPicPr>
          <p:cNvPr id="8" name="Graphic 7">
            <a:extLst>
              <a:ext uri="{FF2B5EF4-FFF2-40B4-BE49-F238E27FC236}">
                <a16:creationId xmlns:a16="http://schemas.microsoft.com/office/drawing/2014/main" id="{2544A79E-0A7C-F8B4-6D96-4ABCE44D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7904" y="12829032"/>
            <a:ext cx="3566160" cy="277368"/>
          </a:xfrm>
          <a:prstGeom prst="rect">
            <a:avLst/>
          </a:prstGeom>
        </p:spPr>
      </p:pic>
      <p:sp>
        <p:nvSpPr>
          <p:cNvPr id="10" name="Text Placeholder 7">
            <a:extLst>
              <a:ext uri="{FF2B5EF4-FFF2-40B4-BE49-F238E27FC236}">
                <a16:creationId xmlns:a16="http://schemas.microsoft.com/office/drawing/2014/main" id="{43CF1B52-6923-E1AD-831D-D970F89A424A}"/>
              </a:ext>
            </a:extLst>
          </p:cNvPr>
          <p:cNvSpPr>
            <a:spLocks noGrp="1"/>
          </p:cNvSpPr>
          <p:nvPr>
            <p:ph type="body" sz="quarter" idx="14" hasCustomPrompt="1"/>
          </p:nvPr>
        </p:nvSpPr>
        <p:spPr>
          <a:xfrm>
            <a:off x="1525587" y="9888246"/>
            <a:ext cx="17526000" cy="758952"/>
          </a:xfrm>
        </p:spPr>
        <p:txBody>
          <a:bodyPr>
            <a:normAutofit/>
          </a:bodyPr>
          <a:lstStyle>
            <a:lvl1pPr marL="0" indent="0">
              <a:buNone/>
              <a:defRPr sz="2400" b="0">
                <a:solidFill>
                  <a:schemeClr val="bg1"/>
                </a:solidFill>
                <a:latin typeface="+mn-lt"/>
              </a:defRPr>
            </a:lvl1pPr>
          </a:lstStyle>
          <a:p>
            <a:pPr lvl="0"/>
            <a:r>
              <a:rPr lang="en-US"/>
              <a:t>Optional Copy</a:t>
            </a:r>
          </a:p>
        </p:txBody>
      </p:sp>
    </p:spTree>
    <p:extLst>
      <p:ext uri="{BB962C8B-B14F-4D97-AF65-F5344CB8AC3E}">
        <p14:creationId xmlns:p14="http://schemas.microsoft.com/office/powerpoint/2010/main" val="2908356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6259" y="3810000"/>
            <a:ext cx="9143300" cy="1295400"/>
          </a:xfrm>
        </p:spPr>
        <p:txBody>
          <a:bodyPr/>
          <a:lstStyle>
            <a:lvl1pPr>
              <a:defRPr/>
            </a:lvl1pPr>
          </a:lstStyle>
          <a:p>
            <a:r>
              <a:rPr lang="en-US"/>
              <a:t>Add Page Title</a:t>
            </a:r>
          </a:p>
        </p:txBody>
      </p:sp>
      <p:sp>
        <p:nvSpPr>
          <p:cNvPr id="3" name="Date Placeholder 2"/>
          <p:cNvSpPr>
            <a:spLocks noGrp="1"/>
          </p:cNvSpPr>
          <p:nvPr>
            <p:ph type="dt" sz="half" idx="10"/>
          </p:nvPr>
        </p:nvSpPr>
        <p:spPr/>
        <p:txBody>
          <a:bodyPr/>
          <a:lstStyle/>
          <a:p>
            <a:fld id="{C8AB56E0-AF33-8D4A-87E4-072F5F3615AB}"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sp>
        <p:nvSpPr>
          <p:cNvPr id="7" name="Text Placeholder 7">
            <a:extLst>
              <a:ext uri="{FF2B5EF4-FFF2-40B4-BE49-F238E27FC236}">
                <a16:creationId xmlns:a16="http://schemas.microsoft.com/office/drawing/2014/main" id="{775BB555-D6C4-7393-910B-C137C243FAA8}"/>
              </a:ext>
            </a:extLst>
          </p:cNvPr>
          <p:cNvSpPr>
            <a:spLocks noGrp="1"/>
          </p:cNvSpPr>
          <p:nvPr>
            <p:ph type="body" sz="quarter" idx="13" hasCustomPrompt="1"/>
          </p:nvPr>
        </p:nvSpPr>
        <p:spPr>
          <a:xfrm>
            <a:off x="1525599" y="5118058"/>
            <a:ext cx="9144263" cy="977941"/>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0" name="Text Placeholder 9">
            <a:extLst>
              <a:ext uri="{FF2B5EF4-FFF2-40B4-BE49-F238E27FC236}">
                <a16:creationId xmlns:a16="http://schemas.microsoft.com/office/drawing/2014/main" id="{9D6D5774-857D-DB20-C9AB-7755A3F54646}"/>
              </a:ext>
            </a:extLst>
          </p:cNvPr>
          <p:cNvSpPr>
            <a:spLocks noGrp="1"/>
          </p:cNvSpPr>
          <p:nvPr>
            <p:ph type="body" sz="quarter" idx="15" hasCustomPrompt="1"/>
          </p:nvPr>
        </p:nvSpPr>
        <p:spPr>
          <a:xfrm>
            <a:off x="12193587" y="3810000"/>
            <a:ext cx="9936481" cy="8382000"/>
          </a:xfrm>
        </p:spPr>
        <p:txBody>
          <a:bodyPr>
            <a:normAutofit/>
          </a:bodyPr>
          <a:lstStyle>
            <a:lvl1pPr>
              <a:defRPr sz="2800"/>
            </a:lvl1pPr>
            <a:lvl2pPr>
              <a:defRPr sz="2800"/>
            </a:lvl2pPr>
            <a:lvl3pPr>
              <a:defRPr sz="2800"/>
            </a:lvl3pPr>
            <a:lvl4pPr>
              <a:defRPr sz="2800"/>
            </a:lvl4pPr>
            <a:lvl5pPr>
              <a:defRPr sz="2800"/>
            </a:lvl5pPr>
          </a:lstStyle>
          <a:p>
            <a:pPr lvl="0"/>
            <a:r>
              <a:rPr lang="en-US"/>
              <a:t>Add Text / List</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023885-B824-1B22-6A24-F677A7D6D0B1}"/>
              </a:ext>
            </a:extLst>
          </p:cNvPr>
          <p:cNvSpPr>
            <a:spLocks noGrp="1"/>
          </p:cNvSpPr>
          <p:nvPr>
            <p:ph type="body" sz="quarter" idx="16"/>
          </p:nvPr>
        </p:nvSpPr>
        <p:spPr>
          <a:xfrm>
            <a:off x="1525587" y="6096000"/>
            <a:ext cx="9143999" cy="60960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535781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3E600-6144-4E42-B347-0D41356239F4}"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Tree>
    <p:extLst>
      <p:ext uri="{BB962C8B-B14F-4D97-AF65-F5344CB8AC3E}">
        <p14:creationId xmlns:p14="http://schemas.microsoft.com/office/powerpoint/2010/main" val="1683299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2193587" y="1524000"/>
            <a:ext cx="10666412" cy="10668000"/>
          </a:xfrm>
        </p:spPr>
        <p:txBody>
          <a:bodyPr anchor="t">
            <a:normAutofit/>
          </a:bodyPr>
          <a:lstStyle>
            <a:lvl1pPr marL="0" indent="0">
              <a:buNone/>
              <a:defRPr sz="1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pt-BR"/>
              <a:t>Clique no ícone para adicionar uma imagem</a:t>
            </a:r>
            <a:endParaRPr lang="en-US"/>
          </a:p>
        </p:txBody>
      </p:sp>
      <p:sp>
        <p:nvSpPr>
          <p:cNvPr id="5" name="Date Placeholder 4"/>
          <p:cNvSpPr>
            <a:spLocks noGrp="1"/>
          </p:cNvSpPr>
          <p:nvPr>
            <p:ph type="dt" sz="half" idx="10"/>
          </p:nvPr>
        </p:nvSpPr>
        <p:spPr/>
        <p:txBody>
          <a:bodyPr/>
          <a:lstStyle/>
          <a:p>
            <a:fld id="{1DD8902E-3AA4-DB42-BDB4-91C4DA82417D}" type="datetime2">
              <a:rPr lang="en-US" smtClean="0"/>
              <a:t>Friday, March 1, 2024</a:t>
            </a:fld>
            <a:endParaRPr lang="en-US"/>
          </a:p>
        </p:txBody>
      </p:sp>
      <p:sp>
        <p:nvSpPr>
          <p:cNvPr id="6" name="Footer Placeholder 5"/>
          <p:cNvSpPr>
            <a:spLocks noGrp="1"/>
          </p:cNvSpPr>
          <p:nvPr>
            <p:ph type="ftr" sz="quarter" idx="11"/>
          </p:nvPr>
        </p:nvSpPr>
        <p:spPr/>
        <p:txBody>
          <a:bodyPr/>
          <a:lstStyle/>
          <a:p>
            <a:r>
              <a:rPr lang="en-US"/>
              <a:t>©Great Place To Work® Institute, Inc. All Rights Reserved.</a:t>
            </a:r>
            <a:endParaRPr lang="en-US" baseline="30000"/>
          </a:p>
        </p:txBody>
      </p:sp>
      <p:sp>
        <p:nvSpPr>
          <p:cNvPr id="7" name="Slide Number Placeholder 6"/>
          <p:cNvSpPr>
            <a:spLocks noGrp="1"/>
          </p:cNvSpPr>
          <p:nvPr>
            <p:ph type="sldNum" sz="quarter" idx="12"/>
          </p:nvPr>
        </p:nvSpPr>
        <p:spPr/>
        <p:txBody>
          <a:bodyPr/>
          <a:lstStyle/>
          <a:p>
            <a:fld id="{9B1748D1-B24F-F743-AFA7-ADB2C4425DB8}" type="slidenum">
              <a:rPr lang="en-US" smtClean="0"/>
              <a:t>‹nº›</a:t>
            </a:fld>
            <a:endParaRPr lang="en-US"/>
          </a:p>
        </p:txBody>
      </p:sp>
      <p:sp>
        <p:nvSpPr>
          <p:cNvPr id="4" name="Title 1">
            <a:extLst>
              <a:ext uri="{FF2B5EF4-FFF2-40B4-BE49-F238E27FC236}">
                <a16:creationId xmlns:a16="http://schemas.microsoft.com/office/drawing/2014/main" id="{783FBEB2-07BC-839C-756B-A65E0C2841BC}"/>
              </a:ext>
            </a:extLst>
          </p:cNvPr>
          <p:cNvSpPr>
            <a:spLocks noGrp="1"/>
          </p:cNvSpPr>
          <p:nvPr>
            <p:ph type="title" hasCustomPrompt="1"/>
          </p:nvPr>
        </p:nvSpPr>
        <p:spPr>
          <a:xfrm>
            <a:off x="1526259" y="1524000"/>
            <a:ext cx="9143300" cy="2284063"/>
          </a:xfrm>
        </p:spPr>
        <p:txBody>
          <a:bodyPr anchor="b"/>
          <a:lstStyle>
            <a:lvl1pPr>
              <a:defRPr/>
            </a:lvl1pPr>
          </a:lstStyle>
          <a:p>
            <a:r>
              <a:rPr lang="en-US"/>
              <a:t>Add Page Title</a:t>
            </a:r>
          </a:p>
        </p:txBody>
      </p:sp>
      <p:sp>
        <p:nvSpPr>
          <p:cNvPr id="9" name="Text Placeholder 7">
            <a:extLst>
              <a:ext uri="{FF2B5EF4-FFF2-40B4-BE49-F238E27FC236}">
                <a16:creationId xmlns:a16="http://schemas.microsoft.com/office/drawing/2014/main" id="{6650C9C2-91B7-2D7B-2F74-5F0CA3FF009B}"/>
              </a:ext>
            </a:extLst>
          </p:cNvPr>
          <p:cNvSpPr>
            <a:spLocks noGrp="1"/>
          </p:cNvSpPr>
          <p:nvPr>
            <p:ph type="body" sz="quarter" idx="13" hasCustomPrompt="1"/>
          </p:nvPr>
        </p:nvSpPr>
        <p:spPr>
          <a:xfrm>
            <a:off x="1525599" y="4068949"/>
            <a:ext cx="9144263" cy="1022887"/>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0" name="Text Placeholder 11">
            <a:extLst>
              <a:ext uri="{FF2B5EF4-FFF2-40B4-BE49-F238E27FC236}">
                <a16:creationId xmlns:a16="http://schemas.microsoft.com/office/drawing/2014/main" id="{671A345F-0BF6-1D6B-BAC8-A341FEE410CA}"/>
              </a:ext>
            </a:extLst>
          </p:cNvPr>
          <p:cNvSpPr>
            <a:spLocks noGrp="1"/>
          </p:cNvSpPr>
          <p:nvPr>
            <p:ph type="body" sz="quarter" idx="16"/>
          </p:nvPr>
        </p:nvSpPr>
        <p:spPr>
          <a:xfrm>
            <a:off x="1525587" y="5091837"/>
            <a:ext cx="9143999" cy="71001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2981004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3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7AEBA-D1BD-DD41-B425-033C18C5AD08}"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30923" y="3810000"/>
            <a:ext cx="6583680" cy="5333999"/>
          </a:xfrm>
        </p:spPr>
        <p:txBody>
          <a:bodyPr/>
          <a:lstStyle>
            <a:lvl1pPr marL="0" indent="0">
              <a:buNone/>
              <a:defRPr sz="1400"/>
            </a:lvl1pPr>
          </a:lstStyle>
          <a:p>
            <a:r>
              <a:rPr lang="pt-BR"/>
              <a:t>Clique no ícone para adicionar uma imagem</a:t>
            </a:r>
            <a:endParaRPr lang="en-US"/>
          </a:p>
        </p:txBody>
      </p:sp>
      <p:sp>
        <p:nvSpPr>
          <p:cNvPr id="11" name="Text Placeholder 7">
            <a:extLst>
              <a:ext uri="{FF2B5EF4-FFF2-40B4-BE49-F238E27FC236}">
                <a16:creationId xmlns:a16="http://schemas.microsoft.com/office/drawing/2014/main" id="{6B22682F-9E75-742B-4C09-3422FADF3F1E}"/>
              </a:ext>
            </a:extLst>
          </p:cNvPr>
          <p:cNvSpPr>
            <a:spLocks noGrp="1"/>
          </p:cNvSpPr>
          <p:nvPr>
            <p:ph type="body" sz="quarter" idx="17" hasCustomPrompt="1"/>
          </p:nvPr>
        </p:nvSpPr>
        <p:spPr>
          <a:xfrm>
            <a:off x="1525588" y="9677400"/>
            <a:ext cx="6583680" cy="762000"/>
          </a:xfrm>
        </p:spPr>
        <p:txBody>
          <a:bodyPr>
            <a:normAutofit/>
          </a:bodyPr>
          <a:lstStyle>
            <a:lvl1pPr marL="0" indent="0">
              <a:buNone/>
              <a:defRPr sz="2800" b="1">
                <a:latin typeface="+mj-lt"/>
              </a:defRPr>
            </a:lvl1pPr>
          </a:lstStyle>
          <a:p>
            <a:pPr lvl="0"/>
            <a:r>
              <a:rPr lang="en-US"/>
              <a:t>Team Member Name</a:t>
            </a:r>
          </a:p>
        </p:txBody>
      </p:sp>
      <p:sp>
        <p:nvSpPr>
          <p:cNvPr id="12" name="Text Placeholder 7">
            <a:extLst>
              <a:ext uri="{FF2B5EF4-FFF2-40B4-BE49-F238E27FC236}">
                <a16:creationId xmlns:a16="http://schemas.microsoft.com/office/drawing/2014/main" id="{314595B9-CA59-F214-71C9-0F8B78ADA8BF}"/>
              </a:ext>
            </a:extLst>
          </p:cNvPr>
          <p:cNvSpPr>
            <a:spLocks noGrp="1"/>
          </p:cNvSpPr>
          <p:nvPr>
            <p:ph type="body" sz="quarter" idx="18" hasCustomPrompt="1"/>
          </p:nvPr>
        </p:nvSpPr>
        <p:spPr>
          <a:xfrm>
            <a:off x="1525587" y="10677939"/>
            <a:ext cx="6583679" cy="762000"/>
          </a:xfrm>
        </p:spPr>
        <p:txBody>
          <a:bodyPr>
            <a:normAutofit/>
          </a:bodyPr>
          <a:lstStyle>
            <a:lvl1pPr marL="0" indent="0">
              <a:buNone/>
              <a:defRPr sz="2000" b="0">
                <a:latin typeface="+mn-lt"/>
              </a:defRPr>
            </a:lvl1pPr>
          </a:lstStyle>
          <a:p>
            <a:pPr lvl="0"/>
            <a:r>
              <a:rPr lang="en-US"/>
              <a:t>Team Member Title</a:t>
            </a:r>
          </a:p>
        </p:txBody>
      </p:sp>
      <p:sp>
        <p:nvSpPr>
          <p:cNvPr id="7" name="Title 1">
            <a:extLst>
              <a:ext uri="{FF2B5EF4-FFF2-40B4-BE49-F238E27FC236}">
                <a16:creationId xmlns:a16="http://schemas.microsoft.com/office/drawing/2014/main" id="{A4D7FDA3-64ED-5413-9EB3-F8A137F74462}"/>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7" name="Text Placeholder 7">
            <a:extLst>
              <a:ext uri="{FF2B5EF4-FFF2-40B4-BE49-F238E27FC236}">
                <a16:creationId xmlns:a16="http://schemas.microsoft.com/office/drawing/2014/main" id="{2E636F9D-0B3E-EED3-F0B0-7D38744F31C9}"/>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8" name="Picture Placeholder 7">
            <a:extLst>
              <a:ext uri="{FF2B5EF4-FFF2-40B4-BE49-F238E27FC236}">
                <a16:creationId xmlns:a16="http://schemas.microsoft.com/office/drawing/2014/main" id="{E9821138-F984-2F3C-1CD7-FB0FD0E82876}"/>
              </a:ext>
            </a:extLst>
          </p:cNvPr>
          <p:cNvSpPr>
            <a:spLocks noGrp="1"/>
          </p:cNvSpPr>
          <p:nvPr>
            <p:ph type="pic" sz="quarter" idx="19"/>
          </p:nvPr>
        </p:nvSpPr>
        <p:spPr>
          <a:xfrm>
            <a:off x="8897835" y="3810000"/>
            <a:ext cx="6583680" cy="5333999"/>
          </a:xfrm>
        </p:spPr>
        <p:txBody>
          <a:bodyPr/>
          <a:lstStyle>
            <a:lvl1pPr marL="0" indent="0">
              <a:buNone/>
              <a:defRPr sz="1400"/>
            </a:lvl1pPr>
          </a:lstStyle>
          <a:p>
            <a:r>
              <a:rPr lang="pt-BR"/>
              <a:t>Clique no ícone para adicionar uma imagem</a:t>
            </a:r>
            <a:endParaRPr lang="en-US"/>
          </a:p>
        </p:txBody>
      </p:sp>
      <p:sp>
        <p:nvSpPr>
          <p:cNvPr id="19" name="Text Placeholder 7">
            <a:extLst>
              <a:ext uri="{FF2B5EF4-FFF2-40B4-BE49-F238E27FC236}">
                <a16:creationId xmlns:a16="http://schemas.microsoft.com/office/drawing/2014/main" id="{CADDA532-EC73-1C55-EDFC-312437D2F6B0}"/>
              </a:ext>
            </a:extLst>
          </p:cNvPr>
          <p:cNvSpPr>
            <a:spLocks noGrp="1"/>
          </p:cNvSpPr>
          <p:nvPr>
            <p:ph type="body" sz="quarter" idx="20" hasCustomPrompt="1"/>
          </p:nvPr>
        </p:nvSpPr>
        <p:spPr>
          <a:xfrm>
            <a:off x="8897835" y="9677400"/>
            <a:ext cx="6583680" cy="762000"/>
          </a:xfrm>
        </p:spPr>
        <p:txBody>
          <a:bodyPr>
            <a:normAutofit/>
          </a:bodyPr>
          <a:lstStyle>
            <a:lvl1pPr marL="0" indent="0">
              <a:buNone/>
              <a:defRPr sz="2800" b="1">
                <a:latin typeface="+mj-lt"/>
              </a:defRPr>
            </a:lvl1pPr>
          </a:lstStyle>
          <a:p>
            <a:pPr lvl="0"/>
            <a:r>
              <a:rPr lang="en-US"/>
              <a:t>Team Member Name</a:t>
            </a:r>
          </a:p>
        </p:txBody>
      </p:sp>
      <p:sp>
        <p:nvSpPr>
          <p:cNvPr id="20" name="Text Placeholder 7">
            <a:extLst>
              <a:ext uri="{FF2B5EF4-FFF2-40B4-BE49-F238E27FC236}">
                <a16:creationId xmlns:a16="http://schemas.microsoft.com/office/drawing/2014/main" id="{86779BBA-7472-91D3-2D55-54D4872EFB4F}"/>
              </a:ext>
            </a:extLst>
          </p:cNvPr>
          <p:cNvSpPr>
            <a:spLocks noGrp="1"/>
          </p:cNvSpPr>
          <p:nvPr>
            <p:ph type="body" sz="quarter" idx="21" hasCustomPrompt="1"/>
          </p:nvPr>
        </p:nvSpPr>
        <p:spPr>
          <a:xfrm>
            <a:off x="8897834" y="10677939"/>
            <a:ext cx="6583679" cy="762000"/>
          </a:xfrm>
        </p:spPr>
        <p:txBody>
          <a:bodyPr>
            <a:normAutofit/>
          </a:bodyPr>
          <a:lstStyle>
            <a:lvl1pPr marL="0" indent="0">
              <a:buNone/>
              <a:defRPr sz="2000" b="0">
                <a:latin typeface="+mn-lt"/>
              </a:defRPr>
            </a:lvl1pPr>
          </a:lstStyle>
          <a:p>
            <a:pPr lvl="0"/>
            <a:r>
              <a:rPr lang="en-US"/>
              <a:t>Team Member Title</a:t>
            </a:r>
          </a:p>
        </p:txBody>
      </p:sp>
      <p:sp>
        <p:nvSpPr>
          <p:cNvPr id="21" name="Picture Placeholder 7">
            <a:extLst>
              <a:ext uri="{FF2B5EF4-FFF2-40B4-BE49-F238E27FC236}">
                <a16:creationId xmlns:a16="http://schemas.microsoft.com/office/drawing/2014/main" id="{CC510D68-FB74-61EF-30B2-FC1EED1547DE}"/>
              </a:ext>
            </a:extLst>
          </p:cNvPr>
          <p:cNvSpPr>
            <a:spLocks noGrp="1"/>
          </p:cNvSpPr>
          <p:nvPr>
            <p:ph type="pic" sz="quarter" idx="22"/>
          </p:nvPr>
        </p:nvSpPr>
        <p:spPr>
          <a:xfrm>
            <a:off x="16264747" y="3810000"/>
            <a:ext cx="6583680" cy="5333999"/>
          </a:xfrm>
        </p:spPr>
        <p:txBody>
          <a:bodyPr/>
          <a:lstStyle>
            <a:lvl1pPr marL="0" indent="0">
              <a:buNone/>
              <a:defRPr sz="1400"/>
            </a:lvl1pPr>
          </a:lstStyle>
          <a:p>
            <a:r>
              <a:rPr lang="pt-BR"/>
              <a:t>Clique no ícone para adicionar uma imagem</a:t>
            </a:r>
            <a:endParaRPr lang="en-US"/>
          </a:p>
        </p:txBody>
      </p:sp>
      <p:sp>
        <p:nvSpPr>
          <p:cNvPr id="22" name="Text Placeholder 7">
            <a:extLst>
              <a:ext uri="{FF2B5EF4-FFF2-40B4-BE49-F238E27FC236}">
                <a16:creationId xmlns:a16="http://schemas.microsoft.com/office/drawing/2014/main" id="{9E957426-5BDF-DF2E-BE3D-8A56FE8429BF}"/>
              </a:ext>
            </a:extLst>
          </p:cNvPr>
          <p:cNvSpPr>
            <a:spLocks noGrp="1"/>
          </p:cNvSpPr>
          <p:nvPr>
            <p:ph type="body" sz="quarter" idx="23" hasCustomPrompt="1"/>
          </p:nvPr>
        </p:nvSpPr>
        <p:spPr>
          <a:xfrm>
            <a:off x="16247428" y="9677400"/>
            <a:ext cx="6583680" cy="762000"/>
          </a:xfrm>
        </p:spPr>
        <p:txBody>
          <a:bodyPr>
            <a:normAutofit/>
          </a:bodyPr>
          <a:lstStyle>
            <a:lvl1pPr marL="0" indent="0">
              <a:buNone/>
              <a:defRPr sz="2800" b="1">
                <a:latin typeface="+mj-lt"/>
              </a:defRPr>
            </a:lvl1pPr>
          </a:lstStyle>
          <a:p>
            <a:pPr lvl="0"/>
            <a:r>
              <a:rPr lang="en-US"/>
              <a:t>Team Member Name</a:t>
            </a:r>
          </a:p>
        </p:txBody>
      </p:sp>
      <p:sp>
        <p:nvSpPr>
          <p:cNvPr id="23" name="Text Placeholder 7">
            <a:extLst>
              <a:ext uri="{FF2B5EF4-FFF2-40B4-BE49-F238E27FC236}">
                <a16:creationId xmlns:a16="http://schemas.microsoft.com/office/drawing/2014/main" id="{825DF007-0CD2-986A-23E3-430F83662CBD}"/>
              </a:ext>
            </a:extLst>
          </p:cNvPr>
          <p:cNvSpPr>
            <a:spLocks noGrp="1"/>
          </p:cNvSpPr>
          <p:nvPr>
            <p:ph type="body" sz="quarter" idx="24" hasCustomPrompt="1"/>
          </p:nvPr>
        </p:nvSpPr>
        <p:spPr>
          <a:xfrm>
            <a:off x="16247427" y="10677939"/>
            <a:ext cx="6583679"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144151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3 Col">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525587" y="4343400"/>
            <a:ext cx="6583680" cy="784860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8901747" y="2819400"/>
            <a:ext cx="6583680" cy="1008186"/>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Two</a:t>
            </a:r>
          </a:p>
        </p:txBody>
      </p:sp>
      <p:sp>
        <p:nvSpPr>
          <p:cNvPr id="6" name="Content Placeholder 5"/>
          <p:cNvSpPr>
            <a:spLocks noGrp="1"/>
          </p:cNvSpPr>
          <p:nvPr>
            <p:ph sz="quarter" idx="4" hasCustomPrompt="1"/>
          </p:nvPr>
        </p:nvSpPr>
        <p:spPr>
          <a:xfrm>
            <a:off x="8910539" y="4343400"/>
            <a:ext cx="6583680" cy="784860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F6A4FD-A527-CA40-B5AE-ACDE8C35AF45}" type="datetime2">
              <a:rPr lang="en-US" smtClean="0"/>
              <a:t>Friday, March 1, 2024</a:t>
            </a:fld>
            <a:endParaRPr lang="en-US"/>
          </a:p>
        </p:txBody>
      </p:sp>
      <p:sp>
        <p:nvSpPr>
          <p:cNvPr id="8" name="Footer Placeholder 7"/>
          <p:cNvSpPr>
            <a:spLocks noGrp="1"/>
          </p:cNvSpPr>
          <p:nvPr>
            <p:ph type="ftr" sz="quarter" idx="11"/>
          </p:nvPr>
        </p:nvSpPr>
        <p:spPr/>
        <p:txBody>
          <a:bodyPr/>
          <a:lstStyle/>
          <a:p>
            <a:r>
              <a:rPr lang="en-US"/>
              <a:t>©Great Place To Work® Institute, Inc. All Rights Reserved.</a:t>
            </a:r>
            <a:endParaRPr lang="en-US" baseline="30000"/>
          </a:p>
        </p:txBody>
      </p:sp>
      <p:sp>
        <p:nvSpPr>
          <p:cNvPr id="9" name="Slide Number Placeholder 8"/>
          <p:cNvSpPr>
            <a:spLocks noGrp="1"/>
          </p:cNvSpPr>
          <p:nvPr>
            <p:ph type="sldNum" sz="quarter" idx="12"/>
          </p:nvPr>
        </p:nvSpPr>
        <p:spPr/>
        <p:txBody>
          <a:bodyPr/>
          <a:lstStyle/>
          <a:p>
            <a:fld id="{9B1748D1-B24F-F743-AFA7-ADB2C4425DB8}" type="slidenum">
              <a:rPr lang="en-US" smtClean="0"/>
              <a:t>‹nº›</a:t>
            </a:fld>
            <a:endParaRPr lang="en-US"/>
          </a:p>
        </p:txBody>
      </p:sp>
      <p:sp>
        <p:nvSpPr>
          <p:cNvPr id="10" name="Text Placeholder 4">
            <a:extLst>
              <a:ext uri="{FF2B5EF4-FFF2-40B4-BE49-F238E27FC236}">
                <a16:creationId xmlns:a16="http://schemas.microsoft.com/office/drawing/2014/main" id="{FB6A5E5A-ADA5-51C6-7B82-8FB5C14CA903}"/>
              </a:ext>
            </a:extLst>
          </p:cNvPr>
          <p:cNvSpPr>
            <a:spLocks noGrp="1"/>
          </p:cNvSpPr>
          <p:nvPr>
            <p:ph type="body" sz="quarter" idx="13" hasCustomPrompt="1"/>
          </p:nvPr>
        </p:nvSpPr>
        <p:spPr>
          <a:xfrm>
            <a:off x="16269750" y="2819400"/>
            <a:ext cx="6583680" cy="1008186"/>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Three</a:t>
            </a:r>
          </a:p>
        </p:txBody>
      </p:sp>
      <p:sp>
        <p:nvSpPr>
          <p:cNvPr id="11" name="Content Placeholder 5">
            <a:extLst>
              <a:ext uri="{FF2B5EF4-FFF2-40B4-BE49-F238E27FC236}">
                <a16:creationId xmlns:a16="http://schemas.microsoft.com/office/drawing/2014/main" id="{3AF54445-C10C-33B2-7220-0FF7C0F766C1}"/>
              </a:ext>
            </a:extLst>
          </p:cNvPr>
          <p:cNvSpPr>
            <a:spLocks noGrp="1"/>
          </p:cNvSpPr>
          <p:nvPr>
            <p:ph sz="quarter" idx="14" hasCustomPrompt="1"/>
          </p:nvPr>
        </p:nvSpPr>
        <p:spPr>
          <a:xfrm>
            <a:off x="16287334" y="4343400"/>
            <a:ext cx="6583680" cy="7848600"/>
          </a:xfrm>
        </p:spPr>
        <p:txBody>
          <a:bodyPr/>
          <a:lstStyle/>
          <a:p>
            <a:pPr lvl="0"/>
            <a:r>
              <a:rPr lang="en-US"/>
              <a:t>Add Text/ List / Click Icon to add Content</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F8EA9F5-C330-0B98-7EBE-B441DE285CB3}"/>
              </a:ext>
            </a:extLst>
          </p:cNvPr>
          <p:cNvSpPr>
            <a:spLocks noGrp="1"/>
          </p:cNvSpPr>
          <p:nvPr>
            <p:ph type="title" hasCustomPrompt="1"/>
          </p:nvPr>
        </p:nvSpPr>
        <p:spPr>
          <a:xfrm>
            <a:off x="1525588" y="1523999"/>
            <a:ext cx="21334412" cy="762001"/>
          </a:xfrm>
        </p:spPr>
        <p:txBody>
          <a:bodyPr/>
          <a:lstStyle>
            <a:lvl1pPr>
              <a:defRPr>
                <a:latin typeface="+mj-lt"/>
              </a:defRPr>
            </a:lvl1pPr>
          </a:lstStyle>
          <a:p>
            <a:r>
              <a:rPr lang="en-US"/>
              <a:t>Add Page Title</a:t>
            </a:r>
          </a:p>
        </p:txBody>
      </p:sp>
      <p:sp>
        <p:nvSpPr>
          <p:cNvPr id="13" name="Text Placeholder 2">
            <a:extLst>
              <a:ext uri="{FF2B5EF4-FFF2-40B4-BE49-F238E27FC236}">
                <a16:creationId xmlns:a16="http://schemas.microsoft.com/office/drawing/2014/main" id="{48F9009A-4B4D-5206-756B-61AF2D9CDF53}"/>
              </a:ext>
            </a:extLst>
          </p:cNvPr>
          <p:cNvSpPr>
            <a:spLocks noGrp="1"/>
          </p:cNvSpPr>
          <p:nvPr>
            <p:ph type="body" idx="1" hasCustomPrompt="1"/>
          </p:nvPr>
        </p:nvSpPr>
        <p:spPr>
          <a:xfrm>
            <a:off x="1525588" y="2819400"/>
            <a:ext cx="658368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Add Column Header One</a:t>
            </a:r>
          </a:p>
        </p:txBody>
      </p:sp>
    </p:spTree>
    <p:extLst>
      <p:ext uri="{BB962C8B-B14F-4D97-AF65-F5344CB8AC3E}">
        <p14:creationId xmlns:p14="http://schemas.microsoft.com/office/powerpoint/2010/main" val="309967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4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C10FD-339B-CA49-970C-CEB2A56BEAA0}"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25588" y="3810000"/>
            <a:ext cx="4572000" cy="5333999"/>
          </a:xfrm>
        </p:spPr>
        <p:txBody>
          <a:bodyPr/>
          <a:lstStyle>
            <a:lvl1pPr marL="0" indent="0">
              <a:buNone/>
              <a:defRPr sz="1400"/>
            </a:lvl1pPr>
          </a:lstStyle>
          <a:p>
            <a:r>
              <a:rPr lang="pt-BR"/>
              <a:t>Clique no ícone para adicionar uma imagem</a:t>
            </a:r>
            <a:endParaRPr lang="en-US"/>
          </a:p>
        </p:txBody>
      </p:sp>
      <p:sp>
        <p:nvSpPr>
          <p:cNvPr id="9" name="Picture Placeholder 7">
            <a:extLst>
              <a:ext uri="{FF2B5EF4-FFF2-40B4-BE49-F238E27FC236}">
                <a16:creationId xmlns:a16="http://schemas.microsoft.com/office/drawing/2014/main" id="{346B865F-B57D-495A-F520-B88424F9895C}"/>
              </a:ext>
            </a:extLst>
          </p:cNvPr>
          <p:cNvSpPr>
            <a:spLocks noGrp="1"/>
          </p:cNvSpPr>
          <p:nvPr>
            <p:ph type="pic" sz="quarter" idx="15"/>
          </p:nvPr>
        </p:nvSpPr>
        <p:spPr>
          <a:xfrm>
            <a:off x="6859587" y="3810000"/>
            <a:ext cx="4572001" cy="5334000"/>
          </a:xfrm>
        </p:spPr>
        <p:txBody>
          <a:bodyPr>
            <a:normAutofit/>
          </a:bodyPr>
          <a:lstStyle>
            <a:lvl1pPr marL="0" marR="0" indent="0" algn="l" defTabSz="1828800" rtl="0" eaLnBrk="1" fontAlgn="auto" latinLnBrk="0" hangingPunct="1">
              <a:lnSpc>
                <a:spcPct val="90000"/>
              </a:lnSpc>
              <a:spcBef>
                <a:spcPts val="2000"/>
              </a:spcBef>
              <a:spcAft>
                <a:spcPts val="0"/>
              </a:spcAft>
              <a:buClrTx/>
              <a:buSzPct val="75000"/>
              <a:buFont typeface="Wingdings" pitchFamily="2" charset="2"/>
              <a:buNone/>
              <a:tabLst/>
              <a:defRPr sz="1400"/>
            </a:lvl1pPr>
          </a:lstStyle>
          <a:p>
            <a:pPr marL="0" marR="0" lvl="0" indent="0" algn="l" defTabSz="1828800" rtl="0" eaLnBrk="1" fontAlgn="auto" latinLnBrk="0" hangingPunct="1">
              <a:lnSpc>
                <a:spcPct val="90000"/>
              </a:lnSpc>
              <a:spcBef>
                <a:spcPts val="2000"/>
              </a:spcBef>
              <a:spcAft>
                <a:spcPts val="0"/>
              </a:spcAft>
              <a:buClrTx/>
              <a:buSzPct val="75000"/>
              <a:buFont typeface="Wingdings" pitchFamily="2" charset="2"/>
              <a:buNone/>
              <a:tabLst/>
              <a:defRPr/>
            </a:pPr>
            <a:r>
              <a:rPr lang="pt-BR"/>
              <a:t>Clique no ícone para adicionar uma imagem</a:t>
            </a:r>
            <a:endParaRPr lang="en-US"/>
          </a:p>
        </p:txBody>
      </p:sp>
      <p:sp>
        <p:nvSpPr>
          <p:cNvPr id="10" name="Picture Placeholder 7">
            <a:extLst>
              <a:ext uri="{FF2B5EF4-FFF2-40B4-BE49-F238E27FC236}">
                <a16:creationId xmlns:a16="http://schemas.microsoft.com/office/drawing/2014/main" id="{C42BF907-03E0-56DE-86B6-6EEC9C0F7627}"/>
              </a:ext>
            </a:extLst>
          </p:cNvPr>
          <p:cNvSpPr>
            <a:spLocks noGrp="1"/>
          </p:cNvSpPr>
          <p:nvPr>
            <p:ph type="pic" sz="quarter" idx="16"/>
          </p:nvPr>
        </p:nvSpPr>
        <p:spPr>
          <a:xfrm>
            <a:off x="12193588" y="3810000"/>
            <a:ext cx="4572002" cy="5334000"/>
          </a:xfrm>
        </p:spPr>
        <p:txBody>
          <a:bodyPr>
            <a:normAutofit/>
          </a:bodyPr>
          <a:lstStyle>
            <a:lvl1pPr marL="0" marR="0" indent="0" algn="l" defTabSz="1828800" rtl="0" eaLnBrk="1" fontAlgn="auto" latinLnBrk="0" hangingPunct="1">
              <a:lnSpc>
                <a:spcPct val="90000"/>
              </a:lnSpc>
              <a:spcBef>
                <a:spcPts val="2000"/>
              </a:spcBef>
              <a:spcAft>
                <a:spcPts val="0"/>
              </a:spcAft>
              <a:buClrTx/>
              <a:buSzPct val="75000"/>
              <a:buFont typeface="Wingdings" pitchFamily="2" charset="2"/>
              <a:buNone/>
              <a:tabLst/>
              <a:defRPr sz="1400"/>
            </a:lvl1pPr>
          </a:lstStyle>
          <a:p>
            <a:pPr marL="0" marR="0" lvl="0" indent="0" algn="l" defTabSz="1828800" rtl="0" eaLnBrk="1" fontAlgn="auto" latinLnBrk="0" hangingPunct="1">
              <a:lnSpc>
                <a:spcPct val="90000"/>
              </a:lnSpc>
              <a:spcBef>
                <a:spcPts val="2000"/>
              </a:spcBef>
              <a:spcAft>
                <a:spcPts val="0"/>
              </a:spcAft>
              <a:buClrTx/>
              <a:buSzPct val="75000"/>
              <a:buFont typeface="Wingdings" pitchFamily="2" charset="2"/>
              <a:buNone/>
              <a:tabLst/>
              <a:defRPr/>
            </a:pPr>
            <a:r>
              <a:rPr lang="pt-BR"/>
              <a:t>Clique no ícone para adicionar uma imagem</a:t>
            </a:r>
            <a:endParaRPr lang="en-US"/>
          </a:p>
        </p:txBody>
      </p:sp>
      <p:sp>
        <p:nvSpPr>
          <p:cNvPr id="17" name="Picture Placeholder 7">
            <a:extLst>
              <a:ext uri="{FF2B5EF4-FFF2-40B4-BE49-F238E27FC236}">
                <a16:creationId xmlns:a16="http://schemas.microsoft.com/office/drawing/2014/main" id="{D9BDDDA3-834A-214E-F421-BDA3C4E426E1}"/>
              </a:ext>
            </a:extLst>
          </p:cNvPr>
          <p:cNvSpPr>
            <a:spLocks noGrp="1"/>
          </p:cNvSpPr>
          <p:nvPr>
            <p:ph type="pic" sz="quarter" idx="23"/>
          </p:nvPr>
        </p:nvSpPr>
        <p:spPr>
          <a:xfrm>
            <a:off x="17527587" y="3810000"/>
            <a:ext cx="4602481" cy="5334000"/>
          </a:xfrm>
        </p:spPr>
        <p:txBody>
          <a:bodyPr>
            <a:normAutofit/>
          </a:bodyPr>
          <a:lstStyle>
            <a:lvl1pPr marL="0" marR="0" indent="0" algn="l" defTabSz="1828800" rtl="0" eaLnBrk="1" fontAlgn="auto" latinLnBrk="0" hangingPunct="1">
              <a:lnSpc>
                <a:spcPct val="90000"/>
              </a:lnSpc>
              <a:spcBef>
                <a:spcPts val="2000"/>
              </a:spcBef>
              <a:spcAft>
                <a:spcPts val="0"/>
              </a:spcAft>
              <a:buClrTx/>
              <a:buSzPct val="75000"/>
              <a:buFont typeface="Wingdings" pitchFamily="2" charset="2"/>
              <a:buNone/>
              <a:tabLst/>
              <a:defRPr sz="1400"/>
            </a:lvl1pPr>
          </a:lstStyle>
          <a:p>
            <a:pPr marL="0" marR="0" lvl="0" indent="0" algn="l" defTabSz="1828800" rtl="0" eaLnBrk="1" fontAlgn="auto" latinLnBrk="0" hangingPunct="1">
              <a:lnSpc>
                <a:spcPct val="90000"/>
              </a:lnSpc>
              <a:spcBef>
                <a:spcPts val="2000"/>
              </a:spcBef>
              <a:spcAft>
                <a:spcPts val="0"/>
              </a:spcAft>
              <a:buClrTx/>
              <a:buSzPct val="75000"/>
              <a:buFont typeface="Wingdings" pitchFamily="2" charset="2"/>
              <a:buNone/>
              <a:tabLst/>
              <a:defRPr/>
            </a:pPr>
            <a:r>
              <a:rPr lang="pt-BR"/>
              <a:t>Clique no ícone para adicionar uma imagem</a:t>
            </a:r>
            <a:endParaRPr lang="en-US"/>
          </a:p>
        </p:txBody>
      </p:sp>
      <p:sp>
        <p:nvSpPr>
          <p:cNvPr id="7" name="Title 1">
            <a:extLst>
              <a:ext uri="{FF2B5EF4-FFF2-40B4-BE49-F238E27FC236}">
                <a16:creationId xmlns:a16="http://schemas.microsoft.com/office/drawing/2014/main" id="{9DFB4412-75D8-079D-3D8B-577003EAB375}"/>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20" name="Text Placeholder 7">
            <a:extLst>
              <a:ext uri="{FF2B5EF4-FFF2-40B4-BE49-F238E27FC236}">
                <a16:creationId xmlns:a16="http://schemas.microsoft.com/office/drawing/2014/main" id="{01783296-CBC8-329A-869B-2A9013C42956}"/>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21" name="Text Placeholder 7">
            <a:extLst>
              <a:ext uri="{FF2B5EF4-FFF2-40B4-BE49-F238E27FC236}">
                <a16:creationId xmlns:a16="http://schemas.microsoft.com/office/drawing/2014/main" id="{DDDDA7B8-E335-EFE0-54BC-9CD68DA2A0C6}"/>
              </a:ext>
            </a:extLst>
          </p:cNvPr>
          <p:cNvSpPr>
            <a:spLocks noGrp="1"/>
          </p:cNvSpPr>
          <p:nvPr>
            <p:ph type="body" sz="quarter" idx="17" hasCustomPrompt="1"/>
          </p:nvPr>
        </p:nvSpPr>
        <p:spPr>
          <a:xfrm>
            <a:off x="1525588"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2" name="Text Placeholder 7">
            <a:extLst>
              <a:ext uri="{FF2B5EF4-FFF2-40B4-BE49-F238E27FC236}">
                <a16:creationId xmlns:a16="http://schemas.microsoft.com/office/drawing/2014/main" id="{5AC8F407-D057-FB4C-6C6E-D1DB532DF2E6}"/>
              </a:ext>
            </a:extLst>
          </p:cNvPr>
          <p:cNvSpPr>
            <a:spLocks noGrp="1"/>
          </p:cNvSpPr>
          <p:nvPr>
            <p:ph type="body" sz="quarter" idx="18" hasCustomPrompt="1"/>
          </p:nvPr>
        </p:nvSpPr>
        <p:spPr>
          <a:xfrm>
            <a:off x="1525587" y="10677939"/>
            <a:ext cx="4571999" cy="762000"/>
          </a:xfrm>
        </p:spPr>
        <p:txBody>
          <a:bodyPr>
            <a:normAutofit/>
          </a:bodyPr>
          <a:lstStyle>
            <a:lvl1pPr marL="0" indent="0">
              <a:buNone/>
              <a:defRPr sz="2000" b="0">
                <a:latin typeface="+mn-lt"/>
              </a:defRPr>
            </a:lvl1pPr>
          </a:lstStyle>
          <a:p>
            <a:pPr lvl="0"/>
            <a:r>
              <a:rPr lang="en-US"/>
              <a:t>Team Member Title</a:t>
            </a:r>
          </a:p>
        </p:txBody>
      </p:sp>
      <p:sp>
        <p:nvSpPr>
          <p:cNvPr id="23" name="Text Placeholder 7">
            <a:extLst>
              <a:ext uri="{FF2B5EF4-FFF2-40B4-BE49-F238E27FC236}">
                <a16:creationId xmlns:a16="http://schemas.microsoft.com/office/drawing/2014/main" id="{BFC3C8D4-9C33-56FB-EACD-792E4D5D2751}"/>
              </a:ext>
            </a:extLst>
          </p:cNvPr>
          <p:cNvSpPr>
            <a:spLocks noGrp="1"/>
          </p:cNvSpPr>
          <p:nvPr>
            <p:ph type="body" sz="quarter" idx="24" hasCustomPrompt="1"/>
          </p:nvPr>
        </p:nvSpPr>
        <p:spPr>
          <a:xfrm>
            <a:off x="6858717"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4" name="Text Placeholder 7">
            <a:extLst>
              <a:ext uri="{FF2B5EF4-FFF2-40B4-BE49-F238E27FC236}">
                <a16:creationId xmlns:a16="http://schemas.microsoft.com/office/drawing/2014/main" id="{D1A3B6E4-F771-7E8D-2B80-AD1833B6FF45}"/>
              </a:ext>
            </a:extLst>
          </p:cNvPr>
          <p:cNvSpPr>
            <a:spLocks noGrp="1"/>
          </p:cNvSpPr>
          <p:nvPr>
            <p:ph type="body" sz="quarter" idx="25" hasCustomPrompt="1"/>
          </p:nvPr>
        </p:nvSpPr>
        <p:spPr>
          <a:xfrm>
            <a:off x="6858716" y="10677939"/>
            <a:ext cx="4571999" cy="762000"/>
          </a:xfrm>
        </p:spPr>
        <p:txBody>
          <a:bodyPr>
            <a:normAutofit/>
          </a:bodyPr>
          <a:lstStyle>
            <a:lvl1pPr marL="0" indent="0">
              <a:buNone/>
              <a:defRPr sz="2000" b="0">
                <a:latin typeface="+mn-lt"/>
              </a:defRPr>
            </a:lvl1pPr>
          </a:lstStyle>
          <a:p>
            <a:pPr lvl="0"/>
            <a:r>
              <a:rPr lang="en-US"/>
              <a:t>Team Member Title</a:t>
            </a:r>
          </a:p>
        </p:txBody>
      </p:sp>
      <p:sp>
        <p:nvSpPr>
          <p:cNvPr id="25" name="Text Placeholder 7">
            <a:extLst>
              <a:ext uri="{FF2B5EF4-FFF2-40B4-BE49-F238E27FC236}">
                <a16:creationId xmlns:a16="http://schemas.microsoft.com/office/drawing/2014/main" id="{3C09D97A-3BD1-00A9-1FE7-6F2DD41E34F1}"/>
              </a:ext>
            </a:extLst>
          </p:cNvPr>
          <p:cNvSpPr>
            <a:spLocks noGrp="1"/>
          </p:cNvSpPr>
          <p:nvPr>
            <p:ph type="body" sz="quarter" idx="26" hasCustomPrompt="1"/>
          </p:nvPr>
        </p:nvSpPr>
        <p:spPr>
          <a:xfrm>
            <a:off x="12193590"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6" name="Text Placeholder 7">
            <a:extLst>
              <a:ext uri="{FF2B5EF4-FFF2-40B4-BE49-F238E27FC236}">
                <a16:creationId xmlns:a16="http://schemas.microsoft.com/office/drawing/2014/main" id="{8534AC37-DF75-CB3A-7515-B010D8EBE76C}"/>
              </a:ext>
            </a:extLst>
          </p:cNvPr>
          <p:cNvSpPr>
            <a:spLocks noGrp="1"/>
          </p:cNvSpPr>
          <p:nvPr>
            <p:ph type="body" sz="quarter" idx="27" hasCustomPrompt="1"/>
          </p:nvPr>
        </p:nvSpPr>
        <p:spPr>
          <a:xfrm>
            <a:off x="12193589" y="10677939"/>
            <a:ext cx="4571999" cy="762000"/>
          </a:xfrm>
        </p:spPr>
        <p:txBody>
          <a:bodyPr>
            <a:normAutofit/>
          </a:bodyPr>
          <a:lstStyle>
            <a:lvl1pPr marL="0" indent="0">
              <a:buNone/>
              <a:defRPr sz="2000" b="0">
                <a:latin typeface="+mn-lt"/>
              </a:defRPr>
            </a:lvl1pPr>
          </a:lstStyle>
          <a:p>
            <a:pPr lvl="0"/>
            <a:r>
              <a:rPr lang="en-US"/>
              <a:t>Team Member Title</a:t>
            </a:r>
          </a:p>
        </p:txBody>
      </p:sp>
      <p:sp>
        <p:nvSpPr>
          <p:cNvPr id="27" name="Text Placeholder 7">
            <a:extLst>
              <a:ext uri="{FF2B5EF4-FFF2-40B4-BE49-F238E27FC236}">
                <a16:creationId xmlns:a16="http://schemas.microsoft.com/office/drawing/2014/main" id="{3D499535-1847-2043-1028-D5042A2CB286}"/>
              </a:ext>
            </a:extLst>
          </p:cNvPr>
          <p:cNvSpPr>
            <a:spLocks noGrp="1"/>
          </p:cNvSpPr>
          <p:nvPr>
            <p:ph type="body" sz="quarter" idx="28" hasCustomPrompt="1"/>
          </p:nvPr>
        </p:nvSpPr>
        <p:spPr>
          <a:xfrm>
            <a:off x="17527587" y="9677400"/>
            <a:ext cx="4572000" cy="762000"/>
          </a:xfrm>
        </p:spPr>
        <p:txBody>
          <a:bodyPr>
            <a:normAutofit/>
          </a:bodyPr>
          <a:lstStyle>
            <a:lvl1pPr marL="0" indent="0">
              <a:buNone/>
              <a:defRPr sz="2800" b="1">
                <a:latin typeface="+mj-lt"/>
              </a:defRPr>
            </a:lvl1pPr>
          </a:lstStyle>
          <a:p>
            <a:pPr lvl="0"/>
            <a:r>
              <a:rPr lang="en-US"/>
              <a:t>Team Member Name</a:t>
            </a:r>
          </a:p>
        </p:txBody>
      </p:sp>
      <p:sp>
        <p:nvSpPr>
          <p:cNvPr id="28" name="Text Placeholder 7">
            <a:extLst>
              <a:ext uri="{FF2B5EF4-FFF2-40B4-BE49-F238E27FC236}">
                <a16:creationId xmlns:a16="http://schemas.microsoft.com/office/drawing/2014/main" id="{CDAD09B5-2EFD-1E81-7596-36014DD44FD9}"/>
              </a:ext>
            </a:extLst>
          </p:cNvPr>
          <p:cNvSpPr>
            <a:spLocks noGrp="1"/>
          </p:cNvSpPr>
          <p:nvPr>
            <p:ph type="body" sz="quarter" idx="29" hasCustomPrompt="1"/>
          </p:nvPr>
        </p:nvSpPr>
        <p:spPr>
          <a:xfrm>
            <a:off x="17527586" y="10677939"/>
            <a:ext cx="4571999"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1979628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5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34FF9-386C-D04A-9A60-B5500CE3795F}"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54100" y="3810001"/>
            <a:ext cx="3749039" cy="5333999"/>
          </a:xfrm>
        </p:spPr>
        <p:txBody>
          <a:bodyPr/>
          <a:lstStyle>
            <a:lvl1pPr marL="0" indent="0">
              <a:buNone/>
              <a:defRPr sz="1400"/>
            </a:lvl1pPr>
          </a:lstStyle>
          <a:p>
            <a:r>
              <a:rPr lang="pt-BR"/>
              <a:t>Clique no ícone para adicionar uma imagem</a:t>
            </a:r>
            <a:endParaRPr lang="en-US"/>
          </a:p>
        </p:txBody>
      </p:sp>
      <p:sp>
        <p:nvSpPr>
          <p:cNvPr id="13" name="Title 1">
            <a:extLst>
              <a:ext uri="{FF2B5EF4-FFF2-40B4-BE49-F238E27FC236}">
                <a16:creationId xmlns:a16="http://schemas.microsoft.com/office/drawing/2014/main" id="{ACD35C11-2FFC-50DA-C81B-EBC108B7F36C}"/>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4" name="Text Placeholder 7">
            <a:extLst>
              <a:ext uri="{FF2B5EF4-FFF2-40B4-BE49-F238E27FC236}">
                <a16:creationId xmlns:a16="http://schemas.microsoft.com/office/drawing/2014/main" id="{7C8C2CA3-E8AE-45DF-2E6A-AEBC9EACD7BD}"/>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5" name="Text Placeholder 7">
            <a:extLst>
              <a:ext uri="{FF2B5EF4-FFF2-40B4-BE49-F238E27FC236}">
                <a16:creationId xmlns:a16="http://schemas.microsoft.com/office/drawing/2014/main" id="{86EC8F29-A4D6-7FC6-3E8B-ABD8954513DE}"/>
              </a:ext>
            </a:extLst>
          </p:cNvPr>
          <p:cNvSpPr>
            <a:spLocks noGrp="1"/>
          </p:cNvSpPr>
          <p:nvPr>
            <p:ph type="body" sz="quarter" idx="17" hasCustomPrompt="1"/>
          </p:nvPr>
        </p:nvSpPr>
        <p:spPr>
          <a:xfrm>
            <a:off x="1525588" y="9677400"/>
            <a:ext cx="3784112" cy="762000"/>
          </a:xfrm>
        </p:spPr>
        <p:txBody>
          <a:bodyPr>
            <a:normAutofit/>
          </a:bodyPr>
          <a:lstStyle>
            <a:lvl1pPr marL="0" indent="0">
              <a:buNone/>
              <a:defRPr sz="2800" b="1">
                <a:latin typeface="+mj-lt"/>
              </a:defRPr>
            </a:lvl1pPr>
          </a:lstStyle>
          <a:p>
            <a:pPr lvl="0"/>
            <a:r>
              <a:rPr lang="en-US"/>
              <a:t>Team Member Name</a:t>
            </a:r>
          </a:p>
        </p:txBody>
      </p:sp>
      <p:sp>
        <p:nvSpPr>
          <p:cNvPr id="16" name="Text Placeholder 7">
            <a:extLst>
              <a:ext uri="{FF2B5EF4-FFF2-40B4-BE49-F238E27FC236}">
                <a16:creationId xmlns:a16="http://schemas.microsoft.com/office/drawing/2014/main" id="{E10A287D-49F2-E107-412E-5AC771379D77}"/>
              </a:ext>
            </a:extLst>
          </p:cNvPr>
          <p:cNvSpPr>
            <a:spLocks noGrp="1"/>
          </p:cNvSpPr>
          <p:nvPr>
            <p:ph type="body" sz="quarter" idx="18" hasCustomPrompt="1"/>
          </p:nvPr>
        </p:nvSpPr>
        <p:spPr>
          <a:xfrm>
            <a:off x="1525587" y="10677939"/>
            <a:ext cx="3784111" cy="762000"/>
          </a:xfrm>
        </p:spPr>
        <p:txBody>
          <a:bodyPr>
            <a:normAutofit/>
          </a:bodyPr>
          <a:lstStyle>
            <a:lvl1pPr marL="0" indent="0">
              <a:buNone/>
              <a:defRPr sz="2000" b="0">
                <a:latin typeface="+mn-lt"/>
              </a:defRPr>
            </a:lvl1pPr>
          </a:lstStyle>
          <a:p>
            <a:pPr lvl="0"/>
            <a:r>
              <a:rPr lang="en-US"/>
              <a:t>Team Member Title</a:t>
            </a:r>
          </a:p>
        </p:txBody>
      </p:sp>
      <p:sp>
        <p:nvSpPr>
          <p:cNvPr id="18" name="Picture Placeholder 7">
            <a:extLst>
              <a:ext uri="{FF2B5EF4-FFF2-40B4-BE49-F238E27FC236}">
                <a16:creationId xmlns:a16="http://schemas.microsoft.com/office/drawing/2014/main" id="{9E13BDFE-3113-061A-3661-52467C4062C8}"/>
              </a:ext>
            </a:extLst>
          </p:cNvPr>
          <p:cNvSpPr>
            <a:spLocks noGrp="1"/>
          </p:cNvSpPr>
          <p:nvPr>
            <p:ph type="pic" sz="quarter" idx="19"/>
          </p:nvPr>
        </p:nvSpPr>
        <p:spPr>
          <a:xfrm>
            <a:off x="5939001" y="3810001"/>
            <a:ext cx="3749039" cy="5333999"/>
          </a:xfrm>
        </p:spPr>
        <p:txBody>
          <a:bodyPr/>
          <a:lstStyle>
            <a:lvl1pPr marL="0" indent="0">
              <a:buNone/>
              <a:defRPr sz="1400"/>
            </a:lvl1pPr>
          </a:lstStyle>
          <a:p>
            <a:r>
              <a:rPr lang="pt-BR"/>
              <a:t>Clique no ícone para adicionar uma imagem</a:t>
            </a:r>
            <a:endParaRPr lang="en-US"/>
          </a:p>
        </p:txBody>
      </p:sp>
      <p:sp>
        <p:nvSpPr>
          <p:cNvPr id="29" name="Picture Placeholder 7">
            <a:extLst>
              <a:ext uri="{FF2B5EF4-FFF2-40B4-BE49-F238E27FC236}">
                <a16:creationId xmlns:a16="http://schemas.microsoft.com/office/drawing/2014/main" id="{8613E512-F49D-F825-25DB-B891E1AF1A2F}"/>
              </a:ext>
            </a:extLst>
          </p:cNvPr>
          <p:cNvSpPr>
            <a:spLocks noGrp="1"/>
          </p:cNvSpPr>
          <p:nvPr>
            <p:ph type="pic" sz="quarter" idx="22"/>
          </p:nvPr>
        </p:nvSpPr>
        <p:spPr>
          <a:xfrm>
            <a:off x="10323902" y="3810001"/>
            <a:ext cx="3749039" cy="5333999"/>
          </a:xfrm>
        </p:spPr>
        <p:txBody>
          <a:bodyPr/>
          <a:lstStyle>
            <a:lvl1pPr marL="0" indent="0">
              <a:buNone/>
              <a:defRPr sz="1400"/>
            </a:lvl1pPr>
          </a:lstStyle>
          <a:p>
            <a:r>
              <a:rPr lang="pt-BR"/>
              <a:t>Clique no ícone para adicionar uma imagem</a:t>
            </a:r>
            <a:endParaRPr lang="en-US"/>
          </a:p>
        </p:txBody>
      </p:sp>
      <p:sp>
        <p:nvSpPr>
          <p:cNvPr id="32" name="Picture Placeholder 7">
            <a:extLst>
              <a:ext uri="{FF2B5EF4-FFF2-40B4-BE49-F238E27FC236}">
                <a16:creationId xmlns:a16="http://schemas.microsoft.com/office/drawing/2014/main" id="{F9529F83-8A94-EA15-69DD-1136EB97960E}"/>
              </a:ext>
            </a:extLst>
          </p:cNvPr>
          <p:cNvSpPr>
            <a:spLocks noGrp="1"/>
          </p:cNvSpPr>
          <p:nvPr>
            <p:ph type="pic" sz="quarter" idx="25"/>
          </p:nvPr>
        </p:nvSpPr>
        <p:spPr>
          <a:xfrm>
            <a:off x="14708803" y="3810001"/>
            <a:ext cx="3749039" cy="5333999"/>
          </a:xfrm>
        </p:spPr>
        <p:txBody>
          <a:bodyPr/>
          <a:lstStyle>
            <a:lvl1pPr marL="0" indent="0">
              <a:buNone/>
              <a:defRPr sz="1400"/>
            </a:lvl1pPr>
          </a:lstStyle>
          <a:p>
            <a:r>
              <a:rPr lang="pt-BR"/>
              <a:t>Clique no ícone para adicionar uma imagem</a:t>
            </a:r>
            <a:endParaRPr lang="en-US"/>
          </a:p>
        </p:txBody>
      </p:sp>
      <p:sp>
        <p:nvSpPr>
          <p:cNvPr id="35" name="Picture Placeholder 7">
            <a:extLst>
              <a:ext uri="{FF2B5EF4-FFF2-40B4-BE49-F238E27FC236}">
                <a16:creationId xmlns:a16="http://schemas.microsoft.com/office/drawing/2014/main" id="{FCD858EB-287B-7356-2430-AA57D74AC6EF}"/>
              </a:ext>
            </a:extLst>
          </p:cNvPr>
          <p:cNvSpPr>
            <a:spLocks noGrp="1"/>
          </p:cNvSpPr>
          <p:nvPr>
            <p:ph type="pic" sz="quarter" idx="28"/>
          </p:nvPr>
        </p:nvSpPr>
        <p:spPr>
          <a:xfrm>
            <a:off x="19093703" y="3810001"/>
            <a:ext cx="3749039" cy="5333999"/>
          </a:xfrm>
        </p:spPr>
        <p:txBody>
          <a:bodyPr/>
          <a:lstStyle>
            <a:lvl1pPr marL="0" indent="0">
              <a:buNone/>
              <a:defRPr sz="1400"/>
            </a:lvl1pPr>
          </a:lstStyle>
          <a:p>
            <a:r>
              <a:rPr lang="pt-BR"/>
              <a:t>Clique no ícone para adicionar uma imagem</a:t>
            </a:r>
            <a:endParaRPr lang="en-US"/>
          </a:p>
        </p:txBody>
      </p:sp>
      <p:sp>
        <p:nvSpPr>
          <p:cNvPr id="38" name="Text Placeholder 7">
            <a:extLst>
              <a:ext uri="{FF2B5EF4-FFF2-40B4-BE49-F238E27FC236}">
                <a16:creationId xmlns:a16="http://schemas.microsoft.com/office/drawing/2014/main" id="{D86A4E75-3C76-31C7-4672-E1612190F8A6}"/>
              </a:ext>
            </a:extLst>
          </p:cNvPr>
          <p:cNvSpPr>
            <a:spLocks noGrp="1"/>
          </p:cNvSpPr>
          <p:nvPr>
            <p:ph type="body" sz="quarter" idx="29" hasCustomPrompt="1"/>
          </p:nvPr>
        </p:nvSpPr>
        <p:spPr>
          <a:xfrm>
            <a:off x="5903927" y="9677400"/>
            <a:ext cx="3784113" cy="762000"/>
          </a:xfrm>
        </p:spPr>
        <p:txBody>
          <a:bodyPr>
            <a:normAutofit/>
          </a:bodyPr>
          <a:lstStyle>
            <a:lvl1pPr marL="0" indent="0">
              <a:buNone/>
              <a:defRPr sz="2800" b="1">
                <a:latin typeface="+mj-lt"/>
              </a:defRPr>
            </a:lvl1pPr>
          </a:lstStyle>
          <a:p>
            <a:pPr lvl="0"/>
            <a:r>
              <a:rPr lang="en-US"/>
              <a:t>Team Member Name</a:t>
            </a:r>
          </a:p>
        </p:txBody>
      </p:sp>
      <p:sp>
        <p:nvSpPr>
          <p:cNvPr id="39" name="Text Placeholder 7">
            <a:extLst>
              <a:ext uri="{FF2B5EF4-FFF2-40B4-BE49-F238E27FC236}">
                <a16:creationId xmlns:a16="http://schemas.microsoft.com/office/drawing/2014/main" id="{0AC20F7A-388A-BC02-F099-5ECD3D58C73F}"/>
              </a:ext>
            </a:extLst>
          </p:cNvPr>
          <p:cNvSpPr>
            <a:spLocks noGrp="1"/>
          </p:cNvSpPr>
          <p:nvPr>
            <p:ph type="body" sz="quarter" idx="30" hasCustomPrompt="1"/>
          </p:nvPr>
        </p:nvSpPr>
        <p:spPr>
          <a:xfrm>
            <a:off x="5903927" y="10677939"/>
            <a:ext cx="3784112" cy="762000"/>
          </a:xfrm>
        </p:spPr>
        <p:txBody>
          <a:bodyPr>
            <a:normAutofit/>
          </a:bodyPr>
          <a:lstStyle>
            <a:lvl1pPr marL="0" indent="0">
              <a:buNone/>
              <a:defRPr sz="2000" b="0">
                <a:latin typeface="+mn-lt"/>
              </a:defRPr>
            </a:lvl1pPr>
          </a:lstStyle>
          <a:p>
            <a:pPr lvl="0"/>
            <a:r>
              <a:rPr lang="en-US"/>
              <a:t>Team Member Title</a:t>
            </a:r>
          </a:p>
        </p:txBody>
      </p:sp>
      <p:sp>
        <p:nvSpPr>
          <p:cNvPr id="40" name="Text Placeholder 7">
            <a:extLst>
              <a:ext uri="{FF2B5EF4-FFF2-40B4-BE49-F238E27FC236}">
                <a16:creationId xmlns:a16="http://schemas.microsoft.com/office/drawing/2014/main" id="{68860E0F-1A8A-8636-9A6F-349EDFDB01AB}"/>
              </a:ext>
            </a:extLst>
          </p:cNvPr>
          <p:cNvSpPr>
            <a:spLocks noGrp="1"/>
          </p:cNvSpPr>
          <p:nvPr>
            <p:ph type="body" sz="quarter" idx="31" hasCustomPrompt="1"/>
          </p:nvPr>
        </p:nvSpPr>
        <p:spPr>
          <a:xfrm>
            <a:off x="10282267" y="9677400"/>
            <a:ext cx="3784113" cy="762000"/>
          </a:xfrm>
        </p:spPr>
        <p:txBody>
          <a:bodyPr>
            <a:normAutofit/>
          </a:bodyPr>
          <a:lstStyle>
            <a:lvl1pPr marL="0" indent="0">
              <a:buNone/>
              <a:defRPr sz="2800" b="1">
                <a:latin typeface="+mj-lt"/>
              </a:defRPr>
            </a:lvl1pPr>
          </a:lstStyle>
          <a:p>
            <a:pPr lvl="0"/>
            <a:r>
              <a:rPr lang="en-US"/>
              <a:t>Team Member Name</a:t>
            </a:r>
          </a:p>
        </p:txBody>
      </p:sp>
      <p:sp>
        <p:nvSpPr>
          <p:cNvPr id="41" name="Text Placeholder 7">
            <a:extLst>
              <a:ext uri="{FF2B5EF4-FFF2-40B4-BE49-F238E27FC236}">
                <a16:creationId xmlns:a16="http://schemas.microsoft.com/office/drawing/2014/main" id="{5806AB8B-B3D0-7108-7F86-07F9CC75DAE0}"/>
              </a:ext>
            </a:extLst>
          </p:cNvPr>
          <p:cNvSpPr>
            <a:spLocks noGrp="1"/>
          </p:cNvSpPr>
          <p:nvPr>
            <p:ph type="body" sz="quarter" idx="32" hasCustomPrompt="1"/>
          </p:nvPr>
        </p:nvSpPr>
        <p:spPr>
          <a:xfrm>
            <a:off x="10282267" y="10677939"/>
            <a:ext cx="3784112" cy="762000"/>
          </a:xfrm>
        </p:spPr>
        <p:txBody>
          <a:bodyPr>
            <a:normAutofit/>
          </a:bodyPr>
          <a:lstStyle>
            <a:lvl1pPr marL="0" indent="0">
              <a:buNone/>
              <a:defRPr sz="2000" b="0">
                <a:latin typeface="+mn-lt"/>
              </a:defRPr>
            </a:lvl1pPr>
          </a:lstStyle>
          <a:p>
            <a:pPr lvl="0"/>
            <a:r>
              <a:rPr lang="en-US"/>
              <a:t>Team Member Title</a:t>
            </a:r>
          </a:p>
        </p:txBody>
      </p:sp>
      <p:sp>
        <p:nvSpPr>
          <p:cNvPr id="42" name="Text Placeholder 7">
            <a:extLst>
              <a:ext uri="{FF2B5EF4-FFF2-40B4-BE49-F238E27FC236}">
                <a16:creationId xmlns:a16="http://schemas.microsoft.com/office/drawing/2014/main" id="{DCCFAF76-FF4E-3D19-EECC-DA15F457D6ED}"/>
              </a:ext>
            </a:extLst>
          </p:cNvPr>
          <p:cNvSpPr>
            <a:spLocks noGrp="1"/>
          </p:cNvSpPr>
          <p:nvPr>
            <p:ph type="body" sz="quarter" idx="33" hasCustomPrompt="1"/>
          </p:nvPr>
        </p:nvSpPr>
        <p:spPr>
          <a:xfrm>
            <a:off x="14708803" y="9677400"/>
            <a:ext cx="3784113" cy="762000"/>
          </a:xfrm>
        </p:spPr>
        <p:txBody>
          <a:bodyPr>
            <a:normAutofit/>
          </a:bodyPr>
          <a:lstStyle>
            <a:lvl1pPr marL="0" indent="0">
              <a:buNone/>
              <a:defRPr sz="2800" b="1">
                <a:latin typeface="+mj-lt"/>
              </a:defRPr>
            </a:lvl1pPr>
          </a:lstStyle>
          <a:p>
            <a:pPr lvl="0"/>
            <a:r>
              <a:rPr lang="en-US"/>
              <a:t>Team Member Name</a:t>
            </a:r>
          </a:p>
        </p:txBody>
      </p:sp>
      <p:sp>
        <p:nvSpPr>
          <p:cNvPr id="43" name="Text Placeholder 7">
            <a:extLst>
              <a:ext uri="{FF2B5EF4-FFF2-40B4-BE49-F238E27FC236}">
                <a16:creationId xmlns:a16="http://schemas.microsoft.com/office/drawing/2014/main" id="{58F92279-087F-1C81-FD79-2599F2394F8A}"/>
              </a:ext>
            </a:extLst>
          </p:cNvPr>
          <p:cNvSpPr>
            <a:spLocks noGrp="1"/>
          </p:cNvSpPr>
          <p:nvPr>
            <p:ph type="body" sz="quarter" idx="34" hasCustomPrompt="1"/>
          </p:nvPr>
        </p:nvSpPr>
        <p:spPr>
          <a:xfrm>
            <a:off x="14708803" y="10677939"/>
            <a:ext cx="3784112" cy="762000"/>
          </a:xfrm>
        </p:spPr>
        <p:txBody>
          <a:bodyPr>
            <a:normAutofit/>
          </a:bodyPr>
          <a:lstStyle>
            <a:lvl1pPr marL="0" indent="0">
              <a:buNone/>
              <a:defRPr sz="2000" b="0">
                <a:latin typeface="+mn-lt"/>
              </a:defRPr>
            </a:lvl1pPr>
          </a:lstStyle>
          <a:p>
            <a:pPr lvl="0"/>
            <a:r>
              <a:rPr lang="en-US"/>
              <a:t>Team Member Title</a:t>
            </a:r>
          </a:p>
        </p:txBody>
      </p:sp>
      <p:sp>
        <p:nvSpPr>
          <p:cNvPr id="44" name="Text Placeholder 7">
            <a:extLst>
              <a:ext uri="{FF2B5EF4-FFF2-40B4-BE49-F238E27FC236}">
                <a16:creationId xmlns:a16="http://schemas.microsoft.com/office/drawing/2014/main" id="{ED59A00B-E282-628A-F1D0-E028EC015325}"/>
              </a:ext>
            </a:extLst>
          </p:cNvPr>
          <p:cNvSpPr>
            <a:spLocks noGrp="1"/>
          </p:cNvSpPr>
          <p:nvPr>
            <p:ph type="body" sz="quarter" idx="35" hasCustomPrompt="1"/>
          </p:nvPr>
        </p:nvSpPr>
        <p:spPr>
          <a:xfrm>
            <a:off x="19077474" y="9677400"/>
            <a:ext cx="3784113" cy="762000"/>
          </a:xfrm>
        </p:spPr>
        <p:txBody>
          <a:bodyPr>
            <a:normAutofit/>
          </a:bodyPr>
          <a:lstStyle>
            <a:lvl1pPr marL="0" indent="0">
              <a:buNone/>
              <a:defRPr sz="2800" b="1">
                <a:latin typeface="+mj-lt"/>
              </a:defRPr>
            </a:lvl1pPr>
          </a:lstStyle>
          <a:p>
            <a:pPr lvl="0"/>
            <a:r>
              <a:rPr lang="en-US"/>
              <a:t>Team Member Name</a:t>
            </a:r>
          </a:p>
        </p:txBody>
      </p:sp>
      <p:sp>
        <p:nvSpPr>
          <p:cNvPr id="45" name="Text Placeholder 7">
            <a:extLst>
              <a:ext uri="{FF2B5EF4-FFF2-40B4-BE49-F238E27FC236}">
                <a16:creationId xmlns:a16="http://schemas.microsoft.com/office/drawing/2014/main" id="{59264511-344A-344F-E77F-F47EE9DF8F41}"/>
              </a:ext>
            </a:extLst>
          </p:cNvPr>
          <p:cNvSpPr>
            <a:spLocks noGrp="1"/>
          </p:cNvSpPr>
          <p:nvPr>
            <p:ph type="body" sz="quarter" idx="36" hasCustomPrompt="1"/>
          </p:nvPr>
        </p:nvSpPr>
        <p:spPr>
          <a:xfrm>
            <a:off x="19077474" y="10677939"/>
            <a:ext cx="3784112"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4071567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6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E11EF-0520-1B4B-958A-1649E0B51A93}"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54099" y="3810001"/>
            <a:ext cx="3291840" cy="4114800"/>
          </a:xfrm>
        </p:spPr>
        <p:txBody>
          <a:bodyPr/>
          <a:lstStyle>
            <a:lvl1pPr marL="0" indent="0">
              <a:buNone/>
              <a:defRPr sz="1400"/>
            </a:lvl1pPr>
          </a:lstStyle>
          <a:p>
            <a:r>
              <a:rPr lang="pt-BR"/>
              <a:t>Clique no ícone para adicionar uma imagem</a:t>
            </a:r>
            <a:endParaRPr lang="en-US"/>
          </a:p>
        </p:txBody>
      </p:sp>
      <p:sp>
        <p:nvSpPr>
          <p:cNvPr id="13" name="Title 1">
            <a:extLst>
              <a:ext uri="{FF2B5EF4-FFF2-40B4-BE49-F238E27FC236}">
                <a16:creationId xmlns:a16="http://schemas.microsoft.com/office/drawing/2014/main" id="{ACD35C11-2FFC-50DA-C81B-EBC108B7F36C}"/>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4" name="Text Placeholder 7">
            <a:extLst>
              <a:ext uri="{FF2B5EF4-FFF2-40B4-BE49-F238E27FC236}">
                <a16:creationId xmlns:a16="http://schemas.microsoft.com/office/drawing/2014/main" id="{7C8C2CA3-E8AE-45DF-2E6A-AEBC9EACD7BD}"/>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5" name="Text Placeholder 7">
            <a:extLst>
              <a:ext uri="{FF2B5EF4-FFF2-40B4-BE49-F238E27FC236}">
                <a16:creationId xmlns:a16="http://schemas.microsoft.com/office/drawing/2014/main" id="{86EC8F29-A4D6-7FC6-3E8B-ABD8954513DE}"/>
              </a:ext>
            </a:extLst>
          </p:cNvPr>
          <p:cNvSpPr>
            <a:spLocks noGrp="1"/>
          </p:cNvSpPr>
          <p:nvPr>
            <p:ph type="body" sz="quarter" idx="17" hasCustomPrompt="1"/>
          </p:nvPr>
        </p:nvSpPr>
        <p:spPr>
          <a:xfrm>
            <a:off x="155409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16" name="Text Placeholder 7">
            <a:extLst>
              <a:ext uri="{FF2B5EF4-FFF2-40B4-BE49-F238E27FC236}">
                <a16:creationId xmlns:a16="http://schemas.microsoft.com/office/drawing/2014/main" id="{E10A287D-49F2-E107-412E-5AC771379D77}"/>
              </a:ext>
            </a:extLst>
          </p:cNvPr>
          <p:cNvSpPr>
            <a:spLocks noGrp="1"/>
          </p:cNvSpPr>
          <p:nvPr>
            <p:ph type="body" sz="quarter" idx="18" hasCustomPrompt="1"/>
          </p:nvPr>
        </p:nvSpPr>
        <p:spPr>
          <a:xfrm>
            <a:off x="155409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18" name="Picture Placeholder 7">
            <a:extLst>
              <a:ext uri="{FF2B5EF4-FFF2-40B4-BE49-F238E27FC236}">
                <a16:creationId xmlns:a16="http://schemas.microsoft.com/office/drawing/2014/main" id="{9E13BDFE-3113-061A-3661-52467C4062C8}"/>
              </a:ext>
            </a:extLst>
          </p:cNvPr>
          <p:cNvSpPr>
            <a:spLocks noGrp="1"/>
          </p:cNvSpPr>
          <p:nvPr>
            <p:ph type="pic" sz="quarter" idx="19"/>
          </p:nvPr>
        </p:nvSpPr>
        <p:spPr>
          <a:xfrm>
            <a:off x="5157229" y="3810001"/>
            <a:ext cx="3291840" cy="4114800"/>
          </a:xfrm>
        </p:spPr>
        <p:txBody>
          <a:bodyPr/>
          <a:lstStyle>
            <a:lvl1pPr marL="0" indent="0">
              <a:buNone/>
              <a:defRPr sz="1400"/>
            </a:lvl1pPr>
          </a:lstStyle>
          <a:p>
            <a:r>
              <a:rPr lang="pt-BR"/>
              <a:t>Clique no ícone para adicionar uma imagem</a:t>
            </a:r>
            <a:endParaRPr lang="en-US"/>
          </a:p>
        </p:txBody>
      </p:sp>
      <p:sp>
        <p:nvSpPr>
          <p:cNvPr id="29" name="Picture Placeholder 7">
            <a:extLst>
              <a:ext uri="{FF2B5EF4-FFF2-40B4-BE49-F238E27FC236}">
                <a16:creationId xmlns:a16="http://schemas.microsoft.com/office/drawing/2014/main" id="{8613E512-F49D-F825-25DB-B891E1AF1A2F}"/>
              </a:ext>
            </a:extLst>
          </p:cNvPr>
          <p:cNvSpPr>
            <a:spLocks noGrp="1"/>
          </p:cNvSpPr>
          <p:nvPr>
            <p:ph type="pic" sz="quarter" idx="22"/>
          </p:nvPr>
        </p:nvSpPr>
        <p:spPr>
          <a:xfrm>
            <a:off x="8760359" y="3810001"/>
            <a:ext cx="3291840" cy="4114800"/>
          </a:xfrm>
        </p:spPr>
        <p:txBody>
          <a:bodyPr/>
          <a:lstStyle>
            <a:lvl1pPr marL="0" indent="0">
              <a:buNone/>
              <a:defRPr sz="1400"/>
            </a:lvl1pPr>
          </a:lstStyle>
          <a:p>
            <a:r>
              <a:rPr lang="pt-BR"/>
              <a:t>Clique no ícone para adicionar uma imagem</a:t>
            </a:r>
            <a:endParaRPr lang="en-US"/>
          </a:p>
        </p:txBody>
      </p:sp>
      <p:sp>
        <p:nvSpPr>
          <p:cNvPr id="32" name="Picture Placeholder 7">
            <a:extLst>
              <a:ext uri="{FF2B5EF4-FFF2-40B4-BE49-F238E27FC236}">
                <a16:creationId xmlns:a16="http://schemas.microsoft.com/office/drawing/2014/main" id="{F9529F83-8A94-EA15-69DD-1136EB97960E}"/>
              </a:ext>
            </a:extLst>
          </p:cNvPr>
          <p:cNvSpPr>
            <a:spLocks noGrp="1"/>
          </p:cNvSpPr>
          <p:nvPr>
            <p:ph type="pic" sz="quarter" idx="25"/>
          </p:nvPr>
        </p:nvSpPr>
        <p:spPr>
          <a:xfrm>
            <a:off x="12363489" y="3810001"/>
            <a:ext cx="3291840" cy="4114800"/>
          </a:xfrm>
        </p:spPr>
        <p:txBody>
          <a:bodyPr/>
          <a:lstStyle>
            <a:lvl1pPr marL="0" indent="0">
              <a:buNone/>
              <a:defRPr sz="1400"/>
            </a:lvl1pPr>
          </a:lstStyle>
          <a:p>
            <a:r>
              <a:rPr lang="pt-BR"/>
              <a:t>Clique no ícone para adicionar uma imagem</a:t>
            </a:r>
            <a:endParaRPr lang="en-US"/>
          </a:p>
        </p:txBody>
      </p:sp>
      <p:sp>
        <p:nvSpPr>
          <p:cNvPr id="35" name="Picture Placeholder 7">
            <a:extLst>
              <a:ext uri="{FF2B5EF4-FFF2-40B4-BE49-F238E27FC236}">
                <a16:creationId xmlns:a16="http://schemas.microsoft.com/office/drawing/2014/main" id="{FCD858EB-287B-7356-2430-AA57D74AC6EF}"/>
              </a:ext>
            </a:extLst>
          </p:cNvPr>
          <p:cNvSpPr>
            <a:spLocks noGrp="1"/>
          </p:cNvSpPr>
          <p:nvPr>
            <p:ph type="pic" sz="quarter" idx="28"/>
          </p:nvPr>
        </p:nvSpPr>
        <p:spPr>
          <a:xfrm>
            <a:off x="15966619" y="3810001"/>
            <a:ext cx="3291840" cy="4114800"/>
          </a:xfrm>
        </p:spPr>
        <p:txBody>
          <a:bodyPr/>
          <a:lstStyle>
            <a:lvl1pPr marL="0" indent="0">
              <a:buNone/>
              <a:defRPr sz="1400"/>
            </a:lvl1pPr>
          </a:lstStyle>
          <a:p>
            <a:r>
              <a:rPr lang="pt-BR"/>
              <a:t>Clique no ícone para adicionar uma imagem</a:t>
            </a:r>
            <a:endParaRPr lang="en-US"/>
          </a:p>
        </p:txBody>
      </p:sp>
      <p:sp>
        <p:nvSpPr>
          <p:cNvPr id="5" name="Picture Placeholder 7">
            <a:extLst>
              <a:ext uri="{FF2B5EF4-FFF2-40B4-BE49-F238E27FC236}">
                <a16:creationId xmlns:a16="http://schemas.microsoft.com/office/drawing/2014/main" id="{15F909EA-947D-BC5C-5129-3CCE97320B85}"/>
              </a:ext>
            </a:extLst>
          </p:cNvPr>
          <p:cNvSpPr>
            <a:spLocks noGrp="1"/>
          </p:cNvSpPr>
          <p:nvPr>
            <p:ph type="pic" sz="quarter" idx="37"/>
          </p:nvPr>
        </p:nvSpPr>
        <p:spPr>
          <a:xfrm>
            <a:off x="19569748" y="3810001"/>
            <a:ext cx="3291840" cy="4114800"/>
          </a:xfrm>
        </p:spPr>
        <p:txBody>
          <a:bodyPr/>
          <a:lstStyle>
            <a:lvl1pPr marL="0" indent="0">
              <a:buNone/>
              <a:defRPr sz="1400"/>
            </a:lvl1pPr>
          </a:lstStyle>
          <a:p>
            <a:r>
              <a:rPr lang="pt-BR"/>
              <a:t>Clique no ícone para adicionar uma imagem</a:t>
            </a:r>
            <a:endParaRPr lang="en-US"/>
          </a:p>
        </p:txBody>
      </p:sp>
      <p:sp>
        <p:nvSpPr>
          <p:cNvPr id="6" name="Text Placeholder 7">
            <a:extLst>
              <a:ext uri="{FF2B5EF4-FFF2-40B4-BE49-F238E27FC236}">
                <a16:creationId xmlns:a16="http://schemas.microsoft.com/office/drawing/2014/main" id="{E1EC87B8-CE99-1C76-769B-DFC12E365FC7}"/>
              </a:ext>
            </a:extLst>
          </p:cNvPr>
          <p:cNvSpPr>
            <a:spLocks noGrp="1"/>
          </p:cNvSpPr>
          <p:nvPr>
            <p:ph type="body" sz="quarter" idx="38" hasCustomPrompt="1"/>
          </p:nvPr>
        </p:nvSpPr>
        <p:spPr>
          <a:xfrm>
            <a:off x="515722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7" name="Text Placeholder 7">
            <a:extLst>
              <a:ext uri="{FF2B5EF4-FFF2-40B4-BE49-F238E27FC236}">
                <a16:creationId xmlns:a16="http://schemas.microsoft.com/office/drawing/2014/main" id="{8773BC77-68D7-EBCD-090D-C1A12CEDF296}"/>
              </a:ext>
            </a:extLst>
          </p:cNvPr>
          <p:cNvSpPr>
            <a:spLocks noGrp="1"/>
          </p:cNvSpPr>
          <p:nvPr>
            <p:ph type="body" sz="quarter" idx="39" hasCustomPrompt="1"/>
          </p:nvPr>
        </p:nvSpPr>
        <p:spPr>
          <a:xfrm>
            <a:off x="515722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9" name="Text Placeholder 7">
            <a:extLst>
              <a:ext uri="{FF2B5EF4-FFF2-40B4-BE49-F238E27FC236}">
                <a16:creationId xmlns:a16="http://schemas.microsoft.com/office/drawing/2014/main" id="{7C1EB122-65FC-BF6B-1AA2-70AABFE9416E}"/>
              </a:ext>
            </a:extLst>
          </p:cNvPr>
          <p:cNvSpPr>
            <a:spLocks noGrp="1"/>
          </p:cNvSpPr>
          <p:nvPr>
            <p:ph type="body" sz="quarter" idx="40" hasCustomPrompt="1"/>
          </p:nvPr>
        </p:nvSpPr>
        <p:spPr>
          <a:xfrm>
            <a:off x="876035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10" name="Text Placeholder 7">
            <a:extLst>
              <a:ext uri="{FF2B5EF4-FFF2-40B4-BE49-F238E27FC236}">
                <a16:creationId xmlns:a16="http://schemas.microsoft.com/office/drawing/2014/main" id="{94C57B2C-FA03-2371-A6DA-45B218BE7095}"/>
              </a:ext>
            </a:extLst>
          </p:cNvPr>
          <p:cNvSpPr>
            <a:spLocks noGrp="1"/>
          </p:cNvSpPr>
          <p:nvPr>
            <p:ph type="body" sz="quarter" idx="41" hasCustomPrompt="1"/>
          </p:nvPr>
        </p:nvSpPr>
        <p:spPr>
          <a:xfrm>
            <a:off x="876035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17" name="Text Placeholder 7">
            <a:extLst>
              <a:ext uri="{FF2B5EF4-FFF2-40B4-BE49-F238E27FC236}">
                <a16:creationId xmlns:a16="http://schemas.microsoft.com/office/drawing/2014/main" id="{D6DA51AE-9D0A-776F-85A6-85884E20E541}"/>
              </a:ext>
            </a:extLst>
          </p:cNvPr>
          <p:cNvSpPr>
            <a:spLocks noGrp="1"/>
          </p:cNvSpPr>
          <p:nvPr>
            <p:ph type="body" sz="quarter" idx="42" hasCustomPrompt="1"/>
          </p:nvPr>
        </p:nvSpPr>
        <p:spPr>
          <a:xfrm>
            <a:off x="12363489" y="8420100"/>
            <a:ext cx="3291840" cy="762000"/>
          </a:xfrm>
        </p:spPr>
        <p:txBody>
          <a:bodyPr>
            <a:normAutofit/>
          </a:bodyPr>
          <a:lstStyle>
            <a:lvl1pPr marL="0" indent="0">
              <a:buNone/>
              <a:defRPr sz="2800" b="1">
                <a:latin typeface="+mj-lt"/>
              </a:defRPr>
            </a:lvl1pPr>
          </a:lstStyle>
          <a:p>
            <a:pPr lvl="0"/>
            <a:r>
              <a:rPr lang="en-US"/>
              <a:t>Team Member Name</a:t>
            </a:r>
          </a:p>
        </p:txBody>
      </p:sp>
      <p:sp>
        <p:nvSpPr>
          <p:cNvPr id="19" name="Text Placeholder 7">
            <a:extLst>
              <a:ext uri="{FF2B5EF4-FFF2-40B4-BE49-F238E27FC236}">
                <a16:creationId xmlns:a16="http://schemas.microsoft.com/office/drawing/2014/main" id="{306137B6-1858-32DF-A3A4-20BAEED35C73}"/>
              </a:ext>
            </a:extLst>
          </p:cNvPr>
          <p:cNvSpPr>
            <a:spLocks noGrp="1"/>
          </p:cNvSpPr>
          <p:nvPr>
            <p:ph type="body" sz="quarter" idx="43" hasCustomPrompt="1"/>
          </p:nvPr>
        </p:nvSpPr>
        <p:spPr>
          <a:xfrm>
            <a:off x="12363489"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20" name="Text Placeholder 7">
            <a:extLst>
              <a:ext uri="{FF2B5EF4-FFF2-40B4-BE49-F238E27FC236}">
                <a16:creationId xmlns:a16="http://schemas.microsoft.com/office/drawing/2014/main" id="{BC75B575-F346-A51C-DDBC-BE65AA5FE550}"/>
              </a:ext>
            </a:extLst>
          </p:cNvPr>
          <p:cNvSpPr>
            <a:spLocks noGrp="1"/>
          </p:cNvSpPr>
          <p:nvPr>
            <p:ph type="body" sz="quarter" idx="44" hasCustomPrompt="1"/>
          </p:nvPr>
        </p:nvSpPr>
        <p:spPr>
          <a:xfrm>
            <a:off x="15938106" y="8420100"/>
            <a:ext cx="3291840" cy="762000"/>
          </a:xfrm>
        </p:spPr>
        <p:txBody>
          <a:bodyPr>
            <a:normAutofit/>
          </a:bodyPr>
          <a:lstStyle>
            <a:lvl1pPr marL="0" indent="0">
              <a:buNone/>
              <a:defRPr sz="2800" b="1">
                <a:latin typeface="+mj-lt"/>
              </a:defRPr>
            </a:lvl1pPr>
          </a:lstStyle>
          <a:p>
            <a:pPr lvl="0"/>
            <a:r>
              <a:rPr lang="en-US"/>
              <a:t>Team Member Name</a:t>
            </a:r>
          </a:p>
        </p:txBody>
      </p:sp>
      <p:sp>
        <p:nvSpPr>
          <p:cNvPr id="21" name="Text Placeholder 7">
            <a:extLst>
              <a:ext uri="{FF2B5EF4-FFF2-40B4-BE49-F238E27FC236}">
                <a16:creationId xmlns:a16="http://schemas.microsoft.com/office/drawing/2014/main" id="{872FACA6-00AA-655D-F9CF-5F09284DA77D}"/>
              </a:ext>
            </a:extLst>
          </p:cNvPr>
          <p:cNvSpPr>
            <a:spLocks noGrp="1"/>
          </p:cNvSpPr>
          <p:nvPr>
            <p:ph type="body" sz="quarter" idx="45" hasCustomPrompt="1"/>
          </p:nvPr>
        </p:nvSpPr>
        <p:spPr>
          <a:xfrm>
            <a:off x="15938106" y="9420639"/>
            <a:ext cx="3291840" cy="762000"/>
          </a:xfrm>
        </p:spPr>
        <p:txBody>
          <a:bodyPr>
            <a:normAutofit/>
          </a:bodyPr>
          <a:lstStyle>
            <a:lvl1pPr marL="0" indent="0">
              <a:buNone/>
              <a:defRPr sz="2000" b="0">
                <a:latin typeface="+mn-lt"/>
              </a:defRPr>
            </a:lvl1pPr>
          </a:lstStyle>
          <a:p>
            <a:pPr lvl="0"/>
            <a:r>
              <a:rPr lang="en-US"/>
              <a:t>Team Member Title</a:t>
            </a:r>
          </a:p>
        </p:txBody>
      </p:sp>
      <p:sp>
        <p:nvSpPr>
          <p:cNvPr id="22" name="Text Placeholder 7">
            <a:extLst>
              <a:ext uri="{FF2B5EF4-FFF2-40B4-BE49-F238E27FC236}">
                <a16:creationId xmlns:a16="http://schemas.microsoft.com/office/drawing/2014/main" id="{22018657-56C2-8889-8B27-FE3DC3D7219F}"/>
              </a:ext>
            </a:extLst>
          </p:cNvPr>
          <p:cNvSpPr>
            <a:spLocks noGrp="1"/>
          </p:cNvSpPr>
          <p:nvPr>
            <p:ph type="body" sz="quarter" idx="46" hasCustomPrompt="1"/>
          </p:nvPr>
        </p:nvSpPr>
        <p:spPr>
          <a:xfrm>
            <a:off x="19545771" y="8420100"/>
            <a:ext cx="3291840" cy="762000"/>
          </a:xfrm>
        </p:spPr>
        <p:txBody>
          <a:bodyPr>
            <a:normAutofit/>
          </a:bodyPr>
          <a:lstStyle>
            <a:lvl1pPr marL="0" indent="0">
              <a:buNone/>
              <a:defRPr sz="2800" b="1">
                <a:latin typeface="+mj-lt"/>
              </a:defRPr>
            </a:lvl1pPr>
          </a:lstStyle>
          <a:p>
            <a:pPr lvl="0"/>
            <a:r>
              <a:rPr lang="en-US"/>
              <a:t>Team Member Name</a:t>
            </a:r>
          </a:p>
        </p:txBody>
      </p:sp>
      <p:sp>
        <p:nvSpPr>
          <p:cNvPr id="23" name="Text Placeholder 7">
            <a:extLst>
              <a:ext uri="{FF2B5EF4-FFF2-40B4-BE49-F238E27FC236}">
                <a16:creationId xmlns:a16="http://schemas.microsoft.com/office/drawing/2014/main" id="{6713479D-0C50-6E0A-16CF-67A3A689F38A}"/>
              </a:ext>
            </a:extLst>
          </p:cNvPr>
          <p:cNvSpPr>
            <a:spLocks noGrp="1"/>
          </p:cNvSpPr>
          <p:nvPr>
            <p:ph type="body" sz="quarter" idx="47" hasCustomPrompt="1"/>
          </p:nvPr>
        </p:nvSpPr>
        <p:spPr>
          <a:xfrm>
            <a:off x="19545771" y="9420639"/>
            <a:ext cx="3291840" cy="762000"/>
          </a:xfrm>
        </p:spPr>
        <p:txBody>
          <a:bodyPr>
            <a:normAutofit/>
          </a:bodyPr>
          <a:lstStyle>
            <a:lvl1pPr marL="0" indent="0">
              <a:buNone/>
              <a:defRPr sz="2000" b="0">
                <a:latin typeface="+mn-lt"/>
              </a:defRPr>
            </a:lvl1pPr>
          </a:lstStyle>
          <a:p>
            <a:pPr lvl="0"/>
            <a:r>
              <a:rPr lang="en-US"/>
              <a:t>Team Member Title</a:t>
            </a:r>
          </a:p>
        </p:txBody>
      </p:sp>
    </p:spTree>
    <p:extLst>
      <p:ext uri="{BB962C8B-B14F-4D97-AF65-F5344CB8AC3E}">
        <p14:creationId xmlns:p14="http://schemas.microsoft.com/office/powerpoint/2010/main" val="109374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12 Up">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99CFC-0A4B-2C4C-9521-2BCE5E98F3CB}" type="datetime2">
              <a:rPr lang="en-US" smtClean="0"/>
              <a:t>Friday, March 1, 2024</a:t>
            </a:fld>
            <a:endParaRPr lang="en-US"/>
          </a:p>
        </p:txBody>
      </p:sp>
      <p:sp>
        <p:nvSpPr>
          <p:cNvPr id="3" name="Footer Placeholder 2"/>
          <p:cNvSpPr>
            <a:spLocks noGrp="1"/>
          </p:cNvSpPr>
          <p:nvPr>
            <p:ph type="ftr" sz="quarter" idx="11"/>
          </p:nvPr>
        </p:nvSpPr>
        <p:spPr/>
        <p:txBody>
          <a:bodyPr/>
          <a:lstStyle/>
          <a:p>
            <a:r>
              <a:rPr lang="en-US"/>
              <a:t>©Great Place To Work® Institute, Inc. All Rights Reserved.</a:t>
            </a:r>
            <a:endParaRPr lang="en-US" baseline="30000"/>
          </a:p>
        </p:txBody>
      </p:sp>
      <p:sp>
        <p:nvSpPr>
          <p:cNvPr id="4" name="Slide Number Placeholder 3"/>
          <p:cNvSpPr>
            <a:spLocks noGrp="1"/>
          </p:cNvSpPr>
          <p:nvPr>
            <p:ph type="sldNum" sz="quarter" idx="12"/>
          </p:nvPr>
        </p:nvSpPr>
        <p:spPr/>
        <p:txBody>
          <a:bodyPr/>
          <a:lstStyle/>
          <a:p>
            <a:fld id="{9B1748D1-B24F-F743-AFA7-ADB2C4425DB8}" type="slidenum">
              <a:rPr lang="en-US" smtClean="0"/>
              <a:t>‹nº›</a:t>
            </a:fld>
            <a:endParaRPr lang="en-US"/>
          </a:p>
        </p:txBody>
      </p:sp>
      <p:sp>
        <p:nvSpPr>
          <p:cNvPr id="8" name="Picture Placeholder 7">
            <a:extLst>
              <a:ext uri="{FF2B5EF4-FFF2-40B4-BE49-F238E27FC236}">
                <a16:creationId xmlns:a16="http://schemas.microsoft.com/office/drawing/2014/main" id="{D54C4FB5-45CA-BFC0-42EB-1C9197E519E8}"/>
              </a:ext>
            </a:extLst>
          </p:cNvPr>
          <p:cNvSpPr>
            <a:spLocks noGrp="1"/>
          </p:cNvSpPr>
          <p:nvPr>
            <p:ph type="pic" sz="quarter" idx="14"/>
          </p:nvPr>
        </p:nvSpPr>
        <p:spPr>
          <a:xfrm>
            <a:off x="1554099" y="3352800"/>
            <a:ext cx="3291840" cy="2286000"/>
          </a:xfrm>
        </p:spPr>
        <p:txBody>
          <a:bodyPr/>
          <a:lstStyle>
            <a:lvl1pPr marL="0" indent="0">
              <a:buNone/>
              <a:defRPr sz="1400"/>
            </a:lvl1pPr>
          </a:lstStyle>
          <a:p>
            <a:r>
              <a:rPr lang="pt-BR"/>
              <a:t>Clique no ícone para adicionar uma imagem</a:t>
            </a:r>
            <a:endParaRPr lang="en-US"/>
          </a:p>
        </p:txBody>
      </p:sp>
      <p:sp>
        <p:nvSpPr>
          <p:cNvPr id="13" name="Title 1">
            <a:extLst>
              <a:ext uri="{FF2B5EF4-FFF2-40B4-BE49-F238E27FC236}">
                <a16:creationId xmlns:a16="http://schemas.microsoft.com/office/drawing/2014/main" id="{ACD35C11-2FFC-50DA-C81B-EBC108B7F36C}"/>
              </a:ext>
            </a:extLst>
          </p:cNvPr>
          <p:cNvSpPr>
            <a:spLocks noGrp="1"/>
          </p:cNvSpPr>
          <p:nvPr>
            <p:ph type="title" hasCustomPrompt="1"/>
          </p:nvPr>
        </p:nvSpPr>
        <p:spPr>
          <a:xfrm>
            <a:off x="1525588" y="1523999"/>
            <a:ext cx="21305520" cy="1524001"/>
          </a:xfrm>
        </p:spPr>
        <p:txBody>
          <a:bodyPr/>
          <a:lstStyle/>
          <a:p>
            <a:r>
              <a:rPr lang="en-US"/>
              <a:t>Add Page Title</a:t>
            </a:r>
          </a:p>
        </p:txBody>
      </p:sp>
      <p:sp>
        <p:nvSpPr>
          <p:cNvPr id="14" name="Text Placeholder 7">
            <a:extLst>
              <a:ext uri="{FF2B5EF4-FFF2-40B4-BE49-F238E27FC236}">
                <a16:creationId xmlns:a16="http://schemas.microsoft.com/office/drawing/2014/main" id="{7C8C2CA3-E8AE-45DF-2E6A-AEBC9EACD7BD}"/>
              </a:ext>
            </a:extLst>
          </p:cNvPr>
          <p:cNvSpPr>
            <a:spLocks noGrp="1"/>
          </p:cNvSpPr>
          <p:nvPr>
            <p:ph type="body" sz="quarter" idx="13" hasCustomPrompt="1"/>
          </p:nvPr>
        </p:nvSpPr>
        <p:spPr>
          <a:xfrm>
            <a:off x="1525588" y="2438400"/>
            <a:ext cx="21336000" cy="762000"/>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15" name="Text Placeholder 7">
            <a:extLst>
              <a:ext uri="{FF2B5EF4-FFF2-40B4-BE49-F238E27FC236}">
                <a16:creationId xmlns:a16="http://schemas.microsoft.com/office/drawing/2014/main" id="{86EC8F29-A4D6-7FC6-3E8B-ABD8954513DE}"/>
              </a:ext>
            </a:extLst>
          </p:cNvPr>
          <p:cNvSpPr>
            <a:spLocks noGrp="1"/>
          </p:cNvSpPr>
          <p:nvPr>
            <p:ph type="body" sz="quarter" idx="17" hasCustomPrompt="1"/>
          </p:nvPr>
        </p:nvSpPr>
        <p:spPr>
          <a:xfrm>
            <a:off x="155409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16" name="Text Placeholder 7">
            <a:extLst>
              <a:ext uri="{FF2B5EF4-FFF2-40B4-BE49-F238E27FC236}">
                <a16:creationId xmlns:a16="http://schemas.microsoft.com/office/drawing/2014/main" id="{E10A287D-49F2-E107-412E-5AC771379D77}"/>
              </a:ext>
            </a:extLst>
          </p:cNvPr>
          <p:cNvSpPr>
            <a:spLocks noGrp="1"/>
          </p:cNvSpPr>
          <p:nvPr>
            <p:ph type="body" sz="quarter" idx="18" hasCustomPrompt="1"/>
          </p:nvPr>
        </p:nvSpPr>
        <p:spPr>
          <a:xfrm>
            <a:off x="155409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18" name="Picture Placeholder 7">
            <a:extLst>
              <a:ext uri="{FF2B5EF4-FFF2-40B4-BE49-F238E27FC236}">
                <a16:creationId xmlns:a16="http://schemas.microsoft.com/office/drawing/2014/main" id="{9E13BDFE-3113-061A-3661-52467C4062C8}"/>
              </a:ext>
            </a:extLst>
          </p:cNvPr>
          <p:cNvSpPr>
            <a:spLocks noGrp="1"/>
          </p:cNvSpPr>
          <p:nvPr>
            <p:ph type="pic" sz="quarter" idx="19"/>
          </p:nvPr>
        </p:nvSpPr>
        <p:spPr>
          <a:xfrm>
            <a:off x="5157229" y="3352800"/>
            <a:ext cx="3291840" cy="2286000"/>
          </a:xfrm>
        </p:spPr>
        <p:txBody>
          <a:bodyPr/>
          <a:lstStyle>
            <a:lvl1pPr marL="0" indent="0">
              <a:buNone/>
              <a:defRPr sz="1400"/>
            </a:lvl1pPr>
          </a:lstStyle>
          <a:p>
            <a:r>
              <a:rPr lang="pt-BR"/>
              <a:t>Clique no ícone para adicionar uma imagem</a:t>
            </a:r>
            <a:endParaRPr lang="en-US"/>
          </a:p>
        </p:txBody>
      </p:sp>
      <p:sp>
        <p:nvSpPr>
          <p:cNvPr id="29" name="Picture Placeholder 7">
            <a:extLst>
              <a:ext uri="{FF2B5EF4-FFF2-40B4-BE49-F238E27FC236}">
                <a16:creationId xmlns:a16="http://schemas.microsoft.com/office/drawing/2014/main" id="{8613E512-F49D-F825-25DB-B891E1AF1A2F}"/>
              </a:ext>
            </a:extLst>
          </p:cNvPr>
          <p:cNvSpPr>
            <a:spLocks noGrp="1"/>
          </p:cNvSpPr>
          <p:nvPr>
            <p:ph type="pic" sz="quarter" idx="22"/>
          </p:nvPr>
        </p:nvSpPr>
        <p:spPr>
          <a:xfrm>
            <a:off x="8760359" y="3352800"/>
            <a:ext cx="3291840" cy="2286000"/>
          </a:xfrm>
        </p:spPr>
        <p:txBody>
          <a:bodyPr/>
          <a:lstStyle>
            <a:lvl1pPr marL="0" indent="0">
              <a:buNone/>
              <a:defRPr sz="1400"/>
            </a:lvl1pPr>
          </a:lstStyle>
          <a:p>
            <a:r>
              <a:rPr lang="pt-BR"/>
              <a:t>Clique no ícone para adicionar uma imagem</a:t>
            </a:r>
            <a:endParaRPr lang="en-US"/>
          </a:p>
        </p:txBody>
      </p:sp>
      <p:sp>
        <p:nvSpPr>
          <p:cNvPr id="32" name="Picture Placeholder 7">
            <a:extLst>
              <a:ext uri="{FF2B5EF4-FFF2-40B4-BE49-F238E27FC236}">
                <a16:creationId xmlns:a16="http://schemas.microsoft.com/office/drawing/2014/main" id="{F9529F83-8A94-EA15-69DD-1136EB97960E}"/>
              </a:ext>
            </a:extLst>
          </p:cNvPr>
          <p:cNvSpPr>
            <a:spLocks noGrp="1"/>
          </p:cNvSpPr>
          <p:nvPr>
            <p:ph type="pic" sz="quarter" idx="25"/>
          </p:nvPr>
        </p:nvSpPr>
        <p:spPr>
          <a:xfrm>
            <a:off x="12363489" y="3352800"/>
            <a:ext cx="3291840" cy="2286000"/>
          </a:xfrm>
        </p:spPr>
        <p:txBody>
          <a:bodyPr/>
          <a:lstStyle>
            <a:lvl1pPr marL="0" indent="0">
              <a:buNone/>
              <a:defRPr sz="1400"/>
            </a:lvl1pPr>
          </a:lstStyle>
          <a:p>
            <a:r>
              <a:rPr lang="pt-BR"/>
              <a:t>Clique no ícone para adicionar uma imagem</a:t>
            </a:r>
            <a:endParaRPr lang="en-US"/>
          </a:p>
        </p:txBody>
      </p:sp>
      <p:sp>
        <p:nvSpPr>
          <p:cNvPr id="35" name="Picture Placeholder 7">
            <a:extLst>
              <a:ext uri="{FF2B5EF4-FFF2-40B4-BE49-F238E27FC236}">
                <a16:creationId xmlns:a16="http://schemas.microsoft.com/office/drawing/2014/main" id="{FCD858EB-287B-7356-2430-AA57D74AC6EF}"/>
              </a:ext>
            </a:extLst>
          </p:cNvPr>
          <p:cNvSpPr>
            <a:spLocks noGrp="1"/>
          </p:cNvSpPr>
          <p:nvPr>
            <p:ph type="pic" sz="quarter" idx="28"/>
          </p:nvPr>
        </p:nvSpPr>
        <p:spPr>
          <a:xfrm>
            <a:off x="15966619" y="3352800"/>
            <a:ext cx="3291840" cy="2286000"/>
          </a:xfrm>
        </p:spPr>
        <p:txBody>
          <a:bodyPr/>
          <a:lstStyle>
            <a:lvl1pPr marL="0" indent="0">
              <a:buNone/>
              <a:defRPr sz="1400"/>
            </a:lvl1pPr>
          </a:lstStyle>
          <a:p>
            <a:r>
              <a:rPr lang="pt-BR"/>
              <a:t>Clique no ícone para adicionar uma imagem</a:t>
            </a:r>
            <a:endParaRPr lang="en-US"/>
          </a:p>
        </p:txBody>
      </p:sp>
      <p:sp>
        <p:nvSpPr>
          <p:cNvPr id="5" name="Picture Placeholder 7">
            <a:extLst>
              <a:ext uri="{FF2B5EF4-FFF2-40B4-BE49-F238E27FC236}">
                <a16:creationId xmlns:a16="http://schemas.microsoft.com/office/drawing/2014/main" id="{15F909EA-947D-BC5C-5129-3CCE97320B85}"/>
              </a:ext>
            </a:extLst>
          </p:cNvPr>
          <p:cNvSpPr>
            <a:spLocks noGrp="1"/>
          </p:cNvSpPr>
          <p:nvPr>
            <p:ph type="pic" sz="quarter" idx="37"/>
          </p:nvPr>
        </p:nvSpPr>
        <p:spPr>
          <a:xfrm>
            <a:off x="19569748" y="3352800"/>
            <a:ext cx="3291840" cy="2286000"/>
          </a:xfrm>
        </p:spPr>
        <p:txBody>
          <a:bodyPr/>
          <a:lstStyle>
            <a:lvl1pPr marL="0" indent="0">
              <a:buNone/>
              <a:defRPr sz="1400"/>
            </a:lvl1pPr>
          </a:lstStyle>
          <a:p>
            <a:r>
              <a:rPr lang="pt-BR"/>
              <a:t>Clique no ícone para adicionar uma imagem</a:t>
            </a:r>
            <a:endParaRPr lang="en-US"/>
          </a:p>
        </p:txBody>
      </p:sp>
      <p:sp>
        <p:nvSpPr>
          <p:cNvPr id="6" name="Text Placeholder 7">
            <a:extLst>
              <a:ext uri="{FF2B5EF4-FFF2-40B4-BE49-F238E27FC236}">
                <a16:creationId xmlns:a16="http://schemas.microsoft.com/office/drawing/2014/main" id="{E1EC87B8-CE99-1C76-769B-DFC12E365FC7}"/>
              </a:ext>
            </a:extLst>
          </p:cNvPr>
          <p:cNvSpPr>
            <a:spLocks noGrp="1"/>
          </p:cNvSpPr>
          <p:nvPr>
            <p:ph type="body" sz="quarter" idx="38" hasCustomPrompt="1"/>
          </p:nvPr>
        </p:nvSpPr>
        <p:spPr>
          <a:xfrm>
            <a:off x="515722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7" name="Text Placeholder 7">
            <a:extLst>
              <a:ext uri="{FF2B5EF4-FFF2-40B4-BE49-F238E27FC236}">
                <a16:creationId xmlns:a16="http://schemas.microsoft.com/office/drawing/2014/main" id="{8773BC77-68D7-EBCD-090D-C1A12CEDF296}"/>
              </a:ext>
            </a:extLst>
          </p:cNvPr>
          <p:cNvSpPr>
            <a:spLocks noGrp="1"/>
          </p:cNvSpPr>
          <p:nvPr>
            <p:ph type="body" sz="quarter" idx="39" hasCustomPrompt="1"/>
          </p:nvPr>
        </p:nvSpPr>
        <p:spPr>
          <a:xfrm>
            <a:off x="515722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9" name="Text Placeholder 7">
            <a:extLst>
              <a:ext uri="{FF2B5EF4-FFF2-40B4-BE49-F238E27FC236}">
                <a16:creationId xmlns:a16="http://schemas.microsoft.com/office/drawing/2014/main" id="{7C1EB122-65FC-BF6B-1AA2-70AABFE9416E}"/>
              </a:ext>
            </a:extLst>
          </p:cNvPr>
          <p:cNvSpPr>
            <a:spLocks noGrp="1"/>
          </p:cNvSpPr>
          <p:nvPr>
            <p:ph type="body" sz="quarter" idx="40" hasCustomPrompt="1"/>
          </p:nvPr>
        </p:nvSpPr>
        <p:spPr>
          <a:xfrm>
            <a:off x="876035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10" name="Text Placeholder 7">
            <a:extLst>
              <a:ext uri="{FF2B5EF4-FFF2-40B4-BE49-F238E27FC236}">
                <a16:creationId xmlns:a16="http://schemas.microsoft.com/office/drawing/2014/main" id="{94C57B2C-FA03-2371-A6DA-45B218BE7095}"/>
              </a:ext>
            </a:extLst>
          </p:cNvPr>
          <p:cNvSpPr>
            <a:spLocks noGrp="1"/>
          </p:cNvSpPr>
          <p:nvPr>
            <p:ph type="body" sz="quarter" idx="41" hasCustomPrompt="1"/>
          </p:nvPr>
        </p:nvSpPr>
        <p:spPr>
          <a:xfrm>
            <a:off x="876035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17" name="Text Placeholder 7">
            <a:extLst>
              <a:ext uri="{FF2B5EF4-FFF2-40B4-BE49-F238E27FC236}">
                <a16:creationId xmlns:a16="http://schemas.microsoft.com/office/drawing/2014/main" id="{D6DA51AE-9D0A-776F-85A6-85884E20E541}"/>
              </a:ext>
            </a:extLst>
          </p:cNvPr>
          <p:cNvSpPr>
            <a:spLocks noGrp="1"/>
          </p:cNvSpPr>
          <p:nvPr>
            <p:ph type="body" sz="quarter" idx="42" hasCustomPrompt="1"/>
          </p:nvPr>
        </p:nvSpPr>
        <p:spPr>
          <a:xfrm>
            <a:off x="12363489" y="5902305"/>
            <a:ext cx="3291840" cy="762000"/>
          </a:xfrm>
        </p:spPr>
        <p:txBody>
          <a:bodyPr>
            <a:normAutofit/>
          </a:bodyPr>
          <a:lstStyle>
            <a:lvl1pPr marL="0" indent="0">
              <a:buNone/>
              <a:defRPr sz="2000" b="1">
                <a:latin typeface="+mj-lt"/>
              </a:defRPr>
            </a:lvl1pPr>
          </a:lstStyle>
          <a:p>
            <a:pPr lvl="0"/>
            <a:r>
              <a:rPr lang="en-US"/>
              <a:t>Team Member Name</a:t>
            </a:r>
          </a:p>
        </p:txBody>
      </p:sp>
      <p:sp>
        <p:nvSpPr>
          <p:cNvPr id="19" name="Text Placeholder 7">
            <a:extLst>
              <a:ext uri="{FF2B5EF4-FFF2-40B4-BE49-F238E27FC236}">
                <a16:creationId xmlns:a16="http://schemas.microsoft.com/office/drawing/2014/main" id="{306137B6-1858-32DF-A3A4-20BAEED35C73}"/>
              </a:ext>
            </a:extLst>
          </p:cNvPr>
          <p:cNvSpPr>
            <a:spLocks noGrp="1"/>
          </p:cNvSpPr>
          <p:nvPr>
            <p:ph type="body" sz="quarter" idx="43" hasCustomPrompt="1"/>
          </p:nvPr>
        </p:nvSpPr>
        <p:spPr>
          <a:xfrm>
            <a:off x="12363489"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20" name="Text Placeholder 7">
            <a:extLst>
              <a:ext uri="{FF2B5EF4-FFF2-40B4-BE49-F238E27FC236}">
                <a16:creationId xmlns:a16="http://schemas.microsoft.com/office/drawing/2014/main" id="{BC75B575-F346-A51C-DDBC-BE65AA5FE550}"/>
              </a:ext>
            </a:extLst>
          </p:cNvPr>
          <p:cNvSpPr>
            <a:spLocks noGrp="1"/>
          </p:cNvSpPr>
          <p:nvPr>
            <p:ph type="body" sz="quarter" idx="44" hasCustomPrompt="1"/>
          </p:nvPr>
        </p:nvSpPr>
        <p:spPr>
          <a:xfrm>
            <a:off x="15938106" y="5902305"/>
            <a:ext cx="3291840" cy="762000"/>
          </a:xfrm>
        </p:spPr>
        <p:txBody>
          <a:bodyPr>
            <a:normAutofit/>
          </a:bodyPr>
          <a:lstStyle>
            <a:lvl1pPr marL="0" indent="0">
              <a:buNone/>
              <a:defRPr sz="2000" b="1">
                <a:latin typeface="+mj-lt"/>
              </a:defRPr>
            </a:lvl1pPr>
          </a:lstStyle>
          <a:p>
            <a:pPr lvl="0"/>
            <a:r>
              <a:rPr lang="en-US"/>
              <a:t>Team Member Name</a:t>
            </a:r>
          </a:p>
        </p:txBody>
      </p:sp>
      <p:sp>
        <p:nvSpPr>
          <p:cNvPr id="21" name="Text Placeholder 7">
            <a:extLst>
              <a:ext uri="{FF2B5EF4-FFF2-40B4-BE49-F238E27FC236}">
                <a16:creationId xmlns:a16="http://schemas.microsoft.com/office/drawing/2014/main" id="{872FACA6-00AA-655D-F9CF-5F09284DA77D}"/>
              </a:ext>
            </a:extLst>
          </p:cNvPr>
          <p:cNvSpPr>
            <a:spLocks noGrp="1"/>
          </p:cNvSpPr>
          <p:nvPr>
            <p:ph type="body" sz="quarter" idx="45" hasCustomPrompt="1"/>
          </p:nvPr>
        </p:nvSpPr>
        <p:spPr>
          <a:xfrm>
            <a:off x="15938106"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22" name="Text Placeholder 7">
            <a:extLst>
              <a:ext uri="{FF2B5EF4-FFF2-40B4-BE49-F238E27FC236}">
                <a16:creationId xmlns:a16="http://schemas.microsoft.com/office/drawing/2014/main" id="{22018657-56C2-8889-8B27-FE3DC3D7219F}"/>
              </a:ext>
            </a:extLst>
          </p:cNvPr>
          <p:cNvSpPr>
            <a:spLocks noGrp="1"/>
          </p:cNvSpPr>
          <p:nvPr>
            <p:ph type="body" sz="quarter" idx="46" hasCustomPrompt="1"/>
          </p:nvPr>
        </p:nvSpPr>
        <p:spPr>
          <a:xfrm>
            <a:off x="19545771" y="5902305"/>
            <a:ext cx="3291840" cy="762000"/>
          </a:xfrm>
        </p:spPr>
        <p:txBody>
          <a:bodyPr>
            <a:normAutofit/>
          </a:bodyPr>
          <a:lstStyle>
            <a:lvl1pPr marL="0" indent="0">
              <a:buNone/>
              <a:defRPr sz="2000" b="1">
                <a:latin typeface="+mj-lt"/>
              </a:defRPr>
            </a:lvl1pPr>
          </a:lstStyle>
          <a:p>
            <a:pPr lvl="0"/>
            <a:r>
              <a:rPr lang="en-US"/>
              <a:t>Team Member Name</a:t>
            </a:r>
          </a:p>
        </p:txBody>
      </p:sp>
      <p:sp>
        <p:nvSpPr>
          <p:cNvPr id="23" name="Text Placeholder 7">
            <a:extLst>
              <a:ext uri="{FF2B5EF4-FFF2-40B4-BE49-F238E27FC236}">
                <a16:creationId xmlns:a16="http://schemas.microsoft.com/office/drawing/2014/main" id="{6713479D-0C50-6E0A-16CF-67A3A689F38A}"/>
              </a:ext>
            </a:extLst>
          </p:cNvPr>
          <p:cNvSpPr>
            <a:spLocks noGrp="1"/>
          </p:cNvSpPr>
          <p:nvPr>
            <p:ph type="body" sz="quarter" idx="47" hasCustomPrompt="1"/>
          </p:nvPr>
        </p:nvSpPr>
        <p:spPr>
          <a:xfrm>
            <a:off x="19545771" y="6664305"/>
            <a:ext cx="3291840" cy="762000"/>
          </a:xfrm>
        </p:spPr>
        <p:txBody>
          <a:bodyPr>
            <a:normAutofit/>
          </a:bodyPr>
          <a:lstStyle>
            <a:lvl1pPr marL="0" indent="0">
              <a:buNone/>
              <a:defRPr sz="1600" b="0">
                <a:latin typeface="+mn-lt"/>
              </a:defRPr>
            </a:lvl1pPr>
          </a:lstStyle>
          <a:p>
            <a:pPr lvl="0"/>
            <a:r>
              <a:rPr lang="en-US"/>
              <a:t>Team Member Title</a:t>
            </a:r>
          </a:p>
        </p:txBody>
      </p:sp>
      <p:sp>
        <p:nvSpPr>
          <p:cNvPr id="43" name="Picture Placeholder 7">
            <a:extLst>
              <a:ext uri="{FF2B5EF4-FFF2-40B4-BE49-F238E27FC236}">
                <a16:creationId xmlns:a16="http://schemas.microsoft.com/office/drawing/2014/main" id="{D1C6B388-B694-B04F-FCFA-EA90190EE5D3}"/>
              </a:ext>
            </a:extLst>
          </p:cNvPr>
          <p:cNvSpPr>
            <a:spLocks noGrp="1"/>
          </p:cNvSpPr>
          <p:nvPr>
            <p:ph type="pic" sz="quarter" idx="48"/>
          </p:nvPr>
        </p:nvSpPr>
        <p:spPr>
          <a:xfrm>
            <a:off x="1554099" y="7718322"/>
            <a:ext cx="3291840" cy="2286000"/>
          </a:xfrm>
        </p:spPr>
        <p:txBody>
          <a:bodyPr/>
          <a:lstStyle>
            <a:lvl1pPr marL="0" indent="0">
              <a:buNone/>
              <a:defRPr sz="1400"/>
            </a:lvl1pPr>
          </a:lstStyle>
          <a:p>
            <a:r>
              <a:rPr lang="pt-BR"/>
              <a:t>Clique no ícone para adicionar uma imagem</a:t>
            </a:r>
            <a:endParaRPr lang="en-US"/>
          </a:p>
        </p:txBody>
      </p:sp>
      <p:sp>
        <p:nvSpPr>
          <p:cNvPr id="44" name="Text Placeholder 7">
            <a:extLst>
              <a:ext uri="{FF2B5EF4-FFF2-40B4-BE49-F238E27FC236}">
                <a16:creationId xmlns:a16="http://schemas.microsoft.com/office/drawing/2014/main" id="{B7CB4038-9345-B02C-AD78-0DA8295348CA}"/>
              </a:ext>
            </a:extLst>
          </p:cNvPr>
          <p:cNvSpPr>
            <a:spLocks noGrp="1"/>
          </p:cNvSpPr>
          <p:nvPr>
            <p:ph type="body" sz="quarter" idx="49" hasCustomPrompt="1"/>
          </p:nvPr>
        </p:nvSpPr>
        <p:spPr>
          <a:xfrm>
            <a:off x="155409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45" name="Text Placeholder 7">
            <a:extLst>
              <a:ext uri="{FF2B5EF4-FFF2-40B4-BE49-F238E27FC236}">
                <a16:creationId xmlns:a16="http://schemas.microsoft.com/office/drawing/2014/main" id="{6A5F438B-A72C-1B32-EF6B-53E24CB53705}"/>
              </a:ext>
            </a:extLst>
          </p:cNvPr>
          <p:cNvSpPr>
            <a:spLocks noGrp="1"/>
          </p:cNvSpPr>
          <p:nvPr>
            <p:ph type="body" sz="quarter" idx="50" hasCustomPrompt="1"/>
          </p:nvPr>
        </p:nvSpPr>
        <p:spPr>
          <a:xfrm>
            <a:off x="155409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46" name="Picture Placeholder 7">
            <a:extLst>
              <a:ext uri="{FF2B5EF4-FFF2-40B4-BE49-F238E27FC236}">
                <a16:creationId xmlns:a16="http://schemas.microsoft.com/office/drawing/2014/main" id="{4132249A-FD6B-2C46-6250-0B714FC20A02}"/>
              </a:ext>
            </a:extLst>
          </p:cNvPr>
          <p:cNvSpPr>
            <a:spLocks noGrp="1"/>
          </p:cNvSpPr>
          <p:nvPr>
            <p:ph type="pic" sz="quarter" idx="51"/>
          </p:nvPr>
        </p:nvSpPr>
        <p:spPr>
          <a:xfrm>
            <a:off x="5157229" y="7718322"/>
            <a:ext cx="3291840" cy="2286000"/>
          </a:xfrm>
        </p:spPr>
        <p:txBody>
          <a:bodyPr/>
          <a:lstStyle>
            <a:lvl1pPr marL="0" indent="0">
              <a:buNone/>
              <a:defRPr sz="1400"/>
            </a:lvl1pPr>
          </a:lstStyle>
          <a:p>
            <a:r>
              <a:rPr lang="pt-BR"/>
              <a:t>Clique no ícone para adicionar uma imagem</a:t>
            </a:r>
            <a:endParaRPr lang="en-US"/>
          </a:p>
        </p:txBody>
      </p:sp>
      <p:sp>
        <p:nvSpPr>
          <p:cNvPr id="47" name="Picture Placeholder 7">
            <a:extLst>
              <a:ext uri="{FF2B5EF4-FFF2-40B4-BE49-F238E27FC236}">
                <a16:creationId xmlns:a16="http://schemas.microsoft.com/office/drawing/2014/main" id="{F1DA7F7E-9DDB-20FF-1628-D3CE66929A00}"/>
              </a:ext>
            </a:extLst>
          </p:cNvPr>
          <p:cNvSpPr>
            <a:spLocks noGrp="1"/>
          </p:cNvSpPr>
          <p:nvPr>
            <p:ph type="pic" sz="quarter" idx="52"/>
          </p:nvPr>
        </p:nvSpPr>
        <p:spPr>
          <a:xfrm>
            <a:off x="8760359" y="7718322"/>
            <a:ext cx="3291840" cy="2286000"/>
          </a:xfrm>
        </p:spPr>
        <p:txBody>
          <a:bodyPr/>
          <a:lstStyle>
            <a:lvl1pPr marL="0" indent="0">
              <a:buNone/>
              <a:defRPr sz="1400"/>
            </a:lvl1pPr>
          </a:lstStyle>
          <a:p>
            <a:r>
              <a:rPr lang="pt-BR"/>
              <a:t>Clique no ícone para adicionar uma imagem</a:t>
            </a:r>
            <a:endParaRPr lang="en-US"/>
          </a:p>
        </p:txBody>
      </p:sp>
      <p:sp>
        <p:nvSpPr>
          <p:cNvPr id="48" name="Picture Placeholder 7">
            <a:extLst>
              <a:ext uri="{FF2B5EF4-FFF2-40B4-BE49-F238E27FC236}">
                <a16:creationId xmlns:a16="http://schemas.microsoft.com/office/drawing/2014/main" id="{2D9F5E7D-249F-84B3-AE94-EF438DB4763F}"/>
              </a:ext>
            </a:extLst>
          </p:cNvPr>
          <p:cNvSpPr>
            <a:spLocks noGrp="1"/>
          </p:cNvSpPr>
          <p:nvPr>
            <p:ph type="pic" sz="quarter" idx="53"/>
          </p:nvPr>
        </p:nvSpPr>
        <p:spPr>
          <a:xfrm>
            <a:off x="12363489" y="7718322"/>
            <a:ext cx="3291840" cy="2286000"/>
          </a:xfrm>
        </p:spPr>
        <p:txBody>
          <a:bodyPr/>
          <a:lstStyle>
            <a:lvl1pPr marL="0" indent="0">
              <a:buNone/>
              <a:defRPr sz="1400"/>
            </a:lvl1pPr>
          </a:lstStyle>
          <a:p>
            <a:r>
              <a:rPr lang="pt-BR"/>
              <a:t>Clique no ícone para adicionar uma imagem</a:t>
            </a:r>
            <a:endParaRPr lang="en-US"/>
          </a:p>
        </p:txBody>
      </p:sp>
      <p:sp>
        <p:nvSpPr>
          <p:cNvPr id="49" name="Picture Placeholder 7">
            <a:extLst>
              <a:ext uri="{FF2B5EF4-FFF2-40B4-BE49-F238E27FC236}">
                <a16:creationId xmlns:a16="http://schemas.microsoft.com/office/drawing/2014/main" id="{3E60D4EE-3249-A98A-10A6-2833C77BE0A8}"/>
              </a:ext>
            </a:extLst>
          </p:cNvPr>
          <p:cNvSpPr>
            <a:spLocks noGrp="1"/>
          </p:cNvSpPr>
          <p:nvPr>
            <p:ph type="pic" sz="quarter" idx="54"/>
          </p:nvPr>
        </p:nvSpPr>
        <p:spPr>
          <a:xfrm>
            <a:off x="15966619" y="7718322"/>
            <a:ext cx="3291840" cy="2286000"/>
          </a:xfrm>
        </p:spPr>
        <p:txBody>
          <a:bodyPr/>
          <a:lstStyle>
            <a:lvl1pPr marL="0" indent="0">
              <a:buNone/>
              <a:defRPr sz="1400"/>
            </a:lvl1pPr>
          </a:lstStyle>
          <a:p>
            <a:r>
              <a:rPr lang="pt-BR"/>
              <a:t>Clique no ícone para adicionar uma imagem</a:t>
            </a:r>
            <a:endParaRPr lang="en-US"/>
          </a:p>
        </p:txBody>
      </p:sp>
      <p:sp>
        <p:nvSpPr>
          <p:cNvPr id="50" name="Picture Placeholder 7">
            <a:extLst>
              <a:ext uri="{FF2B5EF4-FFF2-40B4-BE49-F238E27FC236}">
                <a16:creationId xmlns:a16="http://schemas.microsoft.com/office/drawing/2014/main" id="{9C600EE7-2004-3AF7-3E3D-0A28B1C30B13}"/>
              </a:ext>
            </a:extLst>
          </p:cNvPr>
          <p:cNvSpPr>
            <a:spLocks noGrp="1"/>
          </p:cNvSpPr>
          <p:nvPr>
            <p:ph type="pic" sz="quarter" idx="55"/>
          </p:nvPr>
        </p:nvSpPr>
        <p:spPr>
          <a:xfrm>
            <a:off x="19569748" y="7718322"/>
            <a:ext cx="3291840" cy="2286000"/>
          </a:xfrm>
        </p:spPr>
        <p:txBody>
          <a:bodyPr/>
          <a:lstStyle>
            <a:lvl1pPr marL="0" indent="0">
              <a:buNone/>
              <a:defRPr sz="1400"/>
            </a:lvl1pPr>
          </a:lstStyle>
          <a:p>
            <a:r>
              <a:rPr lang="pt-BR"/>
              <a:t>Clique no ícone para adicionar uma imagem</a:t>
            </a:r>
            <a:endParaRPr lang="en-US"/>
          </a:p>
        </p:txBody>
      </p:sp>
      <p:sp>
        <p:nvSpPr>
          <p:cNvPr id="51" name="Text Placeholder 7">
            <a:extLst>
              <a:ext uri="{FF2B5EF4-FFF2-40B4-BE49-F238E27FC236}">
                <a16:creationId xmlns:a16="http://schemas.microsoft.com/office/drawing/2014/main" id="{ED27765E-642E-2AB4-BB46-3C03E0B5C884}"/>
              </a:ext>
            </a:extLst>
          </p:cNvPr>
          <p:cNvSpPr>
            <a:spLocks noGrp="1"/>
          </p:cNvSpPr>
          <p:nvPr>
            <p:ph type="body" sz="quarter" idx="56" hasCustomPrompt="1"/>
          </p:nvPr>
        </p:nvSpPr>
        <p:spPr>
          <a:xfrm>
            <a:off x="515722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2" name="Text Placeholder 7">
            <a:extLst>
              <a:ext uri="{FF2B5EF4-FFF2-40B4-BE49-F238E27FC236}">
                <a16:creationId xmlns:a16="http://schemas.microsoft.com/office/drawing/2014/main" id="{B0F790EA-20A7-0126-84B7-3F41D6D633D2}"/>
              </a:ext>
            </a:extLst>
          </p:cNvPr>
          <p:cNvSpPr>
            <a:spLocks noGrp="1"/>
          </p:cNvSpPr>
          <p:nvPr>
            <p:ph type="body" sz="quarter" idx="57" hasCustomPrompt="1"/>
          </p:nvPr>
        </p:nvSpPr>
        <p:spPr>
          <a:xfrm>
            <a:off x="515722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3" name="Text Placeholder 7">
            <a:extLst>
              <a:ext uri="{FF2B5EF4-FFF2-40B4-BE49-F238E27FC236}">
                <a16:creationId xmlns:a16="http://schemas.microsoft.com/office/drawing/2014/main" id="{94281975-91FD-85C5-3E90-D9C7B58F4DAB}"/>
              </a:ext>
            </a:extLst>
          </p:cNvPr>
          <p:cNvSpPr>
            <a:spLocks noGrp="1"/>
          </p:cNvSpPr>
          <p:nvPr>
            <p:ph type="body" sz="quarter" idx="58" hasCustomPrompt="1"/>
          </p:nvPr>
        </p:nvSpPr>
        <p:spPr>
          <a:xfrm>
            <a:off x="876035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4" name="Text Placeholder 7">
            <a:extLst>
              <a:ext uri="{FF2B5EF4-FFF2-40B4-BE49-F238E27FC236}">
                <a16:creationId xmlns:a16="http://schemas.microsoft.com/office/drawing/2014/main" id="{910B963B-6942-A482-CFB0-6118A7C33A1C}"/>
              </a:ext>
            </a:extLst>
          </p:cNvPr>
          <p:cNvSpPr>
            <a:spLocks noGrp="1"/>
          </p:cNvSpPr>
          <p:nvPr>
            <p:ph type="body" sz="quarter" idx="59" hasCustomPrompt="1"/>
          </p:nvPr>
        </p:nvSpPr>
        <p:spPr>
          <a:xfrm>
            <a:off x="876035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5" name="Text Placeholder 7">
            <a:extLst>
              <a:ext uri="{FF2B5EF4-FFF2-40B4-BE49-F238E27FC236}">
                <a16:creationId xmlns:a16="http://schemas.microsoft.com/office/drawing/2014/main" id="{C619B866-78A4-9A35-1878-DB3FD4E827ED}"/>
              </a:ext>
            </a:extLst>
          </p:cNvPr>
          <p:cNvSpPr>
            <a:spLocks noGrp="1"/>
          </p:cNvSpPr>
          <p:nvPr>
            <p:ph type="body" sz="quarter" idx="60" hasCustomPrompt="1"/>
          </p:nvPr>
        </p:nvSpPr>
        <p:spPr>
          <a:xfrm>
            <a:off x="12363489"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6" name="Text Placeholder 7">
            <a:extLst>
              <a:ext uri="{FF2B5EF4-FFF2-40B4-BE49-F238E27FC236}">
                <a16:creationId xmlns:a16="http://schemas.microsoft.com/office/drawing/2014/main" id="{30EF3047-9923-1F3F-2C3D-884302517A82}"/>
              </a:ext>
            </a:extLst>
          </p:cNvPr>
          <p:cNvSpPr>
            <a:spLocks noGrp="1"/>
          </p:cNvSpPr>
          <p:nvPr>
            <p:ph type="body" sz="quarter" idx="61" hasCustomPrompt="1"/>
          </p:nvPr>
        </p:nvSpPr>
        <p:spPr>
          <a:xfrm>
            <a:off x="12363489"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7" name="Text Placeholder 7">
            <a:extLst>
              <a:ext uri="{FF2B5EF4-FFF2-40B4-BE49-F238E27FC236}">
                <a16:creationId xmlns:a16="http://schemas.microsoft.com/office/drawing/2014/main" id="{76E4F10D-0C70-EC72-6830-074ACE62FEBC}"/>
              </a:ext>
            </a:extLst>
          </p:cNvPr>
          <p:cNvSpPr>
            <a:spLocks noGrp="1"/>
          </p:cNvSpPr>
          <p:nvPr>
            <p:ph type="body" sz="quarter" idx="62" hasCustomPrompt="1"/>
          </p:nvPr>
        </p:nvSpPr>
        <p:spPr>
          <a:xfrm>
            <a:off x="15938106"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58" name="Text Placeholder 7">
            <a:extLst>
              <a:ext uri="{FF2B5EF4-FFF2-40B4-BE49-F238E27FC236}">
                <a16:creationId xmlns:a16="http://schemas.microsoft.com/office/drawing/2014/main" id="{36CD2110-311A-C51E-6B4F-27BDAC6A6201}"/>
              </a:ext>
            </a:extLst>
          </p:cNvPr>
          <p:cNvSpPr>
            <a:spLocks noGrp="1"/>
          </p:cNvSpPr>
          <p:nvPr>
            <p:ph type="body" sz="quarter" idx="63" hasCustomPrompt="1"/>
          </p:nvPr>
        </p:nvSpPr>
        <p:spPr>
          <a:xfrm>
            <a:off x="15938106" y="11029827"/>
            <a:ext cx="3291840" cy="762000"/>
          </a:xfrm>
        </p:spPr>
        <p:txBody>
          <a:bodyPr>
            <a:normAutofit/>
          </a:bodyPr>
          <a:lstStyle>
            <a:lvl1pPr marL="0" indent="0">
              <a:buNone/>
              <a:defRPr sz="1600" b="0">
                <a:latin typeface="+mn-lt"/>
              </a:defRPr>
            </a:lvl1pPr>
          </a:lstStyle>
          <a:p>
            <a:pPr lvl="0"/>
            <a:r>
              <a:rPr lang="en-US"/>
              <a:t>Team Member Title</a:t>
            </a:r>
          </a:p>
        </p:txBody>
      </p:sp>
      <p:sp>
        <p:nvSpPr>
          <p:cNvPr id="59" name="Text Placeholder 7">
            <a:extLst>
              <a:ext uri="{FF2B5EF4-FFF2-40B4-BE49-F238E27FC236}">
                <a16:creationId xmlns:a16="http://schemas.microsoft.com/office/drawing/2014/main" id="{6418D65F-1F24-B4B5-3842-A84BC36E3DF1}"/>
              </a:ext>
            </a:extLst>
          </p:cNvPr>
          <p:cNvSpPr>
            <a:spLocks noGrp="1"/>
          </p:cNvSpPr>
          <p:nvPr>
            <p:ph type="body" sz="quarter" idx="64" hasCustomPrompt="1"/>
          </p:nvPr>
        </p:nvSpPr>
        <p:spPr>
          <a:xfrm>
            <a:off x="19545771" y="10267827"/>
            <a:ext cx="3291840" cy="762000"/>
          </a:xfrm>
        </p:spPr>
        <p:txBody>
          <a:bodyPr>
            <a:normAutofit/>
          </a:bodyPr>
          <a:lstStyle>
            <a:lvl1pPr marL="0" indent="0">
              <a:buNone/>
              <a:defRPr sz="2000" b="1">
                <a:latin typeface="+mj-lt"/>
              </a:defRPr>
            </a:lvl1pPr>
          </a:lstStyle>
          <a:p>
            <a:pPr lvl="0"/>
            <a:r>
              <a:rPr lang="en-US"/>
              <a:t>Team Member Name</a:t>
            </a:r>
          </a:p>
        </p:txBody>
      </p:sp>
      <p:sp>
        <p:nvSpPr>
          <p:cNvPr id="60" name="Text Placeholder 7">
            <a:extLst>
              <a:ext uri="{FF2B5EF4-FFF2-40B4-BE49-F238E27FC236}">
                <a16:creationId xmlns:a16="http://schemas.microsoft.com/office/drawing/2014/main" id="{28C83FFA-FE02-4497-BE85-AF5A7DA353D8}"/>
              </a:ext>
            </a:extLst>
          </p:cNvPr>
          <p:cNvSpPr>
            <a:spLocks noGrp="1"/>
          </p:cNvSpPr>
          <p:nvPr>
            <p:ph type="body" sz="quarter" idx="65" hasCustomPrompt="1"/>
          </p:nvPr>
        </p:nvSpPr>
        <p:spPr>
          <a:xfrm>
            <a:off x="19545771" y="11029827"/>
            <a:ext cx="3291840" cy="762000"/>
          </a:xfrm>
        </p:spPr>
        <p:txBody>
          <a:bodyPr>
            <a:normAutofit/>
          </a:bodyPr>
          <a:lstStyle>
            <a:lvl1pPr marL="0" indent="0">
              <a:buNone/>
              <a:defRPr sz="1600" b="0">
                <a:latin typeface="+mn-lt"/>
              </a:defRPr>
            </a:lvl1pPr>
          </a:lstStyle>
          <a:p>
            <a:pPr lvl="0"/>
            <a:r>
              <a:rPr lang="en-US"/>
              <a:t>Team Member Title</a:t>
            </a:r>
          </a:p>
        </p:txBody>
      </p:sp>
    </p:spTree>
    <p:extLst>
      <p:ext uri="{BB962C8B-B14F-4D97-AF65-F5344CB8AC3E}">
        <p14:creationId xmlns:p14="http://schemas.microsoft.com/office/powerpoint/2010/main" val="2279212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93587" y="1523999"/>
            <a:ext cx="10666412" cy="10668001"/>
          </a:xfrm>
        </p:spPr>
        <p:txBody>
          <a:bodyPr>
            <a:normAutofit/>
          </a:bodyPr>
          <a:lstStyle>
            <a:lvl1pPr marL="342900" indent="-342900">
              <a:buFont typeface="System Font Regular"/>
              <a:buChar char="–"/>
              <a:defRPr sz="2400"/>
            </a:lvl1pPr>
            <a:lvl2pPr>
              <a:defRPr sz="2400"/>
            </a:lvl2pPr>
            <a:lvl3pPr>
              <a:defRPr sz="2400"/>
            </a:lvl3pPr>
            <a:lvl4pPr>
              <a:defRPr sz="2400"/>
            </a:lvl4pPr>
            <a:lvl5pPr>
              <a:defRPr sz="2400"/>
            </a:lvl5pPr>
            <a:lvl6pPr>
              <a:defRPr sz="4000"/>
            </a:lvl6pPr>
            <a:lvl7pPr>
              <a:defRPr sz="4000"/>
            </a:lvl7pPr>
            <a:lvl8pPr>
              <a:defRPr sz="4000"/>
            </a:lvl8pPr>
            <a:lvl9pPr>
              <a:defRPr sz="4000"/>
            </a:lvl9pPr>
          </a:lstStyle>
          <a:p>
            <a:pPr lvl="0"/>
            <a:r>
              <a:rPr lang="en-US"/>
              <a:t>Click icon to add content</a:t>
            </a:r>
          </a:p>
        </p:txBody>
      </p:sp>
      <p:sp>
        <p:nvSpPr>
          <p:cNvPr id="5" name="Date Placeholder 4"/>
          <p:cNvSpPr>
            <a:spLocks noGrp="1"/>
          </p:cNvSpPr>
          <p:nvPr>
            <p:ph type="dt" sz="half" idx="10"/>
          </p:nvPr>
        </p:nvSpPr>
        <p:spPr/>
        <p:txBody>
          <a:bodyPr/>
          <a:lstStyle/>
          <a:p>
            <a:fld id="{7177C949-879A-B74C-AE34-0754F9716030}" type="datetime2">
              <a:rPr lang="en-US" smtClean="0"/>
              <a:t>Friday, March 1, 2024</a:t>
            </a:fld>
            <a:endParaRPr lang="en-US"/>
          </a:p>
        </p:txBody>
      </p:sp>
      <p:sp>
        <p:nvSpPr>
          <p:cNvPr id="6" name="Footer Placeholder 5"/>
          <p:cNvSpPr>
            <a:spLocks noGrp="1"/>
          </p:cNvSpPr>
          <p:nvPr>
            <p:ph type="ftr" sz="quarter" idx="11"/>
          </p:nvPr>
        </p:nvSpPr>
        <p:spPr/>
        <p:txBody>
          <a:bodyPr/>
          <a:lstStyle/>
          <a:p>
            <a:r>
              <a:rPr lang="en-US"/>
              <a:t>©Great Place To Work® Institute, Inc. All Rights Reserved.</a:t>
            </a:r>
            <a:endParaRPr lang="en-US" baseline="30000"/>
          </a:p>
        </p:txBody>
      </p:sp>
      <p:sp>
        <p:nvSpPr>
          <p:cNvPr id="7" name="Slide Number Placeholder 6"/>
          <p:cNvSpPr>
            <a:spLocks noGrp="1"/>
          </p:cNvSpPr>
          <p:nvPr>
            <p:ph type="sldNum" sz="quarter" idx="12"/>
          </p:nvPr>
        </p:nvSpPr>
        <p:spPr/>
        <p:txBody>
          <a:bodyPr/>
          <a:lstStyle/>
          <a:p>
            <a:fld id="{9B1748D1-B24F-F743-AFA7-ADB2C4425DB8}" type="slidenum">
              <a:rPr lang="en-US" smtClean="0"/>
              <a:t>‹nº›</a:t>
            </a:fld>
            <a:endParaRPr lang="en-US"/>
          </a:p>
        </p:txBody>
      </p:sp>
      <p:sp>
        <p:nvSpPr>
          <p:cNvPr id="4" name="Title 1">
            <a:extLst>
              <a:ext uri="{FF2B5EF4-FFF2-40B4-BE49-F238E27FC236}">
                <a16:creationId xmlns:a16="http://schemas.microsoft.com/office/drawing/2014/main" id="{9F47D733-7341-785D-8797-D17E16DA6607}"/>
              </a:ext>
            </a:extLst>
          </p:cNvPr>
          <p:cNvSpPr>
            <a:spLocks noGrp="1"/>
          </p:cNvSpPr>
          <p:nvPr>
            <p:ph type="title" hasCustomPrompt="1"/>
          </p:nvPr>
        </p:nvSpPr>
        <p:spPr>
          <a:xfrm>
            <a:off x="1526259" y="1524000"/>
            <a:ext cx="9143300" cy="2284063"/>
          </a:xfrm>
        </p:spPr>
        <p:txBody>
          <a:bodyPr anchor="b"/>
          <a:lstStyle>
            <a:lvl1pPr>
              <a:defRPr/>
            </a:lvl1pPr>
          </a:lstStyle>
          <a:p>
            <a:r>
              <a:rPr lang="en-US"/>
              <a:t>Add Page Title</a:t>
            </a:r>
          </a:p>
        </p:txBody>
      </p:sp>
      <p:sp>
        <p:nvSpPr>
          <p:cNvPr id="2" name="Text Placeholder 7">
            <a:extLst>
              <a:ext uri="{FF2B5EF4-FFF2-40B4-BE49-F238E27FC236}">
                <a16:creationId xmlns:a16="http://schemas.microsoft.com/office/drawing/2014/main" id="{ED1C33A2-0B63-4CC9-1BA9-C6A5E92E9A6E}"/>
              </a:ext>
            </a:extLst>
          </p:cNvPr>
          <p:cNvSpPr>
            <a:spLocks noGrp="1"/>
          </p:cNvSpPr>
          <p:nvPr>
            <p:ph type="body" sz="quarter" idx="13" hasCustomPrompt="1"/>
          </p:nvPr>
        </p:nvSpPr>
        <p:spPr>
          <a:xfrm>
            <a:off x="1525599" y="4068949"/>
            <a:ext cx="9144263" cy="1022887"/>
          </a:xfrm>
        </p:spPr>
        <p:txBody>
          <a:bodyPr>
            <a:normAutofit/>
          </a:bodyPr>
          <a:lstStyle>
            <a:lvl1pPr marL="0" indent="0">
              <a:buNone/>
              <a:defRPr sz="3200" b="1">
                <a:solidFill>
                  <a:schemeClr val="tx1"/>
                </a:solidFill>
                <a:latin typeface="+mj-lt"/>
              </a:defRPr>
            </a:lvl1pPr>
          </a:lstStyle>
          <a:p>
            <a:pPr lvl="0"/>
            <a:r>
              <a:rPr lang="en-US"/>
              <a:t>Optional Subhead</a:t>
            </a:r>
          </a:p>
        </p:txBody>
      </p:sp>
      <p:sp>
        <p:nvSpPr>
          <p:cNvPr id="9" name="Text Placeholder 11">
            <a:extLst>
              <a:ext uri="{FF2B5EF4-FFF2-40B4-BE49-F238E27FC236}">
                <a16:creationId xmlns:a16="http://schemas.microsoft.com/office/drawing/2014/main" id="{A580564C-E133-3A8D-EDA7-DC978387AAD3}"/>
              </a:ext>
            </a:extLst>
          </p:cNvPr>
          <p:cNvSpPr>
            <a:spLocks noGrp="1"/>
          </p:cNvSpPr>
          <p:nvPr>
            <p:ph type="body" sz="quarter" idx="16"/>
          </p:nvPr>
        </p:nvSpPr>
        <p:spPr>
          <a:xfrm>
            <a:off x="1525587" y="5091837"/>
            <a:ext cx="9143999" cy="71001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94913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ype Style She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0053-8C1C-335C-27AC-7BC45FF63266}"/>
              </a:ext>
            </a:extLst>
          </p:cNvPr>
          <p:cNvSpPr>
            <a:spLocks noGrp="1"/>
          </p:cNvSpPr>
          <p:nvPr>
            <p:ph type="title" hasCustomPrompt="1"/>
          </p:nvPr>
        </p:nvSpPr>
        <p:spPr>
          <a:xfrm>
            <a:off x="1527841" y="3819646"/>
            <a:ext cx="21334443" cy="1106424"/>
          </a:xfrm>
        </p:spPr>
        <p:txBody>
          <a:bodyPr>
            <a:normAutofit/>
          </a:bodyPr>
          <a:lstStyle>
            <a:lvl1pPr>
              <a:defRPr sz="6600"/>
            </a:lvl1pPr>
          </a:lstStyle>
          <a:p>
            <a:r>
              <a:rPr lang="en-US"/>
              <a:t>This is Big Statement Text Style</a:t>
            </a:r>
          </a:p>
        </p:txBody>
      </p:sp>
      <p:sp>
        <p:nvSpPr>
          <p:cNvPr id="3" name="Date Placeholder 2">
            <a:extLst>
              <a:ext uri="{FF2B5EF4-FFF2-40B4-BE49-F238E27FC236}">
                <a16:creationId xmlns:a16="http://schemas.microsoft.com/office/drawing/2014/main" id="{9E4E4404-A89C-4812-F2DC-98F0BCD79D6A}"/>
              </a:ext>
            </a:extLst>
          </p:cNvPr>
          <p:cNvSpPr>
            <a:spLocks noGrp="1"/>
          </p:cNvSpPr>
          <p:nvPr>
            <p:ph type="dt" sz="half" idx="10"/>
          </p:nvPr>
        </p:nvSpPr>
        <p:spPr/>
        <p:txBody>
          <a:bodyPr/>
          <a:lstStyle/>
          <a:p>
            <a:fld id="{15742ACA-2C30-A143-980F-BD7679071E3E}" type="datetime2">
              <a:rPr lang="en-US" smtClean="0"/>
              <a:t>Friday, March 1, 2024</a:t>
            </a:fld>
            <a:endParaRPr lang="en-US"/>
          </a:p>
        </p:txBody>
      </p:sp>
      <p:sp>
        <p:nvSpPr>
          <p:cNvPr id="4" name="Footer Placeholder 3">
            <a:extLst>
              <a:ext uri="{FF2B5EF4-FFF2-40B4-BE49-F238E27FC236}">
                <a16:creationId xmlns:a16="http://schemas.microsoft.com/office/drawing/2014/main" id="{46C7696F-CD6F-D625-89F5-AC3F2BAEBD49}"/>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a:extLst>
              <a:ext uri="{FF2B5EF4-FFF2-40B4-BE49-F238E27FC236}">
                <a16:creationId xmlns:a16="http://schemas.microsoft.com/office/drawing/2014/main" id="{0A9F658D-CC5D-7FE6-B14F-98686A44A5A3}"/>
              </a:ext>
            </a:extLst>
          </p:cNvPr>
          <p:cNvSpPr>
            <a:spLocks noGrp="1"/>
          </p:cNvSpPr>
          <p:nvPr>
            <p:ph type="sldNum" sz="quarter" idx="12"/>
          </p:nvPr>
        </p:nvSpPr>
        <p:spPr/>
        <p:txBody>
          <a:bodyPr/>
          <a:lstStyle/>
          <a:p>
            <a:fld id="{9B1748D1-B24F-F743-AFA7-ADB2C4425DB8}" type="slidenum">
              <a:rPr lang="en-US" smtClean="0"/>
              <a:pPr/>
              <a:t>‹nº›</a:t>
            </a:fld>
            <a:endParaRPr lang="en-US"/>
          </a:p>
        </p:txBody>
      </p:sp>
      <p:sp>
        <p:nvSpPr>
          <p:cNvPr id="7" name="Text Placeholder 6">
            <a:extLst>
              <a:ext uri="{FF2B5EF4-FFF2-40B4-BE49-F238E27FC236}">
                <a16:creationId xmlns:a16="http://schemas.microsoft.com/office/drawing/2014/main" id="{04253952-F41B-BFBD-E1CE-04798347F85C}"/>
              </a:ext>
            </a:extLst>
          </p:cNvPr>
          <p:cNvSpPr>
            <a:spLocks noGrp="1"/>
          </p:cNvSpPr>
          <p:nvPr>
            <p:ph type="body" sz="quarter" idx="13" hasCustomPrompt="1"/>
          </p:nvPr>
        </p:nvSpPr>
        <p:spPr>
          <a:xfrm>
            <a:off x="1525555" y="6254537"/>
            <a:ext cx="21334443" cy="961677"/>
          </a:xfrm>
        </p:spPr>
        <p:txBody>
          <a:bodyPr>
            <a:normAutofit/>
          </a:bodyPr>
          <a:lstStyle>
            <a:lvl1pPr marL="0" indent="0">
              <a:buNone/>
              <a:defRPr sz="3200" b="1">
                <a:solidFill>
                  <a:schemeClr val="tx1"/>
                </a:solidFill>
                <a:latin typeface="+mj-lt"/>
              </a:defRPr>
            </a:lvl1pPr>
            <a:lvl2pPr marL="914400" indent="0">
              <a:buNone/>
              <a:defRPr b="1">
                <a:latin typeface="+mj-lt"/>
              </a:defRPr>
            </a:lvl2pPr>
            <a:lvl3pPr marL="1828800" indent="0">
              <a:buNone/>
              <a:defRPr b="1">
                <a:latin typeface="+mj-lt"/>
              </a:defRPr>
            </a:lvl3pPr>
            <a:lvl4pPr marL="2743200" indent="0">
              <a:buNone/>
              <a:defRPr b="1">
                <a:latin typeface="+mj-lt"/>
              </a:defRPr>
            </a:lvl4pPr>
            <a:lvl5pPr marL="3657600" indent="0">
              <a:buNone/>
              <a:defRPr b="1">
                <a:latin typeface="+mj-lt"/>
              </a:defRPr>
            </a:lvl5pPr>
          </a:lstStyle>
          <a:p>
            <a:pPr lvl="0"/>
            <a:r>
              <a:rPr lang="en-US"/>
              <a:t>This is Subhead Style</a:t>
            </a:r>
          </a:p>
        </p:txBody>
      </p:sp>
      <p:sp>
        <p:nvSpPr>
          <p:cNvPr id="9" name="Text Placeholder 6">
            <a:extLst>
              <a:ext uri="{FF2B5EF4-FFF2-40B4-BE49-F238E27FC236}">
                <a16:creationId xmlns:a16="http://schemas.microsoft.com/office/drawing/2014/main" id="{DB3902E0-D004-20D0-D695-D39DCB7C6767}"/>
              </a:ext>
            </a:extLst>
          </p:cNvPr>
          <p:cNvSpPr>
            <a:spLocks noGrp="1"/>
          </p:cNvSpPr>
          <p:nvPr>
            <p:ph type="body" sz="quarter" idx="15" hasCustomPrompt="1"/>
          </p:nvPr>
        </p:nvSpPr>
        <p:spPr>
          <a:xfrm>
            <a:off x="1527142" y="7241676"/>
            <a:ext cx="21334443" cy="1106424"/>
          </a:xfrm>
        </p:spPr>
        <p:txBody>
          <a:bodyPr>
            <a:normAutofit/>
          </a:bodyPr>
          <a:lstStyle>
            <a:lvl1pPr marL="0" indent="0">
              <a:buNone/>
              <a:defRPr sz="2400" b="0">
                <a:solidFill>
                  <a:schemeClr val="tx1"/>
                </a:solidFill>
                <a:latin typeface="+mn-lt"/>
              </a:defRPr>
            </a:lvl1pPr>
            <a:lvl2pPr marL="914400" indent="0">
              <a:buNone/>
              <a:defRPr b="1">
                <a:latin typeface="+mj-lt"/>
              </a:defRPr>
            </a:lvl2pPr>
            <a:lvl3pPr marL="1828800" indent="0">
              <a:buNone/>
              <a:defRPr b="1">
                <a:latin typeface="+mj-lt"/>
              </a:defRPr>
            </a:lvl3pPr>
            <a:lvl4pPr marL="2743200" indent="0">
              <a:buNone/>
              <a:defRPr b="1">
                <a:latin typeface="+mj-lt"/>
              </a:defRPr>
            </a:lvl4pPr>
            <a:lvl5pPr marL="3657600" indent="0">
              <a:buNone/>
              <a:defRPr b="1">
                <a:latin typeface="+mj-lt"/>
              </a:defRPr>
            </a:lvl5pPr>
          </a:lstStyle>
          <a:p>
            <a:pPr lvl="0"/>
            <a:r>
              <a:rPr lang="en-US"/>
              <a:t>This is body copy style</a:t>
            </a:r>
          </a:p>
        </p:txBody>
      </p:sp>
      <p:sp>
        <p:nvSpPr>
          <p:cNvPr id="13" name="Text Placeholder 12">
            <a:extLst>
              <a:ext uri="{FF2B5EF4-FFF2-40B4-BE49-F238E27FC236}">
                <a16:creationId xmlns:a16="http://schemas.microsoft.com/office/drawing/2014/main" id="{BEE39FE6-4BCB-21CE-AE80-B10A04E4EF18}"/>
              </a:ext>
            </a:extLst>
          </p:cNvPr>
          <p:cNvSpPr>
            <a:spLocks noGrp="1"/>
          </p:cNvSpPr>
          <p:nvPr>
            <p:ph type="body" sz="quarter" idx="16" hasCustomPrompt="1"/>
          </p:nvPr>
        </p:nvSpPr>
        <p:spPr>
          <a:xfrm>
            <a:off x="1525555" y="8389508"/>
            <a:ext cx="21334443" cy="1106424"/>
          </a:xfrm>
        </p:spPr>
        <p:txBody>
          <a:bodyPr/>
          <a:lstStyle/>
          <a:p>
            <a:pPr lvl="0"/>
            <a:r>
              <a:rPr lang="en-US"/>
              <a:t>This is a bulleted list style</a:t>
            </a:r>
          </a:p>
        </p:txBody>
      </p:sp>
      <p:sp>
        <p:nvSpPr>
          <p:cNvPr id="15" name="Text Placeholder 14">
            <a:extLst>
              <a:ext uri="{FF2B5EF4-FFF2-40B4-BE49-F238E27FC236}">
                <a16:creationId xmlns:a16="http://schemas.microsoft.com/office/drawing/2014/main" id="{1E7302E2-5622-F86D-6F38-8EDD86D504EB}"/>
              </a:ext>
            </a:extLst>
          </p:cNvPr>
          <p:cNvSpPr>
            <a:spLocks noGrp="1"/>
          </p:cNvSpPr>
          <p:nvPr>
            <p:ph type="body" sz="quarter" idx="17" hasCustomPrompt="1"/>
          </p:nvPr>
        </p:nvSpPr>
        <p:spPr>
          <a:xfrm>
            <a:off x="1525555" y="9537342"/>
            <a:ext cx="21334443" cy="1109192"/>
          </a:xfrm>
        </p:spPr>
        <p:txBody>
          <a:bodyPr/>
          <a:lstStyle>
            <a:lvl1pPr>
              <a:buFont typeface="+mj-lt"/>
              <a:buAutoNum type="arabicPeriod"/>
              <a:defRPr/>
            </a:lvl1pPr>
            <a:lvl2pPr>
              <a:buFont typeface="+mj-lt"/>
              <a:buAutoNum type="arabicPeriod"/>
              <a:defRPr/>
            </a:lvl2pPr>
            <a:lvl3pPr>
              <a:buFont typeface="+mj-lt"/>
              <a:buAutoNum type="arabicPeriod"/>
              <a:defRPr/>
            </a:lvl3pPr>
            <a:lvl4pPr>
              <a:buFont typeface="+mj-lt"/>
              <a:buAutoNum type="arabicPeriod"/>
              <a:defRPr/>
            </a:lvl4pPr>
            <a:lvl5pPr>
              <a:buFont typeface="+mj-lt"/>
              <a:buAutoNum type="arabicPeriod"/>
              <a:defRPr/>
            </a:lvl5pPr>
          </a:lstStyle>
          <a:p>
            <a:pPr lvl="0"/>
            <a:r>
              <a:rPr lang="en-US"/>
              <a:t>This is a numbered list style</a:t>
            </a:r>
          </a:p>
        </p:txBody>
      </p:sp>
      <p:sp>
        <p:nvSpPr>
          <p:cNvPr id="17" name="Text Placeholder 16">
            <a:extLst>
              <a:ext uri="{FF2B5EF4-FFF2-40B4-BE49-F238E27FC236}">
                <a16:creationId xmlns:a16="http://schemas.microsoft.com/office/drawing/2014/main" id="{D7BE00FB-7931-6377-ADAA-82F196E0B43A}"/>
              </a:ext>
            </a:extLst>
          </p:cNvPr>
          <p:cNvSpPr>
            <a:spLocks noGrp="1"/>
          </p:cNvSpPr>
          <p:nvPr>
            <p:ph type="body" sz="quarter" idx="18" hasCustomPrompt="1"/>
          </p:nvPr>
        </p:nvSpPr>
        <p:spPr>
          <a:xfrm>
            <a:off x="1525588" y="1524000"/>
            <a:ext cx="21336000" cy="2286000"/>
          </a:xfrm>
        </p:spPr>
        <p:txBody>
          <a:bodyPr>
            <a:noAutofit/>
          </a:bodyPr>
          <a:lstStyle>
            <a:lvl1pPr marL="0" indent="0">
              <a:buNone/>
              <a:defRPr sz="12000" b="1" spc="-150">
                <a:latin typeface="+mj-lt"/>
              </a:defRPr>
            </a:lvl1pPr>
          </a:lstStyle>
          <a:p>
            <a:pPr lvl="0"/>
            <a:r>
              <a:rPr lang="en-US"/>
              <a:t>This is Cover Title Style</a:t>
            </a:r>
          </a:p>
        </p:txBody>
      </p:sp>
      <p:sp>
        <p:nvSpPr>
          <p:cNvPr id="10" name="Text Placeholder 9">
            <a:extLst>
              <a:ext uri="{FF2B5EF4-FFF2-40B4-BE49-F238E27FC236}">
                <a16:creationId xmlns:a16="http://schemas.microsoft.com/office/drawing/2014/main" id="{493E7E17-F918-34E0-5582-740966D23046}"/>
              </a:ext>
            </a:extLst>
          </p:cNvPr>
          <p:cNvSpPr>
            <a:spLocks noGrp="1"/>
          </p:cNvSpPr>
          <p:nvPr>
            <p:ph type="body" sz="quarter" idx="19" hasCustomPrompt="1"/>
          </p:nvPr>
        </p:nvSpPr>
        <p:spPr>
          <a:xfrm>
            <a:off x="1525588" y="5065295"/>
            <a:ext cx="21334412" cy="1147832"/>
          </a:xfrm>
        </p:spPr>
        <p:txBody>
          <a:bodyPr>
            <a:normAutofit/>
          </a:bodyPr>
          <a:lstStyle>
            <a:lvl1pPr marL="0" indent="0">
              <a:buNone/>
              <a:defRPr sz="5400" b="1">
                <a:latin typeface="+mj-lt"/>
              </a:defRPr>
            </a:lvl1pPr>
          </a:lstStyle>
          <a:p>
            <a:pPr lvl="0"/>
            <a:r>
              <a:rPr lang="en-US"/>
              <a:t>This is Page Title Style</a:t>
            </a:r>
          </a:p>
        </p:txBody>
      </p:sp>
    </p:spTree>
    <p:extLst>
      <p:ext uri="{BB962C8B-B14F-4D97-AF65-F5344CB8AC3E}">
        <p14:creationId xmlns:p14="http://schemas.microsoft.com/office/powerpoint/2010/main" val="3978846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lide Branco c/Logo">
    <p:spTree>
      <p:nvGrpSpPr>
        <p:cNvPr id="1" name=""/>
        <p:cNvGrpSpPr/>
        <p:nvPr/>
      </p:nvGrpSpPr>
      <p:grpSpPr>
        <a:xfrm>
          <a:off x="0" y="0"/>
          <a:ext cx="0" cy="0"/>
          <a:chOff x="0" y="0"/>
          <a:chExt cx="0" cy="0"/>
        </a:xfrm>
      </p:grpSpPr>
      <p:pic>
        <p:nvPicPr>
          <p:cNvPr id="26" name="Gráfico 25">
            <a:extLst>
              <a:ext uri="{FF2B5EF4-FFF2-40B4-BE49-F238E27FC236}">
                <a16:creationId xmlns:a16="http://schemas.microsoft.com/office/drawing/2014/main" id="{57FF1F97-A40B-4D5F-8609-6D4BDBFBA9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082" y="0"/>
            <a:ext cx="1089114" cy="1088972"/>
          </a:xfrm>
          <a:prstGeom prst="rect">
            <a:avLst/>
          </a:prstGeom>
        </p:spPr>
      </p:pic>
    </p:spTree>
    <p:extLst>
      <p:ext uri="{BB962C8B-B14F-4D97-AF65-F5344CB8AC3E}">
        <p14:creationId xmlns:p14="http://schemas.microsoft.com/office/powerpoint/2010/main" val="851468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BBD96C3-68ED-4D07-8E41-BA1FDB5DFE03}"/>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sp>
        <p:nvSpPr>
          <p:cNvPr id="3" name="Espaço Reservado para Texto 2">
            <a:extLst>
              <a:ext uri="{FF2B5EF4-FFF2-40B4-BE49-F238E27FC236}">
                <a16:creationId xmlns:a16="http://schemas.microsoft.com/office/drawing/2014/main" id="{EB37C9A0-73AC-47B4-9AB9-EDA3DD897F05}"/>
              </a:ext>
            </a:extLst>
          </p:cNvPr>
          <p:cNvSpPr>
            <a:spLocks noGrp="1"/>
          </p:cNvSpPr>
          <p:nvPr>
            <p:ph type="body" sz="quarter" idx="11" hasCustomPrompt="1"/>
          </p:nvPr>
        </p:nvSpPr>
        <p:spPr>
          <a:xfrm>
            <a:off x="956083" y="2609558"/>
            <a:ext cx="22364094" cy="9277644"/>
          </a:xfrm>
          <a:prstGeom prst="rect">
            <a:avLst/>
          </a:prstGeom>
        </p:spPr>
        <p:txBody>
          <a:bodyPr anchor="t"/>
          <a:lstStyle>
            <a:lvl1pPr marL="0" marR="0" indent="0" algn="l" defTabSz="1828800" rtl="0" eaLnBrk="1" fontAlgn="auto" latinLnBrk="0" hangingPunct="1">
              <a:lnSpc>
                <a:spcPct val="90000"/>
              </a:lnSpc>
              <a:spcBef>
                <a:spcPts val="2000"/>
              </a:spcBef>
              <a:spcAft>
                <a:spcPts val="0"/>
              </a:spcAft>
              <a:buClr>
                <a:srgbClr val="FF0000"/>
              </a:buClr>
              <a:buSzTx/>
              <a:buFont typeface="+mj-lt"/>
              <a:buNone/>
              <a:tabLst/>
              <a:defRPr sz="4800"/>
            </a:lvl1pPr>
            <a:lvl2pPr marL="1600200" indent="-685800">
              <a:buFont typeface="+mj-lt"/>
              <a:buAutoNum type="arabicPeriod"/>
              <a:defRPr sz="3600"/>
            </a:lvl2pPr>
            <a:lvl3pPr marL="2514600" indent="-685800">
              <a:buFont typeface="+mj-lt"/>
              <a:buAutoNum type="arabicPeriod"/>
              <a:defRPr sz="3200"/>
            </a:lvl3pPr>
            <a:lvl4pPr marL="3429000" indent="-685800">
              <a:buFont typeface="+mj-lt"/>
              <a:buAutoNum type="arabicPeriod"/>
              <a:defRPr sz="2800"/>
            </a:lvl4pPr>
            <a:lvl5pPr marL="4343400" indent="-685800">
              <a:buFont typeface="+mj-lt"/>
              <a:buAutoNum type="arabicPeriod"/>
              <a:defRPr sz="2800"/>
            </a:lvl5pPr>
          </a:lstStyle>
          <a:p>
            <a:pPr lvl="0"/>
            <a:r>
              <a:rPr lang="en-US"/>
              <a:t>Clique para </a:t>
            </a:r>
            <a:r>
              <a:rPr lang="en-US" err="1"/>
              <a:t>adicionar</a:t>
            </a:r>
            <a:r>
              <a:rPr lang="en-US"/>
              <a:t> um </a:t>
            </a:r>
            <a:r>
              <a:rPr lang="en-US" err="1"/>
              <a:t>texto</a:t>
            </a:r>
            <a:endParaRPr lang="en-US"/>
          </a:p>
        </p:txBody>
      </p:sp>
      <p:grpSp>
        <p:nvGrpSpPr>
          <p:cNvPr id="8" name="Agrupar 7">
            <a:extLst>
              <a:ext uri="{FF2B5EF4-FFF2-40B4-BE49-F238E27FC236}">
                <a16:creationId xmlns:a16="http://schemas.microsoft.com/office/drawing/2014/main" id="{0B7C20F5-6F9F-4434-81A4-E529E5700A20}"/>
              </a:ext>
            </a:extLst>
          </p:cNvPr>
          <p:cNvGrpSpPr/>
          <p:nvPr userDrawn="1"/>
        </p:nvGrpSpPr>
        <p:grpSpPr>
          <a:xfrm>
            <a:off x="918125" y="532389"/>
            <a:ext cx="844402" cy="873370"/>
            <a:chOff x="3624349" y="2222536"/>
            <a:chExt cx="3799297" cy="3930156"/>
          </a:xfrm>
        </p:grpSpPr>
        <p:sp>
          <p:nvSpPr>
            <p:cNvPr id="12" name="Retângulo 11">
              <a:extLst>
                <a:ext uri="{FF2B5EF4-FFF2-40B4-BE49-F238E27FC236}">
                  <a16:creationId xmlns:a16="http://schemas.microsoft.com/office/drawing/2014/main" id="{7AFB71CC-C303-4266-BCA2-D34446D6411F}"/>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F9802240-A3DF-4ACE-8B83-052252F4C296}"/>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6CD1A461-3FEF-4FD4-AC6A-4CACC6CA96AF}"/>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4FC69CF3-C510-4689-9228-DCDCBB97D580}"/>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3C396522-CD24-43B6-AF21-4D3571E79CE2}"/>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0658E665-2282-48FC-8F8B-DD263BF46991}"/>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65583E85-D6C0-4E99-976C-4AD75EA245A2}"/>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2F9F84B9-3945-4A92-8EAF-C5C00EBA6EE0}"/>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BD048EED-4F70-4425-8120-7495F380A03E}"/>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D6E7AEAB-9BF8-4301-95DE-6794CBBEBBF7}"/>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91E4DBC9-DF6C-4183-91BE-44EAE5D77810}"/>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75CBD3D-4709-451A-B1C0-8D9934C6EB5D}"/>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1BA31AFA-5C2C-46BE-ADD8-1DBFC210642B}"/>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E6E2B1BC-2787-4FA8-AA85-CF9CE274BD40}"/>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C4A18DFF-60D1-45F3-A895-961B99F1D592}"/>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E546A994-1FC3-4F13-B71B-52613565D1C1}"/>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2A8DF2EE-6ED0-4D72-A3C3-129D975F86A9}"/>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462F62E7-5067-4B4E-9F44-1D2594B5F768}"/>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25417B7D-96A5-4747-BCEF-776D4316C2F7}"/>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5DA1E84B-416C-4C15-9726-6DDD64F757A4}"/>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E681B874-9A18-43C9-BB99-11B631E03B28}"/>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69F462BE-F1A1-4567-97D3-741EC53C54DE}"/>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84231DA9-8709-403E-B461-11FF34A15C26}"/>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A58A7168-10A1-4EDD-8816-E3E5CE57B805}"/>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7A663E92-108F-4725-9932-CFA530222456}"/>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708674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ítulo e Texto Lista">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BBD96C3-68ED-4D07-8E41-BA1FDB5DFE03}"/>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sp>
        <p:nvSpPr>
          <p:cNvPr id="3" name="Espaço Reservado para Texto 2">
            <a:extLst>
              <a:ext uri="{FF2B5EF4-FFF2-40B4-BE49-F238E27FC236}">
                <a16:creationId xmlns:a16="http://schemas.microsoft.com/office/drawing/2014/main" id="{EB37C9A0-73AC-47B4-9AB9-EDA3DD897F05}"/>
              </a:ext>
            </a:extLst>
          </p:cNvPr>
          <p:cNvSpPr>
            <a:spLocks noGrp="1"/>
          </p:cNvSpPr>
          <p:nvPr>
            <p:ph type="body" sz="quarter" idx="11" hasCustomPrompt="1"/>
          </p:nvPr>
        </p:nvSpPr>
        <p:spPr>
          <a:xfrm>
            <a:off x="956083" y="2609558"/>
            <a:ext cx="22364094" cy="9277644"/>
          </a:xfrm>
          <a:prstGeom prst="rect">
            <a:avLst/>
          </a:prstGeom>
        </p:spPr>
        <p:txBody>
          <a:bodyPr anchor="t"/>
          <a:lstStyle>
            <a:lvl1pPr marL="914400" marR="0" indent="-914400" algn="l" defTabSz="1828800" rtl="0" eaLnBrk="1" fontAlgn="auto" latinLnBrk="0" hangingPunct="1">
              <a:lnSpc>
                <a:spcPct val="90000"/>
              </a:lnSpc>
              <a:spcBef>
                <a:spcPts val="2000"/>
              </a:spcBef>
              <a:spcAft>
                <a:spcPts val="0"/>
              </a:spcAft>
              <a:buClr>
                <a:srgbClr val="FF0000"/>
              </a:buClr>
              <a:buSzTx/>
              <a:buFont typeface="+mj-lt"/>
              <a:buAutoNum type="arabicPeriod"/>
              <a:tabLst/>
              <a:defRPr sz="4800"/>
            </a:lvl1pPr>
            <a:lvl2pPr marL="1600200" indent="-685800">
              <a:buFont typeface="+mj-lt"/>
              <a:buAutoNum type="arabicPeriod"/>
              <a:defRPr sz="3600"/>
            </a:lvl2pPr>
            <a:lvl3pPr marL="2514600" indent="-685800">
              <a:buFont typeface="+mj-lt"/>
              <a:buAutoNum type="arabicPeriod"/>
              <a:defRPr sz="3200"/>
            </a:lvl3pPr>
            <a:lvl4pPr marL="3429000" indent="-685800">
              <a:buFont typeface="+mj-lt"/>
              <a:buAutoNum type="arabicPeriod"/>
              <a:defRPr sz="2800"/>
            </a:lvl4pPr>
            <a:lvl5pPr marL="4343400" indent="-685800">
              <a:buFont typeface="+mj-lt"/>
              <a:buAutoNum type="arabicPeriod"/>
              <a:defRPr sz="2800"/>
            </a:lvl5pPr>
          </a:lstStyle>
          <a:p>
            <a:pPr lvl="0"/>
            <a:r>
              <a:rPr lang="en-US"/>
              <a:t>Clique para </a:t>
            </a:r>
            <a:r>
              <a:rPr lang="en-US" err="1"/>
              <a:t>adicionar</a:t>
            </a:r>
            <a:r>
              <a:rPr lang="en-US"/>
              <a:t> um </a:t>
            </a:r>
            <a:r>
              <a:rPr lang="en-US" err="1"/>
              <a:t>texto</a:t>
            </a:r>
            <a:endParaRPr lang="en-US"/>
          </a:p>
        </p:txBody>
      </p:sp>
      <p:grpSp>
        <p:nvGrpSpPr>
          <p:cNvPr id="8" name="Agrupar 7">
            <a:extLst>
              <a:ext uri="{FF2B5EF4-FFF2-40B4-BE49-F238E27FC236}">
                <a16:creationId xmlns:a16="http://schemas.microsoft.com/office/drawing/2014/main" id="{0B7C20F5-6F9F-4434-81A4-E529E5700A20}"/>
              </a:ext>
            </a:extLst>
          </p:cNvPr>
          <p:cNvGrpSpPr/>
          <p:nvPr userDrawn="1"/>
        </p:nvGrpSpPr>
        <p:grpSpPr>
          <a:xfrm>
            <a:off x="918125" y="532389"/>
            <a:ext cx="844402" cy="873370"/>
            <a:chOff x="3624349" y="2222536"/>
            <a:chExt cx="3799297" cy="3930156"/>
          </a:xfrm>
        </p:grpSpPr>
        <p:sp>
          <p:nvSpPr>
            <p:cNvPr id="12" name="Retângulo 11">
              <a:extLst>
                <a:ext uri="{FF2B5EF4-FFF2-40B4-BE49-F238E27FC236}">
                  <a16:creationId xmlns:a16="http://schemas.microsoft.com/office/drawing/2014/main" id="{7AFB71CC-C303-4266-BCA2-D34446D6411F}"/>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3" name="Retângulo 12">
              <a:extLst>
                <a:ext uri="{FF2B5EF4-FFF2-40B4-BE49-F238E27FC236}">
                  <a16:creationId xmlns:a16="http://schemas.microsoft.com/office/drawing/2014/main" id="{F9802240-A3DF-4ACE-8B83-052252F4C296}"/>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4" name="Retângulo 13">
              <a:extLst>
                <a:ext uri="{FF2B5EF4-FFF2-40B4-BE49-F238E27FC236}">
                  <a16:creationId xmlns:a16="http://schemas.microsoft.com/office/drawing/2014/main" id="{6CD1A461-3FEF-4FD4-AC6A-4CACC6CA96AF}"/>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5" name="Retângulo 14">
              <a:extLst>
                <a:ext uri="{FF2B5EF4-FFF2-40B4-BE49-F238E27FC236}">
                  <a16:creationId xmlns:a16="http://schemas.microsoft.com/office/drawing/2014/main" id="{4FC69CF3-C510-4689-9228-DCDCBB97D580}"/>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6" name="Retângulo 15">
              <a:extLst>
                <a:ext uri="{FF2B5EF4-FFF2-40B4-BE49-F238E27FC236}">
                  <a16:creationId xmlns:a16="http://schemas.microsoft.com/office/drawing/2014/main" id="{3C396522-CD24-43B6-AF21-4D3571E79CE2}"/>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7" name="Retângulo 16">
              <a:extLst>
                <a:ext uri="{FF2B5EF4-FFF2-40B4-BE49-F238E27FC236}">
                  <a16:creationId xmlns:a16="http://schemas.microsoft.com/office/drawing/2014/main" id="{0658E665-2282-48FC-8F8B-DD263BF46991}"/>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8" name="Retângulo 17">
              <a:extLst>
                <a:ext uri="{FF2B5EF4-FFF2-40B4-BE49-F238E27FC236}">
                  <a16:creationId xmlns:a16="http://schemas.microsoft.com/office/drawing/2014/main" id="{65583E85-D6C0-4E99-976C-4AD75EA245A2}"/>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19" name="Retângulo 18">
              <a:extLst>
                <a:ext uri="{FF2B5EF4-FFF2-40B4-BE49-F238E27FC236}">
                  <a16:creationId xmlns:a16="http://schemas.microsoft.com/office/drawing/2014/main" id="{2F9F84B9-3945-4A92-8EAF-C5C00EBA6EE0}"/>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0" name="Retângulo 19">
              <a:extLst>
                <a:ext uri="{FF2B5EF4-FFF2-40B4-BE49-F238E27FC236}">
                  <a16:creationId xmlns:a16="http://schemas.microsoft.com/office/drawing/2014/main" id="{BD048EED-4F70-4425-8120-7495F380A03E}"/>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1" name="Retângulo 20">
              <a:extLst>
                <a:ext uri="{FF2B5EF4-FFF2-40B4-BE49-F238E27FC236}">
                  <a16:creationId xmlns:a16="http://schemas.microsoft.com/office/drawing/2014/main" id="{D6E7AEAB-9BF8-4301-95DE-6794CBBEBBF7}"/>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2" name="Retângulo 21">
              <a:extLst>
                <a:ext uri="{FF2B5EF4-FFF2-40B4-BE49-F238E27FC236}">
                  <a16:creationId xmlns:a16="http://schemas.microsoft.com/office/drawing/2014/main" id="{91E4DBC9-DF6C-4183-91BE-44EAE5D77810}"/>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3" name="Retângulo 22">
              <a:extLst>
                <a:ext uri="{FF2B5EF4-FFF2-40B4-BE49-F238E27FC236}">
                  <a16:creationId xmlns:a16="http://schemas.microsoft.com/office/drawing/2014/main" id="{B75CBD3D-4709-451A-B1C0-8D9934C6EB5D}"/>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4" name="Retângulo 23">
              <a:extLst>
                <a:ext uri="{FF2B5EF4-FFF2-40B4-BE49-F238E27FC236}">
                  <a16:creationId xmlns:a16="http://schemas.microsoft.com/office/drawing/2014/main" id="{1BA31AFA-5C2C-46BE-ADD8-1DBFC210642B}"/>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5" name="Retângulo 24">
              <a:extLst>
                <a:ext uri="{FF2B5EF4-FFF2-40B4-BE49-F238E27FC236}">
                  <a16:creationId xmlns:a16="http://schemas.microsoft.com/office/drawing/2014/main" id="{E6E2B1BC-2787-4FA8-AA85-CF9CE274BD40}"/>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6" name="Retângulo 25">
              <a:extLst>
                <a:ext uri="{FF2B5EF4-FFF2-40B4-BE49-F238E27FC236}">
                  <a16:creationId xmlns:a16="http://schemas.microsoft.com/office/drawing/2014/main" id="{C4A18DFF-60D1-45F3-A895-961B99F1D592}"/>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7" name="Retângulo 26">
              <a:extLst>
                <a:ext uri="{FF2B5EF4-FFF2-40B4-BE49-F238E27FC236}">
                  <a16:creationId xmlns:a16="http://schemas.microsoft.com/office/drawing/2014/main" id="{E546A994-1FC3-4F13-B71B-52613565D1C1}"/>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8" name="Retângulo 27">
              <a:extLst>
                <a:ext uri="{FF2B5EF4-FFF2-40B4-BE49-F238E27FC236}">
                  <a16:creationId xmlns:a16="http://schemas.microsoft.com/office/drawing/2014/main" id="{2A8DF2EE-6ED0-4D72-A3C3-129D975F86A9}"/>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29" name="Retângulo 28">
              <a:extLst>
                <a:ext uri="{FF2B5EF4-FFF2-40B4-BE49-F238E27FC236}">
                  <a16:creationId xmlns:a16="http://schemas.microsoft.com/office/drawing/2014/main" id="{462F62E7-5067-4B4E-9F44-1D2594B5F768}"/>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25417B7D-96A5-4747-BCEF-776D4316C2F7}"/>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5DA1E84B-416C-4C15-9726-6DDD64F757A4}"/>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E681B874-9A18-43C9-BB99-11B631E03B28}"/>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69F462BE-F1A1-4567-97D3-741EC53C54DE}"/>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84231DA9-8709-403E-B461-11FF34A15C26}"/>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A58A7168-10A1-4EDD-8816-E3E5CE57B805}"/>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7A663E92-108F-4725-9932-CFA530222456}"/>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520153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ítulo e Texto Bullet">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B37C9A0-73AC-47B4-9AB9-EDA3DD897F05}"/>
              </a:ext>
            </a:extLst>
          </p:cNvPr>
          <p:cNvSpPr>
            <a:spLocks noGrp="1"/>
          </p:cNvSpPr>
          <p:nvPr>
            <p:ph type="body" sz="quarter" idx="11" hasCustomPrompt="1"/>
          </p:nvPr>
        </p:nvSpPr>
        <p:spPr>
          <a:xfrm>
            <a:off x="956083" y="2609558"/>
            <a:ext cx="22364094" cy="9277644"/>
          </a:xfrm>
          <a:prstGeom prst="rect">
            <a:avLst/>
          </a:prstGeom>
        </p:spPr>
        <p:txBody>
          <a:bodyPr anchor="t"/>
          <a:lstStyle>
            <a:lvl1pPr marL="685800" indent="-685800">
              <a:spcBef>
                <a:spcPts val="2800"/>
              </a:spcBef>
              <a:buClr>
                <a:srgbClr val="FF0000"/>
              </a:buClr>
              <a:buFont typeface="Arial" panose="020B0604020202020204" pitchFamily="34" charset="0"/>
              <a:buChar char="•"/>
              <a:defRPr sz="4800"/>
            </a:lvl1pPr>
            <a:lvl2pPr marL="1600200" indent="-685800">
              <a:spcBef>
                <a:spcPts val="2800"/>
              </a:spcBef>
              <a:buFont typeface="Arial" panose="020B0604020202020204" pitchFamily="34" charset="0"/>
              <a:buChar char="•"/>
              <a:defRPr sz="4000"/>
            </a:lvl2pPr>
            <a:lvl3pPr marL="2514600" indent="-685800">
              <a:spcBef>
                <a:spcPts val="2800"/>
              </a:spcBef>
              <a:buFont typeface="Arial" panose="020B0604020202020204" pitchFamily="34" charset="0"/>
              <a:buChar char="•"/>
              <a:defRPr sz="4000"/>
            </a:lvl3pPr>
            <a:lvl4pPr marL="3429000" indent="-685800">
              <a:spcBef>
                <a:spcPts val="2800"/>
              </a:spcBef>
              <a:buFont typeface="Arial" panose="020B0604020202020204" pitchFamily="34" charset="0"/>
              <a:buChar char="•"/>
              <a:defRPr sz="4000"/>
            </a:lvl4pPr>
            <a:lvl5pPr marL="4343400" indent="-685800">
              <a:spcBef>
                <a:spcPts val="2800"/>
              </a:spcBef>
              <a:buFont typeface="Arial" panose="020B0604020202020204" pitchFamily="34" charset="0"/>
              <a:buChar char="•"/>
              <a:defRPr sz="4000"/>
            </a:lvl5pPr>
          </a:lstStyle>
          <a:p>
            <a:pPr lvl="0"/>
            <a:r>
              <a:rPr lang="pt-BR"/>
              <a:t>Insira um </a:t>
            </a:r>
            <a:r>
              <a:rPr lang="pt-BR" err="1"/>
              <a:t>bullet</a:t>
            </a:r>
            <a:endParaRPr lang="pt-BR"/>
          </a:p>
        </p:txBody>
      </p:sp>
      <p:sp>
        <p:nvSpPr>
          <p:cNvPr id="6" name="Título 4">
            <a:extLst>
              <a:ext uri="{FF2B5EF4-FFF2-40B4-BE49-F238E27FC236}">
                <a16:creationId xmlns:a16="http://schemas.microsoft.com/office/drawing/2014/main" id="{00E0977C-7A29-41AB-AA42-64E8E5E4045B}"/>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35" name="Agrupar 34">
            <a:extLst>
              <a:ext uri="{FF2B5EF4-FFF2-40B4-BE49-F238E27FC236}">
                <a16:creationId xmlns:a16="http://schemas.microsoft.com/office/drawing/2014/main" id="{45F4D7D2-B099-404C-AAD4-FAB574B87BC2}"/>
              </a:ext>
            </a:extLst>
          </p:cNvPr>
          <p:cNvGrpSpPr/>
          <p:nvPr userDrawn="1"/>
        </p:nvGrpSpPr>
        <p:grpSpPr>
          <a:xfrm>
            <a:off x="918125" y="532389"/>
            <a:ext cx="844402" cy="873370"/>
            <a:chOff x="3624349" y="2222536"/>
            <a:chExt cx="3799297" cy="3930156"/>
          </a:xfrm>
        </p:grpSpPr>
        <p:sp>
          <p:nvSpPr>
            <p:cNvPr id="36" name="Retângulo 35">
              <a:extLst>
                <a:ext uri="{FF2B5EF4-FFF2-40B4-BE49-F238E27FC236}">
                  <a16:creationId xmlns:a16="http://schemas.microsoft.com/office/drawing/2014/main" id="{812929BA-6238-4973-B0B0-8D4B01A3E460}"/>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17B7CEE7-1C1D-430D-9A7C-5DD94C26E85D}"/>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3ED11B16-A093-404D-A67D-6AA9FB69BAA7}"/>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90593298-360A-43A0-A4B6-136E968C7634}"/>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A2E1CC52-3CD4-4096-B274-D36BBB97470F}"/>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17B631CA-BF3D-4569-A4A1-4325934A2B48}"/>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122F79E5-62D1-4996-94C4-5DC15E80C26A}"/>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45B9BD89-0FBA-4979-9DA7-4D2E66CC5AE0}"/>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7793C35E-9C57-4CB8-B14B-3F1A780AA691}"/>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673AE77A-DF25-480E-B810-C1544334C44F}"/>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77F72F79-8B73-4629-B862-E49F089A54A6}"/>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90ED8C4F-739E-4658-BE49-EA16DD5D9FA8}"/>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12A4B015-ABDF-4962-AB03-D17B65FC398B}"/>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F15B02EA-DB7C-47E3-A465-4CC957AAF794}"/>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B37A8016-4A46-4563-B985-BEAF41079D3E}"/>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8013D83F-39B7-49FE-8428-7A50B86C2281}"/>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DD63487F-903E-4A41-BC04-512E3BBE0736}"/>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BF70836D-582B-4F15-8578-433EADCB4442}"/>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8B41CF8F-3BE4-44DB-9CFA-391D03137760}"/>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CA6A3FF2-F0A6-48AD-9EA8-191F87B9A511}"/>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4DE0B6A0-DE03-4B7F-9A4A-3F89E6A3FA7B}"/>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70A0AE53-87CF-4826-804D-77D43ABD7CF4}"/>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73BA2B69-1A3E-4B19-A755-ED1FB6861FDD}"/>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40A02FEE-D51E-4EC9-9CFB-CEC597EA87AF}"/>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BC90045D-736D-415F-97BD-35C96EAE7236}"/>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06513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Col">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1525587" y="4343400"/>
            <a:ext cx="4846319" cy="7848600"/>
          </a:xfrm>
        </p:spPr>
        <p:txBody>
          <a:bodyPr/>
          <a:lstStyle/>
          <a:p>
            <a:pPr lvl="0"/>
            <a:r>
              <a:rPr lang="en-US"/>
              <a:t>Add Text/ List / Click Icon to add Content</a:t>
            </a:r>
          </a:p>
          <a:p>
            <a:pPr lvl="1"/>
            <a:r>
              <a:rPr lang="en-US"/>
              <a:t>Second level</a:t>
            </a:r>
          </a:p>
        </p:txBody>
      </p:sp>
      <p:sp>
        <p:nvSpPr>
          <p:cNvPr id="5" name="Text Placeholder 4"/>
          <p:cNvSpPr>
            <a:spLocks noGrp="1"/>
          </p:cNvSpPr>
          <p:nvPr>
            <p:ph type="body" sz="quarter" idx="3" hasCustomPrompt="1"/>
          </p:nvPr>
        </p:nvSpPr>
        <p:spPr>
          <a:xfrm>
            <a:off x="6877172" y="2819400"/>
            <a:ext cx="484632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Two</a:t>
            </a:r>
          </a:p>
        </p:txBody>
      </p:sp>
      <p:sp>
        <p:nvSpPr>
          <p:cNvPr id="6" name="Content Placeholder 5"/>
          <p:cNvSpPr>
            <a:spLocks noGrp="1"/>
          </p:cNvSpPr>
          <p:nvPr>
            <p:ph sz="quarter" idx="4" hasCustomPrompt="1"/>
          </p:nvPr>
        </p:nvSpPr>
        <p:spPr>
          <a:xfrm>
            <a:off x="6877171" y="4343400"/>
            <a:ext cx="4846319" cy="7848600"/>
          </a:xfrm>
        </p:spPr>
        <p:txBody>
          <a:bodyPr/>
          <a:lstStyle/>
          <a:p>
            <a:pPr lvl="0"/>
            <a:r>
              <a:rPr lang="en-US"/>
              <a:t>Add Text/ List / Click Icon to add Content</a:t>
            </a:r>
          </a:p>
          <a:p>
            <a:pPr lvl="1"/>
            <a:r>
              <a:rPr lang="en-US"/>
              <a:t>Second level</a:t>
            </a:r>
          </a:p>
        </p:txBody>
      </p:sp>
      <p:sp>
        <p:nvSpPr>
          <p:cNvPr id="7" name="Date Placeholder 6"/>
          <p:cNvSpPr>
            <a:spLocks noGrp="1"/>
          </p:cNvSpPr>
          <p:nvPr>
            <p:ph type="dt" sz="half" idx="10"/>
          </p:nvPr>
        </p:nvSpPr>
        <p:spPr/>
        <p:txBody>
          <a:bodyPr/>
          <a:lstStyle/>
          <a:p>
            <a:fld id="{BD900953-AFA0-854C-97D3-00C74C347FB3}" type="datetime2">
              <a:rPr lang="en-US" smtClean="0"/>
              <a:t>Friday, March 1, 2024</a:t>
            </a:fld>
            <a:endParaRPr lang="en-US"/>
          </a:p>
        </p:txBody>
      </p:sp>
      <p:sp>
        <p:nvSpPr>
          <p:cNvPr id="8" name="Footer Placeholder 7"/>
          <p:cNvSpPr>
            <a:spLocks noGrp="1"/>
          </p:cNvSpPr>
          <p:nvPr>
            <p:ph type="ftr" sz="quarter" idx="11"/>
          </p:nvPr>
        </p:nvSpPr>
        <p:spPr/>
        <p:txBody>
          <a:bodyPr/>
          <a:lstStyle/>
          <a:p>
            <a:r>
              <a:rPr lang="en-US"/>
              <a:t>©Great Place To Work® Institute, Inc. All Rights Reserved.</a:t>
            </a:r>
            <a:endParaRPr lang="en-US" baseline="30000"/>
          </a:p>
        </p:txBody>
      </p:sp>
      <p:sp>
        <p:nvSpPr>
          <p:cNvPr id="9" name="Slide Number Placeholder 8"/>
          <p:cNvSpPr>
            <a:spLocks noGrp="1"/>
          </p:cNvSpPr>
          <p:nvPr>
            <p:ph type="sldNum" sz="quarter" idx="12"/>
          </p:nvPr>
        </p:nvSpPr>
        <p:spPr/>
        <p:txBody>
          <a:bodyPr/>
          <a:lstStyle/>
          <a:p>
            <a:fld id="{9B1748D1-B24F-F743-AFA7-ADB2C4425DB8}" type="slidenum">
              <a:rPr lang="en-US" smtClean="0"/>
              <a:t>‹nº›</a:t>
            </a:fld>
            <a:endParaRPr lang="en-US"/>
          </a:p>
        </p:txBody>
      </p:sp>
      <p:sp>
        <p:nvSpPr>
          <p:cNvPr id="10" name="Text Placeholder 4">
            <a:extLst>
              <a:ext uri="{FF2B5EF4-FFF2-40B4-BE49-F238E27FC236}">
                <a16:creationId xmlns:a16="http://schemas.microsoft.com/office/drawing/2014/main" id="{FB6A5E5A-ADA5-51C6-7B82-8FB5C14CA903}"/>
              </a:ext>
            </a:extLst>
          </p:cNvPr>
          <p:cNvSpPr>
            <a:spLocks noGrp="1"/>
          </p:cNvSpPr>
          <p:nvPr>
            <p:ph type="body" sz="quarter" idx="13" hasCustomPrompt="1"/>
          </p:nvPr>
        </p:nvSpPr>
        <p:spPr>
          <a:xfrm>
            <a:off x="12228757" y="2819400"/>
            <a:ext cx="484632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Three</a:t>
            </a:r>
          </a:p>
        </p:txBody>
      </p:sp>
      <p:sp>
        <p:nvSpPr>
          <p:cNvPr id="11" name="Content Placeholder 5">
            <a:extLst>
              <a:ext uri="{FF2B5EF4-FFF2-40B4-BE49-F238E27FC236}">
                <a16:creationId xmlns:a16="http://schemas.microsoft.com/office/drawing/2014/main" id="{3AF54445-C10C-33B2-7220-0FF7C0F766C1}"/>
              </a:ext>
            </a:extLst>
          </p:cNvPr>
          <p:cNvSpPr>
            <a:spLocks noGrp="1"/>
          </p:cNvSpPr>
          <p:nvPr>
            <p:ph sz="quarter" idx="14" hasCustomPrompt="1"/>
          </p:nvPr>
        </p:nvSpPr>
        <p:spPr>
          <a:xfrm>
            <a:off x="12193588" y="4343400"/>
            <a:ext cx="4881490" cy="7848600"/>
          </a:xfrm>
        </p:spPr>
        <p:txBody>
          <a:bodyPr/>
          <a:lstStyle/>
          <a:p>
            <a:pPr lvl="0"/>
            <a:r>
              <a:rPr lang="en-US"/>
              <a:t>Add Text/ List / Click Icon to add Content</a:t>
            </a:r>
          </a:p>
          <a:p>
            <a:pPr lvl="1"/>
            <a:r>
              <a:rPr lang="en-US"/>
              <a:t>Second level</a:t>
            </a:r>
          </a:p>
        </p:txBody>
      </p:sp>
      <p:sp>
        <p:nvSpPr>
          <p:cNvPr id="12" name="Text Placeholder 4">
            <a:extLst>
              <a:ext uri="{FF2B5EF4-FFF2-40B4-BE49-F238E27FC236}">
                <a16:creationId xmlns:a16="http://schemas.microsoft.com/office/drawing/2014/main" id="{998C3A9E-85D5-8404-D669-B2A4E5777789}"/>
              </a:ext>
            </a:extLst>
          </p:cNvPr>
          <p:cNvSpPr>
            <a:spLocks noGrp="1"/>
          </p:cNvSpPr>
          <p:nvPr>
            <p:ph type="body" sz="quarter" idx="15" hasCustomPrompt="1"/>
          </p:nvPr>
        </p:nvSpPr>
        <p:spPr>
          <a:xfrm>
            <a:off x="17570686" y="2819400"/>
            <a:ext cx="4846320" cy="990600"/>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Four</a:t>
            </a:r>
          </a:p>
        </p:txBody>
      </p:sp>
      <p:sp>
        <p:nvSpPr>
          <p:cNvPr id="13" name="Content Placeholder 5">
            <a:extLst>
              <a:ext uri="{FF2B5EF4-FFF2-40B4-BE49-F238E27FC236}">
                <a16:creationId xmlns:a16="http://schemas.microsoft.com/office/drawing/2014/main" id="{B89F4372-55AC-3CD7-7DE2-5BC369781747}"/>
              </a:ext>
            </a:extLst>
          </p:cNvPr>
          <p:cNvSpPr>
            <a:spLocks noGrp="1"/>
          </p:cNvSpPr>
          <p:nvPr>
            <p:ph sz="quarter" idx="16" hasCustomPrompt="1"/>
          </p:nvPr>
        </p:nvSpPr>
        <p:spPr>
          <a:xfrm>
            <a:off x="17570686" y="4343400"/>
            <a:ext cx="4846320" cy="7848600"/>
          </a:xfrm>
        </p:spPr>
        <p:txBody>
          <a:bodyPr/>
          <a:lstStyle/>
          <a:p>
            <a:pPr lvl="0"/>
            <a:r>
              <a:rPr lang="en-US"/>
              <a:t>Add Text/ List / Click Icon to add Content</a:t>
            </a:r>
          </a:p>
          <a:p>
            <a:pPr lvl="1"/>
            <a:r>
              <a:rPr lang="en-US"/>
              <a:t>Second level</a:t>
            </a:r>
          </a:p>
        </p:txBody>
      </p:sp>
      <p:sp>
        <p:nvSpPr>
          <p:cNvPr id="14" name="Title 1">
            <a:extLst>
              <a:ext uri="{FF2B5EF4-FFF2-40B4-BE49-F238E27FC236}">
                <a16:creationId xmlns:a16="http://schemas.microsoft.com/office/drawing/2014/main" id="{DD399E56-062E-879F-436B-3E2DC9078046}"/>
              </a:ext>
            </a:extLst>
          </p:cNvPr>
          <p:cNvSpPr>
            <a:spLocks noGrp="1"/>
          </p:cNvSpPr>
          <p:nvPr>
            <p:ph type="title" hasCustomPrompt="1"/>
          </p:nvPr>
        </p:nvSpPr>
        <p:spPr>
          <a:xfrm>
            <a:off x="1525588" y="1523999"/>
            <a:ext cx="21334412" cy="762001"/>
          </a:xfrm>
        </p:spPr>
        <p:txBody>
          <a:bodyPr/>
          <a:lstStyle>
            <a:lvl1pPr>
              <a:defRPr>
                <a:latin typeface="+mj-lt"/>
              </a:defRPr>
            </a:lvl1pPr>
          </a:lstStyle>
          <a:p>
            <a:r>
              <a:rPr lang="en-US"/>
              <a:t>Add Page Title</a:t>
            </a:r>
          </a:p>
        </p:txBody>
      </p:sp>
      <p:sp>
        <p:nvSpPr>
          <p:cNvPr id="15" name="Text Placeholder 2">
            <a:extLst>
              <a:ext uri="{FF2B5EF4-FFF2-40B4-BE49-F238E27FC236}">
                <a16:creationId xmlns:a16="http://schemas.microsoft.com/office/drawing/2014/main" id="{35C7261C-1F17-363D-8037-581A4F6ACDB3}"/>
              </a:ext>
            </a:extLst>
          </p:cNvPr>
          <p:cNvSpPr>
            <a:spLocks noGrp="1"/>
          </p:cNvSpPr>
          <p:nvPr>
            <p:ph type="body" idx="17" hasCustomPrompt="1"/>
          </p:nvPr>
        </p:nvSpPr>
        <p:spPr>
          <a:xfrm>
            <a:off x="1525587" y="2819400"/>
            <a:ext cx="4846320" cy="987552"/>
          </a:xfrm>
        </p:spPr>
        <p:txBody>
          <a:bodyPr anchor="b">
            <a:normAutofit/>
          </a:bodyPr>
          <a:lstStyle>
            <a:lvl1pPr marL="0" indent="0">
              <a:buNone/>
              <a:defRPr sz="3200" b="1">
                <a:latin typeface="+mj-lt"/>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Column Header One</a:t>
            </a:r>
          </a:p>
        </p:txBody>
      </p:sp>
    </p:spTree>
    <p:extLst>
      <p:ext uri="{BB962C8B-B14F-4D97-AF65-F5344CB8AC3E}">
        <p14:creationId xmlns:p14="http://schemas.microsoft.com/office/powerpoint/2010/main" val="2586485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68914449-D6EC-4AE1-81E5-60DBAD934D3C}"/>
              </a:ext>
            </a:extLst>
          </p:cNvPr>
          <p:cNvSpPr>
            <a:spLocks noGrp="1"/>
          </p:cNvSpPr>
          <p:nvPr>
            <p:ph sz="quarter" idx="15" hasCustomPrompt="1"/>
          </p:nvPr>
        </p:nvSpPr>
        <p:spPr>
          <a:xfrm>
            <a:off x="957500" y="2609557"/>
            <a:ext cx="10929773" cy="9284286"/>
          </a:xfrm>
          <a:prstGeom prst="rect">
            <a:avLst/>
          </a:prstGeom>
        </p:spPr>
        <p:txBody>
          <a:bodyPr/>
          <a:lstStyle>
            <a:lvl1pPr>
              <a:spcBef>
                <a:spcPts val="2800"/>
              </a:spcBef>
              <a:buClr>
                <a:srgbClr val="FF0000"/>
              </a:buClr>
              <a:defRPr sz="480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10" name="Espaço Reservado para Conteúdo 2">
            <a:extLst>
              <a:ext uri="{FF2B5EF4-FFF2-40B4-BE49-F238E27FC236}">
                <a16:creationId xmlns:a16="http://schemas.microsoft.com/office/drawing/2014/main" id="{57A35304-BC9D-459F-91AE-E000526815A1}"/>
              </a:ext>
            </a:extLst>
          </p:cNvPr>
          <p:cNvSpPr>
            <a:spLocks noGrp="1"/>
          </p:cNvSpPr>
          <p:nvPr>
            <p:ph sz="quarter" idx="16" hasCustomPrompt="1"/>
          </p:nvPr>
        </p:nvSpPr>
        <p:spPr>
          <a:xfrm>
            <a:off x="12391824" y="2609557"/>
            <a:ext cx="10929773" cy="9284286"/>
          </a:xfrm>
          <a:prstGeom prst="rect">
            <a:avLst/>
          </a:prstGeom>
        </p:spPr>
        <p:txBody>
          <a:bodyPr/>
          <a:lstStyle>
            <a:lvl1pPr>
              <a:spcBef>
                <a:spcPts val="2800"/>
              </a:spcBef>
              <a:buClr>
                <a:srgbClr val="FF0000"/>
              </a:buClr>
              <a:defRPr sz="480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6" name="Título 4">
            <a:extLst>
              <a:ext uri="{FF2B5EF4-FFF2-40B4-BE49-F238E27FC236}">
                <a16:creationId xmlns:a16="http://schemas.microsoft.com/office/drawing/2014/main" id="{C8451264-9F08-424B-A1E8-DE0CB14AF7E9}"/>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36" name="Agrupar 35">
            <a:extLst>
              <a:ext uri="{FF2B5EF4-FFF2-40B4-BE49-F238E27FC236}">
                <a16:creationId xmlns:a16="http://schemas.microsoft.com/office/drawing/2014/main" id="{9D21B89F-9F6D-473C-9D66-6B96EABBF26B}"/>
              </a:ext>
            </a:extLst>
          </p:cNvPr>
          <p:cNvGrpSpPr/>
          <p:nvPr userDrawn="1"/>
        </p:nvGrpSpPr>
        <p:grpSpPr>
          <a:xfrm>
            <a:off x="918125" y="532389"/>
            <a:ext cx="844402" cy="873370"/>
            <a:chOff x="3624349" y="2222536"/>
            <a:chExt cx="3799297" cy="3930156"/>
          </a:xfrm>
        </p:grpSpPr>
        <p:sp>
          <p:nvSpPr>
            <p:cNvPr id="37" name="Retângulo 36">
              <a:extLst>
                <a:ext uri="{FF2B5EF4-FFF2-40B4-BE49-F238E27FC236}">
                  <a16:creationId xmlns:a16="http://schemas.microsoft.com/office/drawing/2014/main" id="{F70BC4F0-AC46-44BC-A643-F2F2878F6FE1}"/>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73D09D28-9CDB-4BAD-A6E1-21A879FEF5D7}"/>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FFE2FC8C-AC4A-4596-AE63-0708D275FF11}"/>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A0F3F393-C2EB-43C7-9278-17B4DA0B23F1}"/>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C2E6E5C7-7D49-40B5-8B1E-953DB26EA752}"/>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F4751011-C90C-4E02-914D-F624CA6ED279}"/>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5077A5E7-D926-47BD-BBFA-3A8C6DD3E1EC}"/>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CFCB980B-04D5-40E0-A31D-3485F499EEBC}"/>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0388289E-1980-41FB-B634-3DFC26516D30}"/>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305812EB-2B62-4133-BA4A-BB4500141E8E}"/>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226D46A4-6C25-41AD-8EA9-FAC200F0E49D}"/>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87843EB3-8A4F-4EFE-BD70-60D7640EAEA2}"/>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DD326625-BE8B-45BA-A2CC-2A30B8F0292F}"/>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2DAEF108-7D6C-49EB-B45D-48EED7647D01}"/>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42D3C89B-BF87-4BE5-B00B-5E1C2853C213}"/>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EBA5561E-6873-400C-9F54-78CFD5A9E59F}"/>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B0767A6C-DD00-4B89-9D81-EF26D18252E5}"/>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F9FACE3B-29C1-4675-82BA-AAB431453BF5}"/>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51A80532-72A9-4BB0-A817-A90895B47F9A}"/>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39682799-1064-4A03-9459-2A330FA5DCF0}"/>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9B9FDB0F-A408-4301-959F-072D066CB9FA}"/>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6851C101-F9E8-4367-AE37-D4B39EAE322E}"/>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BEA104A2-096A-4FC0-9A54-F94AF7CD5788}"/>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DA396256-4C80-47D6-A7CA-5EEE84D23F5F}"/>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1" name="Retângulo 60">
              <a:extLst>
                <a:ext uri="{FF2B5EF4-FFF2-40B4-BE49-F238E27FC236}">
                  <a16:creationId xmlns:a16="http://schemas.microsoft.com/office/drawing/2014/main" id="{9C65D944-DFB2-4FFE-892E-409BE82DF3A4}"/>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1553741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ois Conteúdos com Título">
    <p:spTree>
      <p:nvGrpSpPr>
        <p:cNvPr id="1" name=""/>
        <p:cNvGrpSpPr/>
        <p:nvPr/>
      </p:nvGrpSpPr>
      <p:grpSpPr>
        <a:xfrm>
          <a:off x="0" y="0"/>
          <a:ext cx="0" cy="0"/>
          <a:chOff x="0" y="0"/>
          <a:chExt cx="0" cy="0"/>
        </a:xfrm>
      </p:grpSpPr>
      <p:sp>
        <p:nvSpPr>
          <p:cNvPr id="12" name="Espaço Reservado para Texto 3">
            <a:extLst>
              <a:ext uri="{FF2B5EF4-FFF2-40B4-BE49-F238E27FC236}">
                <a16:creationId xmlns:a16="http://schemas.microsoft.com/office/drawing/2014/main" id="{D015F6E4-23FF-4A6D-9318-08DF459C5874}"/>
              </a:ext>
            </a:extLst>
          </p:cNvPr>
          <p:cNvSpPr>
            <a:spLocks noGrp="1"/>
          </p:cNvSpPr>
          <p:nvPr>
            <p:ph type="body" sz="quarter" idx="17" hasCustomPrompt="1"/>
          </p:nvPr>
        </p:nvSpPr>
        <p:spPr>
          <a:xfrm>
            <a:off x="958976" y="2609556"/>
            <a:ext cx="10929773" cy="952688"/>
          </a:xfrm>
          <a:prstGeom prst="rect">
            <a:avLst/>
          </a:prstGeom>
        </p:spPr>
        <p:txBody>
          <a:bodyPr/>
          <a:lstStyle>
            <a:lvl1pPr marL="0" indent="0" algn="ctr">
              <a:buNone/>
              <a:defRPr b="0">
                <a:solidFill>
                  <a:srgbClr val="16161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pt-BR"/>
              <a:t>Título</a:t>
            </a:r>
          </a:p>
        </p:txBody>
      </p:sp>
      <p:sp>
        <p:nvSpPr>
          <p:cNvPr id="13" name="Espaço Reservado para Texto 3">
            <a:extLst>
              <a:ext uri="{FF2B5EF4-FFF2-40B4-BE49-F238E27FC236}">
                <a16:creationId xmlns:a16="http://schemas.microsoft.com/office/drawing/2014/main" id="{D4F59CD2-7F68-4425-A22A-763CC1E90F80}"/>
              </a:ext>
            </a:extLst>
          </p:cNvPr>
          <p:cNvSpPr>
            <a:spLocks noGrp="1"/>
          </p:cNvSpPr>
          <p:nvPr>
            <p:ph type="body" sz="quarter" idx="18" hasCustomPrompt="1"/>
          </p:nvPr>
        </p:nvSpPr>
        <p:spPr>
          <a:xfrm>
            <a:off x="12390402" y="2609556"/>
            <a:ext cx="10929773" cy="952688"/>
          </a:xfrm>
          <a:prstGeom prst="rect">
            <a:avLst/>
          </a:prstGeom>
        </p:spPr>
        <p:txBody>
          <a:bodyPr/>
          <a:lstStyle>
            <a:lvl1pPr marL="0" indent="0" algn="ctr">
              <a:buNone/>
              <a:defRPr b="0">
                <a:solidFill>
                  <a:srgbClr val="16161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pt-BR"/>
              <a:t>Título</a:t>
            </a:r>
          </a:p>
        </p:txBody>
      </p:sp>
      <p:sp>
        <p:nvSpPr>
          <p:cNvPr id="14" name="Espaço Reservado para Conteúdo 2">
            <a:extLst>
              <a:ext uri="{FF2B5EF4-FFF2-40B4-BE49-F238E27FC236}">
                <a16:creationId xmlns:a16="http://schemas.microsoft.com/office/drawing/2014/main" id="{E90B1E7F-5650-4396-BC45-9A1B28347B7A}"/>
              </a:ext>
            </a:extLst>
          </p:cNvPr>
          <p:cNvSpPr>
            <a:spLocks noGrp="1"/>
          </p:cNvSpPr>
          <p:nvPr>
            <p:ph sz="quarter" idx="15" hasCustomPrompt="1"/>
          </p:nvPr>
        </p:nvSpPr>
        <p:spPr>
          <a:xfrm>
            <a:off x="957500" y="4001410"/>
            <a:ext cx="10929773" cy="7892432"/>
          </a:xfrm>
          <a:prstGeom prst="rect">
            <a:avLst/>
          </a:prstGeom>
        </p:spPr>
        <p:txBody>
          <a:bodyPr/>
          <a:lstStyle>
            <a:lvl1pPr>
              <a:spcBef>
                <a:spcPts val="2800"/>
              </a:spcBef>
              <a:buClr>
                <a:srgbClr val="FF0000"/>
              </a:buClr>
              <a:defRPr sz="4800" b="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15" name="Espaço Reservado para Conteúdo 2">
            <a:extLst>
              <a:ext uri="{FF2B5EF4-FFF2-40B4-BE49-F238E27FC236}">
                <a16:creationId xmlns:a16="http://schemas.microsoft.com/office/drawing/2014/main" id="{2EFD41C4-CE93-4787-ACA0-24F5F605FB85}"/>
              </a:ext>
            </a:extLst>
          </p:cNvPr>
          <p:cNvSpPr>
            <a:spLocks noGrp="1"/>
          </p:cNvSpPr>
          <p:nvPr>
            <p:ph sz="quarter" idx="19" hasCustomPrompt="1"/>
          </p:nvPr>
        </p:nvSpPr>
        <p:spPr>
          <a:xfrm>
            <a:off x="12390400" y="4003474"/>
            <a:ext cx="10929773" cy="7892432"/>
          </a:xfrm>
          <a:prstGeom prst="rect">
            <a:avLst/>
          </a:prstGeom>
        </p:spPr>
        <p:txBody>
          <a:bodyPr/>
          <a:lstStyle>
            <a:lvl1pPr>
              <a:spcBef>
                <a:spcPts val="2800"/>
              </a:spcBef>
              <a:buClr>
                <a:srgbClr val="FF0000"/>
              </a:buClr>
              <a:defRPr sz="4800" b="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9" name="Título 4">
            <a:extLst>
              <a:ext uri="{FF2B5EF4-FFF2-40B4-BE49-F238E27FC236}">
                <a16:creationId xmlns:a16="http://schemas.microsoft.com/office/drawing/2014/main" id="{75783FFE-DBBD-4B5C-95E2-7416E9CA4B0C}"/>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41" name="Agrupar 40">
            <a:extLst>
              <a:ext uri="{FF2B5EF4-FFF2-40B4-BE49-F238E27FC236}">
                <a16:creationId xmlns:a16="http://schemas.microsoft.com/office/drawing/2014/main" id="{900A1116-F4F8-47E4-9817-405E2612C843}"/>
              </a:ext>
            </a:extLst>
          </p:cNvPr>
          <p:cNvGrpSpPr/>
          <p:nvPr userDrawn="1"/>
        </p:nvGrpSpPr>
        <p:grpSpPr>
          <a:xfrm>
            <a:off x="918125" y="532389"/>
            <a:ext cx="844402" cy="873370"/>
            <a:chOff x="3624349" y="2222536"/>
            <a:chExt cx="3799297" cy="3930156"/>
          </a:xfrm>
        </p:grpSpPr>
        <p:sp>
          <p:nvSpPr>
            <p:cNvPr id="42" name="Retângulo 41">
              <a:extLst>
                <a:ext uri="{FF2B5EF4-FFF2-40B4-BE49-F238E27FC236}">
                  <a16:creationId xmlns:a16="http://schemas.microsoft.com/office/drawing/2014/main" id="{D5F0E626-6B75-4ADB-B5C5-718AF9009C8E}"/>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D2586834-A28E-459A-9939-FD590813A132}"/>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C7E98DA8-1368-46BB-8D29-C6DA9B5C52A1}"/>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F6AFB9B7-0779-4EB0-882C-B1D72C2B06A6}"/>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7DD3532B-8BBA-4706-82CD-871B98A18585}"/>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197C4931-BBAB-4C2A-A529-D9DF3DE86D80}"/>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C6244EF1-F1CA-447F-8EB9-771ECDAAAFD8}"/>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4D0DD9F4-2EBE-43CA-8A82-68497AC56809}"/>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8AB5117C-B88F-4126-8691-65142452E358}"/>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A83E9E49-33ED-4BFC-B11B-7C74CDC24AB5}"/>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A9A1383B-92B3-4DB0-93DC-F5608E708236}"/>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E329C374-7070-4F44-A12C-6EC0F785ABDB}"/>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B8EA072C-BA65-4497-82B1-B59B21C6F521}"/>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5480EA6D-DBB8-47B7-AC21-0D7031C4B1AB}"/>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CAEF6D36-906C-47A8-B97A-E89068D717CC}"/>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4CC3D3BD-ED5E-4DB3-B9D4-7E084AB5D1B8}"/>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0EEE818F-ECEB-43F1-97CB-18C888409087}"/>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D8EEE839-2616-49C7-AD88-3D2EAA00C5B1}"/>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A5764BBD-019A-440B-9DB4-84B5C347AE08}"/>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1" name="Retângulo 60">
              <a:extLst>
                <a:ext uri="{FF2B5EF4-FFF2-40B4-BE49-F238E27FC236}">
                  <a16:creationId xmlns:a16="http://schemas.microsoft.com/office/drawing/2014/main" id="{B65AEDDE-B192-4952-AD66-26CE21A93BF7}"/>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2" name="Retângulo 61">
              <a:extLst>
                <a:ext uri="{FF2B5EF4-FFF2-40B4-BE49-F238E27FC236}">
                  <a16:creationId xmlns:a16="http://schemas.microsoft.com/office/drawing/2014/main" id="{9D73F1CD-73D3-4EC0-A071-DEF491B570D3}"/>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3" name="Retângulo 62">
              <a:extLst>
                <a:ext uri="{FF2B5EF4-FFF2-40B4-BE49-F238E27FC236}">
                  <a16:creationId xmlns:a16="http://schemas.microsoft.com/office/drawing/2014/main" id="{4E1A2911-992C-460F-9121-46C023D500A1}"/>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4" name="Retângulo 63">
              <a:extLst>
                <a:ext uri="{FF2B5EF4-FFF2-40B4-BE49-F238E27FC236}">
                  <a16:creationId xmlns:a16="http://schemas.microsoft.com/office/drawing/2014/main" id="{F9E16CE2-A467-468B-9FB1-78BAE03130FA}"/>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5" name="Retângulo 64">
              <a:extLst>
                <a:ext uri="{FF2B5EF4-FFF2-40B4-BE49-F238E27FC236}">
                  <a16:creationId xmlns:a16="http://schemas.microsoft.com/office/drawing/2014/main" id="{EAF8BFB0-3120-464D-B032-68FDAA5B0BAF}"/>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6" name="Retângulo 65">
              <a:extLst>
                <a:ext uri="{FF2B5EF4-FFF2-40B4-BE49-F238E27FC236}">
                  <a16:creationId xmlns:a16="http://schemas.microsoft.com/office/drawing/2014/main" id="{731AB29F-36BE-4AA1-8B01-C6591FE5008F}"/>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22222121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68914449-D6EC-4AE1-81E5-60DBAD934D3C}"/>
              </a:ext>
            </a:extLst>
          </p:cNvPr>
          <p:cNvSpPr>
            <a:spLocks noGrp="1"/>
          </p:cNvSpPr>
          <p:nvPr>
            <p:ph sz="quarter" idx="15" hasCustomPrompt="1"/>
          </p:nvPr>
        </p:nvSpPr>
        <p:spPr>
          <a:xfrm>
            <a:off x="957500" y="2609557"/>
            <a:ext cx="22362677" cy="9284286"/>
          </a:xfrm>
          <a:prstGeom prst="rect">
            <a:avLst/>
          </a:prstGeom>
        </p:spPr>
        <p:txBody>
          <a:bodyPr anchor="ctr"/>
          <a:lstStyle>
            <a:lvl1pPr marL="0" indent="0" algn="ctr">
              <a:spcBef>
                <a:spcPts val="2800"/>
              </a:spcBef>
              <a:buClr>
                <a:srgbClr val="FFC000"/>
              </a:buClr>
              <a:buNone/>
              <a:defRPr sz="4800">
                <a:solidFill>
                  <a:srgbClr val="161616"/>
                </a:solidFill>
              </a:defRPr>
            </a:lvl1pPr>
            <a:lvl2pPr>
              <a:defRPr sz="4000"/>
            </a:lvl2pPr>
            <a:lvl3pPr>
              <a:defRPr sz="4000"/>
            </a:lvl3pPr>
            <a:lvl4pPr>
              <a:defRPr sz="4000"/>
            </a:lvl4pPr>
            <a:lvl5pPr>
              <a:defRPr sz="4000"/>
            </a:lvl5pPr>
          </a:lstStyle>
          <a:p>
            <a:pPr lvl="0"/>
            <a:r>
              <a:rPr lang="pt-BR"/>
              <a:t>Clique para inserir um conteúdo</a:t>
            </a:r>
          </a:p>
        </p:txBody>
      </p:sp>
      <p:sp>
        <p:nvSpPr>
          <p:cNvPr id="9" name="Título 4">
            <a:extLst>
              <a:ext uri="{FF2B5EF4-FFF2-40B4-BE49-F238E27FC236}">
                <a16:creationId xmlns:a16="http://schemas.microsoft.com/office/drawing/2014/main" id="{E9B69EFB-31D5-40DF-9957-66B048AA65F9}"/>
              </a:ext>
            </a:extLst>
          </p:cNvPr>
          <p:cNvSpPr>
            <a:spLocks noGrp="1"/>
          </p:cNvSpPr>
          <p:nvPr>
            <p:ph type="title" hasCustomPrompt="1"/>
          </p:nvPr>
        </p:nvSpPr>
        <p:spPr>
          <a:xfrm>
            <a:off x="1762528" y="468889"/>
            <a:ext cx="21559069" cy="1219202"/>
          </a:xfrm>
          <a:prstGeom prst="rect">
            <a:avLst/>
          </a:prstGeom>
        </p:spPr>
        <p:txBody>
          <a:bodyPr/>
          <a:lstStyle>
            <a:lvl1pPr>
              <a:defRPr sz="7200" b="1"/>
            </a:lvl1pPr>
          </a:lstStyle>
          <a:p>
            <a:r>
              <a:rPr lang="pt-BR"/>
              <a:t>Clique para adicionar um título </a:t>
            </a:r>
          </a:p>
        </p:txBody>
      </p:sp>
      <p:grpSp>
        <p:nvGrpSpPr>
          <p:cNvPr id="40" name="Agrupar 39">
            <a:extLst>
              <a:ext uri="{FF2B5EF4-FFF2-40B4-BE49-F238E27FC236}">
                <a16:creationId xmlns:a16="http://schemas.microsoft.com/office/drawing/2014/main" id="{7BA012FF-4CE5-4AA2-93BB-BAA892F795EF}"/>
              </a:ext>
            </a:extLst>
          </p:cNvPr>
          <p:cNvGrpSpPr/>
          <p:nvPr userDrawn="1"/>
        </p:nvGrpSpPr>
        <p:grpSpPr>
          <a:xfrm>
            <a:off x="918125" y="532389"/>
            <a:ext cx="844402" cy="873370"/>
            <a:chOff x="3624349" y="2222536"/>
            <a:chExt cx="3799297" cy="3930156"/>
          </a:xfrm>
        </p:grpSpPr>
        <p:sp>
          <p:nvSpPr>
            <p:cNvPr id="41" name="Retângulo 40">
              <a:extLst>
                <a:ext uri="{FF2B5EF4-FFF2-40B4-BE49-F238E27FC236}">
                  <a16:creationId xmlns:a16="http://schemas.microsoft.com/office/drawing/2014/main" id="{C5517995-F427-46FD-B927-EE040427411B}"/>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27EBE11A-5E6D-4003-AF22-07896A4C462F}"/>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61284012-67EA-473E-BBC4-7AB6BFB282D6}"/>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74FFF69F-B71F-489D-8447-77B2046AEFD3}"/>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E104B563-99A4-46F7-B855-CFD1CC7008BD}"/>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6A8D901C-7166-49B5-9C93-4CCBB9FC635D}"/>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88A9FE30-945C-45F0-B9E7-4D07B78B6816}"/>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45D72A85-C4C9-4B2F-8E2A-2D4489C6B211}"/>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E7FBCE2C-10FE-4531-B6C6-89550F71F74D}"/>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7EA04A0E-0BC6-4731-9A4D-A59E294FD4A8}"/>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C000CC77-6D42-4745-88C8-2D704E4CD3AC}"/>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780A9D15-1219-4CC6-B205-2B75A3411166}"/>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1A4B434F-60D6-4BB4-B87D-A731AE421F79}"/>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4" name="Retângulo 53">
              <a:extLst>
                <a:ext uri="{FF2B5EF4-FFF2-40B4-BE49-F238E27FC236}">
                  <a16:creationId xmlns:a16="http://schemas.microsoft.com/office/drawing/2014/main" id="{673C4A1C-5C0E-4C95-A94C-AEB2C43494E5}"/>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5" name="Retângulo 54">
              <a:extLst>
                <a:ext uri="{FF2B5EF4-FFF2-40B4-BE49-F238E27FC236}">
                  <a16:creationId xmlns:a16="http://schemas.microsoft.com/office/drawing/2014/main" id="{D8ACA109-14A7-4937-BB39-3753936D9D81}"/>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6" name="Retângulo 55">
              <a:extLst>
                <a:ext uri="{FF2B5EF4-FFF2-40B4-BE49-F238E27FC236}">
                  <a16:creationId xmlns:a16="http://schemas.microsoft.com/office/drawing/2014/main" id="{09917CEB-7F85-47B4-B4EF-C5F70D4AB83B}"/>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7" name="Retângulo 56">
              <a:extLst>
                <a:ext uri="{FF2B5EF4-FFF2-40B4-BE49-F238E27FC236}">
                  <a16:creationId xmlns:a16="http://schemas.microsoft.com/office/drawing/2014/main" id="{9B5EF209-276D-471A-B55A-484CCA37E55C}"/>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8" name="Retângulo 57">
              <a:extLst>
                <a:ext uri="{FF2B5EF4-FFF2-40B4-BE49-F238E27FC236}">
                  <a16:creationId xmlns:a16="http://schemas.microsoft.com/office/drawing/2014/main" id="{A9EC5CFF-B6E9-42A4-82EB-DC899FECEF67}"/>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9" name="Retângulo 58">
              <a:extLst>
                <a:ext uri="{FF2B5EF4-FFF2-40B4-BE49-F238E27FC236}">
                  <a16:creationId xmlns:a16="http://schemas.microsoft.com/office/drawing/2014/main" id="{4DAC288D-B10A-4861-8DF9-DF6B6092C13C}"/>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0" name="Retângulo 59">
              <a:extLst>
                <a:ext uri="{FF2B5EF4-FFF2-40B4-BE49-F238E27FC236}">
                  <a16:creationId xmlns:a16="http://schemas.microsoft.com/office/drawing/2014/main" id="{62728276-A5BD-4323-AB72-5EB0284FE14F}"/>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1" name="Retângulo 60">
              <a:extLst>
                <a:ext uri="{FF2B5EF4-FFF2-40B4-BE49-F238E27FC236}">
                  <a16:creationId xmlns:a16="http://schemas.microsoft.com/office/drawing/2014/main" id="{B29846E7-F3B6-4449-8F5E-E2EAD54DD60A}"/>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2" name="Retângulo 61">
              <a:extLst>
                <a:ext uri="{FF2B5EF4-FFF2-40B4-BE49-F238E27FC236}">
                  <a16:creationId xmlns:a16="http://schemas.microsoft.com/office/drawing/2014/main" id="{48603B3C-4643-4BCB-9CD9-70B32150D3D0}"/>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3" name="Retângulo 62">
              <a:extLst>
                <a:ext uri="{FF2B5EF4-FFF2-40B4-BE49-F238E27FC236}">
                  <a16:creationId xmlns:a16="http://schemas.microsoft.com/office/drawing/2014/main" id="{F1D9CE03-6190-4BB6-A9F8-607FCFE34708}"/>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4" name="Retângulo 63">
              <a:extLst>
                <a:ext uri="{FF2B5EF4-FFF2-40B4-BE49-F238E27FC236}">
                  <a16:creationId xmlns:a16="http://schemas.microsoft.com/office/drawing/2014/main" id="{CC159B5D-FD22-4318-B665-B9FAFBAA1EBE}"/>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65" name="Retângulo 64">
              <a:extLst>
                <a:ext uri="{FF2B5EF4-FFF2-40B4-BE49-F238E27FC236}">
                  <a16:creationId xmlns:a16="http://schemas.microsoft.com/office/drawing/2014/main" id="{2D4A8DC7-F9AD-49D0-82F1-2AC88DC4B6C0}"/>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32339200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lide Branco c/Logo">
    <p:spTree>
      <p:nvGrpSpPr>
        <p:cNvPr id="1" name=""/>
        <p:cNvGrpSpPr/>
        <p:nvPr/>
      </p:nvGrpSpPr>
      <p:grpSpPr>
        <a:xfrm>
          <a:off x="0" y="0"/>
          <a:ext cx="0" cy="0"/>
          <a:chOff x="0" y="0"/>
          <a:chExt cx="0" cy="0"/>
        </a:xfrm>
      </p:grpSpPr>
      <p:pic>
        <p:nvPicPr>
          <p:cNvPr id="26" name="Gráfico 25">
            <a:extLst>
              <a:ext uri="{FF2B5EF4-FFF2-40B4-BE49-F238E27FC236}">
                <a16:creationId xmlns:a16="http://schemas.microsoft.com/office/drawing/2014/main" id="{57FF1F97-A40B-4D5F-8609-6D4BDBFBA9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082" y="0"/>
            <a:ext cx="1089114" cy="1088972"/>
          </a:xfrm>
          <a:prstGeom prst="rect">
            <a:avLst/>
          </a:prstGeom>
        </p:spPr>
      </p:pic>
    </p:spTree>
    <p:extLst>
      <p:ext uri="{BB962C8B-B14F-4D97-AF65-F5344CB8AC3E}">
        <p14:creationId xmlns:p14="http://schemas.microsoft.com/office/powerpoint/2010/main" val="39593640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lide Branco c/Padrão">
    <p:spTree>
      <p:nvGrpSpPr>
        <p:cNvPr id="1" name=""/>
        <p:cNvGrpSpPr/>
        <p:nvPr/>
      </p:nvGrpSpPr>
      <p:grpSpPr>
        <a:xfrm>
          <a:off x="0" y="0"/>
          <a:ext cx="0" cy="0"/>
          <a:chOff x="0" y="0"/>
          <a:chExt cx="0" cy="0"/>
        </a:xfrm>
      </p:grpSpPr>
      <p:grpSp>
        <p:nvGrpSpPr>
          <p:cNvPr id="28" name="Agrupar 27">
            <a:extLst>
              <a:ext uri="{FF2B5EF4-FFF2-40B4-BE49-F238E27FC236}">
                <a16:creationId xmlns:a16="http://schemas.microsoft.com/office/drawing/2014/main" id="{B9448C64-912E-430B-8563-7470224609A2}"/>
              </a:ext>
            </a:extLst>
          </p:cNvPr>
          <p:cNvGrpSpPr/>
          <p:nvPr userDrawn="1"/>
        </p:nvGrpSpPr>
        <p:grpSpPr>
          <a:xfrm>
            <a:off x="918125" y="532389"/>
            <a:ext cx="844402" cy="873370"/>
            <a:chOff x="3624349" y="2222536"/>
            <a:chExt cx="3799297" cy="3930156"/>
          </a:xfrm>
        </p:grpSpPr>
        <p:sp>
          <p:nvSpPr>
            <p:cNvPr id="29" name="Retângulo 28">
              <a:extLst>
                <a:ext uri="{FF2B5EF4-FFF2-40B4-BE49-F238E27FC236}">
                  <a16:creationId xmlns:a16="http://schemas.microsoft.com/office/drawing/2014/main" id="{2F84CED7-90BD-4491-AE0E-F86CC15DCB6D}"/>
                </a:ext>
              </a:extLst>
            </p:cNvPr>
            <p:cNvSpPr/>
            <p:nvPr userDrawn="1"/>
          </p:nvSpPr>
          <p:spPr>
            <a:xfrm>
              <a:off x="3624349"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0" name="Retângulo 29">
              <a:extLst>
                <a:ext uri="{FF2B5EF4-FFF2-40B4-BE49-F238E27FC236}">
                  <a16:creationId xmlns:a16="http://schemas.microsoft.com/office/drawing/2014/main" id="{011FEB3B-996B-4EA3-8315-ACBEA79141F1}"/>
                </a:ext>
              </a:extLst>
            </p:cNvPr>
            <p:cNvSpPr/>
            <p:nvPr userDrawn="1"/>
          </p:nvSpPr>
          <p:spPr>
            <a:xfrm>
              <a:off x="4465002"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1" name="Retângulo 30">
              <a:extLst>
                <a:ext uri="{FF2B5EF4-FFF2-40B4-BE49-F238E27FC236}">
                  <a16:creationId xmlns:a16="http://schemas.microsoft.com/office/drawing/2014/main" id="{DED00B80-68F0-454C-AF80-1E99AC780CA3}"/>
                </a:ext>
              </a:extLst>
            </p:cNvPr>
            <p:cNvSpPr/>
            <p:nvPr userDrawn="1"/>
          </p:nvSpPr>
          <p:spPr>
            <a:xfrm>
              <a:off x="5305655"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2" name="Retângulo 31">
              <a:extLst>
                <a:ext uri="{FF2B5EF4-FFF2-40B4-BE49-F238E27FC236}">
                  <a16:creationId xmlns:a16="http://schemas.microsoft.com/office/drawing/2014/main" id="{3BCE4877-953E-4A48-B0CE-1E438E3EB540}"/>
                </a:ext>
              </a:extLst>
            </p:cNvPr>
            <p:cNvSpPr/>
            <p:nvPr userDrawn="1"/>
          </p:nvSpPr>
          <p:spPr>
            <a:xfrm>
              <a:off x="6146308" y="222253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3" name="Retângulo 32">
              <a:extLst>
                <a:ext uri="{FF2B5EF4-FFF2-40B4-BE49-F238E27FC236}">
                  <a16:creationId xmlns:a16="http://schemas.microsoft.com/office/drawing/2014/main" id="{28B57128-4BD6-4656-9C22-43AD1DA90131}"/>
                </a:ext>
              </a:extLst>
            </p:cNvPr>
            <p:cNvSpPr/>
            <p:nvPr userDrawn="1"/>
          </p:nvSpPr>
          <p:spPr>
            <a:xfrm>
              <a:off x="6986961" y="222253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4" name="Retângulo 33">
              <a:extLst>
                <a:ext uri="{FF2B5EF4-FFF2-40B4-BE49-F238E27FC236}">
                  <a16:creationId xmlns:a16="http://schemas.microsoft.com/office/drawing/2014/main" id="{5968EC94-AC92-4DA1-9326-308377110069}"/>
                </a:ext>
              </a:extLst>
            </p:cNvPr>
            <p:cNvSpPr/>
            <p:nvPr userDrawn="1"/>
          </p:nvSpPr>
          <p:spPr>
            <a:xfrm>
              <a:off x="3624349"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5" name="Retângulo 34">
              <a:extLst>
                <a:ext uri="{FF2B5EF4-FFF2-40B4-BE49-F238E27FC236}">
                  <a16:creationId xmlns:a16="http://schemas.microsoft.com/office/drawing/2014/main" id="{57F28BE5-6F46-499C-B8AD-251E7BAD8940}"/>
                </a:ext>
              </a:extLst>
            </p:cNvPr>
            <p:cNvSpPr/>
            <p:nvPr userDrawn="1"/>
          </p:nvSpPr>
          <p:spPr>
            <a:xfrm>
              <a:off x="4465002"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6" name="Retângulo 35">
              <a:extLst>
                <a:ext uri="{FF2B5EF4-FFF2-40B4-BE49-F238E27FC236}">
                  <a16:creationId xmlns:a16="http://schemas.microsoft.com/office/drawing/2014/main" id="{1F6CB10B-C252-49D5-AD13-858B7D6F9081}"/>
                </a:ext>
              </a:extLst>
            </p:cNvPr>
            <p:cNvSpPr/>
            <p:nvPr userDrawn="1"/>
          </p:nvSpPr>
          <p:spPr>
            <a:xfrm>
              <a:off x="5305655"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7" name="Retângulo 36">
              <a:extLst>
                <a:ext uri="{FF2B5EF4-FFF2-40B4-BE49-F238E27FC236}">
                  <a16:creationId xmlns:a16="http://schemas.microsoft.com/office/drawing/2014/main" id="{941186B8-9B82-4573-A31E-ABAF8A0121B7}"/>
                </a:ext>
              </a:extLst>
            </p:cNvPr>
            <p:cNvSpPr/>
            <p:nvPr userDrawn="1"/>
          </p:nvSpPr>
          <p:spPr>
            <a:xfrm>
              <a:off x="6146308" y="30959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8" name="Retângulo 37">
              <a:extLst>
                <a:ext uri="{FF2B5EF4-FFF2-40B4-BE49-F238E27FC236}">
                  <a16:creationId xmlns:a16="http://schemas.microsoft.com/office/drawing/2014/main" id="{9E49F22D-2789-448C-BD6B-2E1111534155}"/>
                </a:ext>
              </a:extLst>
            </p:cNvPr>
            <p:cNvSpPr/>
            <p:nvPr userDrawn="1"/>
          </p:nvSpPr>
          <p:spPr>
            <a:xfrm>
              <a:off x="6986961" y="3095905"/>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39" name="Retângulo 38">
              <a:extLst>
                <a:ext uri="{FF2B5EF4-FFF2-40B4-BE49-F238E27FC236}">
                  <a16:creationId xmlns:a16="http://schemas.microsoft.com/office/drawing/2014/main" id="{C2DC6A29-ADCD-4A54-8199-FBB90E0DA0A2}"/>
                </a:ext>
              </a:extLst>
            </p:cNvPr>
            <p:cNvSpPr/>
            <p:nvPr userDrawn="1"/>
          </p:nvSpPr>
          <p:spPr>
            <a:xfrm>
              <a:off x="3624349"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0" name="Retângulo 39">
              <a:extLst>
                <a:ext uri="{FF2B5EF4-FFF2-40B4-BE49-F238E27FC236}">
                  <a16:creationId xmlns:a16="http://schemas.microsoft.com/office/drawing/2014/main" id="{DB0AF8F3-1AAB-4158-875C-06306ABE759C}"/>
                </a:ext>
              </a:extLst>
            </p:cNvPr>
            <p:cNvSpPr/>
            <p:nvPr userDrawn="1"/>
          </p:nvSpPr>
          <p:spPr>
            <a:xfrm>
              <a:off x="4465002"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1" name="Retângulo 40">
              <a:extLst>
                <a:ext uri="{FF2B5EF4-FFF2-40B4-BE49-F238E27FC236}">
                  <a16:creationId xmlns:a16="http://schemas.microsoft.com/office/drawing/2014/main" id="{2E0BF47A-1C64-45EA-812D-51497E1B0963}"/>
                </a:ext>
              </a:extLst>
            </p:cNvPr>
            <p:cNvSpPr/>
            <p:nvPr userDrawn="1"/>
          </p:nvSpPr>
          <p:spPr>
            <a:xfrm>
              <a:off x="5305655"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2" name="Retângulo 41">
              <a:extLst>
                <a:ext uri="{FF2B5EF4-FFF2-40B4-BE49-F238E27FC236}">
                  <a16:creationId xmlns:a16="http://schemas.microsoft.com/office/drawing/2014/main" id="{3814D601-2755-4850-A413-A5C367A003AF}"/>
                </a:ext>
              </a:extLst>
            </p:cNvPr>
            <p:cNvSpPr/>
            <p:nvPr userDrawn="1"/>
          </p:nvSpPr>
          <p:spPr>
            <a:xfrm>
              <a:off x="6146308" y="3969274"/>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3" name="Retângulo 42">
              <a:extLst>
                <a:ext uri="{FF2B5EF4-FFF2-40B4-BE49-F238E27FC236}">
                  <a16:creationId xmlns:a16="http://schemas.microsoft.com/office/drawing/2014/main" id="{187D314E-16FD-4116-87B9-36C5A366E15E}"/>
                </a:ext>
              </a:extLst>
            </p:cNvPr>
            <p:cNvSpPr/>
            <p:nvPr userDrawn="1"/>
          </p:nvSpPr>
          <p:spPr>
            <a:xfrm>
              <a:off x="6986961" y="3969273"/>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4" name="Retângulo 43">
              <a:extLst>
                <a:ext uri="{FF2B5EF4-FFF2-40B4-BE49-F238E27FC236}">
                  <a16:creationId xmlns:a16="http://schemas.microsoft.com/office/drawing/2014/main" id="{F3A59992-77F6-4C8E-B3B9-276FF434BBA4}"/>
                </a:ext>
              </a:extLst>
            </p:cNvPr>
            <p:cNvSpPr/>
            <p:nvPr userDrawn="1"/>
          </p:nvSpPr>
          <p:spPr>
            <a:xfrm>
              <a:off x="3624349"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5" name="Retângulo 44">
              <a:extLst>
                <a:ext uri="{FF2B5EF4-FFF2-40B4-BE49-F238E27FC236}">
                  <a16:creationId xmlns:a16="http://schemas.microsoft.com/office/drawing/2014/main" id="{9EE5A542-052D-41F4-A76A-88373325A903}"/>
                </a:ext>
              </a:extLst>
            </p:cNvPr>
            <p:cNvSpPr/>
            <p:nvPr userDrawn="1"/>
          </p:nvSpPr>
          <p:spPr>
            <a:xfrm>
              <a:off x="4465002"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6" name="Retângulo 45">
              <a:extLst>
                <a:ext uri="{FF2B5EF4-FFF2-40B4-BE49-F238E27FC236}">
                  <a16:creationId xmlns:a16="http://schemas.microsoft.com/office/drawing/2014/main" id="{DF9B7BB5-115E-449E-BB51-2578FE008615}"/>
                </a:ext>
              </a:extLst>
            </p:cNvPr>
            <p:cNvSpPr/>
            <p:nvPr userDrawn="1"/>
          </p:nvSpPr>
          <p:spPr>
            <a:xfrm>
              <a:off x="5305655"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7" name="Retângulo 46">
              <a:extLst>
                <a:ext uri="{FF2B5EF4-FFF2-40B4-BE49-F238E27FC236}">
                  <a16:creationId xmlns:a16="http://schemas.microsoft.com/office/drawing/2014/main" id="{D69D6204-6D7C-4B08-91BD-C4166BF1E9F1}"/>
                </a:ext>
              </a:extLst>
            </p:cNvPr>
            <p:cNvSpPr/>
            <p:nvPr userDrawn="1"/>
          </p:nvSpPr>
          <p:spPr>
            <a:xfrm>
              <a:off x="6146308" y="4842641"/>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8" name="Retângulo 47">
              <a:extLst>
                <a:ext uri="{FF2B5EF4-FFF2-40B4-BE49-F238E27FC236}">
                  <a16:creationId xmlns:a16="http://schemas.microsoft.com/office/drawing/2014/main" id="{C3AC7C7B-782A-4C53-A3C8-9633D4489E26}"/>
                </a:ext>
              </a:extLst>
            </p:cNvPr>
            <p:cNvSpPr/>
            <p:nvPr userDrawn="1"/>
          </p:nvSpPr>
          <p:spPr>
            <a:xfrm>
              <a:off x="6986961" y="4842640"/>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49" name="Retângulo 48">
              <a:extLst>
                <a:ext uri="{FF2B5EF4-FFF2-40B4-BE49-F238E27FC236}">
                  <a16:creationId xmlns:a16="http://schemas.microsoft.com/office/drawing/2014/main" id="{FF144541-1C20-4C66-84A2-6C0A84C0B060}"/>
                </a:ext>
              </a:extLst>
            </p:cNvPr>
            <p:cNvSpPr/>
            <p:nvPr userDrawn="1"/>
          </p:nvSpPr>
          <p:spPr>
            <a:xfrm>
              <a:off x="3624349"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0" name="Retângulo 49">
              <a:extLst>
                <a:ext uri="{FF2B5EF4-FFF2-40B4-BE49-F238E27FC236}">
                  <a16:creationId xmlns:a16="http://schemas.microsoft.com/office/drawing/2014/main" id="{2DEB6A8E-7CD8-4440-9F19-43670CBEA37B}"/>
                </a:ext>
              </a:extLst>
            </p:cNvPr>
            <p:cNvSpPr/>
            <p:nvPr userDrawn="1"/>
          </p:nvSpPr>
          <p:spPr>
            <a:xfrm>
              <a:off x="4465002"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1" name="Retângulo 50">
              <a:extLst>
                <a:ext uri="{FF2B5EF4-FFF2-40B4-BE49-F238E27FC236}">
                  <a16:creationId xmlns:a16="http://schemas.microsoft.com/office/drawing/2014/main" id="{D4887C49-223A-4B51-BA43-549736D49F9C}"/>
                </a:ext>
              </a:extLst>
            </p:cNvPr>
            <p:cNvSpPr/>
            <p:nvPr userDrawn="1"/>
          </p:nvSpPr>
          <p:spPr>
            <a:xfrm>
              <a:off x="5305655"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2" name="Retângulo 51">
              <a:extLst>
                <a:ext uri="{FF2B5EF4-FFF2-40B4-BE49-F238E27FC236}">
                  <a16:creationId xmlns:a16="http://schemas.microsoft.com/office/drawing/2014/main" id="{B929B50C-D608-4430-B12B-BAF67DA44AFB}"/>
                </a:ext>
              </a:extLst>
            </p:cNvPr>
            <p:cNvSpPr/>
            <p:nvPr userDrawn="1"/>
          </p:nvSpPr>
          <p:spPr>
            <a:xfrm>
              <a:off x="6146308" y="5716007"/>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sp>
          <p:nvSpPr>
            <p:cNvPr id="53" name="Retângulo 52">
              <a:extLst>
                <a:ext uri="{FF2B5EF4-FFF2-40B4-BE49-F238E27FC236}">
                  <a16:creationId xmlns:a16="http://schemas.microsoft.com/office/drawing/2014/main" id="{43C59168-CAF9-48A4-8507-85C414760193}"/>
                </a:ext>
              </a:extLst>
            </p:cNvPr>
            <p:cNvSpPr/>
            <p:nvPr userDrawn="1"/>
          </p:nvSpPr>
          <p:spPr>
            <a:xfrm>
              <a:off x="6986961" y="5716006"/>
              <a:ext cx="436685" cy="436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600"/>
            </a:p>
          </p:txBody>
        </p:sp>
      </p:grpSp>
    </p:spTree>
    <p:extLst>
      <p:ext uri="{BB962C8B-B14F-4D97-AF65-F5344CB8AC3E}">
        <p14:creationId xmlns:p14="http://schemas.microsoft.com/office/powerpoint/2010/main" val="4205979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ide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607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Add Page Title</a:t>
            </a:r>
          </a:p>
        </p:txBody>
      </p:sp>
      <p:sp>
        <p:nvSpPr>
          <p:cNvPr id="3" name="Date Placeholder 2"/>
          <p:cNvSpPr>
            <a:spLocks noGrp="1"/>
          </p:cNvSpPr>
          <p:nvPr>
            <p:ph type="dt" sz="half" idx="10"/>
          </p:nvPr>
        </p:nvSpPr>
        <p:spPr/>
        <p:txBody>
          <a:bodyPr/>
          <a:lstStyle/>
          <a:p>
            <a:fld id="{CB976C1B-C282-5042-963F-A7CF1B513248}"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sp>
        <p:nvSpPr>
          <p:cNvPr id="7" name="Text Placeholder 7">
            <a:extLst>
              <a:ext uri="{FF2B5EF4-FFF2-40B4-BE49-F238E27FC236}">
                <a16:creationId xmlns:a16="http://schemas.microsoft.com/office/drawing/2014/main" id="{775BB555-D6C4-7393-910B-C137C243FAA8}"/>
              </a:ext>
            </a:extLst>
          </p:cNvPr>
          <p:cNvSpPr>
            <a:spLocks noGrp="1"/>
          </p:cNvSpPr>
          <p:nvPr>
            <p:ph type="body" sz="quarter" idx="13" hasCustomPrompt="1"/>
          </p:nvPr>
        </p:nvSpPr>
        <p:spPr>
          <a:xfrm>
            <a:off x="1525588" y="2438400"/>
            <a:ext cx="21336000" cy="914400"/>
          </a:xfrm>
        </p:spPr>
        <p:txBody>
          <a:bodyPr>
            <a:normAutofit/>
          </a:bodyPr>
          <a:lstStyle>
            <a:lvl1pPr marL="0" indent="0">
              <a:buNone/>
              <a:defRPr sz="3200" b="1">
                <a:solidFill>
                  <a:schemeClr val="tx1"/>
                </a:solidFill>
                <a:latin typeface="+mj-lt"/>
              </a:defRPr>
            </a:lvl1pPr>
          </a:lstStyle>
          <a:p>
            <a:pPr lvl="0"/>
            <a:r>
              <a:rPr lang="en-US"/>
              <a:t>Optional Subhead</a:t>
            </a:r>
          </a:p>
        </p:txBody>
      </p:sp>
    </p:spTree>
    <p:extLst>
      <p:ext uri="{BB962C8B-B14F-4D97-AF65-F5344CB8AC3E}">
        <p14:creationId xmlns:p14="http://schemas.microsoft.com/office/powerpoint/2010/main" val="137436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g Text -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5587" y="3068802"/>
            <a:ext cx="17526000" cy="5313198"/>
          </a:xfrm>
        </p:spPr>
        <p:txBody>
          <a:bodyPr anchor="ctr" anchorCtr="0">
            <a:normAutofit/>
          </a:bodyPr>
          <a:lstStyle>
            <a:lvl1pPr>
              <a:defRPr sz="6600"/>
            </a:lvl1pPr>
          </a:lstStyle>
          <a:p>
            <a:r>
              <a:rPr lang="en-US"/>
              <a:t>Big Text Statement</a:t>
            </a:r>
          </a:p>
        </p:txBody>
      </p:sp>
      <p:sp>
        <p:nvSpPr>
          <p:cNvPr id="3" name="Date Placeholder 2"/>
          <p:cNvSpPr>
            <a:spLocks noGrp="1"/>
          </p:cNvSpPr>
          <p:nvPr>
            <p:ph type="dt" sz="half" idx="10"/>
          </p:nvPr>
        </p:nvSpPr>
        <p:spPr/>
        <p:txBody>
          <a:bodyPr/>
          <a:lstStyle/>
          <a:p>
            <a:fld id="{F51C28A0-1C84-5E43-92F3-8A0059F84B6E}" type="datetime2">
              <a:rPr lang="en-US" smtClean="0"/>
              <a:t>Friday, March 1, 2024</a:t>
            </a:fld>
            <a:endParaRPr lang="en-US"/>
          </a:p>
        </p:txBody>
      </p:sp>
      <p:sp>
        <p:nvSpPr>
          <p:cNvPr id="4" name="Footer Placeholder 3"/>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p:cNvSpPr>
            <a:spLocks noGrp="1"/>
          </p:cNvSpPr>
          <p:nvPr>
            <p:ph type="sldNum" sz="quarter" idx="12"/>
          </p:nvPr>
        </p:nvSpPr>
        <p:spPr/>
        <p:txBody>
          <a:bodyPr/>
          <a:lstStyle/>
          <a:p>
            <a:fld id="{9B1748D1-B24F-F743-AFA7-ADB2C4425DB8}" type="slidenum">
              <a:rPr lang="en-US" smtClean="0"/>
              <a:t>‹nº›</a:t>
            </a:fld>
            <a:endParaRPr lang="en-US"/>
          </a:p>
        </p:txBody>
      </p:sp>
      <p:sp>
        <p:nvSpPr>
          <p:cNvPr id="7" name="Text Placeholder 7">
            <a:extLst>
              <a:ext uri="{FF2B5EF4-FFF2-40B4-BE49-F238E27FC236}">
                <a16:creationId xmlns:a16="http://schemas.microsoft.com/office/drawing/2014/main" id="{775BB555-D6C4-7393-910B-C137C243FAA8}"/>
              </a:ext>
            </a:extLst>
          </p:cNvPr>
          <p:cNvSpPr>
            <a:spLocks noGrp="1"/>
          </p:cNvSpPr>
          <p:nvPr>
            <p:ph type="body" sz="quarter" idx="13" hasCustomPrompt="1"/>
          </p:nvPr>
        </p:nvSpPr>
        <p:spPr>
          <a:xfrm>
            <a:off x="1525587" y="9888246"/>
            <a:ext cx="17526000" cy="758952"/>
          </a:xfrm>
        </p:spPr>
        <p:txBody>
          <a:bodyPr>
            <a:normAutofit/>
          </a:bodyPr>
          <a:lstStyle>
            <a:lvl1pPr marL="0" indent="0">
              <a:buNone/>
              <a:defRPr sz="2400" b="0">
                <a:latin typeface="+mn-lt"/>
              </a:defRPr>
            </a:lvl1pPr>
          </a:lstStyle>
          <a:p>
            <a:pPr lvl="0"/>
            <a:r>
              <a:rPr lang="en-US"/>
              <a:t>Optional Copy</a:t>
            </a:r>
          </a:p>
        </p:txBody>
      </p:sp>
    </p:spTree>
    <p:extLst>
      <p:ext uri="{BB962C8B-B14F-4D97-AF65-F5344CB8AC3E}">
        <p14:creationId xmlns:p14="http://schemas.microsoft.com/office/powerpoint/2010/main" val="225036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2.sv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1.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5588" y="1523999"/>
            <a:ext cx="21305520" cy="1524001"/>
          </a:xfrm>
          <a:prstGeom prst="rect">
            <a:avLst/>
          </a:prstGeom>
        </p:spPr>
        <p:txBody>
          <a:bodyPr vert="horz" lIns="0" tIns="0" rIns="0" bIns="0" rtlCol="0" anchor="t" anchorCtr="0">
            <a:normAutofit/>
          </a:bodyPr>
          <a:lstStyle/>
          <a:p>
            <a:r>
              <a:rPr lang="pt-BR"/>
              <a:t>Clique para editar o título Mestre</a:t>
            </a:r>
            <a:endParaRPr lang="en-US"/>
          </a:p>
        </p:txBody>
      </p:sp>
      <p:sp>
        <p:nvSpPr>
          <p:cNvPr id="3" name="Text Placeholder 2"/>
          <p:cNvSpPr>
            <a:spLocks noGrp="1"/>
          </p:cNvSpPr>
          <p:nvPr>
            <p:ph type="body" idx="1"/>
          </p:nvPr>
        </p:nvSpPr>
        <p:spPr>
          <a:xfrm>
            <a:off x="1554479" y="3810000"/>
            <a:ext cx="21305520" cy="8382000"/>
          </a:xfrm>
          <a:prstGeom prst="rect">
            <a:avLst/>
          </a:prstGeom>
        </p:spPr>
        <p:txBody>
          <a:bodyPr vert="horz" lIns="0" tIns="0" rIns="0" bIns="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10669587" y="12877800"/>
            <a:ext cx="5334000" cy="228600"/>
          </a:xfrm>
          <a:prstGeom prst="rect">
            <a:avLst/>
          </a:prstGeom>
        </p:spPr>
        <p:txBody>
          <a:bodyPr vert="horz" lIns="91440" tIns="45720" rIns="91440" bIns="45720" rtlCol="0" anchor="ctr"/>
          <a:lstStyle>
            <a:lvl1pPr algn="r">
              <a:defRPr sz="1300">
                <a:solidFill>
                  <a:schemeClr val="accent4"/>
                </a:solidFill>
              </a:defRPr>
            </a:lvl1pPr>
          </a:lstStyle>
          <a:p>
            <a:fld id="{DFFCD784-572C-8A44-A60D-A24140E9EEE0}" type="datetime2">
              <a:rPr lang="en-US" smtClean="0"/>
              <a:t>Friday, March 1, 2024</a:t>
            </a:fld>
            <a:endParaRPr lang="en-US"/>
          </a:p>
        </p:txBody>
      </p:sp>
      <p:sp>
        <p:nvSpPr>
          <p:cNvPr id="5" name="Footer Placeholder 4"/>
          <p:cNvSpPr>
            <a:spLocks noGrp="1"/>
          </p:cNvSpPr>
          <p:nvPr>
            <p:ph type="ftr" sz="quarter" idx="3"/>
          </p:nvPr>
        </p:nvSpPr>
        <p:spPr>
          <a:xfrm>
            <a:off x="16293147" y="12877799"/>
            <a:ext cx="5577840" cy="228600"/>
          </a:xfrm>
          <a:prstGeom prst="rect">
            <a:avLst/>
          </a:prstGeom>
        </p:spPr>
        <p:txBody>
          <a:bodyPr vert="horz" lIns="91440" tIns="45720" rIns="91440" bIns="45720" rtlCol="0" anchor="ctr"/>
          <a:lstStyle>
            <a:lvl1pPr algn="r">
              <a:defRPr sz="1300">
                <a:solidFill>
                  <a:schemeClr val="accent4"/>
                </a:solidFill>
              </a:defRPr>
            </a:lvl1pPr>
          </a:lstStyle>
          <a:p>
            <a:r>
              <a:rPr lang="en-US"/>
              <a:t>©Great Place To Work</a:t>
            </a:r>
            <a:r>
              <a:rPr lang="en-US" baseline="30000"/>
              <a:t>®</a:t>
            </a:r>
            <a:r>
              <a:rPr lang="en-US"/>
              <a:t> Institute, Inc. All Rights Reserved.</a:t>
            </a:r>
            <a:endParaRPr lang="en-US" baseline="30000"/>
          </a:p>
        </p:txBody>
      </p:sp>
      <p:sp>
        <p:nvSpPr>
          <p:cNvPr id="6" name="Slide Number Placeholder 5"/>
          <p:cNvSpPr>
            <a:spLocks noGrp="1"/>
          </p:cNvSpPr>
          <p:nvPr>
            <p:ph type="sldNum" sz="quarter" idx="4"/>
          </p:nvPr>
        </p:nvSpPr>
        <p:spPr>
          <a:xfrm>
            <a:off x="22130068" y="12877108"/>
            <a:ext cx="731520" cy="228600"/>
          </a:xfrm>
          <a:prstGeom prst="rect">
            <a:avLst/>
          </a:prstGeom>
        </p:spPr>
        <p:txBody>
          <a:bodyPr vert="horz" lIns="91440" tIns="45720" rIns="91440" bIns="45720" rtlCol="0" anchor="ctr"/>
          <a:lstStyle>
            <a:lvl1pPr algn="r">
              <a:defRPr sz="1300">
                <a:solidFill>
                  <a:schemeClr val="accent4"/>
                </a:solidFill>
              </a:defRPr>
            </a:lvl1pPr>
          </a:lstStyle>
          <a:p>
            <a:fld id="{9B1748D1-B24F-F743-AFA7-ADB2C4425DB8}" type="slidenum">
              <a:rPr lang="en-US" smtClean="0"/>
              <a:pPr/>
              <a:t>‹nº›</a:t>
            </a:fld>
            <a:endParaRPr lang="en-US"/>
          </a:p>
        </p:txBody>
      </p:sp>
      <p:pic>
        <p:nvPicPr>
          <p:cNvPr id="11" name="Graphic 10">
            <a:extLst>
              <a:ext uri="{FF2B5EF4-FFF2-40B4-BE49-F238E27FC236}">
                <a16:creationId xmlns:a16="http://schemas.microsoft.com/office/drawing/2014/main" id="{CDD8A787-598B-7B7D-08A5-A7A8C77935F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14234" y="12828340"/>
            <a:ext cx="3566160" cy="277368"/>
          </a:xfrm>
          <a:prstGeom prst="rect">
            <a:avLst/>
          </a:prstGeom>
        </p:spPr>
      </p:pic>
    </p:spTree>
    <p:extLst>
      <p:ext uri="{BB962C8B-B14F-4D97-AF65-F5344CB8AC3E}">
        <p14:creationId xmlns:p14="http://schemas.microsoft.com/office/powerpoint/2010/main" val="2858269802"/>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62" r:id="rId3"/>
    <p:sldLayoutId id="2147483664" r:id="rId4"/>
    <p:sldLayoutId id="2147483665" r:id="rId5"/>
    <p:sldLayoutId id="2147483686" r:id="rId6"/>
    <p:sldLayoutId id="2147483687" r:id="rId7"/>
    <p:sldLayoutId id="2147483666" r:id="rId8"/>
    <p:sldLayoutId id="2147483684" r:id="rId9"/>
    <p:sldLayoutId id="2147483685" r:id="rId10"/>
    <p:sldLayoutId id="2147483672" r:id="rId11"/>
    <p:sldLayoutId id="2147483667" r:id="rId12"/>
    <p:sldLayoutId id="2147483669" r:id="rId13"/>
    <p:sldLayoutId id="2147483682" r:id="rId14"/>
    <p:sldLayoutId id="2147483681" r:id="rId15"/>
    <p:sldLayoutId id="2147483680" r:id="rId16"/>
    <p:sldLayoutId id="2147483689" r:id="rId17"/>
    <p:sldLayoutId id="2147483690" r:id="rId18"/>
    <p:sldLayoutId id="2147483668" r:id="rId19"/>
    <p:sldLayoutId id="2147483688" r:id="rId20"/>
    <p:sldLayoutId id="2147483707" r:id="rId21"/>
  </p:sldLayoutIdLst>
  <p:hf hdr="0"/>
  <p:txStyles>
    <p:title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p:titleStyle>
    <p:bodyStyle>
      <a:lvl1pPr marL="4572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0" userDrawn="1">
          <p15:clr>
            <a:srgbClr val="F26B43"/>
          </p15:clr>
        </p15:guide>
        <p15:guide id="2" pos="961" userDrawn="1">
          <p15:clr>
            <a:srgbClr val="F26B43"/>
          </p15:clr>
        </p15:guide>
        <p15:guide id="3" pos="14401">
          <p15:clr>
            <a:srgbClr val="F26B43"/>
          </p15:clr>
        </p15:guide>
        <p15:guide id="4" orient="horz" pos="7680" userDrawn="1">
          <p15:clr>
            <a:srgbClr val="F26B43"/>
          </p15:clr>
        </p15:guide>
        <p15:guide id="5" orient="horz" pos="2400" userDrawn="1">
          <p15:clr>
            <a:srgbClr val="F26B43"/>
          </p15:clr>
        </p15:guide>
        <p15:guide id="6" pos="1441" userDrawn="1">
          <p15:clr>
            <a:srgbClr val="A4A3A4"/>
          </p15:clr>
        </p15:guide>
        <p15:guide id="8" orient="horz" pos="1440" userDrawn="1">
          <p15:clr>
            <a:srgbClr val="A4A3A4"/>
          </p15:clr>
        </p15:guide>
        <p15:guide id="9" orient="horz" pos="1920" userDrawn="1">
          <p15:clr>
            <a:srgbClr val="A4A3A4"/>
          </p15:clr>
        </p15:guide>
        <p15:guide id="10" orient="horz" pos="2880" userDrawn="1">
          <p15:clr>
            <a:srgbClr val="A4A3A4"/>
          </p15:clr>
        </p15:guide>
        <p15:guide id="11" orient="horz" pos="3360" userDrawn="1">
          <p15:clr>
            <a:srgbClr val="A4A3A4"/>
          </p15:clr>
        </p15:guide>
        <p15:guide id="12" orient="horz" pos="3840" userDrawn="1">
          <p15:clr>
            <a:srgbClr val="A4A3A4"/>
          </p15:clr>
        </p15:guide>
        <p15:guide id="13" orient="horz" pos="4320" userDrawn="1">
          <p15:clr>
            <a:srgbClr val="A4A3A4"/>
          </p15:clr>
        </p15:guide>
        <p15:guide id="14" orient="horz" pos="4800" userDrawn="1">
          <p15:clr>
            <a:srgbClr val="A4A3A4"/>
          </p15:clr>
        </p15:guide>
        <p15:guide id="15" orient="horz" pos="5280" userDrawn="1">
          <p15:clr>
            <a:srgbClr val="A4A3A4"/>
          </p15:clr>
        </p15:guide>
        <p15:guide id="16" orient="horz" pos="5760" userDrawn="1">
          <p15:clr>
            <a:srgbClr val="A4A3A4"/>
          </p15:clr>
        </p15:guide>
        <p15:guide id="17" orient="horz" pos="6240" userDrawn="1">
          <p15:clr>
            <a:srgbClr val="A4A3A4"/>
          </p15:clr>
        </p15:guide>
        <p15:guide id="18" orient="horz" pos="6720" userDrawn="1">
          <p15:clr>
            <a:srgbClr val="A4A3A4"/>
          </p15:clr>
        </p15:guide>
        <p15:guide id="19" orient="horz" pos="7200" userDrawn="1">
          <p15:clr>
            <a:srgbClr val="A4A3A4"/>
          </p15:clr>
        </p15:guide>
        <p15:guide id="20" pos="1921" userDrawn="1">
          <p15:clr>
            <a:srgbClr val="A4A3A4"/>
          </p15:clr>
        </p15:guide>
        <p15:guide id="21" pos="2401" userDrawn="1">
          <p15:clr>
            <a:srgbClr val="A4A3A4"/>
          </p15:clr>
        </p15:guide>
        <p15:guide id="22" pos="2881" userDrawn="1">
          <p15:clr>
            <a:srgbClr val="A4A3A4"/>
          </p15:clr>
        </p15:guide>
        <p15:guide id="23" pos="3361" userDrawn="1">
          <p15:clr>
            <a:srgbClr val="A4A3A4"/>
          </p15:clr>
        </p15:guide>
        <p15:guide id="24" pos="3841" userDrawn="1">
          <p15:clr>
            <a:srgbClr val="A4A3A4"/>
          </p15:clr>
        </p15:guide>
        <p15:guide id="25" pos="4321" userDrawn="1">
          <p15:clr>
            <a:srgbClr val="A4A3A4"/>
          </p15:clr>
        </p15:guide>
        <p15:guide id="26" pos="4801" userDrawn="1">
          <p15:clr>
            <a:srgbClr val="A4A3A4"/>
          </p15:clr>
        </p15:guide>
        <p15:guide id="27" pos="5281" userDrawn="1">
          <p15:clr>
            <a:srgbClr val="A4A3A4"/>
          </p15:clr>
        </p15:guide>
        <p15:guide id="28" pos="5761" userDrawn="1">
          <p15:clr>
            <a:srgbClr val="A4A3A4"/>
          </p15:clr>
        </p15:guide>
        <p15:guide id="29" pos="6241" userDrawn="1">
          <p15:clr>
            <a:srgbClr val="A4A3A4"/>
          </p15:clr>
        </p15:guide>
        <p15:guide id="30" pos="6721" userDrawn="1">
          <p15:clr>
            <a:srgbClr val="A4A3A4"/>
          </p15:clr>
        </p15:guide>
        <p15:guide id="31" pos="7201" userDrawn="1">
          <p15:clr>
            <a:srgbClr val="A4A3A4"/>
          </p15:clr>
        </p15:guide>
        <p15:guide id="32" pos="7681" userDrawn="1">
          <p15:clr>
            <a:srgbClr val="A4A3A4"/>
          </p15:clr>
        </p15:guide>
        <p15:guide id="33" pos="8161" userDrawn="1">
          <p15:clr>
            <a:srgbClr val="A4A3A4"/>
          </p15:clr>
        </p15:guide>
        <p15:guide id="34" pos="8641" userDrawn="1">
          <p15:clr>
            <a:srgbClr val="A4A3A4"/>
          </p15:clr>
        </p15:guide>
        <p15:guide id="35" pos="9121" userDrawn="1">
          <p15:clr>
            <a:srgbClr val="A4A3A4"/>
          </p15:clr>
        </p15:guide>
        <p15:guide id="36" pos="9601" userDrawn="1">
          <p15:clr>
            <a:srgbClr val="A4A3A4"/>
          </p15:clr>
        </p15:guide>
        <p15:guide id="37" pos="10081" userDrawn="1">
          <p15:clr>
            <a:srgbClr val="A4A3A4"/>
          </p15:clr>
        </p15:guide>
        <p15:guide id="38" pos="10561" userDrawn="1">
          <p15:clr>
            <a:srgbClr val="A4A3A4"/>
          </p15:clr>
        </p15:guide>
        <p15:guide id="39" pos="11041" userDrawn="1">
          <p15:clr>
            <a:srgbClr val="A4A3A4"/>
          </p15:clr>
        </p15:guide>
        <p15:guide id="40" pos="11521" userDrawn="1">
          <p15:clr>
            <a:srgbClr val="A4A3A4"/>
          </p15:clr>
        </p15:guide>
        <p15:guide id="41" pos="12001" userDrawn="1">
          <p15:clr>
            <a:srgbClr val="A4A3A4"/>
          </p15:clr>
        </p15:guide>
        <p15:guide id="42" pos="12481" userDrawn="1">
          <p15:clr>
            <a:srgbClr val="A4A3A4"/>
          </p15:clr>
        </p15:guide>
        <p15:guide id="43" pos="12961" userDrawn="1">
          <p15:clr>
            <a:srgbClr val="A4A3A4"/>
          </p15:clr>
        </p15:guide>
        <p15:guide id="44" pos="13441" userDrawn="1">
          <p15:clr>
            <a:srgbClr val="A4A3A4"/>
          </p15:clr>
        </p15:guide>
        <p15:guide id="45" pos="13921"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9D1AAF44-24CF-15BF-7BA7-69B881FB7E9B}"/>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2023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Great</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Place</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To</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Work</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Brasil. Todos os Direitos Reservados</a:t>
            </a:r>
          </a:p>
        </p:txBody>
      </p:sp>
    </p:spTree>
    <p:extLst>
      <p:ext uri="{BB962C8B-B14F-4D97-AF65-F5344CB8AC3E}">
        <p14:creationId xmlns:p14="http://schemas.microsoft.com/office/powerpoint/2010/main" val="403272111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8159581-A7AC-5327-9FFF-8251517E52B5}"/>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2023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Great</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Place</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To</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Work</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Brasil. Todos os Direitos Reservados</a:t>
            </a:r>
          </a:p>
        </p:txBody>
      </p:sp>
    </p:spTree>
    <p:extLst>
      <p:ext uri="{BB962C8B-B14F-4D97-AF65-F5344CB8AC3E}">
        <p14:creationId xmlns:p14="http://schemas.microsoft.com/office/powerpoint/2010/main" val="18078993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A9E460C4-2F74-4B67-A448-27988E822888}"/>
              </a:ext>
            </a:extLst>
          </p:cNvPr>
          <p:cNvSpPr/>
          <p:nvPr userDrawn="1"/>
        </p:nvSpPr>
        <p:spPr>
          <a:xfrm>
            <a:off x="15054598"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Certificação | Consultoria | Liderança | Saúde</a:t>
            </a:r>
          </a:p>
        </p:txBody>
      </p:sp>
      <p:sp>
        <p:nvSpPr>
          <p:cNvPr id="3" name="Rectangle 12">
            <a:extLst>
              <a:ext uri="{FF2B5EF4-FFF2-40B4-BE49-F238E27FC236}">
                <a16:creationId xmlns:a16="http://schemas.microsoft.com/office/drawing/2014/main" id="{0B1C5A6F-94CC-40FF-A4CF-1AA3B4A9661E}"/>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2023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Great</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Place</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To</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a:t>
            </a:r>
            <a:r>
              <a:rPr lang="pt-BR" sz="1600" kern="1200" spc="60" baseline="0" err="1">
                <a:solidFill>
                  <a:schemeClr val="accent3">
                    <a:lumMod val="50000"/>
                  </a:schemeClr>
                </a:solidFill>
                <a:latin typeface="Gilroy" panose="00000500000000000000" pitchFamily="50" charset="0"/>
                <a:ea typeface="+mn-ea"/>
                <a:cs typeface="Segoe UI" panose="020B0502040204020203" pitchFamily="34" charset="0"/>
              </a:rPr>
              <a:t>Work</a:t>
            </a: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 Brasil. Todos os Direitos Reservados</a:t>
            </a:r>
          </a:p>
        </p:txBody>
      </p:sp>
      <p:sp>
        <p:nvSpPr>
          <p:cNvPr id="4" name="Retângulo 3">
            <a:extLst>
              <a:ext uri="{FF2B5EF4-FFF2-40B4-BE49-F238E27FC236}">
                <a16:creationId xmlns:a16="http://schemas.microsoft.com/office/drawing/2014/main" id="{5E89E455-841B-40FB-9FFE-33015EBB1DEF}"/>
              </a:ext>
            </a:extLst>
          </p:cNvPr>
          <p:cNvSpPr/>
          <p:nvPr userDrawn="1"/>
        </p:nvSpPr>
        <p:spPr>
          <a:xfrm>
            <a:off x="22833529" y="12727600"/>
            <a:ext cx="486647" cy="486584"/>
          </a:xfrm>
          <a:prstGeom prst="rect">
            <a:avLst/>
          </a:prstGeom>
          <a:noFill/>
          <a:ln w="63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2CA2A3C9-3C20-4344-9509-63A14F28007E}" type="slidenum">
              <a:rPr lang="pt-BR" sz="1600" b="1" kern="1200" spc="60" baseline="0" smtClean="0">
                <a:solidFill>
                  <a:schemeClr val="accent3">
                    <a:lumMod val="50000"/>
                  </a:schemeClr>
                </a:solidFill>
                <a:latin typeface="Gilroy" panose="00000500000000000000" pitchFamily="50" charset="0"/>
                <a:ea typeface="+mn-ea"/>
                <a:cs typeface="Segoe UI" panose="020B0502040204020203" pitchFamily="34" charset="0"/>
              </a:rPr>
              <a:t>‹nº›</a:t>
            </a:fld>
            <a:endParaRPr lang="pt-BR" sz="1600" b="1" kern="1200" spc="60" baseline="0">
              <a:solidFill>
                <a:schemeClr val="accent3">
                  <a:lumMod val="50000"/>
                </a:schemeClr>
              </a:solidFill>
              <a:latin typeface="Gilroy" panose="00000500000000000000" pitchFamily="50" charset="0"/>
              <a:ea typeface="+mn-ea"/>
              <a:cs typeface="Segoe UI" panose="020B0502040204020203" pitchFamily="34" charset="0"/>
            </a:endParaRPr>
          </a:p>
        </p:txBody>
      </p:sp>
    </p:spTree>
    <p:extLst>
      <p:ext uri="{BB962C8B-B14F-4D97-AF65-F5344CB8AC3E}">
        <p14:creationId xmlns:p14="http://schemas.microsoft.com/office/powerpoint/2010/main" val="1023912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pt-B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5588" y="1523999"/>
            <a:ext cx="21305520" cy="1524001"/>
          </a:xfrm>
          <a:prstGeom prst="rect">
            <a:avLst/>
          </a:prstGeom>
        </p:spPr>
        <p:txBody>
          <a:bodyPr vert="horz" lIns="0" tIns="0" rIns="0" bIns="0" rtlCol="0" anchor="t" anchorCtr="0">
            <a:normAutofit/>
          </a:bodyPr>
          <a:lstStyle/>
          <a:p>
            <a:r>
              <a:rPr lang="pt-BR"/>
              <a:t>Clique para editar o título Mestre</a:t>
            </a:r>
            <a:endParaRPr lang="en-US"/>
          </a:p>
        </p:txBody>
      </p:sp>
      <p:sp>
        <p:nvSpPr>
          <p:cNvPr id="3" name="Text Placeholder 2"/>
          <p:cNvSpPr>
            <a:spLocks noGrp="1"/>
          </p:cNvSpPr>
          <p:nvPr>
            <p:ph type="body" idx="1"/>
          </p:nvPr>
        </p:nvSpPr>
        <p:spPr>
          <a:xfrm>
            <a:off x="1554479" y="3810000"/>
            <a:ext cx="21305520" cy="8382000"/>
          </a:xfrm>
          <a:prstGeom prst="rect">
            <a:avLst/>
          </a:prstGeom>
        </p:spPr>
        <p:txBody>
          <a:bodyPr vert="horz" lIns="0" tIns="0" rIns="0" bIns="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10669587" y="12877800"/>
            <a:ext cx="5334000" cy="228600"/>
          </a:xfrm>
          <a:prstGeom prst="rect">
            <a:avLst/>
          </a:prstGeom>
        </p:spPr>
        <p:txBody>
          <a:bodyPr vert="horz" lIns="91440" tIns="45720" rIns="91440" bIns="45720" rtlCol="0" anchor="ctr"/>
          <a:lstStyle>
            <a:lvl1pPr algn="r">
              <a:defRPr sz="1300">
                <a:solidFill>
                  <a:schemeClr val="accent4"/>
                </a:solidFill>
              </a:defRPr>
            </a:lvl1pPr>
          </a:lstStyle>
          <a:p>
            <a:fld id="{DFFCD784-572C-8A44-A60D-A24140E9EEE0}" type="datetime2">
              <a:rPr lang="en-US" smtClean="0"/>
              <a:t>Friday, March 1, 2024</a:t>
            </a:fld>
            <a:endParaRPr lang="en-US"/>
          </a:p>
        </p:txBody>
      </p:sp>
      <p:sp>
        <p:nvSpPr>
          <p:cNvPr id="5" name="Footer Placeholder 4"/>
          <p:cNvSpPr>
            <a:spLocks noGrp="1"/>
          </p:cNvSpPr>
          <p:nvPr>
            <p:ph type="ftr" sz="quarter" idx="3"/>
          </p:nvPr>
        </p:nvSpPr>
        <p:spPr>
          <a:xfrm>
            <a:off x="16293147" y="12877799"/>
            <a:ext cx="5577840" cy="228600"/>
          </a:xfrm>
          <a:prstGeom prst="rect">
            <a:avLst/>
          </a:prstGeom>
        </p:spPr>
        <p:txBody>
          <a:bodyPr vert="horz" lIns="91440" tIns="45720" rIns="91440" bIns="45720" rtlCol="0" anchor="ctr"/>
          <a:lstStyle>
            <a:lvl1pPr algn="r">
              <a:defRPr sz="1300">
                <a:solidFill>
                  <a:schemeClr val="accent4"/>
                </a:solidFill>
              </a:defRPr>
            </a:lvl1pPr>
          </a:lstStyle>
          <a:p>
            <a:r>
              <a:rPr lang="en-US"/>
              <a:t>©Great Place To Work</a:t>
            </a:r>
            <a:r>
              <a:rPr lang="en-US" baseline="30000"/>
              <a:t>®</a:t>
            </a:r>
            <a:r>
              <a:rPr lang="en-US"/>
              <a:t> Institute, Inc. All Rights Reserved.</a:t>
            </a:r>
            <a:endParaRPr lang="en-US" baseline="30000"/>
          </a:p>
        </p:txBody>
      </p:sp>
      <p:sp>
        <p:nvSpPr>
          <p:cNvPr id="6" name="Slide Number Placeholder 5"/>
          <p:cNvSpPr>
            <a:spLocks noGrp="1"/>
          </p:cNvSpPr>
          <p:nvPr>
            <p:ph type="sldNum" sz="quarter" idx="4"/>
          </p:nvPr>
        </p:nvSpPr>
        <p:spPr>
          <a:xfrm>
            <a:off x="22130068" y="12877108"/>
            <a:ext cx="731520" cy="228600"/>
          </a:xfrm>
          <a:prstGeom prst="rect">
            <a:avLst/>
          </a:prstGeom>
        </p:spPr>
        <p:txBody>
          <a:bodyPr vert="horz" lIns="91440" tIns="45720" rIns="91440" bIns="45720" rtlCol="0" anchor="ctr"/>
          <a:lstStyle>
            <a:lvl1pPr algn="r">
              <a:defRPr sz="1300">
                <a:solidFill>
                  <a:schemeClr val="accent4"/>
                </a:solidFill>
              </a:defRPr>
            </a:lvl1pPr>
          </a:lstStyle>
          <a:p>
            <a:fld id="{9B1748D1-B24F-F743-AFA7-ADB2C4425DB8}" type="slidenum">
              <a:rPr lang="en-US" smtClean="0"/>
              <a:pPr/>
              <a:t>‹nº›</a:t>
            </a:fld>
            <a:endParaRPr lang="en-US"/>
          </a:p>
        </p:txBody>
      </p:sp>
      <p:pic>
        <p:nvPicPr>
          <p:cNvPr id="11" name="Graphic 10">
            <a:extLst>
              <a:ext uri="{FF2B5EF4-FFF2-40B4-BE49-F238E27FC236}">
                <a16:creationId xmlns:a16="http://schemas.microsoft.com/office/drawing/2014/main" id="{CDD8A787-598B-7B7D-08A5-A7A8C77935F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14234" y="12828340"/>
            <a:ext cx="3566160" cy="277368"/>
          </a:xfrm>
          <a:prstGeom prst="rect">
            <a:avLst/>
          </a:prstGeom>
        </p:spPr>
      </p:pic>
    </p:spTree>
    <p:extLst>
      <p:ext uri="{BB962C8B-B14F-4D97-AF65-F5344CB8AC3E}">
        <p14:creationId xmlns:p14="http://schemas.microsoft.com/office/powerpoint/2010/main" val="285826980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Lst>
  <p:hf hdr="0"/>
  <p:txStyles>
    <p:title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p:titleStyle>
    <p:bodyStyle>
      <a:lvl1pPr marL="4572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0" userDrawn="1">
          <p15:clr>
            <a:srgbClr val="F26B43"/>
          </p15:clr>
        </p15:guide>
        <p15:guide id="2" pos="961" userDrawn="1">
          <p15:clr>
            <a:srgbClr val="F26B43"/>
          </p15:clr>
        </p15:guide>
        <p15:guide id="3" pos="14401">
          <p15:clr>
            <a:srgbClr val="F26B43"/>
          </p15:clr>
        </p15:guide>
        <p15:guide id="4" orient="horz" pos="7680" userDrawn="1">
          <p15:clr>
            <a:srgbClr val="F26B43"/>
          </p15:clr>
        </p15:guide>
        <p15:guide id="5" orient="horz" pos="2400" userDrawn="1">
          <p15:clr>
            <a:srgbClr val="F26B43"/>
          </p15:clr>
        </p15:guide>
        <p15:guide id="6" pos="1441" userDrawn="1">
          <p15:clr>
            <a:srgbClr val="A4A3A4"/>
          </p15:clr>
        </p15:guide>
        <p15:guide id="8" orient="horz" pos="1440" userDrawn="1">
          <p15:clr>
            <a:srgbClr val="A4A3A4"/>
          </p15:clr>
        </p15:guide>
        <p15:guide id="9" orient="horz" pos="1920" userDrawn="1">
          <p15:clr>
            <a:srgbClr val="A4A3A4"/>
          </p15:clr>
        </p15:guide>
        <p15:guide id="10" orient="horz" pos="2880" userDrawn="1">
          <p15:clr>
            <a:srgbClr val="A4A3A4"/>
          </p15:clr>
        </p15:guide>
        <p15:guide id="11" orient="horz" pos="3360" userDrawn="1">
          <p15:clr>
            <a:srgbClr val="A4A3A4"/>
          </p15:clr>
        </p15:guide>
        <p15:guide id="12" orient="horz" pos="3840" userDrawn="1">
          <p15:clr>
            <a:srgbClr val="A4A3A4"/>
          </p15:clr>
        </p15:guide>
        <p15:guide id="13" orient="horz" pos="4320" userDrawn="1">
          <p15:clr>
            <a:srgbClr val="A4A3A4"/>
          </p15:clr>
        </p15:guide>
        <p15:guide id="14" orient="horz" pos="4800" userDrawn="1">
          <p15:clr>
            <a:srgbClr val="A4A3A4"/>
          </p15:clr>
        </p15:guide>
        <p15:guide id="15" orient="horz" pos="5280" userDrawn="1">
          <p15:clr>
            <a:srgbClr val="A4A3A4"/>
          </p15:clr>
        </p15:guide>
        <p15:guide id="16" orient="horz" pos="5760" userDrawn="1">
          <p15:clr>
            <a:srgbClr val="A4A3A4"/>
          </p15:clr>
        </p15:guide>
        <p15:guide id="17" orient="horz" pos="6240" userDrawn="1">
          <p15:clr>
            <a:srgbClr val="A4A3A4"/>
          </p15:clr>
        </p15:guide>
        <p15:guide id="18" orient="horz" pos="6720" userDrawn="1">
          <p15:clr>
            <a:srgbClr val="A4A3A4"/>
          </p15:clr>
        </p15:guide>
        <p15:guide id="19" orient="horz" pos="7200" userDrawn="1">
          <p15:clr>
            <a:srgbClr val="A4A3A4"/>
          </p15:clr>
        </p15:guide>
        <p15:guide id="20" pos="1921" userDrawn="1">
          <p15:clr>
            <a:srgbClr val="A4A3A4"/>
          </p15:clr>
        </p15:guide>
        <p15:guide id="21" pos="2401" userDrawn="1">
          <p15:clr>
            <a:srgbClr val="A4A3A4"/>
          </p15:clr>
        </p15:guide>
        <p15:guide id="22" pos="2881" userDrawn="1">
          <p15:clr>
            <a:srgbClr val="A4A3A4"/>
          </p15:clr>
        </p15:guide>
        <p15:guide id="23" pos="3361" userDrawn="1">
          <p15:clr>
            <a:srgbClr val="A4A3A4"/>
          </p15:clr>
        </p15:guide>
        <p15:guide id="24" pos="3841" userDrawn="1">
          <p15:clr>
            <a:srgbClr val="A4A3A4"/>
          </p15:clr>
        </p15:guide>
        <p15:guide id="25" pos="4321" userDrawn="1">
          <p15:clr>
            <a:srgbClr val="A4A3A4"/>
          </p15:clr>
        </p15:guide>
        <p15:guide id="26" pos="4801" userDrawn="1">
          <p15:clr>
            <a:srgbClr val="A4A3A4"/>
          </p15:clr>
        </p15:guide>
        <p15:guide id="27" pos="5281" userDrawn="1">
          <p15:clr>
            <a:srgbClr val="A4A3A4"/>
          </p15:clr>
        </p15:guide>
        <p15:guide id="28" pos="5761" userDrawn="1">
          <p15:clr>
            <a:srgbClr val="A4A3A4"/>
          </p15:clr>
        </p15:guide>
        <p15:guide id="29" pos="6241" userDrawn="1">
          <p15:clr>
            <a:srgbClr val="A4A3A4"/>
          </p15:clr>
        </p15:guide>
        <p15:guide id="30" pos="6721" userDrawn="1">
          <p15:clr>
            <a:srgbClr val="A4A3A4"/>
          </p15:clr>
        </p15:guide>
        <p15:guide id="31" pos="7201" userDrawn="1">
          <p15:clr>
            <a:srgbClr val="A4A3A4"/>
          </p15:clr>
        </p15:guide>
        <p15:guide id="32" pos="7681" userDrawn="1">
          <p15:clr>
            <a:srgbClr val="A4A3A4"/>
          </p15:clr>
        </p15:guide>
        <p15:guide id="33" pos="8161" userDrawn="1">
          <p15:clr>
            <a:srgbClr val="A4A3A4"/>
          </p15:clr>
        </p15:guide>
        <p15:guide id="34" pos="8641" userDrawn="1">
          <p15:clr>
            <a:srgbClr val="A4A3A4"/>
          </p15:clr>
        </p15:guide>
        <p15:guide id="35" pos="9121" userDrawn="1">
          <p15:clr>
            <a:srgbClr val="A4A3A4"/>
          </p15:clr>
        </p15:guide>
        <p15:guide id="36" pos="9601" userDrawn="1">
          <p15:clr>
            <a:srgbClr val="A4A3A4"/>
          </p15:clr>
        </p15:guide>
        <p15:guide id="37" pos="10081" userDrawn="1">
          <p15:clr>
            <a:srgbClr val="A4A3A4"/>
          </p15:clr>
        </p15:guide>
        <p15:guide id="38" pos="10561" userDrawn="1">
          <p15:clr>
            <a:srgbClr val="A4A3A4"/>
          </p15:clr>
        </p15:guide>
        <p15:guide id="39" pos="11041" userDrawn="1">
          <p15:clr>
            <a:srgbClr val="A4A3A4"/>
          </p15:clr>
        </p15:guide>
        <p15:guide id="40" pos="11521" userDrawn="1">
          <p15:clr>
            <a:srgbClr val="A4A3A4"/>
          </p15:clr>
        </p15:guide>
        <p15:guide id="41" pos="12001" userDrawn="1">
          <p15:clr>
            <a:srgbClr val="A4A3A4"/>
          </p15:clr>
        </p15:guide>
        <p15:guide id="42" pos="12481" userDrawn="1">
          <p15:clr>
            <a:srgbClr val="A4A3A4"/>
          </p15:clr>
        </p15:guide>
        <p15:guide id="43" pos="12961" userDrawn="1">
          <p15:clr>
            <a:srgbClr val="A4A3A4"/>
          </p15:clr>
        </p15:guide>
        <p15:guide id="44" pos="13441" userDrawn="1">
          <p15:clr>
            <a:srgbClr val="A4A3A4"/>
          </p15:clr>
        </p15:guide>
        <p15:guide id="45" pos="13921"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A9E460C4-2F74-4B67-A448-27988E822888}"/>
              </a:ext>
            </a:extLst>
          </p:cNvPr>
          <p:cNvSpPr/>
          <p:nvPr userDrawn="1"/>
        </p:nvSpPr>
        <p:spPr>
          <a:xfrm>
            <a:off x="15054598" y="12847783"/>
            <a:ext cx="7500084" cy="246221"/>
          </a:xfrm>
          <a:prstGeom prst="rect">
            <a:avLst/>
          </a:prstGeom>
        </p:spPr>
        <p:txBody>
          <a:bodyPr wrap="square" lIns="0" tIns="0" rIns="0" bIns="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lang="pt-BR" sz="1600" kern="1200" spc="60" baseline="0">
                <a:solidFill>
                  <a:schemeClr val="accent3">
                    <a:lumMod val="50000"/>
                  </a:schemeClr>
                </a:solidFill>
                <a:latin typeface="Gilroy" panose="00000500000000000000" pitchFamily="50" charset="0"/>
                <a:ea typeface="+mn-ea"/>
                <a:cs typeface="Segoe UI" panose="020B0502040204020203" pitchFamily="34" charset="0"/>
              </a:rPr>
              <a:t>Certificação | Consultoria | Liderança | Saúde</a:t>
            </a:r>
          </a:p>
        </p:txBody>
      </p:sp>
      <p:sp>
        <p:nvSpPr>
          <p:cNvPr id="3" name="Rectangle 12">
            <a:extLst>
              <a:ext uri="{FF2B5EF4-FFF2-40B4-BE49-F238E27FC236}">
                <a16:creationId xmlns:a16="http://schemas.microsoft.com/office/drawing/2014/main" id="{0B1C5A6F-94CC-40FF-A4CF-1AA3B4A9661E}"/>
              </a:ext>
            </a:extLst>
          </p:cNvPr>
          <p:cNvSpPr/>
          <p:nvPr userDrawn="1"/>
        </p:nvSpPr>
        <p:spPr>
          <a:xfrm>
            <a:off x="956083" y="12859193"/>
            <a:ext cx="7500084" cy="246221"/>
          </a:xfrm>
          <a:prstGeom prst="rect">
            <a:avLst/>
          </a:prstGeom>
        </p:spPr>
        <p:txBody>
          <a:bodyPr wrap="square" lIns="0" tIns="0" rIns="0" bIns="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pt-BR" sz="1600" kern="1200" spc="60" baseline="0" dirty="0">
                <a:solidFill>
                  <a:schemeClr val="accent3">
                    <a:lumMod val="50000"/>
                  </a:schemeClr>
                </a:solidFill>
                <a:latin typeface="Gilroy" panose="00000500000000000000" pitchFamily="50" charset="0"/>
                <a:ea typeface="+mn-ea"/>
                <a:cs typeface="Segoe UI" panose="020B0502040204020203" pitchFamily="34" charset="0"/>
              </a:rPr>
              <a:t>© 2022 Great Place To Work® Brasil. Todos os Direitos Reservados</a:t>
            </a:r>
          </a:p>
        </p:txBody>
      </p:sp>
      <p:sp>
        <p:nvSpPr>
          <p:cNvPr id="4" name="Retângulo 3">
            <a:extLst>
              <a:ext uri="{FF2B5EF4-FFF2-40B4-BE49-F238E27FC236}">
                <a16:creationId xmlns:a16="http://schemas.microsoft.com/office/drawing/2014/main" id="{5E89E455-841B-40FB-9FFE-33015EBB1DEF}"/>
              </a:ext>
            </a:extLst>
          </p:cNvPr>
          <p:cNvSpPr/>
          <p:nvPr userDrawn="1"/>
        </p:nvSpPr>
        <p:spPr>
          <a:xfrm>
            <a:off x="22833529" y="12727600"/>
            <a:ext cx="486647" cy="486584"/>
          </a:xfrm>
          <a:prstGeom prst="rect">
            <a:avLst/>
          </a:prstGeom>
          <a:noFill/>
          <a:ln w="63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fld id="{2CA2A3C9-3C20-4344-9509-63A14F28007E}" type="slidenum">
              <a:rPr lang="pt-BR" sz="1600" b="1" kern="1200" spc="60" baseline="0" smtClean="0">
                <a:solidFill>
                  <a:schemeClr val="accent3">
                    <a:lumMod val="50000"/>
                  </a:schemeClr>
                </a:solidFill>
                <a:latin typeface="Gilroy" panose="00000500000000000000" pitchFamily="50" charset="0"/>
                <a:ea typeface="+mn-ea"/>
                <a:cs typeface="Segoe UI" panose="020B0502040204020203" pitchFamily="34" charset="0"/>
              </a:rPr>
              <a:t>‹nº›</a:t>
            </a:fld>
            <a:endParaRPr lang="pt-BR" sz="1600" b="1" kern="1200" spc="60" baseline="0">
              <a:solidFill>
                <a:schemeClr val="accent3">
                  <a:lumMod val="50000"/>
                </a:schemeClr>
              </a:solidFill>
              <a:latin typeface="Gilroy" panose="00000500000000000000" pitchFamily="50" charset="0"/>
              <a:ea typeface="+mn-ea"/>
              <a:cs typeface="Segoe UI" panose="020B0502040204020203" pitchFamily="34" charset="0"/>
            </a:endParaRPr>
          </a:p>
        </p:txBody>
      </p:sp>
    </p:spTree>
    <p:extLst>
      <p:ext uri="{BB962C8B-B14F-4D97-AF65-F5344CB8AC3E}">
        <p14:creationId xmlns:p14="http://schemas.microsoft.com/office/powerpoint/2010/main" val="424351399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pt-B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onteudo.gptw.com.br/planos-enterprise" TargetMode="Externa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9.sv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nteudo.gptw.com.br/modelo-trust-index" TargetMode="External"/><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hyperlink" Target="https://conteudo.gptw.com.br/modelo-relatorio-certificacao-premium" TargetMode="External"/><Relationship Id="rId5" Type="http://schemas.openxmlformats.org/officeDocument/2006/relationships/hyperlink" Target="https://conteudo.gptw.com.br/modelo-relatorio-certificacao-plus" TargetMode="Externa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59.xml"/><Relationship Id="rId6" Type="http://schemas.openxmlformats.org/officeDocument/2006/relationships/image" Target="../media/image92.pn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hyperlink" Target="https://jornada-certificacao.gptw.com.br/"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6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A15C-8B0B-8101-5751-53A29C04CBF4}"/>
              </a:ext>
            </a:extLst>
          </p:cNvPr>
          <p:cNvSpPr>
            <a:spLocks noGrp="1"/>
          </p:cNvSpPr>
          <p:nvPr>
            <p:ph type="ctrTitle"/>
          </p:nvPr>
        </p:nvSpPr>
        <p:spPr>
          <a:xfrm>
            <a:off x="1631914" y="3970048"/>
            <a:ext cx="16764000" cy="4572000"/>
          </a:xfrm>
        </p:spPr>
        <p:txBody>
          <a:bodyPr>
            <a:normAutofit fontScale="90000"/>
          </a:bodyPr>
          <a:lstStyle/>
          <a:p>
            <a:pPr>
              <a:lnSpc>
                <a:spcPct val="100000"/>
              </a:lnSpc>
            </a:pPr>
            <a:r>
              <a:rPr lang="en-US" dirty="0"/>
              <a:t>Certification &amp; Best Workplaces Lists Journey</a:t>
            </a:r>
          </a:p>
        </p:txBody>
      </p:sp>
    </p:spTree>
    <p:extLst>
      <p:ext uri="{BB962C8B-B14F-4D97-AF65-F5344CB8AC3E}">
        <p14:creationId xmlns:p14="http://schemas.microsoft.com/office/powerpoint/2010/main" val="3682295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617DE2C-B9D5-911C-3170-2F6DEE24E85D}"/>
              </a:ext>
            </a:extLst>
          </p:cNvPr>
          <p:cNvSpPr>
            <a:spLocks noGrp="1"/>
          </p:cNvSpPr>
          <p:nvPr>
            <p:ph type="title"/>
          </p:nvPr>
        </p:nvSpPr>
        <p:spPr>
          <a:xfrm>
            <a:off x="3049588" y="1713265"/>
            <a:ext cx="21305520" cy="1524001"/>
          </a:xfrm>
        </p:spPr>
        <p:txBody>
          <a:bodyPr>
            <a:normAutofit/>
          </a:bodyPr>
          <a:lstStyle/>
          <a:p>
            <a:r>
              <a:rPr kumimoji="0" lang="pt-BR" sz="6600" i="0" u="none" strike="noStrike" kern="1200" cap="none" spc="0" normalizeH="0" baseline="0" noProof="0" dirty="0" err="1">
                <a:ln>
                  <a:noFill/>
                </a:ln>
                <a:solidFill>
                  <a:srgbClr val="111111"/>
                </a:solidFill>
                <a:effectLst/>
                <a:uLnTx/>
                <a:uFillTx/>
                <a:ea typeface="+mn-ea"/>
                <a:cs typeface="+mn-cs"/>
              </a:rPr>
              <a:t>Become</a:t>
            </a:r>
            <a:r>
              <a:rPr kumimoji="0" lang="pt-BR" sz="6600" i="0" u="none" strike="noStrike" kern="1200" cap="none" spc="0" normalizeH="0" baseline="0" noProof="0" dirty="0">
                <a:ln>
                  <a:noFill/>
                </a:ln>
                <a:solidFill>
                  <a:srgbClr val="111111"/>
                </a:solidFill>
                <a:effectLst/>
                <a:uLnTx/>
                <a:uFillTx/>
                <a:ea typeface="+mn-ea"/>
                <a:cs typeface="+mn-cs"/>
              </a:rPr>
              <a:t> </a:t>
            </a:r>
            <a:r>
              <a:rPr kumimoji="0" lang="pt-BR" sz="6600" i="0" u="none" strike="noStrike" kern="1200" cap="none" spc="0" normalizeH="0" baseline="0" noProof="0" dirty="0" err="1">
                <a:ln>
                  <a:noFill/>
                </a:ln>
                <a:solidFill>
                  <a:srgbClr val="111111"/>
                </a:solidFill>
                <a:effectLst/>
                <a:uLnTx/>
                <a:uFillTx/>
                <a:ea typeface="+mn-ea"/>
                <a:cs typeface="+mn-cs"/>
              </a:rPr>
              <a:t>certified</a:t>
            </a:r>
            <a:endParaRPr kumimoji="0" lang="pt-BR" sz="6600" i="0" u="none" strike="noStrike" kern="1200" cap="none" spc="0" normalizeH="0" baseline="0" noProof="0" dirty="0">
              <a:ln>
                <a:noFill/>
              </a:ln>
              <a:solidFill>
                <a:srgbClr val="111111"/>
              </a:solidFill>
              <a:effectLst/>
              <a:uLnTx/>
              <a:uFillTx/>
              <a:ea typeface="+mn-ea"/>
              <a:cs typeface="+mn-cs"/>
            </a:endParaRPr>
          </a:p>
        </p:txBody>
      </p:sp>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10</a:t>
            </a:fld>
            <a:endParaRPr lang="en-US"/>
          </a:p>
        </p:txBody>
      </p:sp>
      <p:sp>
        <p:nvSpPr>
          <p:cNvPr id="11" name="Espaço Reservado para Texto 10">
            <a:extLst>
              <a:ext uri="{FF2B5EF4-FFF2-40B4-BE49-F238E27FC236}">
                <a16:creationId xmlns:a16="http://schemas.microsoft.com/office/drawing/2014/main" id="{57746516-CD81-AE1C-D22E-5EFBEC0DD149}"/>
              </a:ext>
            </a:extLst>
          </p:cNvPr>
          <p:cNvSpPr>
            <a:spLocks noGrp="1"/>
          </p:cNvSpPr>
          <p:nvPr>
            <p:ph type="body" sz="quarter" idx="13"/>
          </p:nvPr>
        </p:nvSpPr>
        <p:spPr>
          <a:xfrm>
            <a:off x="3049587" y="3061563"/>
            <a:ext cx="20174741" cy="2624502"/>
          </a:xfrm>
        </p:spPr>
        <p:txBody>
          <a:bodyPr>
            <a:normAutofit/>
          </a:bodyPr>
          <a:lstStyle/>
          <a:p>
            <a:pPr marL="0" algn="l" defTabSz="914400" rtl="0" eaLnBrk="1" latinLnBrk="0" hangingPunct="1">
              <a:lnSpc>
                <a:spcPct val="100000"/>
              </a:lnSpc>
            </a:pPr>
            <a:r>
              <a:rPr lang="en-US" b="0" kern="1200" dirty="0">
                <a:solidFill>
                  <a:schemeClr val="dk1"/>
                </a:solidFill>
                <a:latin typeface="+mn-lt"/>
                <a:ea typeface="+mn-ea"/>
                <a:cs typeface="+mn-cs"/>
              </a:rPr>
              <a:t>To achieve the certification, your organization will need to </a:t>
            </a:r>
            <a:r>
              <a:rPr lang="en-US" kern="1200" dirty="0">
                <a:solidFill>
                  <a:schemeClr val="dk1"/>
                </a:solidFill>
                <a:latin typeface="+mn-lt"/>
                <a:ea typeface="+mn-ea"/>
                <a:cs typeface="+mn-cs"/>
              </a:rPr>
              <a:t>reach the minimum sample size of respondents </a:t>
            </a:r>
            <a:r>
              <a:rPr lang="en-US" b="0" kern="1200" dirty="0">
                <a:solidFill>
                  <a:schemeClr val="dk1"/>
                </a:solidFill>
                <a:latin typeface="+mn-lt"/>
                <a:ea typeface="+mn-ea"/>
                <a:cs typeface="+mn-cs"/>
              </a:rPr>
              <a:t>and a score of </a:t>
            </a:r>
            <a:r>
              <a:rPr lang="en-US" kern="1200" dirty="0">
                <a:solidFill>
                  <a:schemeClr val="dk1"/>
                </a:solidFill>
                <a:latin typeface="+mn-lt"/>
                <a:ea typeface="+mn-ea"/>
                <a:cs typeface="+mn-cs"/>
              </a:rPr>
              <a:t>at least 70 points </a:t>
            </a:r>
            <a:r>
              <a:rPr lang="en-US" b="0" kern="1200" dirty="0">
                <a:solidFill>
                  <a:schemeClr val="dk1"/>
                </a:solidFill>
                <a:latin typeface="+mn-lt"/>
                <a:ea typeface="+mn-ea"/>
                <a:cs typeface="+mn-cs"/>
              </a:rPr>
              <a:t>on the GPTW Trust Index survey.</a:t>
            </a:r>
            <a:r>
              <a:rPr lang="en-US" b="0" dirty="0">
                <a:solidFill>
                  <a:schemeClr val="dk1"/>
                </a:solidFill>
                <a:latin typeface="+mn-lt"/>
              </a:rPr>
              <a:t> Besides that</a:t>
            </a:r>
            <a:r>
              <a:rPr lang="en-US" b="0" kern="1200" dirty="0">
                <a:solidFill>
                  <a:schemeClr val="dk1"/>
                </a:solidFill>
                <a:latin typeface="+mn-lt"/>
                <a:ea typeface="+mn-ea"/>
                <a:cs typeface="+mn-cs"/>
              </a:rPr>
              <a:t>, it is essential to meet our audit criteria. After the survey concludes, we will conduct a brief analysis within up to 3 business days to release the certification </a:t>
            </a:r>
            <a:r>
              <a:rPr lang="en-US" b="0" dirty="0">
                <a:solidFill>
                  <a:schemeClr val="dk1"/>
                </a:solidFill>
                <a:latin typeface="+mn-lt"/>
              </a:rPr>
              <a:t>badge</a:t>
            </a:r>
            <a:r>
              <a:rPr lang="en-US" b="0" kern="1200" dirty="0">
                <a:solidFill>
                  <a:schemeClr val="dk1"/>
                </a:solidFill>
                <a:latin typeface="+mn-lt"/>
                <a:ea typeface="+mn-ea"/>
                <a:cs typeface="+mn-cs"/>
              </a:rPr>
              <a:t>.</a:t>
            </a:r>
            <a:endParaRPr lang="pt-BR" sz="2800" dirty="0"/>
          </a:p>
        </p:txBody>
      </p:sp>
      <p:sp>
        <p:nvSpPr>
          <p:cNvPr id="7" name="Elipse 6">
            <a:extLst>
              <a:ext uri="{FF2B5EF4-FFF2-40B4-BE49-F238E27FC236}">
                <a16:creationId xmlns:a16="http://schemas.microsoft.com/office/drawing/2014/main" id="{1126BEDE-216A-E873-BDDF-882CC5E358E4}"/>
              </a:ext>
            </a:extLst>
          </p:cNvPr>
          <p:cNvSpPr/>
          <p:nvPr/>
        </p:nvSpPr>
        <p:spPr>
          <a:xfrm>
            <a:off x="1495108" y="1524000"/>
            <a:ext cx="1254849" cy="12606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a:latin typeface="+mj-lt"/>
              </a:rPr>
              <a:t>3</a:t>
            </a:r>
          </a:p>
        </p:txBody>
      </p:sp>
      <p:grpSp>
        <p:nvGrpSpPr>
          <p:cNvPr id="2" name="Agrupar 1">
            <a:extLst>
              <a:ext uri="{FF2B5EF4-FFF2-40B4-BE49-F238E27FC236}">
                <a16:creationId xmlns:a16="http://schemas.microsoft.com/office/drawing/2014/main" id="{DA34BCCA-47CF-8C25-125F-E3525ABDFD92}"/>
              </a:ext>
            </a:extLst>
          </p:cNvPr>
          <p:cNvGrpSpPr/>
          <p:nvPr/>
        </p:nvGrpSpPr>
        <p:grpSpPr>
          <a:xfrm>
            <a:off x="1676972" y="6092199"/>
            <a:ext cx="21547357" cy="4539231"/>
            <a:chOff x="836340" y="2829634"/>
            <a:chExt cx="10132326" cy="2118524"/>
          </a:xfrm>
        </p:grpSpPr>
        <p:sp>
          <p:nvSpPr>
            <p:cNvPr id="3" name="Retângulo: Cantos Arredondados 2">
              <a:extLst>
                <a:ext uri="{FF2B5EF4-FFF2-40B4-BE49-F238E27FC236}">
                  <a16:creationId xmlns:a16="http://schemas.microsoft.com/office/drawing/2014/main" id="{FCA276D2-C4D8-0C54-3C4A-70C6B53BC4D4}"/>
                </a:ext>
              </a:extLst>
            </p:cNvPr>
            <p:cNvSpPr/>
            <p:nvPr/>
          </p:nvSpPr>
          <p:spPr>
            <a:xfrm>
              <a:off x="8122851" y="3527632"/>
              <a:ext cx="2845815" cy="73497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44000" bIns="0" rtlCol="0" anchor="ctr"/>
            <a:lstStyle/>
            <a:p>
              <a:pPr algn="r"/>
              <a:r>
                <a:rPr lang="pt-BR" sz="4400" b="1" kern="900" spc="30" dirty="0" err="1">
                  <a:solidFill>
                    <a:schemeClr val="bg2"/>
                  </a:solidFill>
                  <a:latin typeface="+mj-lt"/>
                </a:rPr>
                <a:t>Valid</a:t>
              </a:r>
              <a:r>
                <a:rPr lang="pt-BR" sz="4400" b="1" kern="900" spc="30" dirty="0">
                  <a:solidFill>
                    <a:schemeClr val="bg2"/>
                  </a:solidFill>
                  <a:latin typeface="+mj-lt"/>
                </a:rPr>
                <a:t> for 12 </a:t>
              </a:r>
              <a:r>
                <a:rPr lang="pt-BR" sz="4400" b="1" kern="900" spc="30" dirty="0" err="1">
                  <a:solidFill>
                    <a:schemeClr val="bg2"/>
                  </a:solidFill>
                  <a:latin typeface="+mj-lt"/>
                </a:rPr>
                <a:t>months</a:t>
              </a:r>
              <a:endParaRPr lang="pt-BR" sz="4400" b="1" kern="900" spc="30" dirty="0">
                <a:solidFill>
                  <a:schemeClr val="bg2"/>
                </a:solidFill>
                <a:latin typeface="+mj-lt"/>
              </a:endParaRPr>
            </a:p>
          </p:txBody>
        </p:sp>
        <p:sp>
          <p:nvSpPr>
            <p:cNvPr id="10" name="Elipse 9">
              <a:extLst>
                <a:ext uri="{FF2B5EF4-FFF2-40B4-BE49-F238E27FC236}">
                  <a16:creationId xmlns:a16="http://schemas.microsoft.com/office/drawing/2014/main" id="{9D354FA7-AADF-4ABD-B9F3-F3CEF81989E9}"/>
                </a:ext>
              </a:extLst>
            </p:cNvPr>
            <p:cNvSpPr/>
            <p:nvPr/>
          </p:nvSpPr>
          <p:spPr>
            <a:xfrm>
              <a:off x="836340" y="2831952"/>
              <a:ext cx="2070336" cy="21162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lstStyle/>
            <a:p>
              <a:pPr algn="ctr"/>
              <a:r>
                <a:rPr lang="en-US" sz="3200" b="1" kern="900" spc="30" dirty="0">
                  <a:solidFill>
                    <a:schemeClr val="bg1"/>
                  </a:solidFill>
                  <a:latin typeface="+mj-lt"/>
                </a:rPr>
                <a:t>MINIMUM SAMPLE SIZE OF RESPONDENTS</a:t>
              </a:r>
            </a:p>
          </p:txBody>
        </p:sp>
        <p:sp>
          <p:nvSpPr>
            <p:cNvPr id="12" name="CaixaDeTexto 11">
              <a:extLst>
                <a:ext uri="{FF2B5EF4-FFF2-40B4-BE49-F238E27FC236}">
                  <a16:creationId xmlns:a16="http://schemas.microsoft.com/office/drawing/2014/main" id="{1CFC9DAC-24F5-B465-E433-144E9BB7C985}"/>
                </a:ext>
              </a:extLst>
            </p:cNvPr>
            <p:cNvSpPr txBox="1"/>
            <p:nvPr/>
          </p:nvSpPr>
          <p:spPr>
            <a:xfrm>
              <a:off x="2824032" y="3537817"/>
              <a:ext cx="820258" cy="702931"/>
            </a:xfrm>
            <a:prstGeom prst="rect">
              <a:avLst/>
            </a:prstGeom>
            <a:noFill/>
          </p:spPr>
          <p:txBody>
            <a:bodyPr wrap="square" rtlCol="0" anchor="ctr">
              <a:spAutoFit/>
            </a:bodyPr>
            <a:lstStyle/>
            <a:p>
              <a:pPr algn="ctr"/>
              <a:r>
                <a:rPr lang="pt-BR" sz="8000" b="1" kern="900" spc="30" dirty="0">
                  <a:solidFill>
                    <a:schemeClr val="accent1"/>
                  </a:solidFill>
                  <a:latin typeface="+mj-lt"/>
                </a:rPr>
                <a:t>+</a:t>
              </a:r>
            </a:p>
          </p:txBody>
        </p:sp>
        <p:sp>
          <p:nvSpPr>
            <p:cNvPr id="13" name="CaixaDeTexto 12">
              <a:extLst>
                <a:ext uri="{FF2B5EF4-FFF2-40B4-BE49-F238E27FC236}">
                  <a16:creationId xmlns:a16="http://schemas.microsoft.com/office/drawing/2014/main" id="{896F968E-7EE2-5607-11B0-0CD63FAFF2B1}"/>
                </a:ext>
              </a:extLst>
            </p:cNvPr>
            <p:cNvSpPr txBox="1"/>
            <p:nvPr/>
          </p:nvSpPr>
          <p:spPr>
            <a:xfrm>
              <a:off x="4286851" y="3568966"/>
              <a:ext cx="3618298" cy="637542"/>
            </a:xfrm>
            <a:prstGeom prst="rect">
              <a:avLst/>
            </a:prstGeom>
            <a:noFill/>
          </p:spPr>
          <p:txBody>
            <a:bodyPr wrap="square" rtlCol="0" anchor="ctr">
              <a:spAutoFit/>
            </a:bodyPr>
            <a:lstStyle/>
            <a:p>
              <a:pPr algn="ctr"/>
              <a:r>
                <a:rPr lang="pt-BR" sz="7200" b="1" kern="900" spc="30">
                  <a:solidFill>
                    <a:schemeClr val="accent1"/>
                  </a:solidFill>
                  <a:latin typeface="+mj-lt"/>
                </a:rPr>
                <a:t>=</a:t>
              </a:r>
            </a:p>
          </p:txBody>
        </p:sp>
        <p:sp>
          <p:nvSpPr>
            <p:cNvPr id="14" name="Elipse 13">
              <a:extLst>
                <a:ext uri="{FF2B5EF4-FFF2-40B4-BE49-F238E27FC236}">
                  <a16:creationId xmlns:a16="http://schemas.microsoft.com/office/drawing/2014/main" id="{57FA2770-EDB7-EE14-8405-BEFDB59DEA8F}"/>
                </a:ext>
              </a:extLst>
            </p:cNvPr>
            <p:cNvSpPr/>
            <p:nvPr/>
          </p:nvSpPr>
          <p:spPr>
            <a:xfrm>
              <a:off x="3611026" y="2829634"/>
              <a:ext cx="2070336" cy="2116206"/>
            </a:xfrm>
            <a:prstGeom prst="ellipse">
              <a:avLst/>
            </a:prstGeom>
            <a:ln w="38100"/>
          </p:spPr>
          <p:style>
            <a:lnRef idx="2">
              <a:schemeClr val="accent1"/>
            </a:lnRef>
            <a:fillRef idx="1">
              <a:schemeClr val="lt1"/>
            </a:fillRef>
            <a:effectRef idx="0">
              <a:schemeClr val="accent1"/>
            </a:effectRef>
            <a:fontRef idx="minor">
              <a:schemeClr val="dk1"/>
            </a:fontRef>
          </p:style>
          <p:txBody>
            <a:bodyPr wrap="square" lIns="0" tIns="0" rIns="0" bIns="0" rtlCol="0" anchor="ctr" anchorCtr="1"/>
            <a:lstStyle/>
            <a:p>
              <a:pPr algn="ctr"/>
              <a:r>
                <a:rPr lang="pt-BR" sz="12000" b="1" kern="900" spc="30">
                  <a:solidFill>
                    <a:srgbClr val="FF0000"/>
                  </a:solidFill>
                  <a:latin typeface="+mj-lt"/>
                </a:rPr>
                <a:t>70</a:t>
              </a:r>
            </a:p>
          </p:txBody>
        </p:sp>
      </p:grpSp>
      <p:pic>
        <p:nvPicPr>
          <p:cNvPr id="19" name="Imagem 18" descr="Texto&#10;&#10;Descrição gerada automaticamente">
            <a:extLst>
              <a:ext uri="{FF2B5EF4-FFF2-40B4-BE49-F238E27FC236}">
                <a16:creationId xmlns:a16="http://schemas.microsoft.com/office/drawing/2014/main" id="{54C7124B-0B01-BD4E-08B9-ABEA5B77E1CA}"/>
              </a:ext>
            </a:extLst>
          </p:cNvPr>
          <p:cNvPicPr>
            <a:picLocks noChangeAspect="1"/>
          </p:cNvPicPr>
          <p:nvPr/>
        </p:nvPicPr>
        <p:blipFill>
          <a:blip r:embed="rId2"/>
          <a:stretch>
            <a:fillRect/>
          </a:stretch>
        </p:blipFill>
        <p:spPr>
          <a:xfrm>
            <a:off x="13702348" y="5688766"/>
            <a:ext cx="2902778" cy="4965671"/>
          </a:xfrm>
          <a:prstGeom prst="rect">
            <a:avLst/>
          </a:prstGeom>
        </p:spPr>
      </p:pic>
      <p:sp>
        <p:nvSpPr>
          <p:cNvPr id="9" name="Título 7">
            <a:extLst>
              <a:ext uri="{FF2B5EF4-FFF2-40B4-BE49-F238E27FC236}">
                <a16:creationId xmlns:a16="http://schemas.microsoft.com/office/drawing/2014/main" id="{77DAE738-CF82-4D77-21BD-CBFB51C9C202}"/>
              </a:ext>
            </a:extLst>
          </p:cNvPr>
          <p:cNvSpPr txBox="1">
            <a:spLocks/>
          </p:cNvSpPr>
          <p:nvPr/>
        </p:nvSpPr>
        <p:spPr>
          <a:xfrm>
            <a:off x="1676972" y="11605204"/>
            <a:ext cx="21305520" cy="1524001"/>
          </a:xfrm>
          <a:prstGeom prst="rect">
            <a:avLst/>
          </a:prstGeom>
        </p:spPr>
        <p:txBody>
          <a:bodyPr vert="horz" lIns="0" tIns="0" rIns="0" bIns="0" rtlCol="0" anchor="t" anchorCtr="0">
            <a:normAutofit/>
          </a:bodyPr>
          <a:lst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a:lstStyle>
          <a:p>
            <a:pPr marL="857250" indent="-857250">
              <a:buFont typeface="Arial" panose="020B0604020202020204" pitchFamily="34" charset="0"/>
              <a:buChar char="•"/>
            </a:pPr>
            <a:r>
              <a:rPr lang="en-US" sz="2400" b="0" spc="0" dirty="0">
                <a:solidFill>
                  <a:srgbClr val="111111"/>
                </a:solidFill>
                <a:ea typeface="+mn-ea"/>
                <a:cs typeface="+mn-cs"/>
              </a:rPr>
              <a:t>Survey period: 15 consecutive days.</a:t>
            </a:r>
          </a:p>
          <a:p>
            <a:pPr marL="857250" indent="-857250">
              <a:buFont typeface="Arial" panose="020B0604020202020204" pitchFamily="34" charset="0"/>
              <a:buChar char="•"/>
            </a:pPr>
            <a:r>
              <a:rPr lang="en-US" sz="2400" b="0" spc="0" dirty="0">
                <a:solidFill>
                  <a:srgbClr val="111111"/>
                </a:solidFill>
                <a:ea typeface="+mn-ea"/>
                <a:cs typeface="+mn-cs"/>
              </a:rPr>
              <a:t>Seal release: within up to 3 business days.</a:t>
            </a:r>
          </a:p>
          <a:p>
            <a:pPr marL="857250" indent="-857250">
              <a:buFont typeface="Arial" panose="020B0604020202020204" pitchFamily="34" charset="0"/>
              <a:buChar char="•"/>
            </a:pPr>
            <a:endParaRPr lang="en-US" sz="2400" b="0" spc="0" dirty="0">
              <a:solidFill>
                <a:srgbClr val="111111"/>
              </a:solidFill>
              <a:ea typeface="+mn-ea"/>
              <a:cs typeface="+mn-cs"/>
            </a:endParaRPr>
          </a:p>
          <a:p>
            <a:pPr marL="857250" indent="-857250">
              <a:buFont typeface="Arial" panose="020B0604020202020204" pitchFamily="34" charset="0"/>
              <a:buChar char="•"/>
            </a:pPr>
            <a:endParaRPr lang="en-US" sz="2400" b="0" spc="0" dirty="0">
              <a:solidFill>
                <a:srgbClr val="111111"/>
              </a:solidFill>
              <a:ea typeface="+mn-ea"/>
              <a:cs typeface="+mn-cs"/>
            </a:endParaRPr>
          </a:p>
          <a:p>
            <a:pPr marL="857250" indent="-857250">
              <a:buFont typeface="Arial" panose="020B0604020202020204" pitchFamily="34" charset="0"/>
              <a:buChar char="•"/>
            </a:pPr>
            <a:endParaRPr lang="en-US" sz="2400" b="0" spc="0" dirty="0">
              <a:solidFill>
                <a:srgbClr val="111111"/>
              </a:solidFill>
              <a:ea typeface="+mn-ea"/>
              <a:cs typeface="+mn-cs"/>
            </a:endParaRPr>
          </a:p>
          <a:p>
            <a:pPr marL="857250" indent="-857250">
              <a:buFont typeface="Arial" panose="020B0604020202020204" pitchFamily="34" charset="0"/>
              <a:buChar char="•"/>
            </a:pPr>
            <a:endParaRPr lang="en-US" sz="2400" b="0" spc="0" dirty="0">
              <a:solidFill>
                <a:srgbClr val="111111"/>
              </a:solidFill>
              <a:ea typeface="+mn-ea"/>
              <a:cs typeface="+mn-cs"/>
            </a:endParaRPr>
          </a:p>
          <a:p>
            <a:pPr marL="857250" indent="-857250">
              <a:buFont typeface="Arial" panose="020B0604020202020204" pitchFamily="34" charset="0"/>
              <a:buChar char="•"/>
            </a:pPr>
            <a:endParaRPr lang="en-US" sz="2400" b="0" spc="0" dirty="0">
              <a:solidFill>
                <a:srgbClr val="111111"/>
              </a:solidFill>
              <a:ea typeface="+mn-ea"/>
              <a:cs typeface="+mn-cs"/>
            </a:endParaRPr>
          </a:p>
        </p:txBody>
      </p:sp>
    </p:spTree>
    <p:extLst>
      <p:ext uri="{BB962C8B-B14F-4D97-AF65-F5344CB8AC3E}">
        <p14:creationId xmlns:p14="http://schemas.microsoft.com/office/powerpoint/2010/main" val="387570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617DE2C-B9D5-911C-3170-2F6DEE24E85D}"/>
              </a:ext>
            </a:extLst>
          </p:cNvPr>
          <p:cNvSpPr>
            <a:spLocks noGrp="1"/>
          </p:cNvSpPr>
          <p:nvPr>
            <p:ph type="title"/>
          </p:nvPr>
        </p:nvSpPr>
        <p:spPr>
          <a:xfrm>
            <a:off x="3049588" y="1731819"/>
            <a:ext cx="21305520" cy="1524001"/>
          </a:xfrm>
        </p:spPr>
        <p:txBody>
          <a:bodyPr>
            <a:normAutofit fontScale="90000"/>
          </a:bodyPr>
          <a:lstStyle/>
          <a:p>
            <a:r>
              <a:rPr kumimoji="0" lang="pt-BR" sz="6600" i="0" u="none" strike="noStrike" kern="1200" cap="none" spc="0" normalizeH="0" baseline="0" noProof="0" dirty="0">
                <a:ln>
                  <a:noFill/>
                </a:ln>
                <a:solidFill>
                  <a:srgbClr val="111111"/>
                </a:solidFill>
                <a:effectLst/>
                <a:uLnTx/>
                <a:uFillTx/>
                <a:ea typeface="+mn-ea"/>
                <a:cs typeface="+mn-cs"/>
              </a:rPr>
              <a:t>Compete in </a:t>
            </a:r>
            <a:r>
              <a:rPr lang="pt-BR" sz="6600" spc="0" dirty="0">
                <a:solidFill>
                  <a:srgbClr val="111111"/>
                </a:solidFill>
                <a:ea typeface="+mn-ea"/>
                <a:cs typeface="+mn-cs"/>
              </a:rPr>
              <a:t>e</a:t>
            </a:r>
            <a:r>
              <a:rPr kumimoji="0" lang="pt-BR" sz="6600" i="0" u="none" strike="noStrike" kern="1200" cap="none" spc="0" normalizeH="0" baseline="0" noProof="0" dirty="0" err="1">
                <a:ln>
                  <a:noFill/>
                </a:ln>
                <a:solidFill>
                  <a:srgbClr val="111111"/>
                </a:solidFill>
                <a:effectLst/>
                <a:uLnTx/>
                <a:uFillTx/>
                <a:ea typeface="+mn-ea"/>
                <a:cs typeface="+mn-cs"/>
              </a:rPr>
              <a:t>ligible</a:t>
            </a:r>
            <a:r>
              <a:rPr kumimoji="0" lang="pt-BR" sz="6600" i="0" u="none" strike="noStrike" kern="1200" cap="none" spc="0" normalizeH="0" baseline="0" noProof="0" dirty="0">
                <a:ln>
                  <a:noFill/>
                </a:ln>
                <a:solidFill>
                  <a:srgbClr val="111111"/>
                </a:solidFill>
                <a:effectLst/>
                <a:uLnTx/>
                <a:uFillTx/>
                <a:ea typeface="+mn-ea"/>
                <a:cs typeface="+mn-cs"/>
              </a:rPr>
              <a:t> Rankings</a:t>
            </a:r>
            <a:br>
              <a:rPr kumimoji="0" lang="pt-BR" sz="6600" i="0" u="none" strike="noStrike" kern="1200" cap="none" spc="0" normalizeH="0" baseline="0" noProof="0" dirty="0">
                <a:ln>
                  <a:noFill/>
                </a:ln>
                <a:solidFill>
                  <a:srgbClr val="111111"/>
                </a:solidFill>
                <a:effectLst/>
                <a:uLnTx/>
                <a:uFillTx/>
                <a:ea typeface="+mn-ea"/>
                <a:cs typeface="+mn-cs"/>
              </a:rPr>
            </a:br>
            <a:endParaRPr kumimoji="0" lang="pt-BR" sz="6600" i="0" u="none" strike="noStrike" kern="1200" cap="none" spc="0" normalizeH="0" baseline="0" noProof="0" dirty="0">
              <a:ln>
                <a:noFill/>
              </a:ln>
              <a:solidFill>
                <a:srgbClr val="111111"/>
              </a:solidFill>
              <a:effectLst/>
              <a:uLnTx/>
              <a:uFillTx/>
              <a:ea typeface="+mn-ea"/>
              <a:cs typeface="+mn-cs"/>
            </a:endParaRPr>
          </a:p>
        </p:txBody>
      </p:sp>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11</a:t>
            </a:fld>
            <a:endParaRPr lang="en-US"/>
          </a:p>
        </p:txBody>
      </p:sp>
      <p:sp>
        <p:nvSpPr>
          <p:cNvPr id="11" name="Espaço Reservado para Texto 10">
            <a:extLst>
              <a:ext uri="{FF2B5EF4-FFF2-40B4-BE49-F238E27FC236}">
                <a16:creationId xmlns:a16="http://schemas.microsoft.com/office/drawing/2014/main" id="{57746516-CD81-AE1C-D22E-5EFBEC0DD149}"/>
              </a:ext>
            </a:extLst>
          </p:cNvPr>
          <p:cNvSpPr>
            <a:spLocks noGrp="1"/>
          </p:cNvSpPr>
          <p:nvPr>
            <p:ph type="body" sz="quarter" idx="13"/>
          </p:nvPr>
        </p:nvSpPr>
        <p:spPr>
          <a:xfrm>
            <a:off x="3049588" y="3064986"/>
            <a:ext cx="19050000" cy="1524001"/>
          </a:xfrm>
        </p:spPr>
        <p:txBody>
          <a:bodyPr>
            <a:normAutofit/>
          </a:bodyPr>
          <a:lstStyle/>
          <a:p>
            <a:pPr algn="l">
              <a:lnSpc>
                <a:spcPct val="100000"/>
              </a:lnSpc>
            </a:pPr>
            <a:r>
              <a:rPr lang="en-US" sz="3600" b="0" dirty="0"/>
              <a:t>All certified companies are eligible to participate in the </a:t>
            </a:r>
            <a:r>
              <a:rPr lang="en-US" sz="3600" dirty="0">
                <a:solidFill>
                  <a:schemeClr val="accent1"/>
                </a:solidFill>
              </a:rPr>
              <a:t>Best Workplaces Lists,</a:t>
            </a:r>
            <a:r>
              <a:rPr lang="en-US" sz="3600" b="0" dirty="0"/>
              <a:t> at no additional cost.</a:t>
            </a:r>
          </a:p>
          <a:p>
            <a:pPr algn="l">
              <a:lnSpc>
                <a:spcPct val="100000"/>
              </a:lnSpc>
            </a:pPr>
            <a:endParaRPr lang="en-US" sz="3600" b="0" dirty="0"/>
          </a:p>
          <a:p>
            <a:endParaRPr lang="pt-BR" dirty="0"/>
          </a:p>
        </p:txBody>
      </p:sp>
      <p:sp>
        <p:nvSpPr>
          <p:cNvPr id="7" name="Elipse 6">
            <a:extLst>
              <a:ext uri="{FF2B5EF4-FFF2-40B4-BE49-F238E27FC236}">
                <a16:creationId xmlns:a16="http://schemas.microsoft.com/office/drawing/2014/main" id="{1126BEDE-216A-E873-BDDF-882CC5E358E4}"/>
              </a:ext>
            </a:extLst>
          </p:cNvPr>
          <p:cNvSpPr/>
          <p:nvPr/>
        </p:nvSpPr>
        <p:spPr>
          <a:xfrm>
            <a:off x="1495108" y="1524000"/>
            <a:ext cx="1254849" cy="12606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a:latin typeface="+mj-lt"/>
              </a:rPr>
              <a:t>4</a:t>
            </a:r>
          </a:p>
        </p:txBody>
      </p:sp>
      <p:sp>
        <p:nvSpPr>
          <p:cNvPr id="3" name="Fluxograma: Processo Alternativo 2">
            <a:hlinkClick r:id="rId2"/>
            <a:extLst>
              <a:ext uri="{FF2B5EF4-FFF2-40B4-BE49-F238E27FC236}">
                <a16:creationId xmlns:a16="http://schemas.microsoft.com/office/drawing/2014/main" id="{2E030127-F3AC-7189-CF1D-3923AFC14476}"/>
              </a:ext>
            </a:extLst>
          </p:cNvPr>
          <p:cNvSpPr/>
          <p:nvPr/>
        </p:nvSpPr>
        <p:spPr>
          <a:xfrm>
            <a:off x="6586620" y="10862999"/>
            <a:ext cx="10290044" cy="101049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2800" b="1" u="sng" dirty="0">
                <a:solidFill>
                  <a:schemeClr val="bg1"/>
                </a:solidFill>
                <a:latin typeface="+mj-lt"/>
                <a:cs typeface="Helvetica"/>
              </a:rPr>
              <a:t>Ranking </a:t>
            </a:r>
            <a:r>
              <a:rPr lang="pt-BR" sz="2800" b="1" u="sng" dirty="0" err="1">
                <a:solidFill>
                  <a:schemeClr val="bg1"/>
                </a:solidFill>
                <a:latin typeface="+mj-lt"/>
                <a:cs typeface="Helvetica"/>
              </a:rPr>
              <a:t>Participation</a:t>
            </a:r>
            <a:r>
              <a:rPr lang="pt-BR" sz="2800" b="1" u="sng" dirty="0">
                <a:solidFill>
                  <a:schemeClr val="bg1"/>
                </a:solidFill>
                <a:latin typeface="+mj-lt"/>
                <a:cs typeface="Helvetica"/>
              </a:rPr>
              <a:t> </a:t>
            </a:r>
            <a:r>
              <a:rPr lang="pt-BR" sz="2800" b="1" u="sng" dirty="0" err="1">
                <a:solidFill>
                  <a:schemeClr val="bg1"/>
                </a:solidFill>
                <a:latin typeface="+mj-lt"/>
                <a:cs typeface="Helvetica"/>
              </a:rPr>
              <a:t>Criteria</a:t>
            </a:r>
            <a:endParaRPr lang="pt-BR" sz="2800" b="1" u="sng" dirty="0">
              <a:solidFill>
                <a:schemeClr val="bg1"/>
              </a:solidFill>
              <a:latin typeface="+mj-lt"/>
              <a:cs typeface="Helvetica"/>
            </a:endParaRPr>
          </a:p>
        </p:txBody>
      </p:sp>
      <p:pic>
        <p:nvPicPr>
          <p:cNvPr id="22" name="Gráfico 21">
            <a:extLst>
              <a:ext uri="{FF2B5EF4-FFF2-40B4-BE49-F238E27FC236}">
                <a16:creationId xmlns:a16="http://schemas.microsoft.com/office/drawing/2014/main" id="{ACA786BF-3FC2-599F-C518-815C2D2E8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31122" y="6639489"/>
            <a:ext cx="8206678" cy="2247165"/>
          </a:xfrm>
          <a:prstGeom prst="rect">
            <a:avLst/>
          </a:prstGeom>
        </p:spPr>
      </p:pic>
      <p:sp>
        <p:nvSpPr>
          <p:cNvPr id="24" name="CaixaDeTexto 23">
            <a:extLst>
              <a:ext uri="{FF2B5EF4-FFF2-40B4-BE49-F238E27FC236}">
                <a16:creationId xmlns:a16="http://schemas.microsoft.com/office/drawing/2014/main" id="{4F75B799-AC2B-CAF3-FC94-11875BF25C0B}"/>
              </a:ext>
            </a:extLst>
          </p:cNvPr>
          <p:cNvSpPr txBox="1"/>
          <p:nvPr/>
        </p:nvSpPr>
        <p:spPr>
          <a:xfrm>
            <a:off x="14973006" y="5858007"/>
            <a:ext cx="2061161" cy="584775"/>
          </a:xfrm>
          <a:prstGeom prst="rect">
            <a:avLst/>
          </a:prstGeom>
          <a:noFill/>
        </p:spPr>
        <p:txBody>
          <a:bodyPr wrap="square">
            <a:spAutoFit/>
          </a:bodyPr>
          <a:lstStyle/>
          <a:p>
            <a:r>
              <a:rPr lang="pt-BR" sz="3200" b="1" dirty="0" err="1"/>
              <a:t>National</a:t>
            </a:r>
            <a:endParaRPr lang="pt-BR" sz="3200" b="1" dirty="0"/>
          </a:p>
        </p:txBody>
      </p:sp>
      <p:sp>
        <p:nvSpPr>
          <p:cNvPr id="25" name="CaixaDeTexto 24">
            <a:extLst>
              <a:ext uri="{FF2B5EF4-FFF2-40B4-BE49-F238E27FC236}">
                <a16:creationId xmlns:a16="http://schemas.microsoft.com/office/drawing/2014/main" id="{6FD36E36-A6AD-6816-0AFE-3C65D1E7BB35}"/>
              </a:ext>
            </a:extLst>
          </p:cNvPr>
          <p:cNvSpPr txBox="1"/>
          <p:nvPr/>
        </p:nvSpPr>
        <p:spPr>
          <a:xfrm>
            <a:off x="17824136" y="5922154"/>
            <a:ext cx="2220650" cy="584775"/>
          </a:xfrm>
          <a:prstGeom prst="rect">
            <a:avLst/>
          </a:prstGeom>
          <a:noFill/>
        </p:spPr>
        <p:txBody>
          <a:bodyPr wrap="square">
            <a:spAutoFit/>
          </a:bodyPr>
          <a:lstStyle/>
          <a:p>
            <a:r>
              <a:rPr lang="pt-BR" sz="3200" b="1" dirty="0"/>
              <a:t>Regional</a:t>
            </a:r>
          </a:p>
        </p:txBody>
      </p:sp>
      <p:sp>
        <p:nvSpPr>
          <p:cNvPr id="26" name="CaixaDeTexto 25">
            <a:extLst>
              <a:ext uri="{FF2B5EF4-FFF2-40B4-BE49-F238E27FC236}">
                <a16:creationId xmlns:a16="http://schemas.microsoft.com/office/drawing/2014/main" id="{021C4BD6-4EE2-C372-7B66-892206A5AF95}"/>
              </a:ext>
            </a:extLst>
          </p:cNvPr>
          <p:cNvSpPr txBox="1"/>
          <p:nvPr/>
        </p:nvSpPr>
        <p:spPr>
          <a:xfrm>
            <a:off x="20448468" y="5365564"/>
            <a:ext cx="2573078" cy="1077218"/>
          </a:xfrm>
          <a:prstGeom prst="rect">
            <a:avLst/>
          </a:prstGeom>
          <a:noFill/>
        </p:spPr>
        <p:txBody>
          <a:bodyPr wrap="square">
            <a:spAutoFit/>
          </a:bodyPr>
          <a:lstStyle/>
          <a:p>
            <a:pPr algn="ctr"/>
            <a:r>
              <a:rPr lang="pt-BR" sz="3200" b="1" dirty="0" err="1"/>
              <a:t>Sectoral</a:t>
            </a:r>
            <a:r>
              <a:rPr lang="pt-BR" sz="3200" b="1" dirty="0"/>
              <a:t> </a:t>
            </a:r>
            <a:r>
              <a:rPr lang="pt-BR" sz="3200" b="1" dirty="0" err="1"/>
              <a:t>or</a:t>
            </a:r>
            <a:r>
              <a:rPr lang="pt-BR" sz="3200" b="1" dirty="0"/>
              <a:t> </a:t>
            </a:r>
            <a:r>
              <a:rPr lang="pt-BR" sz="3200" b="1" dirty="0" err="1"/>
              <a:t>Thematic</a:t>
            </a:r>
            <a:endParaRPr lang="pt-BR" sz="3200" b="1" dirty="0"/>
          </a:p>
        </p:txBody>
      </p:sp>
      <p:pic>
        <p:nvPicPr>
          <p:cNvPr id="27" name="Picture 2">
            <a:extLst>
              <a:ext uri="{FF2B5EF4-FFF2-40B4-BE49-F238E27FC236}">
                <a16:creationId xmlns:a16="http://schemas.microsoft.com/office/drawing/2014/main" id="{E609F83A-9C22-7059-4B69-0CF26A5A1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960" r="1246"/>
          <a:stretch/>
        </p:blipFill>
        <p:spPr bwMode="auto">
          <a:xfrm>
            <a:off x="9222602" y="5464975"/>
            <a:ext cx="4281603" cy="37351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C290AAD6-E846-F993-2D96-66874C42A2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3" t="590" r="67099" b="2823"/>
          <a:stretch/>
        </p:blipFill>
        <p:spPr bwMode="auto">
          <a:xfrm>
            <a:off x="1525588" y="5483751"/>
            <a:ext cx="4202362" cy="36076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A1E3AE7-98DD-C805-3B2B-0EDC1D6F6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34" t="844" r="33972" b="2569"/>
          <a:stretch/>
        </p:blipFill>
        <p:spPr bwMode="auto">
          <a:xfrm>
            <a:off x="5312878" y="5922154"/>
            <a:ext cx="4281603" cy="360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7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Interface gráfica do usuário&#10;&#10;Descrição gerada automaticamente">
            <a:extLst>
              <a:ext uri="{FF2B5EF4-FFF2-40B4-BE49-F238E27FC236}">
                <a16:creationId xmlns:a16="http://schemas.microsoft.com/office/drawing/2014/main" id="{7B89F2F1-EE09-994C-DB6D-969736092283}"/>
              </a:ext>
            </a:extLst>
          </p:cNvPr>
          <p:cNvPicPr>
            <a:picLocks noChangeAspect="1"/>
          </p:cNvPicPr>
          <p:nvPr/>
        </p:nvPicPr>
        <p:blipFill>
          <a:blip r:embed="rId2"/>
          <a:stretch>
            <a:fillRect/>
          </a:stretch>
        </p:blipFill>
        <p:spPr>
          <a:xfrm>
            <a:off x="7375642" y="3646036"/>
            <a:ext cx="14207891" cy="9471927"/>
          </a:xfrm>
          <a:prstGeom prst="rect">
            <a:avLst/>
          </a:prstGeom>
        </p:spPr>
      </p:pic>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12</a:t>
            </a:fld>
            <a:endParaRPr lang="en-US"/>
          </a:p>
        </p:txBody>
      </p:sp>
      <p:pic>
        <p:nvPicPr>
          <p:cNvPr id="12" name="Gráfico 11" descr="Internet com preenchimento sólido">
            <a:extLst>
              <a:ext uri="{FF2B5EF4-FFF2-40B4-BE49-F238E27FC236}">
                <a16:creationId xmlns:a16="http://schemas.microsoft.com/office/drawing/2014/main" id="{A98D3655-10F5-93EC-5B74-588ED40DA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91213" y="844941"/>
            <a:ext cx="1696087" cy="1696087"/>
          </a:xfrm>
          <a:prstGeom prst="rect">
            <a:avLst/>
          </a:prstGeom>
        </p:spPr>
      </p:pic>
      <p:sp>
        <p:nvSpPr>
          <p:cNvPr id="15" name="Título 7">
            <a:extLst>
              <a:ext uri="{FF2B5EF4-FFF2-40B4-BE49-F238E27FC236}">
                <a16:creationId xmlns:a16="http://schemas.microsoft.com/office/drawing/2014/main" id="{1C5D9BB3-9FDB-E9CA-71A3-405B65324F8F}"/>
              </a:ext>
            </a:extLst>
          </p:cNvPr>
          <p:cNvSpPr txBox="1">
            <a:spLocks/>
          </p:cNvSpPr>
          <p:nvPr/>
        </p:nvSpPr>
        <p:spPr>
          <a:xfrm>
            <a:off x="4013103" y="2522931"/>
            <a:ext cx="16360969" cy="2581563"/>
          </a:xfrm>
          <a:prstGeom prst="rect">
            <a:avLst/>
          </a:prstGeom>
        </p:spPr>
        <p:txBody>
          <a:bodyPr vert="horz" lIns="0" tIns="0" rIns="0" bIns="0" rtlCol="0" anchor="t" anchorCtr="0">
            <a:normAutofit/>
          </a:bodyPr>
          <a:lst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a:lstStyle>
          <a:p>
            <a:pPr algn="ctr" defTabSz="914400">
              <a:lnSpc>
                <a:spcPct val="100000"/>
              </a:lnSpc>
              <a:spcBef>
                <a:spcPts val="0"/>
              </a:spcBef>
              <a:defRPr/>
            </a:pPr>
            <a:r>
              <a:rPr lang="en-US" sz="3600" spc="0" dirty="0">
                <a:solidFill>
                  <a:schemeClr val="bg1"/>
                </a:solidFill>
                <a:ea typeface="+mn-ea"/>
                <a:cs typeface="+mn-cs"/>
              </a:rPr>
              <a:t>Certified companies receive an </a:t>
            </a:r>
            <a:r>
              <a:rPr lang="en-US" sz="3600" u="sng" spc="0" dirty="0">
                <a:solidFill>
                  <a:schemeClr val="accent1"/>
                </a:solidFill>
                <a:ea typeface="+mn-ea"/>
                <a:cs typeface="+mn-cs"/>
              </a:rPr>
              <a:t>exclusive page </a:t>
            </a:r>
            <a:r>
              <a:rPr lang="en-US" sz="3600" spc="0" dirty="0">
                <a:solidFill>
                  <a:schemeClr val="bg1"/>
                </a:solidFill>
                <a:ea typeface="+mn-ea"/>
                <a:cs typeface="+mn-cs"/>
              </a:rPr>
              <a:t>on the GPTW website to expose even more your employer brand and also receive an access to the GPTW Store.</a:t>
            </a:r>
          </a:p>
          <a:p>
            <a:pPr algn="ctr" defTabSz="914400">
              <a:lnSpc>
                <a:spcPct val="100000"/>
              </a:lnSpc>
              <a:spcBef>
                <a:spcPts val="0"/>
              </a:spcBef>
              <a:defRPr/>
            </a:pPr>
            <a:endParaRPr lang="en-US" sz="3600" spc="0" dirty="0">
              <a:solidFill>
                <a:schemeClr val="bg1"/>
              </a:solidFill>
              <a:ea typeface="+mn-ea"/>
              <a:cs typeface="+mn-cs"/>
            </a:endParaRPr>
          </a:p>
          <a:p>
            <a:pPr algn="ctr" defTabSz="914400">
              <a:lnSpc>
                <a:spcPct val="100000"/>
              </a:lnSpc>
              <a:spcBef>
                <a:spcPts val="0"/>
              </a:spcBef>
              <a:defRPr/>
            </a:pPr>
            <a:endParaRPr lang="en-US" sz="3600" spc="0" dirty="0">
              <a:solidFill>
                <a:schemeClr val="bg1"/>
              </a:solidFill>
              <a:ea typeface="+mn-ea"/>
              <a:cs typeface="+mn-cs"/>
            </a:endParaRPr>
          </a:p>
          <a:p>
            <a:pPr algn="ctr" defTabSz="914400">
              <a:lnSpc>
                <a:spcPct val="100000"/>
              </a:lnSpc>
              <a:spcBef>
                <a:spcPts val="0"/>
              </a:spcBef>
              <a:defRPr/>
            </a:pPr>
            <a:endParaRPr lang="en-US" sz="3600" spc="0" dirty="0">
              <a:solidFill>
                <a:schemeClr val="bg1"/>
              </a:solidFill>
              <a:ea typeface="+mn-ea"/>
              <a:cs typeface="+mn-cs"/>
            </a:endParaRPr>
          </a:p>
          <a:p>
            <a:pPr algn="ctr" defTabSz="914400">
              <a:lnSpc>
                <a:spcPct val="100000"/>
              </a:lnSpc>
              <a:spcBef>
                <a:spcPts val="0"/>
              </a:spcBef>
              <a:defRPr/>
            </a:pPr>
            <a:endParaRPr lang="en-US" sz="3600" spc="0" dirty="0">
              <a:solidFill>
                <a:schemeClr val="bg1"/>
              </a:solidFill>
              <a:ea typeface="+mn-ea"/>
              <a:cs typeface="+mn-cs"/>
            </a:endParaRPr>
          </a:p>
          <a:p>
            <a:pPr algn="ctr" defTabSz="914400">
              <a:lnSpc>
                <a:spcPct val="100000"/>
              </a:lnSpc>
              <a:spcBef>
                <a:spcPts val="0"/>
              </a:spcBef>
              <a:defRPr/>
            </a:pPr>
            <a:endParaRPr lang="en-US" sz="3600" spc="0" dirty="0">
              <a:solidFill>
                <a:schemeClr val="bg1"/>
              </a:solidFill>
              <a:ea typeface="+mn-ea"/>
              <a:cs typeface="+mn-cs"/>
            </a:endParaRPr>
          </a:p>
        </p:txBody>
      </p:sp>
      <p:pic>
        <p:nvPicPr>
          <p:cNvPr id="31" name="Imagem 30" descr="Texto&#10;&#10;Descrição gerada automaticamente">
            <a:extLst>
              <a:ext uri="{FF2B5EF4-FFF2-40B4-BE49-F238E27FC236}">
                <a16:creationId xmlns:a16="http://schemas.microsoft.com/office/drawing/2014/main" id="{24BDE60B-9F2B-60D2-15EF-6102F30D9953}"/>
              </a:ext>
            </a:extLst>
          </p:cNvPr>
          <p:cNvPicPr>
            <a:picLocks noChangeAspect="1"/>
          </p:cNvPicPr>
          <p:nvPr/>
        </p:nvPicPr>
        <p:blipFill>
          <a:blip r:embed="rId5"/>
          <a:stretch>
            <a:fillRect/>
          </a:stretch>
        </p:blipFill>
        <p:spPr>
          <a:xfrm>
            <a:off x="6194492" y="5116058"/>
            <a:ext cx="3783264" cy="6450465"/>
          </a:xfrm>
          <a:prstGeom prst="rect">
            <a:avLst/>
          </a:prstGeom>
        </p:spPr>
      </p:pic>
      <p:grpSp>
        <p:nvGrpSpPr>
          <p:cNvPr id="23" name="Agrupar 22">
            <a:extLst>
              <a:ext uri="{FF2B5EF4-FFF2-40B4-BE49-F238E27FC236}">
                <a16:creationId xmlns:a16="http://schemas.microsoft.com/office/drawing/2014/main" id="{644A8E9B-56D8-6583-0DD7-7250FCA2BAEC}"/>
              </a:ext>
            </a:extLst>
          </p:cNvPr>
          <p:cNvGrpSpPr/>
          <p:nvPr/>
        </p:nvGrpSpPr>
        <p:grpSpPr>
          <a:xfrm>
            <a:off x="-1440180" y="3086100"/>
            <a:ext cx="27340560" cy="9189720"/>
            <a:chOff x="-1440180" y="3086100"/>
            <a:chExt cx="27340560" cy="9189720"/>
          </a:xfrm>
        </p:grpSpPr>
        <p:sp>
          <p:nvSpPr>
            <p:cNvPr id="18" name="Retângulo 17">
              <a:extLst>
                <a:ext uri="{FF2B5EF4-FFF2-40B4-BE49-F238E27FC236}">
                  <a16:creationId xmlns:a16="http://schemas.microsoft.com/office/drawing/2014/main" id="{43CEC3AF-B5A7-B891-D6D2-5567EE0E0CF9}"/>
                </a:ext>
              </a:extLst>
            </p:cNvPr>
            <p:cNvSpPr/>
            <p:nvPr/>
          </p:nvSpPr>
          <p:spPr>
            <a:xfrm>
              <a:off x="21168360" y="537210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F1FB9E42-225F-C238-03A1-9408C98F7425}"/>
                </a:ext>
              </a:extLst>
            </p:cNvPr>
            <p:cNvSpPr/>
            <p:nvPr/>
          </p:nvSpPr>
          <p:spPr>
            <a:xfrm>
              <a:off x="23408640" y="3086100"/>
              <a:ext cx="249174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D7B79ACC-FD39-9869-4367-D21E45CFCCA6}"/>
                </a:ext>
              </a:extLst>
            </p:cNvPr>
            <p:cNvSpPr/>
            <p:nvPr/>
          </p:nvSpPr>
          <p:spPr>
            <a:xfrm>
              <a:off x="-1440180" y="1008126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A861424B-3491-0192-6A33-782F607261BB}"/>
                </a:ext>
              </a:extLst>
            </p:cNvPr>
            <p:cNvSpPr/>
            <p:nvPr/>
          </p:nvSpPr>
          <p:spPr>
            <a:xfrm>
              <a:off x="822960" y="788670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9864D079-6B68-C0F8-C93C-84DCFF91FB69}"/>
                </a:ext>
              </a:extLst>
            </p:cNvPr>
            <p:cNvSpPr/>
            <p:nvPr/>
          </p:nvSpPr>
          <p:spPr>
            <a:xfrm>
              <a:off x="3063240" y="788670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562032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13</a:t>
            </a:fld>
            <a:endParaRPr lang="en-US"/>
          </a:p>
        </p:txBody>
      </p:sp>
      <p:pic>
        <p:nvPicPr>
          <p:cNvPr id="15" name="Imagem 14" descr="Interface gráfica do usuário, Aplicativo&#10;&#10;Descrição gerada automaticamente com confiança média">
            <a:extLst>
              <a:ext uri="{FF2B5EF4-FFF2-40B4-BE49-F238E27FC236}">
                <a16:creationId xmlns:a16="http://schemas.microsoft.com/office/drawing/2014/main" id="{97DE09C8-5A23-EDB5-1193-1E346F140B68}"/>
              </a:ext>
            </a:extLst>
          </p:cNvPr>
          <p:cNvPicPr>
            <a:picLocks noChangeAspect="1"/>
          </p:cNvPicPr>
          <p:nvPr/>
        </p:nvPicPr>
        <p:blipFill>
          <a:blip r:embed="rId3"/>
          <a:stretch>
            <a:fillRect/>
          </a:stretch>
        </p:blipFill>
        <p:spPr>
          <a:xfrm>
            <a:off x="14861302" y="4000857"/>
            <a:ext cx="5714286" cy="5714286"/>
          </a:xfrm>
          <a:prstGeom prst="flowChartDelay">
            <a:avLst/>
          </a:prstGeom>
        </p:spPr>
      </p:pic>
      <p:pic>
        <p:nvPicPr>
          <p:cNvPr id="12" name="Imagem 11" descr="Interface gráfica do usuário, Aplicativo&#10;&#10;Descrição gerada automaticamente">
            <a:extLst>
              <a:ext uri="{FF2B5EF4-FFF2-40B4-BE49-F238E27FC236}">
                <a16:creationId xmlns:a16="http://schemas.microsoft.com/office/drawing/2014/main" id="{A764295F-13E9-4D31-B972-EF75CF718EF4}"/>
              </a:ext>
            </a:extLst>
          </p:cNvPr>
          <p:cNvPicPr>
            <a:picLocks noChangeAspect="1"/>
          </p:cNvPicPr>
          <p:nvPr/>
        </p:nvPicPr>
        <p:blipFill>
          <a:blip r:embed="rId4"/>
          <a:stretch>
            <a:fillRect/>
          </a:stretch>
        </p:blipFill>
        <p:spPr>
          <a:xfrm>
            <a:off x="3575242" y="2606272"/>
            <a:ext cx="13292972" cy="10499436"/>
          </a:xfrm>
          <a:prstGeom prst="rect">
            <a:avLst/>
          </a:prstGeom>
        </p:spPr>
      </p:pic>
      <p:sp>
        <p:nvSpPr>
          <p:cNvPr id="21" name="Título 7">
            <a:extLst>
              <a:ext uri="{FF2B5EF4-FFF2-40B4-BE49-F238E27FC236}">
                <a16:creationId xmlns:a16="http://schemas.microsoft.com/office/drawing/2014/main" id="{9CEE0EFA-EADA-52F2-CAEA-99E9C709C2D3}"/>
              </a:ext>
            </a:extLst>
          </p:cNvPr>
          <p:cNvSpPr txBox="1">
            <a:spLocks/>
          </p:cNvSpPr>
          <p:nvPr/>
        </p:nvSpPr>
        <p:spPr>
          <a:xfrm>
            <a:off x="1525588" y="0"/>
            <a:ext cx="21335999" cy="2813721"/>
          </a:xfrm>
          <a:prstGeom prst="rect">
            <a:avLst/>
          </a:prstGeom>
        </p:spPr>
        <p:txBody>
          <a:bodyPr vert="horz" lIns="0" tIns="0" rIns="0" bIns="0" rtlCol="0" anchor="b" anchorCtr="0">
            <a:normAutofit/>
          </a:bodyPr>
          <a:lstStyle>
            <a:lvl1pPr algn="l" defTabSz="1828800" rtl="0" eaLnBrk="1" latinLnBrk="0" hangingPunct="1">
              <a:lnSpc>
                <a:spcPct val="90000"/>
              </a:lnSpc>
              <a:spcBef>
                <a:spcPct val="0"/>
              </a:spcBef>
              <a:buNone/>
              <a:defRPr sz="6600" b="1" i="0" kern="1200" spc="-150">
                <a:solidFill>
                  <a:schemeClr val="bg1"/>
                </a:solidFill>
                <a:latin typeface="+mj-lt"/>
                <a:ea typeface="+mj-ea"/>
                <a:cs typeface="+mj-cs"/>
              </a:defRPr>
            </a:lvl1pPr>
          </a:lstStyle>
          <a:p>
            <a:pPr algn="ctr" defTabSz="914400">
              <a:lnSpc>
                <a:spcPct val="100000"/>
              </a:lnSpc>
              <a:spcBef>
                <a:spcPts val="0"/>
              </a:spcBef>
              <a:defRPr/>
            </a:pPr>
            <a:r>
              <a:rPr lang="en-US" sz="4000" spc="0" dirty="0">
                <a:ea typeface="+mn-ea"/>
                <a:cs typeface="+mn-cs"/>
              </a:rPr>
              <a:t>You become a member of the </a:t>
            </a:r>
          </a:p>
          <a:p>
            <a:pPr algn="ctr" defTabSz="914400">
              <a:lnSpc>
                <a:spcPct val="100000"/>
              </a:lnSpc>
              <a:spcBef>
                <a:spcPts val="0"/>
              </a:spcBef>
              <a:defRPr/>
            </a:pPr>
            <a:r>
              <a:rPr lang="en-US" sz="4000" spc="0" dirty="0" err="1">
                <a:solidFill>
                  <a:srgbClr val="002060"/>
                </a:solidFill>
                <a:ea typeface="+mn-ea"/>
                <a:cs typeface="+mn-cs"/>
              </a:rPr>
              <a:t>GreatWork</a:t>
            </a:r>
            <a:r>
              <a:rPr lang="en-US" sz="4000" spc="0" dirty="0">
                <a:solidFill>
                  <a:srgbClr val="002060"/>
                </a:solidFill>
                <a:ea typeface="+mn-ea"/>
                <a:cs typeface="+mn-cs"/>
              </a:rPr>
              <a:t> Community </a:t>
            </a:r>
            <a:r>
              <a:rPr lang="en-US" sz="4000" spc="0" dirty="0">
                <a:ea typeface="+mn-ea"/>
                <a:cs typeface="+mn-cs"/>
              </a:rPr>
              <a:t>and gain access to </a:t>
            </a:r>
            <a:r>
              <a:rPr lang="en-US" sz="4000" u="sng" spc="0" dirty="0">
                <a:ea typeface="+mn-ea"/>
                <a:cs typeface="+mn-cs"/>
              </a:rPr>
              <a:t>exclusive content!</a:t>
            </a:r>
            <a:endParaRPr lang="pt-BR" sz="4000" u="sng" spc="0" dirty="0">
              <a:ea typeface="+mn-ea"/>
              <a:cs typeface="+mn-cs"/>
            </a:endParaRPr>
          </a:p>
        </p:txBody>
      </p:sp>
    </p:spTree>
    <p:extLst>
      <p:ext uri="{BB962C8B-B14F-4D97-AF65-F5344CB8AC3E}">
        <p14:creationId xmlns:p14="http://schemas.microsoft.com/office/powerpoint/2010/main" val="235839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dirty="0"/>
              <a:t>©Great Place To Work® Institute, Inc. All Rights Reserved.</a:t>
            </a:r>
            <a:endParaRPr lang="en-US" baseline="30000" dirty="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14</a:t>
            </a:fld>
            <a:endParaRPr lang="en-US"/>
          </a:p>
        </p:txBody>
      </p:sp>
      <p:grpSp>
        <p:nvGrpSpPr>
          <p:cNvPr id="14" name="Agrupar 13">
            <a:extLst>
              <a:ext uri="{FF2B5EF4-FFF2-40B4-BE49-F238E27FC236}">
                <a16:creationId xmlns:a16="http://schemas.microsoft.com/office/drawing/2014/main" id="{E3A1338A-2044-E547-9E35-61AC421EF0F6}"/>
              </a:ext>
            </a:extLst>
          </p:cNvPr>
          <p:cNvGrpSpPr/>
          <p:nvPr/>
        </p:nvGrpSpPr>
        <p:grpSpPr>
          <a:xfrm>
            <a:off x="-1057408" y="-1081069"/>
            <a:ext cx="27340560" cy="9189720"/>
            <a:chOff x="-1440180" y="3086100"/>
            <a:chExt cx="27340560" cy="9189720"/>
          </a:xfrm>
        </p:grpSpPr>
        <p:sp>
          <p:nvSpPr>
            <p:cNvPr id="16" name="Retângulo 15">
              <a:extLst>
                <a:ext uri="{FF2B5EF4-FFF2-40B4-BE49-F238E27FC236}">
                  <a16:creationId xmlns:a16="http://schemas.microsoft.com/office/drawing/2014/main" id="{15B36153-8AA9-B1AE-5610-30AB352F362E}"/>
                </a:ext>
              </a:extLst>
            </p:cNvPr>
            <p:cNvSpPr/>
            <p:nvPr/>
          </p:nvSpPr>
          <p:spPr>
            <a:xfrm>
              <a:off x="21168360" y="537210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058F7C35-8FA0-CFBB-808D-48A15AFD019C}"/>
                </a:ext>
              </a:extLst>
            </p:cNvPr>
            <p:cNvSpPr/>
            <p:nvPr/>
          </p:nvSpPr>
          <p:spPr>
            <a:xfrm>
              <a:off x="23408640" y="3086100"/>
              <a:ext cx="249174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9B19A176-E1E9-6162-15F3-ACCA3660A339}"/>
                </a:ext>
              </a:extLst>
            </p:cNvPr>
            <p:cNvSpPr/>
            <p:nvPr/>
          </p:nvSpPr>
          <p:spPr>
            <a:xfrm>
              <a:off x="-1440180" y="1008126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0D8DCDFA-14A2-A4A8-66BA-04C93C59277A}"/>
                </a:ext>
              </a:extLst>
            </p:cNvPr>
            <p:cNvSpPr/>
            <p:nvPr/>
          </p:nvSpPr>
          <p:spPr>
            <a:xfrm>
              <a:off x="822960" y="788670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842FD897-3595-8C4B-A14B-4CC74ADF426F}"/>
                </a:ext>
              </a:extLst>
            </p:cNvPr>
            <p:cNvSpPr/>
            <p:nvPr/>
          </p:nvSpPr>
          <p:spPr>
            <a:xfrm>
              <a:off x="3063240" y="7886700"/>
              <a:ext cx="2240280" cy="219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2" name="Título 7">
            <a:extLst>
              <a:ext uri="{FF2B5EF4-FFF2-40B4-BE49-F238E27FC236}">
                <a16:creationId xmlns:a16="http://schemas.microsoft.com/office/drawing/2014/main" id="{811B5A9A-AFEB-5379-C8A7-781160F0EAE3}"/>
              </a:ext>
            </a:extLst>
          </p:cNvPr>
          <p:cNvSpPr>
            <a:spLocks noGrp="1"/>
          </p:cNvSpPr>
          <p:nvPr>
            <p:ph type="title"/>
          </p:nvPr>
        </p:nvSpPr>
        <p:spPr>
          <a:xfrm>
            <a:off x="9506156" y="374286"/>
            <a:ext cx="5374861" cy="170336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i="0" u="none" strike="noStrike" kern="1200" cap="none" spc="0" normalizeH="0" baseline="0" noProof="0" dirty="0" err="1">
                <a:ln>
                  <a:noFill/>
                </a:ln>
                <a:effectLst/>
                <a:uLnTx/>
                <a:uFillTx/>
                <a:ea typeface="+mn-ea"/>
                <a:cs typeface="+mn-cs"/>
              </a:rPr>
              <a:t>Certified</a:t>
            </a:r>
            <a:r>
              <a:rPr kumimoji="0" lang="pt-BR" i="0" u="none" strike="noStrike" kern="1200" cap="none" spc="0" normalizeH="0" baseline="0" noProof="0" dirty="0">
                <a:ln>
                  <a:noFill/>
                </a:ln>
                <a:effectLst/>
                <a:uLnTx/>
                <a:uFillTx/>
                <a:ea typeface="+mn-ea"/>
                <a:cs typeface="+mn-cs"/>
              </a:rPr>
              <a:t> Day</a:t>
            </a:r>
          </a:p>
        </p:txBody>
      </p:sp>
      <p:pic>
        <p:nvPicPr>
          <p:cNvPr id="23" name="Gráfico 22" descr="Flâmulas com preenchimento sólido">
            <a:extLst>
              <a:ext uri="{FF2B5EF4-FFF2-40B4-BE49-F238E27FC236}">
                <a16:creationId xmlns:a16="http://schemas.microsoft.com/office/drawing/2014/main" id="{39C9FCFB-23BD-EA45-E63A-EBEB0B5161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52069" y="772743"/>
            <a:ext cx="914400" cy="914400"/>
          </a:xfrm>
          <a:prstGeom prst="rect">
            <a:avLst/>
          </a:prstGeom>
        </p:spPr>
      </p:pic>
      <p:pic>
        <p:nvPicPr>
          <p:cNvPr id="24" name="Gráfico 23" descr="Flâmulas com preenchimento sólido">
            <a:extLst>
              <a:ext uri="{FF2B5EF4-FFF2-40B4-BE49-F238E27FC236}">
                <a16:creationId xmlns:a16="http://schemas.microsoft.com/office/drawing/2014/main" id="{FEDCB554-B2E8-AAEC-05ED-818A65F90D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0704" y="768770"/>
            <a:ext cx="914400" cy="914400"/>
          </a:xfrm>
          <a:prstGeom prst="rect">
            <a:avLst/>
          </a:prstGeom>
        </p:spPr>
      </p:pic>
      <p:grpSp>
        <p:nvGrpSpPr>
          <p:cNvPr id="25" name="Agrupar 24">
            <a:extLst>
              <a:ext uri="{FF2B5EF4-FFF2-40B4-BE49-F238E27FC236}">
                <a16:creationId xmlns:a16="http://schemas.microsoft.com/office/drawing/2014/main" id="{AFCFE6D1-C266-16D5-8108-B5AF2880567C}"/>
              </a:ext>
            </a:extLst>
          </p:cNvPr>
          <p:cNvGrpSpPr/>
          <p:nvPr/>
        </p:nvGrpSpPr>
        <p:grpSpPr>
          <a:xfrm>
            <a:off x="1724131" y="4166457"/>
            <a:ext cx="20938914" cy="8025543"/>
            <a:chOff x="2282950" y="2245932"/>
            <a:chExt cx="20938914" cy="8025543"/>
          </a:xfrm>
        </p:grpSpPr>
        <p:pic>
          <p:nvPicPr>
            <p:cNvPr id="26" name="Imagem 25" descr="Uma imagem contendo Texto&#10;&#10;Descrição gerada automaticamente">
              <a:extLst>
                <a:ext uri="{FF2B5EF4-FFF2-40B4-BE49-F238E27FC236}">
                  <a16:creationId xmlns:a16="http://schemas.microsoft.com/office/drawing/2014/main" id="{4F191989-95FA-6137-4C95-8BB8F08A33E9}"/>
                </a:ext>
              </a:extLst>
            </p:cNvPr>
            <p:cNvPicPr>
              <a:picLocks noChangeAspect="1"/>
            </p:cNvPicPr>
            <p:nvPr/>
          </p:nvPicPr>
          <p:blipFill>
            <a:blip r:embed="rId4"/>
            <a:stretch>
              <a:fillRect/>
            </a:stretch>
          </p:blipFill>
          <p:spPr>
            <a:xfrm>
              <a:off x="8596073" y="2245933"/>
              <a:ext cx="5854503" cy="3797886"/>
            </a:xfrm>
            <a:prstGeom prst="rect">
              <a:avLst/>
            </a:prstGeom>
          </p:spPr>
        </p:pic>
        <p:pic>
          <p:nvPicPr>
            <p:cNvPr id="27" name="Imagem 26" descr="Interface gráfica do usuário, Texto, Aplicativo&#10;&#10;Descrição gerada automaticamente">
              <a:extLst>
                <a:ext uri="{FF2B5EF4-FFF2-40B4-BE49-F238E27FC236}">
                  <a16:creationId xmlns:a16="http://schemas.microsoft.com/office/drawing/2014/main" id="{C79FF823-FABF-8957-363F-7637643947DB}"/>
                </a:ext>
              </a:extLst>
            </p:cNvPr>
            <p:cNvPicPr>
              <a:picLocks noChangeAspect="1"/>
            </p:cNvPicPr>
            <p:nvPr/>
          </p:nvPicPr>
          <p:blipFill>
            <a:blip r:embed="rId5"/>
            <a:stretch>
              <a:fillRect/>
            </a:stretch>
          </p:blipFill>
          <p:spPr>
            <a:xfrm>
              <a:off x="14450576" y="2245933"/>
              <a:ext cx="5117298" cy="3797887"/>
            </a:xfrm>
            <a:prstGeom prst="rect">
              <a:avLst/>
            </a:prstGeom>
          </p:spPr>
        </p:pic>
        <p:pic>
          <p:nvPicPr>
            <p:cNvPr id="28" name="Imagem 27" descr="Interface gráfica do usuário, Aplicativo&#10;&#10;Descrição gerada automaticamente">
              <a:extLst>
                <a:ext uri="{FF2B5EF4-FFF2-40B4-BE49-F238E27FC236}">
                  <a16:creationId xmlns:a16="http://schemas.microsoft.com/office/drawing/2014/main" id="{8FAF0AD7-910B-8D90-A609-BB2AB7701B36}"/>
                </a:ext>
              </a:extLst>
            </p:cNvPr>
            <p:cNvPicPr>
              <a:picLocks noChangeAspect="1"/>
            </p:cNvPicPr>
            <p:nvPr/>
          </p:nvPicPr>
          <p:blipFill rotWithShape="1">
            <a:blip r:embed="rId6"/>
            <a:srcRect b="940"/>
            <a:stretch/>
          </p:blipFill>
          <p:spPr>
            <a:xfrm>
              <a:off x="14450576" y="6035480"/>
              <a:ext cx="8771288" cy="4235995"/>
            </a:xfrm>
            <a:prstGeom prst="rect">
              <a:avLst/>
            </a:prstGeom>
          </p:spPr>
        </p:pic>
        <p:pic>
          <p:nvPicPr>
            <p:cNvPr id="29" name="Imagem 28" descr="Jornal com foto de pessoas&#10;&#10;Descrição gerada automaticamente com confiança média">
              <a:extLst>
                <a:ext uri="{FF2B5EF4-FFF2-40B4-BE49-F238E27FC236}">
                  <a16:creationId xmlns:a16="http://schemas.microsoft.com/office/drawing/2014/main" id="{442ED1F0-5320-E056-1AE1-C4C2741FB705}"/>
                </a:ext>
              </a:extLst>
            </p:cNvPr>
            <p:cNvPicPr>
              <a:picLocks noChangeAspect="1"/>
            </p:cNvPicPr>
            <p:nvPr/>
          </p:nvPicPr>
          <p:blipFill>
            <a:blip r:embed="rId7"/>
            <a:stretch>
              <a:fillRect/>
            </a:stretch>
          </p:blipFill>
          <p:spPr>
            <a:xfrm>
              <a:off x="2282950" y="2245932"/>
              <a:ext cx="6313123" cy="8025543"/>
            </a:xfrm>
            <a:prstGeom prst="rect">
              <a:avLst/>
            </a:prstGeom>
          </p:spPr>
        </p:pic>
        <p:pic>
          <p:nvPicPr>
            <p:cNvPr id="30" name="Imagem 29" descr="Interface gráfica do usuário, Texto, Aplicativo&#10;&#10;Descrição gerada automaticamente">
              <a:extLst>
                <a:ext uri="{FF2B5EF4-FFF2-40B4-BE49-F238E27FC236}">
                  <a16:creationId xmlns:a16="http://schemas.microsoft.com/office/drawing/2014/main" id="{75025008-3DCD-B6D2-88C4-B6E2681BBE73}"/>
                </a:ext>
              </a:extLst>
            </p:cNvPr>
            <p:cNvPicPr>
              <a:picLocks noChangeAspect="1"/>
            </p:cNvPicPr>
            <p:nvPr/>
          </p:nvPicPr>
          <p:blipFill>
            <a:blip r:embed="rId8"/>
            <a:stretch>
              <a:fillRect/>
            </a:stretch>
          </p:blipFill>
          <p:spPr>
            <a:xfrm>
              <a:off x="8596073" y="6030417"/>
              <a:ext cx="5854503" cy="4241058"/>
            </a:xfrm>
            <a:prstGeom prst="rect">
              <a:avLst/>
            </a:prstGeom>
          </p:spPr>
        </p:pic>
        <p:pic>
          <p:nvPicPr>
            <p:cNvPr id="31" name="Imagem 30" descr="Interface gráfica do usuário, Texto&#10;&#10;Descrição gerada automaticamente">
              <a:extLst>
                <a:ext uri="{FF2B5EF4-FFF2-40B4-BE49-F238E27FC236}">
                  <a16:creationId xmlns:a16="http://schemas.microsoft.com/office/drawing/2014/main" id="{54CC71DC-00E2-EDFC-3A6E-3F79E0421520}"/>
                </a:ext>
              </a:extLst>
            </p:cNvPr>
            <p:cNvPicPr>
              <a:picLocks noChangeAspect="1"/>
            </p:cNvPicPr>
            <p:nvPr/>
          </p:nvPicPr>
          <p:blipFill>
            <a:blip r:embed="rId9"/>
            <a:stretch>
              <a:fillRect/>
            </a:stretch>
          </p:blipFill>
          <p:spPr>
            <a:xfrm>
              <a:off x="17463344" y="2247179"/>
              <a:ext cx="5758520" cy="3804503"/>
            </a:xfrm>
            <a:prstGeom prst="rect">
              <a:avLst/>
            </a:prstGeom>
          </p:spPr>
        </p:pic>
      </p:grpSp>
      <p:sp>
        <p:nvSpPr>
          <p:cNvPr id="32" name="Título 7">
            <a:extLst>
              <a:ext uri="{FF2B5EF4-FFF2-40B4-BE49-F238E27FC236}">
                <a16:creationId xmlns:a16="http://schemas.microsoft.com/office/drawing/2014/main" id="{ECB3EA38-8E3A-0ED0-B14F-D839954C104F}"/>
              </a:ext>
            </a:extLst>
          </p:cNvPr>
          <p:cNvSpPr txBox="1">
            <a:spLocks/>
          </p:cNvSpPr>
          <p:nvPr/>
        </p:nvSpPr>
        <p:spPr>
          <a:xfrm>
            <a:off x="2449924" y="609600"/>
            <a:ext cx="19487324" cy="2813721"/>
          </a:xfrm>
          <a:prstGeom prst="rect">
            <a:avLst/>
          </a:prstGeom>
        </p:spPr>
        <p:txBody>
          <a:bodyPr vert="horz" lIns="0" tIns="0" rIns="0" bIns="0" rtlCol="0" anchor="b" anchorCtr="0">
            <a:normAutofit/>
          </a:bodyPr>
          <a:lstStyle>
            <a:lvl1pPr algn="l" defTabSz="1828800" rtl="0" eaLnBrk="1" latinLnBrk="0" hangingPunct="1">
              <a:lnSpc>
                <a:spcPct val="90000"/>
              </a:lnSpc>
              <a:spcBef>
                <a:spcPct val="0"/>
              </a:spcBef>
              <a:buNone/>
              <a:defRPr sz="6600" b="1" i="0" kern="1200" spc="-150">
                <a:solidFill>
                  <a:schemeClr val="bg1"/>
                </a:solidFill>
                <a:latin typeface="+mj-lt"/>
                <a:ea typeface="+mj-ea"/>
                <a:cs typeface="+mj-cs"/>
              </a:defRPr>
            </a:lvl1pPr>
          </a:lstStyle>
          <a:p>
            <a:pPr algn="ctr" defTabSz="914400">
              <a:lnSpc>
                <a:spcPct val="100000"/>
              </a:lnSpc>
              <a:spcBef>
                <a:spcPts val="0"/>
              </a:spcBef>
              <a:defRPr/>
            </a:pPr>
            <a:r>
              <a:rPr lang="en-US" sz="4000" spc="0" dirty="0">
                <a:ea typeface="+mn-ea"/>
                <a:cs typeface="+mn-cs"/>
              </a:rPr>
              <a:t>A day full of  stories and connections among the employees </a:t>
            </a:r>
          </a:p>
          <a:p>
            <a:pPr algn="ctr" defTabSz="914400">
              <a:lnSpc>
                <a:spcPct val="100000"/>
              </a:lnSpc>
              <a:spcBef>
                <a:spcPts val="0"/>
              </a:spcBef>
              <a:defRPr/>
            </a:pPr>
            <a:r>
              <a:rPr lang="en-US" sz="4000" spc="0" dirty="0">
                <a:ea typeface="+mn-ea"/>
                <a:cs typeface="+mn-cs"/>
              </a:rPr>
              <a:t>of companies that have achieved Certification!</a:t>
            </a:r>
          </a:p>
        </p:txBody>
      </p:sp>
    </p:spTree>
    <p:extLst>
      <p:ext uri="{BB962C8B-B14F-4D97-AF65-F5344CB8AC3E}">
        <p14:creationId xmlns:p14="http://schemas.microsoft.com/office/powerpoint/2010/main" val="2366368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617DE2C-B9D5-911C-3170-2F6DEE24E85D}"/>
              </a:ext>
            </a:extLst>
          </p:cNvPr>
          <p:cNvSpPr>
            <a:spLocks noGrp="1"/>
          </p:cNvSpPr>
          <p:nvPr>
            <p:ph type="ctrTitle"/>
          </p:nvPr>
        </p:nvSpPr>
        <p:spPr>
          <a:xfrm>
            <a:off x="1443356" y="4907280"/>
            <a:ext cx="16764000" cy="4572000"/>
          </a:xfrm>
        </p:spPr>
        <p:txBody>
          <a:bodyPr>
            <a:normAutofit/>
          </a:bodyPr>
          <a:lstStyle/>
          <a:p>
            <a:r>
              <a:rPr lang="en-US" sz="12000" dirty="0">
                <a:latin typeface="Century Gothic" panose="020B0502020202020204" pitchFamily="34" charset="0"/>
              </a:rPr>
              <a:t>What if my company is not certified?</a:t>
            </a:r>
          </a:p>
        </p:txBody>
      </p:sp>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D1608-C329-C945-81CB-CDFB247E5F52}" type="datetime2">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Friday, March 1, 2024</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rPr>
              <a:t>©Great Place To Work® Institute, Inc. All Rights Reserved.</a:t>
            </a:r>
            <a:endParaRPr kumimoji="0" lang="en-US" sz="1300" b="0" i="0" u="none" strike="noStrike" kern="1200" cap="none" spc="0" normalizeH="0" baseline="30000" noProof="0">
              <a:ln>
                <a:noFill/>
              </a:ln>
              <a:solidFill>
                <a:srgbClr val="879298"/>
              </a:solidFill>
              <a:effectLst/>
              <a:uLnTx/>
              <a:uFillTx/>
              <a:latin typeface="Century Gothic" panose="020F0302020204030204"/>
              <a:ea typeface="+mn-ea"/>
              <a:cs typeface="+mn-cs"/>
            </a:endParaRPr>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748D1-B24F-F743-AFA7-ADB2C4425DB8}" type="slidenum">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pic>
        <p:nvPicPr>
          <p:cNvPr id="9" name="Gráfico 8" descr="Contorno de rosto confuso com preenchimento sólido">
            <a:extLst>
              <a:ext uri="{FF2B5EF4-FFF2-40B4-BE49-F238E27FC236}">
                <a16:creationId xmlns:a16="http://schemas.microsoft.com/office/drawing/2014/main" id="{A62695E9-C660-C627-9B65-F9CF0A6A66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3356" y="3810000"/>
            <a:ext cx="1606232" cy="1606232"/>
          </a:xfrm>
          <a:prstGeom prst="rect">
            <a:avLst/>
          </a:prstGeom>
        </p:spPr>
      </p:pic>
    </p:spTree>
    <p:extLst>
      <p:ext uri="{BB962C8B-B14F-4D97-AF65-F5344CB8AC3E}">
        <p14:creationId xmlns:p14="http://schemas.microsoft.com/office/powerpoint/2010/main" val="23822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617DE2C-B9D5-911C-3170-2F6DEE24E85D}"/>
              </a:ext>
            </a:extLst>
          </p:cNvPr>
          <p:cNvSpPr>
            <a:spLocks noGrp="1"/>
          </p:cNvSpPr>
          <p:nvPr>
            <p:ph type="title"/>
          </p:nvPr>
        </p:nvSpPr>
        <p:spPr>
          <a:xfrm>
            <a:off x="1382385" y="4675630"/>
            <a:ext cx="21622404" cy="3384376"/>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chemeClr val="accent1"/>
                </a:solidFill>
                <a:effectLst/>
                <a:uLnTx/>
                <a:uFillTx/>
                <a:ea typeface="+mn-ea"/>
                <a:cs typeface="+mn-cs"/>
              </a:rPr>
              <a:t>Non-certified</a:t>
            </a:r>
            <a:r>
              <a:rPr kumimoji="0" lang="en-US" sz="6600" i="0" u="none" strike="noStrike" kern="1200" cap="none" spc="0" normalizeH="0" baseline="0" noProof="0" dirty="0">
                <a:ln>
                  <a:noFill/>
                </a:ln>
                <a:solidFill>
                  <a:srgbClr val="111111"/>
                </a:solidFill>
                <a:effectLst/>
                <a:uLnTx/>
                <a:uFillTx/>
                <a:ea typeface="+mn-ea"/>
                <a:cs typeface="+mn-cs"/>
              </a:rPr>
              <a:t> companies can apply a new survey after 3 months at no additional cost, provided they are up to date with their monthly payments.</a:t>
            </a:r>
            <a:br>
              <a:rPr kumimoji="0" lang="en-US" sz="6600" i="0" u="none" strike="noStrike" kern="1200" cap="none" spc="0" normalizeH="0" baseline="0" noProof="0" dirty="0">
                <a:ln>
                  <a:noFill/>
                </a:ln>
                <a:solidFill>
                  <a:srgbClr val="111111"/>
                </a:solidFill>
                <a:effectLst/>
                <a:uLnTx/>
                <a:uFillTx/>
                <a:ea typeface="+mn-ea"/>
                <a:cs typeface="+mn-cs"/>
              </a:rPr>
            </a:br>
            <a:br>
              <a:rPr kumimoji="0" lang="en-US" sz="6600" i="0" u="none" strike="noStrike" kern="1200" cap="none" spc="0" normalizeH="0" baseline="0" noProof="0" dirty="0">
                <a:ln>
                  <a:noFill/>
                </a:ln>
                <a:solidFill>
                  <a:srgbClr val="111111"/>
                </a:solidFill>
                <a:effectLst/>
                <a:uLnTx/>
                <a:uFillTx/>
                <a:ea typeface="+mn-ea"/>
                <a:cs typeface="+mn-cs"/>
              </a:rPr>
            </a:br>
            <a:endParaRPr kumimoji="0" lang="en-US" sz="6600" i="0" u="none" strike="noStrike" kern="1200" cap="none" spc="0" normalizeH="0" baseline="0" noProof="0" dirty="0">
              <a:ln>
                <a:noFill/>
              </a:ln>
              <a:solidFill>
                <a:srgbClr val="111111"/>
              </a:solidFill>
              <a:effectLst/>
              <a:uLnTx/>
              <a:uFillTx/>
              <a:ea typeface="+mn-ea"/>
              <a:cs typeface="+mn-cs"/>
            </a:endParaRPr>
          </a:p>
        </p:txBody>
      </p:sp>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D1608-C329-C945-81CB-CDFB247E5F52}" type="datetime2">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Friday, March 1, 2024</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rPr>
              <a:t>©Great Place To Work® Institute, Inc. All Rights Reserved.</a:t>
            </a:r>
            <a:endParaRPr kumimoji="0" lang="en-US" sz="1300" b="0" i="0" u="none" strike="noStrike" kern="1200" cap="none" spc="0" normalizeH="0" baseline="30000" noProof="0">
              <a:ln>
                <a:noFill/>
              </a:ln>
              <a:solidFill>
                <a:srgbClr val="879298"/>
              </a:solidFill>
              <a:effectLst/>
              <a:uLnTx/>
              <a:uFillTx/>
              <a:latin typeface="Century Gothic" panose="020F0302020204030204"/>
              <a:ea typeface="+mn-ea"/>
              <a:cs typeface="+mn-cs"/>
            </a:endParaRPr>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748D1-B24F-F743-AFA7-ADB2C4425DB8}" type="slidenum">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sp>
        <p:nvSpPr>
          <p:cNvPr id="7" name="Retângulo: Cantos Arredondados 6">
            <a:extLst>
              <a:ext uri="{FF2B5EF4-FFF2-40B4-BE49-F238E27FC236}">
                <a16:creationId xmlns:a16="http://schemas.microsoft.com/office/drawing/2014/main" id="{A0EC82C0-586A-1787-2558-5111109E3294}"/>
              </a:ext>
            </a:extLst>
          </p:cNvPr>
          <p:cNvSpPr/>
          <p:nvPr/>
        </p:nvSpPr>
        <p:spPr>
          <a:xfrm>
            <a:off x="6324935" y="7632461"/>
            <a:ext cx="11737304" cy="864096"/>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r>
              <a:rPr lang="en-US" sz="2800" b="1" kern="900" spc="30" dirty="0">
                <a:solidFill>
                  <a:schemeClr val="bg2"/>
                </a:solidFill>
                <a:latin typeface="+mj-lt"/>
              </a:rPr>
              <a:t>Valid only for the 1st year of hiring</a:t>
            </a:r>
          </a:p>
        </p:txBody>
      </p:sp>
      <p:sp>
        <p:nvSpPr>
          <p:cNvPr id="9" name="CaixaDeTexto 8">
            <a:extLst>
              <a:ext uri="{FF2B5EF4-FFF2-40B4-BE49-F238E27FC236}">
                <a16:creationId xmlns:a16="http://schemas.microsoft.com/office/drawing/2014/main" id="{106101B0-1EF1-7680-2556-78FA462272C1}"/>
              </a:ext>
            </a:extLst>
          </p:cNvPr>
          <p:cNvSpPr txBox="1"/>
          <p:nvPr/>
        </p:nvSpPr>
        <p:spPr>
          <a:xfrm>
            <a:off x="4829751" y="8569699"/>
            <a:ext cx="14727672" cy="461665"/>
          </a:xfrm>
          <a:prstGeom prst="rect">
            <a:avLst/>
          </a:prstGeom>
          <a:noFill/>
        </p:spPr>
        <p:txBody>
          <a:bodyPr wrap="square">
            <a:spAutoFit/>
          </a:bodyPr>
          <a:lstStyle/>
          <a:p>
            <a:pPr algn="ctr"/>
            <a:r>
              <a:rPr lang="en-US" sz="2400" b="1" dirty="0">
                <a:solidFill>
                  <a:srgbClr val="FF1628"/>
                </a:solidFill>
                <a:latin typeface="+mn-lt"/>
                <a:cs typeface="Helvetica"/>
              </a:rPr>
              <a:t>The new attempt can be made within 6 months from the date of the first survey.</a:t>
            </a:r>
          </a:p>
        </p:txBody>
      </p:sp>
      <p:pic>
        <p:nvPicPr>
          <p:cNvPr id="11" name="Gráfico 10" descr="Contorno de rosto rindo com preenchimento sólido">
            <a:extLst>
              <a:ext uri="{FF2B5EF4-FFF2-40B4-BE49-F238E27FC236}">
                <a16:creationId xmlns:a16="http://schemas.microsoft.com/office/drawing/2014/main" id="{C322C4E1-0DBA-B60A-30CC-A9FD2DCDDA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29511" y="1355037"/>
            <a:ext cx="1728152" cy="1728152"/>
          </a:xfrm>
          <a:prstGeom prst="rect">
            <a:avLst/>
          </a:prstGeom>
        </p:spPr>
      </p:pic>
    </p:spTree>
    <p:extLst>
      <p:ext uri="{BB962C8B-B14F-4D97-AF65-F5344CB8AC3E}">
        <p14:creationId xmlns:p14="http://schemas.microsoft.com/office/powerpoint/2010/main" val="1233588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F194-4D3A-B6C3-ADFB-A2D6976D984F}"/>
              </a:ext>
            </a:extLst>
          </p:cNvPr>
          <p:cNvSpPr>
            <a:spLocks noGrp="1"/>
          </p:cNvSpPr>
          <p:nvPr>
            <p:ph type="ctrTitle"/>
          </p:nvPr>
        </p:nvSpPr>
        <p:spPr>
          <a:xfrm>
            <a:off x="1434148" y="6656584"/>
            <a:ext cx="21613216" cy="2079233"/>
          </a:xfrm>
        </p:spPr>
        <p:txBody>
          <a:bodyPr>
            <a:normAutofit/>
          </a:bodyPr>
          <a:lstStyle/>
          <a:p>
            <a:r>
              <a:rPr lang="pt-BR" sz="12000" dirty="0" err="1"/>
              <a:t>Plans</a:t>
            </a:r>
            <a:endParaRPr lang="pt-BR" sz="12000" dirty="0"/>
          </a:p>
        </p:txBody>
      </p:sp>
      <p:sp>
        <p:nvSpPr>
          <p:cNvPr id="3" name="Date Placeholder 2">
            <a:extLst>
              <a:ext uri="{FF2B5EF4-FFF2-40B4-BE49-F238E27FC236}">
                <a16:creationId xmlns:a16="http://schemas.microsoft.com/office/drawing/2014/main" id="{754DCF96-A269-A8BC-AA50-452CD5F0AFC7}"/>
              </a:ext>
            </a:extLst>
          </p:cNvPr>
          <p:cNvSpPr>
            <a:spLocks noGrp="1"/>
          </p:cNvSpPr>
          <p:nvPr>
            <p:ph type="dt" sz="half" idx="10"/>
          </p:nvPr>
        </p:nvSpPr>
        <p:spPr/>
        <p:txBody>
          <a:bodyPr/>
          <a:lstStyle/>
          <a:p>
            <a:fld id="{8543CF23-A3BB-A94C-B765-5273BB917AB1}" type="datetime2">
              <a:rPr lang="en-US" smtClean="0"/>
              <a:t>Friday, March 1, 2024</a:t>
            </a:fld>
            <a:endParaRPr lang="en-US"/>
          </a:p>
        </p:txBody>
      </p:sp>
      <p:sp>
        <p:nvSpPr>
          <p:cNvPr id="4" name="Footer Placeholder 3">
            <a:extLst>
              <a:ext uri="{FF2B5EF4-FFF2-40B4-BE49-F238E27FC236}">
                <a16:creationId xmlns:a16="http://schemas.microsoft.com/office/drawing/2014/main" id="{B053FC9D-B26F-5909-AB4A-D883BC4D369F}"/>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a:extLst>
              <a:ext uri="{FF2B5EF4-FFF2-40B4-BE49-F238E27FC236}">
                <a16:creationId xmlns:a16="http://schemas.microsoft.com/office/drawing/2014/main" id="{BD5E8793-2A4E-3023-96C9-901F86152516}"/>
              </a:ext>
            </a:extLst>
          </p:cNvPr>
          <p:cNvSpPr>
            <a:spLocks noGrp="1"/>
          </p:cNvSpPr>
          <p:nvPr>
            <p:ph type="sldNum" sz="quarter" idx="12"/>
          </p:nvPr>
        </p:nvSpPr>
        <p:spPr/>
        <p:txBody>
          <a:bodyPr/>
          <a:lstStyle/>
          <a:p>
            <a:fld id="{9B1748D1-B24F-F743-AFA7-ADB2C4425DB8}" type="slidenum">
              <a:rPr lang="en-US" smtClean="0"/>
              <a:pPr/>
              <a:t>17</a:t>
            </a:fld>
            <a:endParaRPr lang="en-US"/>
          </a:p>
        </p:txBody>
      </p:sp>
    </p:spTree>
    <p:extLst>
      <p:ext uri="{BB962C8B-B14F-4D97-AF65-F5344CB8AC3E}">
        <p14:creationId xmlns:p14="http://schemas.microsoft.com/office/powerpoint/2010/main" val="2470929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FDE96111-8012-5406-A4F6-6AABA0880F30}"/>
              </a:ext>
            </a:extLst>
          </p:cNvPr>
          <p:cNvSpPr txBox="1"/>
          <p:nvPr/>
        </p:nvSpPr>
        <p:spPr>
          <a:xfrm>
            <a:off x="944944" y="11695804"/>
            <a:ext cx="12196482" cy="318035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2800" b="1" kern="1200" noProof="0" dirty="0">
                <a:solidFill>
                  <a:schemeClr val="tx1"/>
                </a:solidFill>
                <a:effectLst/>
                <a:latin typeface="+mj-lt"/>
                <a:ea typeface="+mn-ea"/>
                <a:cs typeface="Helvetica"/>
              </a:rPr>
              <a:t>Understanding and Interpreting the Results</a:t>
            </a:r>
            <a:br>
              <a:rPr kumimoji="0" lang="pt-BR" sz="2600" b="1" i="0" u="none" strike="noStrike" kern="1200" cap="none" spc="0" normalizeH="0" baseline="0" noProof="0" dirty="0">
                <a:ln>
                  <a:noFill/>
                </a:ln>
                <a:solidFill>
                  <a:srgbClr val="111111"/>
                </a:solidFill>
                <a:effectLst/>
                <a:uLnTx/>
                <a:uFillTx/>
                <a:latin typeface="+mn-lt"/>
                <a:ea typeface="+mn-ea"/>
                <a:cs typeface="Helvetica"/>
              </a:rPr>
            </a:br>
            <a:r>
              <a:rPr kumimoji="0" lang="en-US" sz="2600" b="0" i="0" u="none" strike="noStrike" kern="1200" cap="none" spc="0" normalizeH="0" baseline="0" noProof="0" dirty="0">
                <a:ln>
                  <a:noFill/>
                </a:ln>
                <a:solidFill>
                  <a:srgbClr val="111111"/>
                </a:solidFill>
                <a:effectLst/>
                <a:uLnTx/>
                <a:uFillTx/>
                <a:latin typeface="+mn-lt"/>
                <a:ea typeface="+mn-ea"/>
                <a:cs typeface="Helvetica"/>
              </a:rPr>
              <a:t>One online presentation is provided for the interpretation of the results.</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2600" b="0" i="0" u="none" strike="noStrike" kern="1200" cap="none" spc="0" normalizeH="0" baseline="0" noProof="0" dirty="0">
              <a:ln>
                <a:noFill/>
              </a:ln>
              <a:solidFill>
                <a:srgbClr val="111111"/>
              </a:solidFill>
              <a:effectLst/>
              <a:uLnTx/>
              <a:uFillTx/>
              <a:latin typeface="+mn-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2600" b="0" i="0" u="none" strike="noStrike" kern="1200" cap="none" spc="0" normalizeH="0" baseline="0" noProof="0" dirty="0">
              <a:ln>
                <a:noFill/>
              </a:ln>
              <a:solidFill>
                <a:srgbClr val="111111"/>
              </a:solidFill>
              <a:effectLst/>
              <a:uLnTx/>
              <a:uFillTx/>
              <a:latin typeface="+mn-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2600" b="0" i="0" u="none" strike="noStrike" kern="1200" cap="none" spc="0" normalizeH="0" baseline="0" noProof="0" dirty="0">
              <a:ln>
                <a:noFill/>
              </a:ln>
              <a:solidFill>
                <a:srgbClr val="111111"/>
              </a:solidFill>
              <a:effectLst/>
              <a:uLnTx/>
              <a:uFillTx/>
              <a:latin typeface="+mn-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2600" dirty="0">
              <a:solidFill>
                <a:srgbClr val="111111"/>
              </a:solidFill>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2600" b="0" i="0" u="none" strike="noStrike" kern="1200" cap="none" spc="0" normalizeH="0" baseline="0" noProof="0" dirty="0">
              <a:ln>
                <a:noFill/>
              </a:ln>
              <a:solidFill>
                <a:srgbClr val="111111"/>
              </a:solidFill>
              <a:effectLst/>
              <a:uLnTx/>
              <a:uFillTx/>
              <a:latin typeface="+mn-lt"/>
              <a:ea typeface="+mn-ea"/>
              <a:cs typeface="Helvetica"/>
            </a:endParaRPr>
          </a:p>
        </p:txBody>
      </p:sp>
      <p:graphicFrame>
        <p:nvGraphicFramePr>
          <p:cNvPr id="18" name="Table 1">
            <a:extLst>
              <a:ext uri="{FF2B5EF4-FFF2-40B4-BE49-F238E27FC236}">
                <a16:creationId xmlns:a16="http://schemas.microsoft.com/office/drawing/2014/main" id="{31D4BAB2-62E0-51C3-F71C-EEB2DB2A8E64}"/>
              </a:ext>
            </a:extLst>
          </p:cNvPr>
          <p:cNvGraphicFramePr>
            <a:graphicFrameLocks noGrp="1"/>
          </p:cNvGraphicFramePr>
          <p:nvPr/>
        </p:nvGraphicFramePr>
        <p:xfrm>
          <a:off x="944944" y="609600"/>
          <a:ext cx="23442232" cy="12306440"/>
        </p:xfrm>
        <a:graphic>
          <a:graphicData uri="http://schemas.openxmlformats.org/drawingml/2006/table">
            <a:tbl>
              <a:tblPr firstRow="1" bandRow="1">
                <a:tableStyleId>{5C22544A-7EE6-4342-B048-85BDC9FD1C3A}</a:tableStyleId>
              </a:tblPr>
              <a:tblGrid>
                <a:gridCol w="11719508">
                  <a:extLst>
                    <a:ext uri="{9D8B030D-6E8A-4147-A177-3AD203B41FA5}">
                      <a16:colId xmlns:a16="http://schemas.microsoft.com/office/drawing/2014/main" val="2063210462"/>
                    </a:ext>
                  </a:extLst>
                </a:gridCol>
                <a:gridCol w="3213279">
                  <a:extLst>
                    <a:ext uri="{9D8B030D-6E8A-4147-A177-3AD203B41FA5}">
                      <a16:colId xmlns:a16="http://schemas.microsoft.com/office/drawing/2014/main" val="2159506359"/>
                    </a:ext>
                  </a:extLst>
                </a:gridCol>
                <a:gridCol w="3274679">
                  <a:extLst>
                    <a:ext uri="{9D8B030D-6E8A-4147-A177-3AD203B41FA5}">
                      <a16:colId xmlns:a16="http://schemas.microsoft.com/office/drawing/2014/main" val="993050219"/>
                    </a:ext>
                  </a:extLst>
                </a:gridCol>
                <a:gridCol w="5234766">
                  <a:extLst>
                    <a:ext uri="{9D8B030D-6E8A-4147-A177-3AD203B41FA5}">
                      <a16:colId xmlns:a16="http://schemas.microsoft.com/office/drawing/2014/main" val="1426298029"/>
                    </a:ext>
                  </a:extLst>
                </a:gridCol>
              </a:tblGrid>
              <a:tr h="521459">
                <a:tc>
                  <a:txBody>
                    <a:bodyPr/>
                    <a:lstStyle/>
                    <a:p>
                      <a:pPr lvl="0" fontAlgn="ctr">
                        <a:spcBef>
                          <a:spcPts val="200"/>
                        </a:spcBef>
                        <a:spcAft>
                          <a:spcPts val="200"/>
                        </a:spcAft>
                      </a:pPr>
                      <a:endParaRPr lang="pt-BR" sz="2600" b="1" dirty="0">
                        <a:solidFill>
                          <a:schemeClr val="tx1"/>
                        </a:solidFill>
                        <a:effectLst/>
                        <a:latin typeface="+mn-lt"/>
                        <a:cs typeface="Helvetica"/>
                      </a:endParaRPr>
                    </a:p>
                  </a:txBody>
                  <a:tcPr>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111111"/>
                        </a:solidFill>
                        <a:effectLst/>
                        <a:uLnTx/>
                        <a:uFillTx/>
                        <a:latin typeface="+mn-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sz="2400" b="1" kern="1200" noProof="0">
                        <a:solidFill>
                          <a:schemeClr val="tx1"/>
                        </a:solidFill>
                        <a:effectLst/>
                        <a:latin typeface="+mj-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sz="2400" b="1" kern="1200" noProof="0">
                        <a:solidFill>
                          <a:schemeClr val="tx1"/>
                        </a:solidFill>
                        <a:effectLst/>
                        <a:latin typeface="+mj-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911787"/>
                  </a:ext>
                </a:extLst>
              </a:tr>
              <a:tr h="1488058">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kern="1200" dirty="0">
                          <a:solidFill>
                            <a:schemeClr val="tx1"/>
                          </a:solidFill>
                          <a:effectLst/>
                          <a:latin typeface="+mj-lt"/>
                          <a:ea typeface="+mn-ea"/>
                          <a:cs typeface="Helvetica"/>
                        </a:rPr>
                        <a:t>GPTW Report</a:t>
                      </a:r>
                    </a:p>
                    <a:p>
                      <a:pPr marL="0" marR="0" lvl="0" indent="0" algn="l" rtl="0" eaLnBrk="1" fontAlgn="auto" latinLnBrk="0" hangingPunct="1">
                        <a:lnSpc>
                          <a:spcPct val="100000"/>
                        </a:lnSpc>
                        <a:spcBef>
                          <a:spcPts val="200"/>
                        </a:spcBef>
                        <a:spcAft>
                          <a:spcPts val="200"/>
                        </a:spcAft>
                        <a:buFontTx/>
                        <a:buNone/>
                      </a:pPr>
                      <a:r>
                        <a:rPr lang="en-US" sz="2600" b="0" kern="1200" dirty="0">
                          <a:solidFill>
                            <a:schemeClr val="tx1"/>
                          </a:solidFill>
                          <a:effectLst/>
                          <a:latin typeface="+mn-lt"/>
                          <a:ea typeface="+mn-ea"/>
                          <a:cs typeface="Helvetica"/>
                        </a:rPr>
                        <a:t>Includes analysis of survey results by question, highlighting strengths and areas for improvement.</a:t>
                      </a:r>
                      <a:endParaRPr lang="pt-BR" sz="2600" b="0" kern="1200" dirty="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pt-BR" sz="2800" b="1" kern="1200" dirty="0">
                        <a:solidFill>
                          <a:schemeClr val="tx1"/>
                        </a:solidFill>
                        <a:effectLst/>
                        <a:latin typeface="+mn-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pt-BR" sz="2800" b="1" kern="1200" dirty="0">
                        <a:solidFill>
                          <a:schemeClr val="accent1"/>
                        </a:solidFill>
                        <a:effectLst/>
                        <a:latin typeface="+mn-lt"/>
                        <a:ea typeface="+mn-ea"/>
                        <a:cs typeface="Helvetica"/>
                      </a:endParaRPr>
                    </a:p>
                  </a:txBody>
                  <a:tcPr marL="152400" marR="152400" marT="152400" marB="1778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endParaRPr lang="pt-BR" sz="2800" b="1" kern="1200" dirty="0">
                        <a:solidFill>
                          <a:schemeClr val="accent1"/>
                        </a:solidFill>
                        <a:effectLst/>
                        <a:latin typeface="+mn-lt"/>
                        <a:ea typeface="+mn-ea"/>
                        <a:cs typeface="Helvetica"/>
                      </a:endParaRPr>
                    </a:p>
                  </a:txBody>
                  <a:tcPr marL="152400" marR="152400" marT="152400" marB="1778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7916503"/>
                  </a:ext>
                </a:extLst>
              </a:tr>
              <a:tr h="1449677">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endParaRPr lang="pt-BR" sz="2600" b="0" kern="120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pt-BR" sz="2800" b="0" kern="1200" dirty="0">
                        <a:solidFill>
                          <a:schemeClr val="tx1"/>
                        </a:solidFill>
                        <a:effectLst/>
                        <a:latin typeface="+mn-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pt-BR" sz="2800" b="0" kern="1200">
                        <a:solidFill>
                          <a:schemeClr val="tx1"/>
                        </a:solidFill>
                        <a:effectLst/>
                        <a:latin typeface="+mn-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pt-BR" sz="2800" b="0" kern="1200">
                        <a:solidFill>
                          <a:schemeClr val="tx1"/>
                        </a:solidFill>
                        <a:effectLst/>
                        <a:latin typeface="+mn-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282348"/>
                  </a:ext>
                </a:extLst>
              </a:tr>
              <a:tr h="1420681">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endParaRPr lang="en-BR" sz="2600" b="0" kern="120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615348"/>
                  </a:ext>
                </a:extLst>
              </a:tr>
              <a:tr h="2989028">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endParaRPr lang="pt-BR" sz="2600" b="0" kern="120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398047"/>
                  </a:ext>
                </a:extLst>
              </a:tr>
              <a:tr h="3032377">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endParaRPr lang="pt-BR" sz="2600" b="0" kern="120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4791553"/>
                  </a:ext>
                </a:extLst>
              </a:tr>
              <a:tr h="1405160">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pt-BR" sz="2600" b="1" i="0" u="none" strike="noStrike" kern="1200" cap="none" spc="0" normalizeH="0" baseline="0" noProof="0" dirty="0">
                        <a:ln>
                          <a:noFill/>
                        </a:ln>
                        <a:solidFill>
                          <a:srgbClr val="111111"/>
                        </a:solidFill>
                        <a:effectLst/>
                        <a:uLnTx/>
                        <a:uFillTx/>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R" sz="2800" b="0" i="0">
                        <a:solidFill>
                          <a:srgbClr val="002171"/>
                        </a:solidFill>
                        <a:latin typeface="+mn-lt"/>
                        <a:cs typeface="Helvetica"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111111"/>
                        </a:solidFill>
                        <a:effectLst/>
                        <a:uLnTx/>
                        <a:uFillTx/>
                        <a:latin typeface="+mn-lt"/>
                        <a:ea typeface="+mn-ea"/>
                        <a:cs typeface="Helvetica"/>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905996"/>
                  </a:ext>
                </a:extLst>
              </a:tr>
            </a:tbl>
          </a:graphicData>
        </a:graphic>
      </p:graphicFrame>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18</a:t>
            </a:fld>
            <a:endParaRPr lang="en-US"/>
          </a:p>
        </p:txBody>
      </p:sp>
      <p:sp>
        <p:nvSpPr>
          <p:cNvPr id="17" name="TextBox 1">
            <a:extLst>
              <a:ext uri="{FF2B5EF4-FFF2-40B4-BE49-F238E27FC236}">
                <a16:creationId xmlns:a16="http://schemas.microsoft.com/office/drawing/2014/main" id="{AD2B11A1-A5C1-B549-00C6-FBABAB3C9683}"/>
              </a:ext>
            </a:extLst>
          </p:cNvPr>
          <p:cNvSpPr txBox="1"/>
          <p:nvPr/>
        </p:nvSpPr>
        <p:spPr>
          <a:xfrm>
            <a:off x="953529" y="345278"/>
            <a:ext cx="8436325"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4400" b="1" dirty="0" err="1">
                <a:solidFill>
                  <a:srgbClr val="FF0000"/>
                </a:solidFill>
                <a:latin typeface="+mj-lt"/>
              </a:rPr>
              <a:t>Survey</a:t>
            </a:r>
            <a:r>
              <a:rPr lang="pt-BR" sz="4400" b="1" dirty="0">
                <a:solidFill>
                  <a:srgbClr val="FF0000"/>
                </a:solidFill>
                <a:latin typeface="+mj-lt"/>
              </a:rPr>
              <a:t> </a:t>
            </a:r>
            <a:r>
              <a:rPr lang="pt-BR" sz="4400" b="1" dirty="0" err="1">
                <a:solidFill>
                  <a:srgbClr val="FF0000"/>
                </a:solidFill>
                <a:latin typeface="+mj-lt"/>
              </a:rPr>
              <a:t>Results</a:t>
            </a:r>
            <a:endParaRPr lang="pt-BR" sz="4400" b="1" dirty="0">
              <a:solidFill>
                <a:srgbClr val="FF0000"/>
              </a:solidFill>
              <a:latin typeface="+mj-lt"/>
            </a:endParaRPr>
          </a:p>
        </p:txBody>
      </p:sp>
      <p:pic>
        <p:nvPicPr>
          <p:cNvPr id="28" name="Picture 26" descr="A picture containing object, clock, drawing&#10;&#10;Description automatically generated">
            <a:extLst>
              <a:ext uri="{FF2B5EF4-FFF2-40B4-BE49-F238E27FC236}">
                <a16:creationId xmlns:a16="http://schemas.microsoft.com/office/drawing/2014/main" id="{B2614F3F-BBC7-30D3-0048-7931E452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357" y="3091681"/>
            <a:ext cx="577217" cy="577217"/>
          </a:xfrm>
          <a:prstGeom prst="rect">
            <a:avLst/>
          </a:prstGeom>
        </p:spPr>
      </p:pic>
      <p:sp>
        <p:nvSpPr>
          <p:cNvPr id="31" name="CaixaDeTexto 30">
            <a:extLst>
              <a:ext uri="{FF2B5EF4-FFF2-40B4-BE49-F238E27FC236}">
                <a16:creationId xmlns:a16="http://schemas.microsoft.com/office/drawing/2014/main" id="{06E28C14-D1AB-4893-BFE6-15939293309C}"/>
              </a:ext>
            </a:extLst>
          </p:cNvPr>
          <p:cNvSpPr txBox="1"/>
          <p:nvPr/>
        </p:nvSpPr>
        <p:spPr>
          <a:xfrm>
            <a:off x="944944" y="8678511"/>
            <a:ext cx="12196482" cy="137473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kern="1200" noProof="0" dirty="0">
                <a:effectLst/>
                <a:latin typeface="+mj-lt"/>
                <a:ea typeface="+mn-ea"/>
                <a:cs typeface="Helvetica"/>
              </a:rPr>
              <a:t>Overall </a:t>
            </a:r>
            <a:r>
              <a:rPr lang="pt-BR" sz="2800" b="1" kern="1200" noProof="0" dirty="0" err="1">
                <a:effectLst/>
                <a:latin typeface="+mj-lt"/>
                <a:ea typeface="+mn-ea"/>
                <a:cs typeface="Helvetica"/>
              </a:rPr>
              <a:t>Average</a:t>
            </a:r>
            <a:r>
              <a:rPr lang="pt-BR" sz="2800" b="1" kern="1200" noProof="0" dirty="0">
                <a:effectLst/>
                <a:latin typeface="+mj-lt"/>
                <a:ea typeface="+mn-ea"/>
                <a:cs typeface="Helvetica"/>
              </a:rPr>
              <a:t> </a:t>
            </a:r>
            <a:r>
              <a:rPr lang="pt-BR" sz="2800" b="1" kern="1200" noProof="0" dirty="0" err="1">
                <a:effectLst/>
                <a:latin typeface="+mj-lt"/>
                <a:ea typeface="+mn-ea"/>
                <a:cs typeface="Helvetica"/>
              </a:rPr>
              <a:t>by</a:t>
            </a:r>
            <a:r>
              <a:rPr lang="pt-BR" sz="2800" b="1" kern="1200" noProof="0" dirty="0">
                <a:effectLst/>
                <a:latin typeface="+mj-lt"/>
                <a:ea typeface="+mn-ea"/>
                <a:cs typeface="Helvetica"/>
              </a:rPr>
              <a:t> </a:t>
            </a:r>
            <a:r>
              <a:rPr lang="pt-BR" sz="2800" b="1" kern="1200" noProof="0" dirty="0" err="1">
                <a:effectLst/>
                <a:latin typeface="+mj-lt"/>
                <a:ea typeface="+mn-ea"/>
                <a:cs typeface="Helvetica"/>
              </a:rPr>
              <a:t>Group</a:t>
            </a:r>
            <a:endParaRPr lang="pt-BR" sz="2800" b="1" kern="1200" noProof="0" dirty="0">
              <a:effectLst/>
              <a:latin typeface="+mj-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Access satisfaction indices segmented by categories such as job positions, departments, gender, age, state, among others.</a:t>
            </a:r>
          </a:p>
        </p:txBody>
      </p:sp>
      <p:sp>
        <p:nvSpPr>
          <p:cNvPr id="45" name="CaixaDeTexto 44">
            <a:extLst>
              <a:ext uri="{FF2B5EF4-FFF2-40B4-BE49-F238E27FC236}">
                <a16:creationId xmlns:a16="http://schemas.microsoft.com/office/drawing/2014/main" id="{CB54018A-85D7-3965-AC80-355A791A1A12}"/>
              </a:ext>
            </a:extLst>
          </p:cNvPr>
          <p:cNvSpPr txBox="1"/>
          <p:nvPr/>
        </p:nvSpPr>
        <p:spPr>
          <a:xfrm>
            <a:off x="944944" y="7359764"/>
            <a:ext cx="12196482" cy="974626"/>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kern="1200" noProof="0" dirty="0" err="1">
                <a:effectLst/>
                <a:latin typeface="+mj-lt"/>
                <a:ea typeface="+mn-ea"/>
                <a:cs typeface="Helvetica"/>
              </a:rPr>
              <a:t>Comments</a:t>
            </a:r>
            <a:r>
              <a:rPr lang="pt-BR" sz="2800" b="1" kern="1200" noProof="0" dirty="0">
                <a:effectLst/>
                <a:latin typeface="+mj-lt"/>
                <a:ea typeface="+mn-ea"/>
                <a:cs typeface="Helvetica"/>
              </a:rPr>
              <a:t> Report</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Access your employees' feedback in full.</a:t>
            </a:r>
          </a:p>
        </p:txBody>
      </p:sp>
      <p:pic>
        <p:nvPicPr>
          <p:cNvPr id="46" name="Picture 26" descr="A picture containing object, clock, drawing&#10;&#10;Description automatically generated">
            <a:extLst>
              <a:ext uri="{FF2B5EF4-FFF2-40B4-BE49-F238E27FC236}">
                <a16:creationId xmlns:a16="http://schemas.microsoft.com/office/drawing/2014/main" id="{2FD7F3D0-75C8-6063-0F3E-A0F4FB90A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361" y="4506769"/>
            <a:ext cx="577217" cy="577217"/>
          </a:xfrm>
          <a:prstGeom prst="rect">
            <a:avLst/>
          </a:prstGeom>
        </p:spPr>
      </p:pic>
      <p:sp>
        <p:nvSpPr>
          <p:cNvPr id="2" name="CaixaDeTexto 1">
            <a:extLst>
              <a:ext uri="{FF2B5EF4-FFF2-40B4-BE49-F238E27FC236}">
                <a16:creationId xmlns:a16="http://schemas.microsoft.com/office/drawing/2014/main" id="{3E5CA38C-8476-E9DC-48D9-0D67CC943D8A}"/>
              </a:ext>
            </a:extLst>
          </p:cNvPr>
          <p:cNvSpPr txBox="1"/>
          <p:nvPr/>
        </p:nvSpPr>
        <p:spPr>
          <a:xfrm>
            <a:off x="944944" y="10413286"/>
            <a:ext cx="12196482" cy="145680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kern="1200" dirty="0">
                <a:solidFill>
                  <a:schemeClr val="tx1"/>
                </a:solidFill>
                <a:effectLst/>
                <a:latin typeface="+mj-lt"/>
                <a:ea typeface="+mn-ea"/>
                <a:cs typeface="Helvetica"/>
              </a:rPr>
              <a:t>Complete </a:t>
            </a:r>
            <a:r>
              <a:rPr lang="pt-BR" sz="2800" b="1" kern="1200" dirty="0" err="1">
                <a:solidFill>
                  <a:schemeClr val="tx1"/>
                </a:solidFill>
                <a:effectLst/>
                <a:latin typeface="+mj-lt"/>
                <a:ea typeface="+mn-ea"/>
                <a:cs typeface="Helvetica"/>
              </a:rPr>
              <a:t>Results</a:t>
            </a:r>
            <a:r>
              <a:rPr lang="pt-BR" sz="2800" b="1" kern="1200" dirty="0">
                <a:solidFill>
                  <a:schemeClr val="tx1"/>
                </a:solidFill>
                <a:effectLst/>
                <a:latin typeface="+mj-lt"/>
                <a:ea typeface="+mn-ea"/>
                <a:cs typeface="Helvetica"/>
              </a:rPr>
              <a:t> </a:t>
            </a:r>
            <a:r>
              <a:rPr lang="pt-BR" sz="2800" b="1" kern="1200" dirty="0" err="1">
                <a:solidFill>
                  <a:schemeClr val="tx1"/>
                </a:solidFill>
                <a:effectLst/>
                <a:latin typeface="+mj-lt"/>
                <a:ea typeface="+mn-ea"/>
                <a:cs typeface="Helvetica"/>
              </a:rPr>
              <a:t>Tabulation</a:t>
            </a:r>
            <a:endParaRPr lang="pt-BR" sz="2800" b="1" kern="1200" dirty="0">
              <a:solidFill>
                <a:schemeClr val="tx1"/>
              </a:solidFill>
              <a:effectLst/>
              <a:latin typeface="+mj-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b="0" kern="1200" dirty="0">
                <a:solidFill>
                  <a:schemeClr val="tx1"/>
                </a:solidFill>
                <a:effectLst/>
                <a:latin typeface="+mn-lt"/>
                <a:ea typeface="+mn-ea"/>
                <a:cs typeface="Helvetica"/>
              </a:rPr>
              <a:t>An example template of the results </a:t>
            </a:r>
            <a:r>
              <a:rPr lang="pt-BR" sz="2600" b="1" kern="1200" dirty="0" err="1">
                <a:solidFill>
                  <a:schemeClr val="tx1"/>
                </a:solidFill>
                <a:effectLst/>
                <a:latin typeface="+mn-lt"/>
                <a:ea typeface="+mn-ea"/>
                <a:cs typeface="Helvetica"/>
                <a:hlinkClick r:id="rId3"/>
              </a:rPr>
              <a:t>is</a:t>
            </a:r>
            <a:r>
              <a:rPr lang="pt-BR" sz="2600" b="1" kern="1200" dirty="0">
                <a:solidFill>
                  <a:schemeClr val="tx1"/>
                </a:solidFill>
                <a:effectLst/>
                <a:latin typeface="+mn-lt"/>
                <a:ea typeface="+mn-ea"/>
                <a:cs typeface="Helvetica"/>
                <a:hlinkClick r:id="rId3"/>
              </a:rPr>
              <a:t> </a:t>
            </a:r>
            <a:r>
              <a:rPr lang="pt-BR" sz="2600" b="1" kern="1200" dirty="0" err="1">
                <a:solidFill>
                  <a:schemeClr val="tx1"/>
                </a:solidFill>
                <a:effectLst/>
                <a:latin typeface="+mn-lt"/>
                <a:ea typeface="+mn-ea"/>
                <a:cs typeface="Helvetica"/>
                <a:hlinkClick r:id="rId3"/>
              </a:rPr>
              <a:t>available</a:t>
            </a:r>
            <a:r>
              <a:rPr lang="pt-BR" sz="2600" b="1" kern="1200" dirty="0">
                <a:solidFill>
                  <a:schemeClr val="tx1"/>
                </a:solidFill>
                <a:effectLst/>
                <a:latin typeface="+mn-lt"/>
                <a:ea typeface="+mn-ea"/>
                <a:cs typeface="Helvetica"/>
                <a:hlinkClick r:id="rId3"/>
              </a:rPr>
              <a:t> for review.</a:t>
            </a:r>
            <a:endParaRPr lang="en-BR" sz="2600" b="0" kern="1200" dirty="0">
              <a:solidFill>
                <a:schemeClr val="tx1"/>
              </a:solidFill>
              <a:effectLst/>
              <a:latin typeface="+mn-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BR" sz="2800" dirty="0">
              <a:cs typeface="Helvetica"/>
            </a:endParaRPr>
          </a:p>
        </p:txBody>
      </p:sp>
      <p:sp>
        <p:nvSpPr>
          <p:cNvPr id="3" name="CaixaDeTexto 2">
            <a:extLst>
              <a:ext uri="{FF2B5EF4-FFF2-40B4-BE49-F238E27FC236}">
                <a16:creationId xmlns:a16="http://schemas.microsoft.com/office/drawing/2014/main" id="{126F29F8-C5FD-1999-2D9C-18D8311EC8F9}"/>
              </a:ext>
            </a:extLst>
          </p:cNvPr>
          <p:cNvSpPr txBox="1"/>
          <p:nvPr/>
        </p:nvSpPr>
        <p:spPr>
          <a:xfrm>
            <a:off x="944944" y="2651711"/>
            <a:ext cx="1219648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kern="1200" dirty="0">
                <a:solidFill>
                  <a:schemeClr val="tx1"/>
                </a:solidFill>
                <a:effectLst/>
                <a:latin typeface="+mj-lt"/>
                <a:ea typeface="+mn-ea"/>
                <a:cs typeface="Helvetica"/>
              </a:rPr>
              <a:t>E-NPS</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b="0" kern="1200" dirty="0">
                <a:solidFill>
                  <a:schemeClr val="tx1"/>
                </a:solidFill>
                <a:effectLst/>
                <a:latin typeface="+mn-lt"/>
                <a:ea typeface="+mn-ea"/>
                <a:cs typeface="Helvetica"/>
              </a:rPr>
              <a:t>Gauge if your employees feel sufficiently engaged to recommend your company.</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2600" b="0" kern="1200" dirty="0">
              <a:solidFill>
                <a:schemeClr val="tx1"/>
              </a:solidFill>
              <a:effectLst/>
              <a:latin typeface="+mn-lt"/>
              <a:ea typeface="+mn-ea"/>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BR" sz="2800" dirty="0">
              <a:cs typeface="Helvetica"/>
            </a:endParaRPr>
          </a:p>
        </p:txBody>
      </p:sp>
      <p:sp>
        <p:nvSpPr>
          <p:cNvPr id="7" name="CaixaDeTexto 6">
            <a:extLst>
              <a:ext uri="{FF2B5EF4-FFF2-40B4-BE49-F238E27FC236}">
                <a16:creationId xmlns:a16="http://schemas.microsoft.com/office/drawing/2014/main" id="{0C7814EB-08AE-E128-FF5B-F1ED05C6B627}"/>
              </a:ext>
            </a:extLst>
          </p:cNvPr>
          <p:cNvSpPr txBox="1"/>
          <p:nvPr/>
        </p:nvSpPr>
        <p:spPr>
          <a:xfrm>
            <a:off x="951886" y="5726183"/>
            <a:ext cx="12196482" cy="137473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dirty="0" err="1">
                <a:latin typeface="+mj-lt"/>
                <a:cs typeface="Helvetica"/>
              </a:rPr>
              <a:t>Leadership</a:t>
            </a:r>
            <a:r>
              <a:rPr lang="pt-BR" sz="2800" b="1" dirty="0">
                <a:latin typeface="+mj-lt"/>
                <a:cs typeface="Helvetica"/>
              </a:rPr>
              <a:t> </a:t>
            </a:r>
            <a:r>
              <a:rPr lang="pt-BR" sz="2800" b="1" dirty="0" err="1">
                <a:latin typeface="+mj-lt"/>
                <a:cs typeface="Helvetica"/>
              </a:rPr>
              <a:t>Phases</a:t>
            </a:r>
            <a:r>
              <a:rPr lang="pt-BR" sz="2800" b="1" dirty="0">
                <a:latin typeface="+mj-lt"/>
                <a:cs typeface="Helvetica"/>
              </a:rPr>
              <a:t> Indicator</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This indicator aims to identify the different leadership profiles within your company.</a:t>
            </a:r>
          </a:p>
        </p:txBody>
      </p:sp>
      <p:sp>
        <p:nvSpPr>
          <p:cNvPr id="8" name="CaixaDeTexto 7">
            <a:extLst>
              <a:ext uri="{FF2B5EF4-FFF2-40B4-BE49-F238E27FC236}">
                <a16:creationId xmlns:a16="http://schemas.microsoft.com/office/drawing/2014/main" id="{0EF9FD56-7F53-8FBF-3B63-2AA7789A2542}"/>
              </a:ext>
            </a:extLst>
          </p:cNvPr>
          <p:cNvSpPr txBox="1"/>
          <p:nvPr/>
        </p:nvSpPr>
        <p:spPr>
          <a:xfrm>
            <a:off x="944944" y="4108011"/>
            <a:ext cx="12196482" cy="142603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dirty="0">
                <a:latin typeface="+mj-lt"/>
                <a:cs typeface="Helvetica"/>
              </a:rPr>
              <a:t>IVR</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Innovation Velocity Ratio (IVR) This metric assesses your company's innovation pace.</a:t>
            </a:r>
            <a:endParaRPr lang="en-BR" sz="2600" dirty="0">
              <a:cs typeface="Helvetica"/>
            </a:endParaRPr>
          </a:p>
        </p:txBody>
      </p:sp>
      <p:pic>
        <p:nvPicPr>
          <p:cNvPr id="10" name="Picture 26" descr="A picture containing object, clock, drawing&#10;&#10;Description automatically generated">
            <a:extLst>
              <a:ext uri="{FF2B5EF4-FFF2-40B4-BE49-F238E27FC236}">
                <a16:creationId xmlns:a16="http://schemas.microsoft.com/office/drawing/2014/main" id="{A894A417-050F-E807-31C7-E353A804F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361" y="6086267"/>
            <a:ext cx="577217" cy="577217"/>
          </a:xfrm>
          <a:prstGeom prst="rect">
            <a:avLst/>
          </a:prstGeom>
        </p:spPr>
      </p:pic>
      <p:pic>
        <p:nvPicPr>
          <p:cNvPr id="11" name="Picture 26" descr="A picture containing object, clock, drawing&#10;&#10;Description automatically generated">
            <a:extLst>
              <a:ext uri="{FF2B5EF4-FFF2-40B4-BE49-F238E27FC236}">
                <a16:creationId xmlns:a16="http://schemas.microsoft.com/office/drawing/2014/main" id="{CFC9A82E-F821-648A-B903-35314C457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3172" y="3092036"/>
            <a:ext cx="577217" cy="577217"/>
          </a:xfrm>
          <a:prstGeom prst="rect">
            <a:avLst/>
          </a:prstGeom>
        </p:spPr>
      </p:pic>
      <p:pic>
        <p:nvPicPr>
          <p:cNvPr id="12" name="Picture 26" descr="A picture containing object, clock, drawing&#10;&#10;Description automatically generated">
            <a:extLst>
              <a:ext uri="{FF2B5EF4-FFF2-40B4-BE49-F238E27FC236}">
                <a16:creationId xmlns:a16="http://schemas.microsoft.com/office/drawing/2014/main" id="{4F215DDE-32C9-84B5-3BAB-579FE601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499" y="3109619"/>
            <a:ext cx="577217" cy="577217"/>
          </a:xfrm>
          <a:prstGeom prst="rect">
            <a:avLst/>
          </a:prstGeom>
        </p:spPr>
      </p:pic>
      <p:pic>
        <p:nvPicPr>
          <p:cNvPr id="13" name="Picture 26" descr="A picture containing object, clock, drawing&#10;&#10;Description automatically generated">
            <a:extLst>
              <a:ext uri="{FF2B5EF4-FFF2-40B4-BE49-F238E27FC236}">
                <a16:creationId xmlns:a16="http://schemas.microsoft.com/office/drawing/2014/main" id="{54867917-2C99-4294-8A6C-81133CA64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3176" y="4506768"/>
            <a:ext cx="577217" cy="577217"/>
          </a:xfrm>
          <a:prstGeom prst="rect">
            <a:avLst/>
          </a:prstGeom>
        </p:spPr>
      </p:pic>
      <p:pic>
        <p:nvPicPr>
          <p:cNvPr id="14" name="Picture 26" descr="A picture containing object, clock, drawing&#10;&#10;Description automatically generated">
            <a:extLst>
              <a:ext uri="{FF2B5EF4-FFF2-40B4-BE49-F238E27FC236}">
                <a16:creationId xmlns:a16="http://schemas.microsoft.com/office/drawing/2014/main" id="{CD7AFD46-8CCC-FFDD-7298-6B762BDCF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3992" y="4506768"/>
            <a:ext cx="577217" cy="577217"/>
          </a:xfrm>
          <a:prstGeom prst="rect">
            <a:avLst/>
          </a:prstGeom>
        </p:spPr>
      </p:pic>
      <p:pic>
        <p:nvPicPr>
          <p:cNvPr id="15" name="Picture 26" descr="A picture containing object, clock, drawing&#10;&#10;Description automatically generated">
            <a:extLst>
              <a:ext uri="{FF2B5EF4-FFF2-40B4-BE49-F238E27FC236}">
                <a16:creationId xmlns:a16="http://schemas.microsoft.com/office/drawing/2014/main" id="{0195AE99-AB8F-98C8-741E-88EB319D4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0118" y="6086266"/>
            <a:ext cx="577217" cy="577217"/>
          </a:xfrm>
          <a:prstGeom prst="rect">
            <a:avLst/>
          </a:prstGeom>
        </p:spPr>
      </p:pic>
      <p:pic>
        <p:nvPicPr>
          <p:cNvPr id="16" name="Picture 26" descr="A picture containing object, clock, drawing&#10;&#10;Description automatically generated">
            <a:extLst>
              <a:ext uri="{FF2B5EF4-FFF2-40B4-BE49-F238E27FC236}">
                <a16:creationId xmlns:a16="http://schemas.microsoft.com/office/drawing/2014/main" id="{67324EBA-6B0A-A02D-C5D3-DDD54532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3992" y="6086265"/>
            <a:ext cx="577217" cy="577217"/>
          </a:xfrm>
          <a:prstGeom prst="rect">
            <a:avLst/>
          </a:prstGeom>
        </p:spPr>
      </p:pic>
      <p:pic>
        <p:nvPicPr>
          <p:cNvPr id="19" name="Picture 22" descr="A picture containing object, clock&#10;&#10;Description automatically generated">
            <a:extLst>
              <a:ext uri="{FF2B5EF4-FFF2-40B4-BE49-F238E27FC236}">
                <a16:creationId xmlns:a16="http://schemas.microsoft.com/office/drawing/2014/main" id="{7A85CD56-34EB-B733-066C-8E9C9E054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1361" y="7708139"/>
            <a:ext cx="577217" cy="577217"/>
          </a:xfrm>
          <a:prstGeom prst="rect">
            <a:avLst/>
          </a:prstGeom>
        </p:spPr>
      </p:pic>
      <p:pic>
        <p:nvPicPr>
          <p:cNvPr id="20" name="Picture 22" descr="A picture containing object, clock&#10;&#10;Description automatically generated">
            <a:extLst>
              <a:ext uri="{FF2B5EF4-FFF2-40B4-BE49-F238E27FC236}">
                <a16:creationId xmlns:a16="http://schemas.microsoft.com/office/drawing/2014/main" id="{D6E78A9B-A01A-B549-2CEC-2E093BBDD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1360" y="9077269"/>
            <a:ext cx="577217" cy="577217"/>
          </a:xfrm>
          <a:prstGeom prst="rect">
            <a:avLst/>
          </a:prstGeom>
        </p:spPr>
      </p:pic>
      <p:pic>
        <p:nvPicPr>
          <p:cNvPr id="21" name="Picture 22" descr="A picture containing object, clock&#10;&#10;Description automatically generated">
            <a:extLst>
              <a:ext uri="{FF2B5EF4-FFF2-40B4-BE49-F238E27FC236}">
                <a16:creationId xmlns:a16="http://schemas.microsoft.com/office/drawing/2014/main" id="{A4160264-1B38-B5D1-CC9E-0D6F98349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1357" y="10502436"/>
            <a:ext cx="577217" cy="577217"/>
          </a:xfrm>
          <a:prstGeom prst="rect">
            <a:avLst/>
          </a:prstGeom>
        </p:spPr>
      </p:pic>
      <p:pic>
        <p:nvPicPr>
          <p:cNvPr id="22" name="Picture 22" descr="A picture containing object, clock&#10;&#10;Description automatically generated">
            <a:extLst>
              <a:ext uri="{FF2B5EF4-FFF2-40B4-BE49-F238E27FC236}">
                <a16:creationId xmlns:a16="http://schemas.microsoft.com/office/drawing/2014/main" id="{96D61BD6-E0BF-7337-7716-02D0CB25E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1357" y="11885280"/>
            <a:ext cx="577217" cy="577217"/>
          </a:xfrm>
          <a:prstGeom prst="rect">
            <a:avLst/>
          </a:prstGeom>
        </p:spPr>
      </p:pic>
      <p:pic>
        <p:nvPicPr>
          <p:cNvPr id="23" name="Picture 26" descr="A picture containing object, clock, drawing&#10;&#10;Description automatically generated">
            <a:extLst>
              <a:ext uri="{FF2B5EF4-FFF2-40B4-BE49-F238E27FC236}">
                <a16:creationId xmlns:a16="http://schemas.microsoft.com/office/drawing/2014/main" id="{C52C78E7-AE54-A1D9-54DF-27020EF22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0118" y="7708138"/>
            <a:ext cx="577217" cy="577217"/>
          </a:xfrm>
          <a:prstGeom prst="rect">
            <a:avLst/>
          </a:prstGeom>
        </p:spPr>
      </p:pic>
      <p:pic>
        <p:nvPicPr>
          <p:cNvPr id="24" name="Picture 26" descr="A picture containing object, clock, drawing&#10;&#10;Description automatically generated">
            <a:extLst>
              <a:ext uri="{FF2B5EF4-FFF2-40B4-BE49-F238E27FC236}">
                <a16:creationId xmlns:a16="http://schemas.microsoft.com/office/drawing/2014/main" id="{27DBC624-34B0-9CEC-608D-528B359E9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3175" y="9077268"/>
            <a:ext cx="577217" cy="577217"/>
          </a:xfrm>
          <a:prstGeom prst="rect">
            <a:avLst/>
          </a:prstGeom>
        </p:spPr>
      </p:pic>
      <p:pic>
        <p:nvPicPr>
          <p:cNvPr id="25" name="Picture 26" descr="A picture containing object, clock, drawing&#10;&#10;Description automatically generated">
            <a:extLst>
              <a:ext uri="{FF2B5EF4-FFF2-40B4-BE49-F238E27FC236}">
                <a16:creationId xmlns:a16="http://schemas.microsoft.com/office/drawing/2014/main" id="{BC4E2947-67DD-0E24-09D5-42C934C6A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502" y="7708137"/>
            <a:ext cx="577217" cy="577217"/>
          </a:xfrm>
          <a:prstGeom prst="rect">
            <a:avLst/>
          </a:prstGeom>
        </p:spPr>
      </p:pic>
      <p:pic>
        <p:nvPicPr>
          <p:cNvPr id="26" name="Picture 26" descr="A picture containing object, clock, drawing&#10;&#10;Description automatically generated">
            <a:extLst>
              <a:ext uri="{FF2B5EF4-FFF2-40B4-BE49-F238E27FC236}">
                <a16:creationId xmlns:a16="http://schemas.microsoft.com/office/drawing/2014/main" id="{D0F3E4DA-0731-378D-D2FB-FFE94AE2E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501" y="9077268"/>
            <a:ext cx="577217" cy="577217"/>
          </a:xfrm>
          <a:prstGeom prst="rect">
            <a:avLst/>
          </a:prstGeom>
        </p:spPr>
      </p:pic>
      <p:pic>
        <p:nvPicPr>
          <p:cNvPr id="27" name="Picture 22" descr="A picture containing object, clock&#10;&#10;Description automatically generated">
            <a:extLst>
              <a:ext uri="{FF2B5EF4-FFF2-40B4-BE49-F238E27FC236}">
                <a16:creationId xmlns:a16="http://schemas.microsoft.com/office/drawing/2014/main" id="{60E1D94B-A0C5-8233-2766-388990FB6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3174" y="10502436"/>
            <a:ext cx="577217" cy="577217"/>
          </a:xfrm>
          <a:prstGeom prst="rect">
            <a:avLst/>
          </a:prstGeom>
        </p:spPr>
      </p:pic>
      <p:pic>
        <p:nvPicPr>
          <p:cNvPr id="29" name="Picture 22" descr="A picture containing object, clock&#10;&#10;Description automatically generated">
            <a:extLst>
              <a:ext uri="{FF2B5EF4-FFF2-40B4-BE49-F238E27FC236}">
                <a16:creationId xmlns:a16="http://schemas.microsoft.com/office/drawing/2014/main" id="{91CBDA64-EC23-0CAA-DEFA-93B5DE197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3173" y="11885280"/>
            <a:ext cx="577217" cy="577217"/>
          </a:xfrm>
          <a:prstGeom prst="rect">
            <a:avLst/>
          </a:prstGeom>
        </p:spPr>
      </p:pic>
      <p:pic>
        <p:nvPicPr>
          <p:cNvPr id="30" name="Picture 26" descr="A picture containing object, clock, drawing&#10;&#10;Description automatically generated">
            <a:extLst>
              <a:ext uri="{FF2B5EF4-FFF2-40B4-BE49-F238E27FC236}">
                <a16:creationId xmlns:a16="http://schemas.microsoft.com/office/drawing/2014/main" id="{8267A913-8388-4000-1010-6F34B7598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3992" y="10502436"/>
            <a:ext cx="577217" cy="577217"/>
          </a:xfrm>
          <a:prstGeom prst="rect">
            <a:avLst/>
          </a:prstGeom>
        </p:spPr>
      </p:pic>
      <p:pic>
        <p:nvPicPr>
          <p:cNvPr id="47" name="Picture 26" descr="A picture containing object, clock, drawing&#10;&#10;Description automatically generated">
            <a:extLst>
              <a:ext uri="{FF2B5EF4-FFF2-40B4-BE49-F238E27FC236}">
                <a16:creationId xmlns:a16="http://schemas.microsoft.com/office/drawing/2014/main" id="{82228982-2E32-9B1A-7DE5-FA55D03F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500" y="11870095"/>
            <a:ext cx="577217" cy="577217"/>
          </a:xfrm>
          <a:prstGeom prst="rect">
            <a:avLst/>
          </a:prstGeom>
        </p:spPr>
      </p:pic>
      <p:graphicFrame>
        <p:nvGraphicFramePr>
          <p:cNvPr id="32" name="Tabela 31">
            <a:extLst>
              <a:ext uri="{FF2B5EF4-FFF2-40B4-BE49-F238E27FC236}">
                <a16:creationId xmlns:a16="http://schemas.microsoft.com/office/drawing/2014/main" id="{3BFE5269-CAE8-1D21-0206-156FB6F61567}"/>
              </a:ext>
            </a:extLst>
          </p:cNvPr>
          <p:cNvGraphicFramePr>
            <a:graphicFrameLocks noGrp="1"/>
          </p:cNvGraphicFramePr>
          <p:nvPr/>
        </p:nvGraphicFramePr>
        <p:xfrm>
          <a:off x="12634262" y="-9323"/>
          <a:ext cx="11692526" cy="1183640"/>
        </p:xfrm>
        <a:graphic>
          <a:graphicData uri="http://schemas.openxmlformats.org/drawingml/2006/table">
            <a:tbl>
              <a:tblPr firstRow="1" bandRow="1">
                <a:tableStyleId>{5C22544A-7EE6-4342-B048-85BDC9FD1C3A}</a:tableStyleId>
              </a:tblPr>
              <a:tblGrid>
                <a:gridCol w="3205001">
                  <a:extLst>
                    <a:ext uri="{9D8B030D-6E8A-4147-A177-3AD203B41FA5}">
                      <a16:colId xmlns:a16="http://schemas.microsoft.com/office/drawing/2014/main" val="3162484928"/>
                    </a:ext>
                  </a:extLst>
                </a:gridCol>
                <a:gridCol w="3266244">
                  <a:extLst>
                    <a:ext uri="{9D8B030D-6E8A-4147-A177-3AD203B41FA5}">
                      <a16:colId xmlns:a16="http://schemas.microsoft.com/office/drawing/2014/main" val="1426186511"/>
                    </a:ext>
                  </a:extLst>
                </a:gridCol>
                <a:gridCol w="5221281">
                  <a:extLst>
                    <a:ext uri="{9D8B030D-6E8A-4147-A177-3AD203B41FA5}">
                      <a16:colId xmlns:a16="http://schemas.microsoft.com/office/drawing/2014/main" val="3612192161"/>
                    </a:ext>
                  </a:extLst>
                </a:gridCol>
              </a:tblGrid>
              <a:tr h="1161467">
                <a:tc>
                  <a:txBody>
                    <a:bodyPr/>
                    <a:lstStyle/>
                    <a:p>
                      <a:pPr algn="ctr"/>
                      <a:r>
                        <a:rPr lang="pt-BR" sz="2800" b="1" u="sng" kern="1200" dirty="0">
                          <a:solidFill>
                            <a:schemeClr val="accent1"/>
                          </a:solidFill>
                          <a:effectLst/>
                          <a:latin typeface="+mn-lt"/>
                          <a:ea typeface="+mn-ea"/>
                          <a:cs typeface="Helvetica"/>
                        </a:rPr>
                        <a:t>Basic</a:t>
                      </a:r>
                    </a:p>
                    <a:p>
                      <a:pPr algn="ctr"/>
                      <a:r>
                        <a:rPr lang="pt-BR" sz="2800" b="1" u="sng" kern="1200" dirty="0" err="1">
                          <a:solidFill>
                            <a:schemeClr val="accent1"/>
                          </a:solidFill>
                          <a:effectLst/>
                          <a:latin typeface="+mn-lt"/>
                          <a:ea typeface="+mn-ea"/>
                          <a:cs typeface="Helvetica"/>
                        </a:rPr>
                        <a:t>Plan</a:t>
                      </a:r>
                      <a:r>
                        <a:rPr lang="pt-BR" sz="2800" b="1" u="sng" kern="1200" dirty="0">
                          <a:solidFill>
                            <a:schemeClr val="accent1"/>
                          </a:solidFill>
                          <a:effectLst/>
                          <a:latin typeface="+mn-lt"/>
                          <a:ea typeface="+mn-ea"/>
                          <a:cs typeface="Helvetica"/>
                        </a:rPr>
                        <a:t> Model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pt-BR" sz="2800" b="1" u="sng" kern="1200" dirty="0">
                          <a:solidFill>
                            <a:schemeClr val="accent1"/>
                          </a:solidFill>
                          <a:effectLst/>
                          <a:latin typeface="+mn-lt"/>
                          <a:ea typeface="+mn-ea"/>
                          <a:cs typeface="Helvetica"/>
                          <a:hlinkClick r:id="rId5" tooltip="Modelo do Plano Pro">
                            <a:extLst>
                              <a:ext uri="{A12FA001-AC4F-418D-AE19-62706E023703}">
                                <ahyp:hlinkClr xmlns:ahyp="http://schemas.microsoft.com/office/drawing/2018/hyperlinkcolor" val="tx"/>
                              </a:ext>
                            </a:extLst>
                          </a:hlinkClick>
                        </a:rPr>
                        <a:t>Pro</a:t>
                      </a:r>
                      <a:endParaRPr lang="pt-BR" sz="2800" b="1" u="sng" kern="1200" dirty="0">
                        <a:solidFill>
                          <a:schemeClr val="accent1"/>
                        </a:solidFill>
                        <a:effectLst/>
                        <a:latin typeface="+mn-lt"/>
                        <a:ea typeface="+mn-ea"/>
                        <a:cs typeface="Helvetica"/>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pt-BR" sz="2800" b="1" u="sng" kern="1200" dirty="0" err="1">
                          <a:solidFill>
                            <a:schemeClr val="accent1"/>
                          </a:solidFill>
                          <a:effectLst/>
                          <a:latin typeface="+mn-lt"/>
                          <a:ea typeface="+mn-ea"/>
                          <a:cs typeface="Helvetica"/>
                        </a:rPr>
                        <a:t>Plan</a:t>
                      </a:r>
                      <a:r>
                        <a:rPr lang="pt-BR" sz="2800" b="1" u="sng" kern="1200" dirty="0">
                          <a:solidFill>
                            <a:schemeClr val="accent1"/>
                          </a:solidFill>
                          <a:effectLst/>
                          <a:latin typeface="+mn-lt"/>
                          <a:ea typeface="+mn-ea"/>
                          <a:cs typeface="Helvetica"/>
                        </a:rPr>
                        <a:t> Model</a:t>
                      </a:r>
                    </a:p>
                  </a:txBody>
                  <a:tcPr marL="152400" marR="152400" marT="152400" marB="1778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pt-BR" sz="2800" b="1" u="sng" kern="1200" dirty="0">
                          <a:solidFill>
                            <a:schemeClr val="accent1"/>
                          </a:solidFill>
                          <a:effectLst/>
                          <a:latin typeface="+mn-lt"/>
                          <a:ea typeface="+mn-ea"/>
                          <a:cs typeface="Helvetica"/>
                          <a:hlinkClick r:id="rId6" tooltip="Modelo do Plano Performance">
                            <a:extLst>
                              <a:ext uri="{A12FA001-AC4F-418D-AE19-62706E023703}">
                                <ahyp:hlinkClr xmlns:ahyp="http://schemas.microsoft.com/office/drawing/2018/hyperlinkcolor" val="tx"/>
                              </a:ext>
                            </a:extLst>
                          </a:hlinkClick>
                        </a:rPr>
                        <a:t>Performance</a:t>
                      </a:r>
                      <a:endParaRPr lang="pt-BR" sz="2800" b="1" u="sng" kern="1200" dirty="0">
                        <a:solidFill>
                          <a:schemeClr val="accent1"/>
                        </a:solidFill>
                        <a:effectLst/>
                        <a:latin typeface="+mn-lt"/>
                        <a:ea typeface="+mn-ea"/>
                        <a:cs typeface="Helvetica"/>
                      </a:endParaRPr>
                    </a:p>
                    <a:p>
                      <a:pPr marL="0" algn="ctr" defTabSz="914400" rtl="0" eaLnBrk="1" fontAlgn="ctr" latinLnBrk="0" hangingPunct="1"/>
                      <a:r>
                        <a:rPr lang="pt-BR" sz="2800" b="1" u="sng" kern="1200" dirty="0" err="1">
                          <a:solidFill>
                            <a:schemeClr val="accent1"/>
                          </a:solidFill>
                          <a:effectLst/>
                          <a:latin typeface="+mn-lt"/>
                          <a:ea typeface="+mn-ea"/>
                          <a:cs typeface="Helvetica"/>
                        </a:rPr>
                        <a:t>Plan</a:t>
                      </a:r>
                      <a:r>
                        <a:rPr lang="pt-BR" sz="2800" b="1" u="sng" kern="1200" dirty="0">
                          <a:solidFill>
                            <a:schemeClr val="accent1"/>
                          </a:solidFill>
                          <a:effectLst/>
                          <a:latin typeface="+mn-lt"/>
                          <a:ea typeface="+mn-ea"/>
                          <a:cs typeface="Helvetica"/>
                        </a:rPr>
                        <a:t> Model</a:t>
                      </a:r>
                    </a:p>
                  </a:txBody>
                  <a:tcPr marL="152400" marR="152400" marT="152400" marB="1778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359673"/>
                  </a:ext>
                </a:extLst>
              </a:tr>
            </a:tbl>
          </a:graphicData>
        </a:graphic>
      </p:graphicFrame>
      <p:pic>
        <p:nvPicPr>
          <p:cNvPr id="33" name="Picture 26" descr="A picture containing object, clock, drawing&#10;&#10;Description automatically generated">
            <a:extLst>
              <a:ext uri="{FF2B5EF4-FFF2-40B4-BE49-F238E27FC236}">
                <a16:creationId xmlns:a16="http://schemas.microsoft.com/office/drawing/2014/main" id="{9ECC06A2-A7CF-19F9-757C-D44ACF9AD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357" y="1621077"/>
            <a:ext cx="577217" cy="577217"/>
          </a:xfrm>
          <a:prstGeom prst="rect">
            <a:avLst/>
          </a:prstGeom>
        </p:spPr>
      </p:pic>
      <p:pic>
        <p:nvPicPr>
          <p:cNvPr id="34" name="Picture 26" descr="A picture containing object, clock, drawing&#10;&#10;Description automatically generated">
            <a:extLst>
              <a:ext uri="{FF2B5EF4-FFF2-40B4-BE49-F238E27FC236}">
                <a16:creationId xmlns:a16="http://schemas.microsoft.com/office/drawing/2014/main" id="{5E4750AC-536A-A389-3D24-0445F338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3172" y="1621076"/>
            <a:ext cx="577217" cy="577217"/>
          </a:xfrm>
          <a:prstGeom prst="rect">
            <a:avLst/>
          </a:prstGeom>
        </p:spPr>
      </p:pic>
      <p:pic>
        <p:nvPicPr>
          <p:cNvPr id="35" name="Picture 26" descr="A picture containing object, clock, drawing&#10;&#10;Description automatically generated">
            <a:extLst>
              <a:ext uri="{FF2B5EF4-FFF2-40B4-BE49-F238E27FC236}">
                <a16:creationId xmlns:a16="http://schemas.microsoft.com/office/drawing/2014/main" id="{BF02C7A5-2E54-F96C-383A-F344A04AF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499" y="1621075"/>
            <a:ext cx="577217" cy="577217"/>
          </a:xfrm>
          <a:prstGeom prst="rect">
            <a:avLst/>
          </a:prstGeom>
        </p:spPr>
      </p:pic>
    </p:spTree>
    <p:extLst>
      <p:ext uri="{BB962C8B-B14F-4D97-AF65-F5344CB8AC3E}">
        <p14:creationId xmlns:p14="http://schemas.microsoft.com/office/powerpoint/2010/main" val="235239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object, clock&#10;&#10;Description automatically generated">
            <a:extLst>
              <a:ext uri="{FF2B5EF4-FFF2-40B4-BE49-F238E27FC236}">
                <a16:creationId xmlns:a16="http://schemas.microsoft.com/office/drawing/2014/main" id="{EA9B7D5E-BBD2-4921-BE87-BBEF0E30D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6508" y="4337720"/>
            <a:ext cx="525016" cy="525016"/>
          </a:xfrm>
          <a:prstGeom prst="rect">
            <a:avLst/>
          </a:prstGeom>
        </p:spPr>
      </p:pic>
      <p:pic>
        <p:nvPicPr>
          <p:cNvPr id="24" name="Picture 22" descr="A picture containing object, clock&#10;&#10;Description automatically generated">
            <a:extLst>
              <a:ext uri="{FF2B5EF4-FFF2-40B4-BE49-F238E27FC236}">
                <a16:creationId xmlns:a16="http://schemas.microsoft.com/office/drawing/2014/main" id="{FCFC4189-523C-4D60-9296-33592027D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8960" y="4293930"/>
            <a:ext cx="525016" cy="525016"/>
          </a:xfrm>
          <a:prstGeom prst="rect">
            <a:avLst/>
          </a:prstGeom>
        </p:spPr>
      </p:pic>
      <p:pic>
        <p:nvPicPr>
          <p:cNvPr id="4" name="Picture 26" descr="A picture containing object, clock, drawing&#10;&#10;Description automatically generated">
            <a:extLst>
              <a:ext uri="{FF2B5EF4-FFF2-40B4-BE49-F238E27FC236}">
                <a16:creationId xmlns:a16="http://schemas.microsoft.com/office/drawing/2014/main" id="{CF6C3DC6-5A2A-4346-8F14-AD798604C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9362" y="2247885"/>
            <a:ext cx="525016" cy="525016"/>
          </a:xfrm>
          <a:prstGeom prst="rect">
            <a:avLst/>
          </a:prstGeom>
        </p:spPr>
      </p:pic>
      <p:pic>
        <p:nvPicPr>
          <p:cNvPr id="7" name="Picture 26" descr="A picture containing object, clock, drawing&#10;&#10;Description automatically generated">
            <a:extLst>
              <a:ext uri="{FF2B5EF4-FFF2-40B4-BE49-F238E27FC236}">
                <a16:creationId xmlns:a16="http://schemas.microsoft.com/office/drawing/2014/main" id="{F22A4F2F-D4E7-49CF-A4BF-30795CD74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8431" y="9490584"/>
            <a:ext cx="525016" cy="525016"/>
          </a:xfrm>
          <a:prstGeom prst="rect">
            <a:avLst/>
          </a:prstGeom>
        </p:spPr>
      </p:pic>
      <p:pic>
        <p:nvPicPr>
          <p:cNvPr id="8" name="Picture 26" descr="A picture containing object, clock, drawing&#10;&#10;Description automatically generated">
            <a:extLst>
              <a:ext uri="{FF2B5EF4-FFF2-40B4-BE49-F238E27FC236}">
                <a16:creationId xmlns:a16="http://schemas.microsoft.com/office/drawing/2014/main" id="{FD7C42B7-4E4D-4E06-9126-D6384F898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8431" y="11567753"/>
            <a:ext cx="525016" cy="525016"/>
          </a:xfrm>
          <a:prstGeom prst="rect">
            <a:avLst/>
          </a:prstGeom>
        </p:spPr>
      </p:pic>
      <p:sp>
        <p:nvSpPr>
          <p:cNvPr id="9" name="TextBox 1">
            <a:extLst>
              <a:ext uri="{FF2B5EF4-FFF2-40B4-BE49-F238E27FC236}">
                <a16:creationId xmlns:a16="http://schemas.microsoft.com/office/drawing/2014/main" id="{D7963FE4-ACB5-4CC6-AC4C-E161042822C2}"/>
              </a:ext>
            </a:extLst>
          </p:cNvPr>
          <p:cNvSpPr txBox="1"/>
          <p:nvPr/>
        </p:nvSpPr>
        <p:spPr>
          <a:xfrm>
            <a:off x="12928502" y="848069"/>
            <a:ext cx="3100544"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b="1" dirty="0">
                <a:latin typeface="+mj-lt"/>
              </a:rPr>
              <a:t>Basic</a:t>
            </a:r>
            <a:endParaRPr lang="en-US" sz="2400" b="1" dirty="0">
              <a:latin typeface="+mj-lt"/>
            </a:endParaRPr>
          </a:p>
        </p:txBody>
      </p:sp>
      <p:sp>
        <p:nvSpPr>
          <p:cNvPr id="10" name="TextBox 1">
            <a:extLst>
              <a:ext uri="{FF2B5EF4-FFF2-40B4-BE49-F238E27FC236}">
                <a16:creationId xmlns:a16="http://schemas.microsoft.com/office/drawing/2014/main" id="{51D1D461-AE9E-40E2-98D9-9C946EE13012}"/>
              </a:ext>
            </a:extLst>
          </p:cNvPr>
          <p:cNvSpPr txBox="1"/>
          <p:nvPr/>
        </p:nvSpPr>
        <p:spPr>
          <a:xfrm>
            <a:off x="952044" y="382621"/>
            <a:ext cx="9854164" cy="769441"/>
          </a:xfrm>
          <a:prstGeom prst="rect">
            <a:avLst/>
          </a:prstGeom>
          <a:noFill/>
        </p:spPr>
        <p:txBody>
          <a:bodyPr wrap="square" rtlCol="0">
            <a:spAutoFit/>
          </a:bodyPr>
          <a:lstStyle>
            <a:defPPr>
              <a:defRPr lang="en-US"/>
            </a:defPPr>
            <a:lvl1pPr>
              <a:defRPr sz="4400" b="1">
                <a:solidFill>
                  <a:srgbClr val="FF0000"/>
                </a:solidFill>
                <a:latin typeface="+mj-l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GPTW Survey and Benefits</a:t>
            </a:r>
          </a:p>
        </p:txBody>
      </p:sp>
      <p:sp>
        <p:nvSpPr>
          <p:cNvPr id="11" name="TextBox 1">
            <a:extLst>
              <a:ext uri="{FF2B5EF4-FFF2-40B4-BE49-F238E27FC236}">
                <a16:creationId xmlns:a16="http://schemas.microsoft.com/office/drawing/2014/main" id="{F1FB0A16-919A-4EE4-89E8-9910FF00F608}"/>
              </a:ext>
            </a:extLst>
          </p:cNvPr>
          <p:cNvSpPr txBox="1"/>
          <p:nvPr/>
        </p:nvSpPr>
        <p:spPr>
          <a:xfrm>
            <a:off x="16284042" y="849291"/>
            <a:ext cx="2795744"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b="1" dirty="0">
                <a:latin typeface="+mj-lt"/>
              </a:rPr>
              <a:t>Pro</a:t>
            </a:r>
            <a:endParaRPr lang="en-US" sz="3200" b="1" dirty="0">
              <a:latin typeface="+mj-lt"/>
            </a:endParaRPr>
          </a:p>
        </p:txBody>
      </p:sp>
      <p:sp>
        <p:nvSpPr>
          <p:cNvPr id="12" name="TextBox 1">
            <a:extLst>
              <a:ext uri="{FF2B5EF4-FFF2-40B4-BE49-F238E27FC236}">
                <a16:creationId xmlns:a16="http://schemas.microsoft.com/office/drawing/2014/main" id="{6B2D95E9-33F4-4E0C-868D-D2C90E17CD58}"/>
              </a:ext>
            </a:extLst>
          </p:cNvPr>
          <p:cNvSpPr txBox="1"/>
          <p:nvPr/>
        </p:nvSpPr>
        <p:spPr>
          <a:xfrm>
            <a:off x="19050253" y="848069"/>
            <a:ext cx="4973876"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b="1" dirty="0">
                <a:latin typeface="+mj-lt"/>
              </a:rPr>
              <a:t>Performance</a:t>
            </a:r>
            <a:endParaRPr lang="en-US" sz="2400" b="1" dirty="0">
              <a:latin typeface="+mj-lt"/>
            </a:endParaRPr>
          </a:p>
        </p:txBody>
      </p:sp>
      <p:pic>
        <p:nvPicPr>
          <p:cNvPr id="13" name="Picture 26" descr="A picture containing object, clock, drawing&#10;&#10;Description automatically generated">
            <a:extLst>
              <a:ext uri="{FF2B5EF4-FFF2-40B4-BE49-F238E27FC236}">
                <a16:creationId xmlns:a16="http://schemas.microsoft.com/office/drawing/2014/main" id="{860814BD-921D-45BC-A728-29D363F5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4117" y="2247885"/>
            <a:ext cx="525016" cy="525016"/>
          </a:xfrm>
          <a:prstGeom prst="rect">
            <a:avLst/>
          </a:prstGeom>
        </p:spPr>
      </p:pic>
      <p:pic>
        <p:nvPicPr>
          <p:cNvPr id="16" name="Picture 26" descr="A picture containing object, clock, drawing&#10;&#10;Description automatically generated">
            <a:extLst>
              <a:ext uri="{FF2B5EF4-FFF2-40B4-BE49-F238E27FC236}">
                <a16:creationId xmlns:a16="http://schemas.microsoft.com/office/drawing/2014/main" id="{DFAA2228-22C4-4A3E-B6C0-D01CE55D5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4117" y="9490584"/>
            <a:ext cx="525016" cy="525016"/>
          </a:xfrm>
          <a:prstGeom prst="rect">
            <a:avLst/>
          </a:prstGeom>
        </p:spPr>
      </p:pic>
      <p:pic>
        <p:nvPicPr>
          <p:cNvPr id="17" name="Picture 26" descr="A picture containing object, clock, drawing&#10;&#10;Description automatically generated">
            <a:extLst>
              <a:ext uri="{FF2B5EF4-FFF2-40B4-BE49-F238E27FC236}">
                <a16:creationId xmlns:a16="http://schemas.microsoft.com/office/drawing/2014/main" id="{FA7B8CD4-F50D-4F76-B626-EFC3C7339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4117" y="11567753"/>
            <a:ext cx="525016" cy="525016"/>
          </a:xfrm>
          <a:prstGeom prst="rect">
            <a:avLst/>
          </a:prstGeom>
        </p:spPr>
      </p:pic>
      <p:pic>
        <p:nvPicPr>
          <p:cNvPr id="18" name="Picture 26" descr="A picture containing object, clock, drawing&#10;&#10;Description automatically generated">
            <a:extLst>
              <a:ext uri="{FF2B5EF4-FFF2-40B4-BE49-F238E27FC236}">
                <a16:creationId xmlns:a16="http://schemas.microsoft.com/office/drawing/2014/main" id="{79633A83-140E-4CFF-8AD9-392079140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960" y="2247885"/>
            <a:ext cx="525016" cy="525016"/>
          </a:xfrm>
          <a:prstGeom prst="rect">
            <a:avLst/>
          </a:prstGeom>
        </p:spPr>
      </p:pic>
      <p:pic>
        <p:nvPicPr>
          <p:cNvPr id="21" name="Picture 26" descr="A picture containing object, clock, drawing&#10;&#10;Description automatically generated">
            <a:extLst>
              <a:ext uri="{FF2B5EF4-FFF2-40B4-BE49-F238E27FC236}">
                <a16:creationId xmlns:a16="http://schemas.microsoft.com/office/drawing/2014/main" id="{1532974E-055B-4CE1-90D8-201DD6FD3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960" y="9490584"/>
            <a:ext cx="525016" cy="525016"/>
          </a:xfrm>
          <a:prstGeom prst="rect">
            <a:avLst/>
          </a:prstGeom>
        </p:spPr>
      </p:pic>
      <p:pic>
        <p:nvPicPr>
          <p:cNvPr id="22" name="Picture 26" descr="A picture containing object, clock, drawing&#10;&#10;Description automatically generated">
            <a:extLst>
              <a:ext uri="{FF2B5EF4-FFF2-40B4-BE49-F238E27FC236}">
                <a16:creationId xmlns:a16="http://schemas.microsoft.com/office/drawing/2014/main" id="{9DED8EA0-C8C6-4AA5-82BE-4DCEE0BD5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960" y="11570040"/>
            <a:ext cx="525016" cy="525016"/>
          </a:xfrm>
          <a:prstGeom prst="rect">
            <a:avLst/>
          </a:prstGeom>
        </p:spPr>
      </p:pic>
      <p:sp>
        <p:nvSpPr>
          <p:cNvPr id="2" name="CaixaDeTexto 1">
            <a:extLst>
              <a:ext uri="{FF2B5EF4-FFF2-40B4-BE49-F238E27FC236}">
                <a16:creationId xmlns:a16="http://schemas.microsoft.com/office/drawing/2014/main" id="{2BEB3AE7-5709-53C5-BB7F-933C9B71DC38}"/>
              </a:ext>
            </a:extLst>
          </p:cNvPr>
          <p:cNvSpPr txBox="1"/>
          <p:nvPr/>
        </p:nvSpPr>
        <p:spPr>
          <a:xfrm>
            <a:off x="970060" y="1566876"/>
            <a:ext cx="12196482" cy="1774845"/>
          </a:xfrm>
          <a:prstGeom prst="rect">
            <a:avLst/>
          </a:prstGeom>
          <a:noFill/>
        </p:spPr>
        <p:txBody>
          <a:bodyPr wrap="square">
            <a:spAutoFit/>
          </a:bodyPr>
          <a:lstStyle/>
          <a:p>
            <a:pPr lvl="0" fontAlgn="ctr">
              <a:spcBef>
                <a:spcPts val="200"/>
              </a:spcBef>
              <a:spcAft>
                <a:spcPts val="200"/>
              </a:spcAft>
            </a:pPr>
            <a:r>
              <a:rPr lang="en-US" sz="2800" b="1" dirty="0">
                <a:latin typeface="+mj-lt"/>
                <a:cs typeface="Helvetica"/>
              </a:rPr>
              <a:t>Great Place to Work Survey</a:t>
            </a:r>
          </a:p>
          <a:p>
            <a:pPr lvl="0">
              <a:spcBef>
                <a:spcPts val="200"/>
              </a:spcBef>
              <a:spcAft>
                <a:spcPts val="200"/>
              </a:spcAft>
              <a:buNone/>
            </a:pPr>
            <a:r>
              <a:rPr lang="en-US" sz="2600" dirty="0">
                <a:cs typeface="Helvetica"/>
              </a:rPr>
              <a:t>The ultimate benchmarking tool in management research to measure the quality of the internal environment and organizational culture, as well as to capture employee perceptions of the organization and leadership.</a:t>
            </a:r>
            <a:endParaRPr lang="pt-BR" sz="2600" dirty="0">
              <a:cs typeface="Helvetica"/>
            </a:endParaRPr>
          </a:p>
        </p:txBody>
      </p:sp>
      <p:sp>
        <p:nvSpPr>
          <p:cNvPr id="5" name="CaixaDeTexto 4">
            <a:extLst>
              <a:ext uri="{FF2B5EF4-FFF2-40B4-BE49-F238E27FC236}">
                <a16:creationId xmlns:a16="http://schemas.microsoft.com/office/drawing/2014/main" id="{D4586139-AC92-8787-2895-9D7E9A51146E}"/>
              </a:ext>
            </a:extLst>
          </p:cNvPr>
          <p:cNvSpPr txBox="1"/>
          <p:nvPr/>
        </p:nvSpPr>
        <p:spPr>
          <a:xfrm>
            <a:off x="987382" y="3478779"/>
            <a:ext cx="12196482" cy="1774845"/>
          </a:xfrm>
          <a:prstGeom prst="rect">
            <a:avLst/>
          </a:prstGeom>
          <a:noFill/>
        </p:spPr>
        <p:txBody>
          <a:bodyPr wrap="square">
            <a:spAutoFit/>
          </a:bodyPr>
          <a:lstStyle/>
          <a:p>
            <a:pPr marR="0" indent="0" fontAlgn="auto">
              <a:lnSpc>
                <a:spcPct val="100000"/>
              </a:lnSpc>
              <a:spcBef>
                <a:spcPts val="200"/>
              </a:spcBef>
              <a:spcAft>
                <a:spcPts val="200"/>
              </a:spcAft>
              <a:buFontTx/>
              <a:buNone/>
            </a:pPr>
            <a:r>
              <a:rPr lang="pt-BR" sz="2800" b="1" dirty="0" err="1">
                <a:latin typeface="+mj-lt"/>
                <a:cs typeface="Helvetica"/>
              </a:rPr>
              <a:t>Survey</a:t>
            </a:r>
            <a:r>
              <a:rPr lang="pt-BR" sz="2800" b="1" dirty="0">
                <a:latin typeface="+mj-lt"/>
                <a:cs typeface="Helvetica"/>
              </a:rPr>
              <a:t> </a:t>
            </a:r>
            <a:r>
              <a:rPr lang="pt-BR" sz="2800" b="1" dirty="0" err="1">
                <a:latin typeface="+mj-lt"/>
                <a:cs typeface="Helvetica"/>
              </a:rPr>
              <a:t>Customization</a:t>
            </a:r>
            <a:endParaRPr lang="pt-BR" sz="2800" b="1" dirty="0">
              <a:latin typeface="+mj-lt"/>
              <a:cs typeface="Helvetica"/>
            </a:endParaRPr>
          </a:p>
          <a:p>
            <a:pPr marR="0" indent="0">
              <a:lnSpc>
                <a:spcPct val="100000"/>
              </a:lnSpc>
              <a:spcBef>
                <a:spcPts val="200"/>
              </a:spcBef>
              <a:spcAft>
                <a:spcPts val="200"/>
              </a:spcAft>
              <a:buClrTx/>
              <a:buSzTx/>
              <a:buFontTx/>
              <a:buNone/>
              <a:tabLst/>
              <a:defRPr/>
            </a:pPr>
            <a:r>
              <a:rPr lang="en-US" sz="2600" dirty="0">
                <a:cs typeface="Helvetica"/>
              </a:rPr>
              <a:t>Select up to 3 additional questions from a GPTW-suggested list. Customize roles and departments, which we refer to as demographics, with up to 11 available options and 1 additional grouping of your choice!</a:t>
            </a:r>
            <a:endParaRPr lang="pt-BR" sz="2600" dirty="0">
              <a:cs typeface="Helvetica"/>
            </a:endParaRPr>
          </a:p>
        </p:txBody>
      </p:sp>
      <p:sp>
        <p:nvSpPr>
          <p:cNvPr id="6" name="CaixaDeTexto 5">
            <a:extLst>
              <a:ext uri="{FF2B5EF4-FFF2-40B4-BE49-F238E27FC236}">
                <a16:creationId xmlns:a16="http://schemas.microsoft.com/office/drawing/2014/main" id="{B200780E-B784-6BA5-83B4-8201FA057AA5}"/>
              </a:ext>
            </a:extLst>
          </p:cNvPr>
          <p:cNvSpPr txBox="1"/>
          <p:nvPr/>
        </p:nvSpPr>
        <p:spPr>
          <a:xfrm>
            <a:off x="963986" y="5708972"/>
            <a:ext cx="12196482" cy="137473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dirty="0">
                <a:latin typeface="+mj-lt"/>
                <a:cs typeface="Helvetica"/>
              </a:rPr>
              <a:t>Benchmarking</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Compare your company's survey results with the rankings of the Best Companies to Work For.</a:t>
            </a:r>
            <a:endParaRPr lang="en-BR" sz="2600" dirty="0">
              <a:cs typeface="Helvetica"/>
            </a:endParaRPr>
          </a:p>
        </p:txBody>
      </p:sp>
      <p:sp>
        <p:nvSpPr>
          <p:cNvPr id="14" name="CaixaDeTexto 13">
            <a:extLst>
              <a:ext uri="{FF2B5EF4-FFF2-40B4-BE49-F238E27FC236}">
                <a16:creationId xmlns:a16="http://schemas.microsoft.com/office/drawing/2014/main" id="{9C0292F3-71DB-8041-73F3-F3F7AF68C318}"/>
              </a:ext>
            </a:extLst>
          </p:cNvPr>
          <p:cNvSpPr txBox="1"/>
          <p:nvPr/>
        </p:nvSpPr>
        <p:spPr>
          <a:xfrm>
            <a:off x="987382" y="7245173"/>
            <a:ext cx="12196482" cy="177484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dirty="0">
                <a:latin typeface="+mj-lt"/>
                <a:cs typeface="Helvetica"/>
              </a:rPr>
              <a:t>Cultural </a:t>
            </a:r>
            <a:r>
              <a:rPr lang="pt-BR" sz="2800" b="1" dirty="0" err="1">
                <a:latin typeface="+mj-lt"/>
                <a:cs typeface="Helvetica"/>
              </a:rPr>
              <a:t>Practice</a:t>
            </a:r>
            <a:r>
              <a:rPr lang="pt-BR" sz="2800" b="1" dirty="0">
                <a:latin typeface="+mj-lt"/>
                <a:cs typeface="Helvetica"/>
              </a:rPr>
              <a:t> </a:t>
            </a:r>
            <a:r>
              <a:rPr lang="pt-BR" sz="2800" b="1" dirty="0" err="1">
                <a:latin typeface="+mj-lt"/>
                <a:cs typeface="Helvetica"/>
              </a:rPr>
              <a:t>Recommendations</a:t>
            </a:r>
            <a:endParaRPr lang="pt-BR" sz="2800" b="1" dirty="0">
              <a:latin typeface="+mj-lt"/>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Using our survey's algorithm, we'll map scores to improvement opportunities and suggest cultural practices to address these areas within your company.</a:t>
            </a:r>
            <a:endParaRPr lang="en-BR" sz="2600" dirty="0">
              <a:cs typeface="Helvetica"/>
            </a:endParaRPr>
          </a:p>
        </p:txBody>
      </p:sp>
      <p:sp>
        <p:nvSpPr>
          <p:cNvPr id="15" name="CaixaDeTexto 14">
            <a:extLst>
              <a:ext uri="{FF2B5EF4-FFF2-40B4-BE49-F238E27FC236}">
                <a16:creationId xmlns:a16="http://schemas.microsoft.com/office/drawing/2014/main" id="{BD889D9D-2819-39EB-5497-83C7E3C0189E}"/>
              </a:ext>
            </a:extLst>
          </p:cNvPr>
          <p:cNvSpPr txBox="1"/>
          <p:nvPr/>
        </p:nvSpPr>
        <p:spPr>
          <a:xfrm>
            <a:off x="987382" y="9256234"/>
            <a:ext cx="12196482" cy="137473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2800" b="1" dirty="0">
                <a:latin typeface="+mj-lt"/>
                <a:cs typeface="Helvetica"/>
              </a:rPr>
              <a:t>Access to the Great Work Community</a:t>
            </a:r>
          </a:p>
          <a:p>
            <a:pPr marL="0" marR="0" lvl="0" indent="0" algn="l" defTabSz="914400">
              <a:lnSpc>
                <a:spcPct val="100000"/>
              </a:lnSpc>
              <a:spcBef>
                <a:spcPts val="200"/>
              </a:spcBef>
              <a:spcAft>
                <a:spcPts val="200"/>
              </a:spcAft>
              <a:buClrTx/>
              <a:buSzTx/>
              <a:buFontTx/>
              <a:buNone/>
              <a:tabLst/>
              <a:defRPr/>
            </a:pPr>
            <a:r>
              <a:rPr lang="en-US" sz="2600" dirty="0">
                <a:cs typeface="Helvetica"/>
              </a:rPr>
              <a:t>Become a member of the Great Work Community and gain access to exclusive content!</a:t>
            </a:r>
            <a:endParaRPr lang="en-BR" sz="2600" dirty="0">
              <a:cs typeface="Helvetica"/>
            </a:endParaRPr>
          </a:p>
        </p:txBody>
      </p:sp>
      <p:sp>
        <p:nvSpPr>
          <p:cNvPr id="19" name="CaixaDeTexto 18">
            <a:extLst>
              <a:ext uri="{FF2B5EF4-FFF2-40B4-BE49-F238E27FC236}">
                <a16:creationId xmlns:a16="http://schemas.microsoft.com/office/drawing/2014/main" id="{5980C134-4FB4-A02A-6EE1-84FA61288BC4}"/>
              </a:ext>
            </a:extLst>
          </p:cNvPr>
          <p:cNvSpPr txBox="1"/>
          <p:nvPr/>
        </p:nvSpPr>
        <p:spPr>
          <a:xfrm>
            <a:off x="963986" y="10863718"/>
            <a:ext cx="12196482" cy="137473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pt-BR" sz="2800" b="1" dirty="0">
                <a:latin typeface="+mj-lt"/>
                <a:cs typeface="Helvetica"/>
              </a:rPr>
              <a:t>Exclusive Page for </a:t>
            </a:r>
            <a:r>
              <a:rPr lang="pt-BR" sz="2800" b="1" dirty="0" err="1">
                <a:latin typeface="+mj-lt"/>
                <a:cs typeface="Helvetica"/>
              </a:rPr>
              <a:t>Certified</a:t>
            </a:r>
            <a:r>
              <a:rPr lang="pt-BR" sz="2800" b="1" dirty="0">
                <a:latin typeface="+mj-lt"/>
                <a:cs typeface="Helvetica"/>
              </a:rPr>
              <a:t> </a:t>
            </a:r>
            <a:r>
              <a:rPr lang="pt-BR" sz="2800" b="1" dirty="0" err="1">
                <a:latin typeface="+mj-lt"/>
                <a:cs typeface="Helvetica"/>
              </a:rPr>
              <a:t>Companies</a:t>
            </a:r>
            <a:endParaRPr lang="pt-BR" sz="2800" b="1" dirty="0">
              <a:latin typeface="+mj-lt"/>
              <a:cs typeface="Helvetica"/>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2600" dirty="0">
                <a:cs typeface="Helvetica"/>
              </a:rPr>
              <a:t>Once certified, your company will have an exclusive page on the GPTW website and access to the GPTW's exclusive store with customizable items!</a:t>
            </a:r>
            <a:endParaRPr lang="en-BR" sz="2600" dirty="0">
              <a:cs typeface="Helvetica"/>
            </a:endParaRPr>
          </a:p>
        </p:txBody>
      </p:sp>
      <p:sp>
        <p:nvSpPr>
          <p:cNvPr id="20" name="CaixaDeTexto 19">
            <a:extLst>
              <a:ext uri="{FF2B5EF4-FFF2-40B4-BE49-F238E27FC236}">
                <a16:creationId xmlns:a16="http://schemas.microsoft.com/office/drawing/2014/main" id="{F09823B2-5528-4B15-25A5-C2DA757F2BFD}"/>
              </a:ext>
            </a:extLst>
          </p:cNvPr>
          <p:cNvSpPr txBox="1"/>
          <p:nvPr/>
        </p:nvSpPr>
        <p:spPr>
          <a:xfrm>
            <a:off x="19050253" y="4000063"/>
            <a:ext cx="5336922" cy="1200329"/>
          </a:xfrm>
          <a:prstGeom prst="rect">
            <a:avLst/>
          </a:prstGeom>
          <a:noFill/>
        </p:spPr>
        <p:txBody>
          <a:bodyPr wrap="square">
            <a:spAutoFit/>
          </a:bodyPr>
          <a:lstStyle/>
          <a:p>
            <a:pPr algn="ctr"/>
            <a:r>
              <a:rPr lang="pt-BR" sz="2400" b="0" kern="1200" dirty="0">
                <a:solidFill>
                  <a:schemeClr val="tx1"/>
                </a:solidFill>
                <a:effectLst/>
                <a:latin typeface="+mn-lt"/>
                <a:ea typeface="+mn-ea"/>
                <a:cs typeface="Helvetica"/>
              </a:rPr>
              <a:t>3 </a:t>
            </a:r>
            <a:r>
              <a:rPr lang="pt-BR" sz="2400" b="0" kern="1200" dirty="0" err="1">
                <a:solidFill>
                  <a:schemeClr val="tx1"/>
                </a:solidFill>
                <a:effectLst/>
                <a:latin typeface="+mn-lt"/>
                <a:ea typeface="+mn-ea"/>
                <a:cs typeface="Helvetica"/>
              </a:rPr>
              <a:t>statements</a:t>
            </a:r>
            <a:r>
              <a:rPr lang="pt-BR" sz="2400" b="0" kern="1200" dirty="0">
                <a:solidFill>
                  <a:schemeClr val="tx1"/>
                </a:solidFill>
                <a:effectLst/>
                <a:latin typeface="+mn-lt"/>
                <a:ea typeface="+mn-ea"/>
                <a:cs typeface="Helvetica"/>
              </a:rPr>
              <a:t> </a:t>
            </a:r>
            <a:r>
              <a:rPr lang="pt-BR" sz="2400" b="0" kern="1200" dirty="0" err="1">
                <a:solidFill>
                  <a:schemeClr val="tx1"/>
                </a:solidFill>
                <a:effectLst/>
                <a:latin typeface="+mn-lt"/>
                <a:ea typeface="+mn-ea"/>
                <a:cs typeface="Helvetica"/>
              </a:rPr>
              <a:t>questions</a:t>
            </a:r>
            <a:br>
              <a:rPr lang="pt-BR" sz="2400" b="0" kern="1200" dirty="0">
                <a:solidFill>
                  <a:schemeClr val="tx1"/>
                </a:solidFill>
                <a:effectLst/>
                <a:latin typeface="+mn-lt"/>
                <a:ea typeface="+mn-ea"/>
                <a:cs typeface="Helvetica"/>
              </a:rPr>
            </a:br>
            <a:r>
              <a:rPr lang="pt-BR" sz="2400" b="0" kern="1200" dirty="0">
                <a:solidFill>
                  <a:schemeClr val="tx1"/>
                </a:solidFill>
                <a:effectLst/>
                <a:latin typeface="+mn-lt"/>
                <a:ea typeface="+mn-ea"/>
                <a:cs typeface="Helvetica"/>
              </a:rPr>
              <a:t>2 </a:t>
            </a:r>
            <a:r>
              <a:rPr lang="pt-BR" sz="2400" b="0" kern="1200" dirty="0" err="1">
                <a:solidFill>
                  <a:schemeClr val="tx1"/>
                </a:solidFill>
                <a:effectLst/>
                <a:latin typeface="+mn-lt"/>
                <a:ea typeface="+mn-ea"/>
                <a:cs typeface="Helvetica"/>
              </a:rPr>
              <a:t>customizable</a:t>
            </a:r>
            <a:r>
              <a:rPr lang="pt-BR" sz="2400" b="0" kern="1200" dirty="0">
                <a:solidFill>
                  <a:schemeClr val="tx1"/>
                </a:solidFill>
                <a:effectLst/>
                <a:latin typeface="+mn-lt"/>
                <a:ea typeface="+mn-ea"/>
                <a:cs typeface="Helvetica"/>
              </a:rPr>
              <a:t> </a:t>
            </a:r>
            <a:r>
              <a:rPr lang="pt-BR" sz="2400" b="0" kern="1200" dirty="0" err="1">
                <a:solidFill>
                  <a:schemeClr val="tx1"/>
                </a:solidFill>
                <a:effectLst/>
                <a:latin typeface="+mn-lt"/>
                <a:ea typeface="+mn-ea"/>
                <a:cs typeface="Helvetica"/>
              </a:rPr>
              <a:t>demographics</a:t>
            </a:r>
            <a:br>
              <a:rPr lang="pt-BR" sz="2400" b="0" kern="1200" dirty="0">
                <a:solidFill>
                  <a:schemeClr val="tx1"/>
                </a:solidFill>
                <a:effectLst/>
                <a:latin typeface="+mn-lt"/>
                <a:ea typeface="+mn-ea"/>
                <a:cs typeface="Helvetica"/>
              </a:rPr>
            </a:br>
            <a:r>
              <a:rPr lang="pt-BR" sz="2400" b="0" kern="1200" dirty="0">
                <a:solidFill>
                  <a:schemeClr val="tx1"/>
                </a:solidFill>
                <a:effectLst/>
                <a:latin typeface="+mn-lt"/>
                <a:ea typeface="+mn-ea"/>
                <a:cs typeface="Helvetica"/>
              </a:rPr>
              <a:t>1 </a:t>
            </a:r>
            <a:r>
              <a:rPr lang="pt-BR" sz="2400" b="0" kern="1200" dirty="0" err="1">
                <a:solidFill>
                  <a:schemeClr val="tx1"/>
                </a:solidFill>
                <a:effectLst/>
                <a:latin typeface="+mn-lt"/>
                <a:ea typeface="+mn-ea"/>
                <a:cs typeface="Helvetica"/>
              </a:rPr>
              <a:t>grouping</a:t>
            </a:r>
            <a:endParaRPr lang="pt-BR" sz="2400" b="0" kern="1200" dirty="0">
              <a:solidFill>
                <a:schemeClr val="tx1"/>
              </a:solidFill>
              <a:effectLst/>
              <a:latin typeface="+mn-lt"/>
              <a:ea typeface="+mn-ea"/>
              <a:cs typeface="Helvetica"/>
            </a:endParaRPr>
          </a:p>
        </p:txBody>
      </p:sp>
      <p:sp>
        <p:nvSpPr>
          <p:cNvPr id="25" name="CaixaDeTexto 24">
            <a:extLst>
              <a:ext uri="{FF2B5EF4-FFF2-40B4-BE49-F238E27FC236}">
                <a16:creationId xmlns:a16="http://schemas.microsoft.com/office/drawing/2014/main" id="{802E3A3D-DDB5-3FBE-3D13-9268963AC41D}"/>
              </a:ext>
            </a:extLst>
          </p:cNvPr>
          <p:cNvSpPr txBox="1"/>
          <p:nvPr/>
        </p:nvSpPr>
        <p:spPr>
          <a:xfrm>
            <a:off x="12866034" y="5886482"/>
            <a:ext cx="3110867" cy="1938992"/>
          </a:xfrm>
          <a:prstGeom prst="rect">
            <a:avLst/>
          </a:prstGeom>
          <a:noFill/>
        </p:spPr>
        <p:txBody>
          <a:bodyPr wrap="square">
            <a:spAutoFit/>
          </a:bodyPr>
          <a:lstStyle/>
          <a:p>
            <a:pPr algn="ctr"/>
            <a:r>
              <a:rPr lang="pt-BR" sz="2400" b="0" kern="1200" dirty="0">
                <a:solidFill>
                  <a:schemeClr val="tx1"/>
                </a:solidFill>
                <a:effectLst/>
                <a:latin typeface="+mn-lt"/>
                <a:ea typeface="+mn-ea"/>
                <a:cs typeface="Helvetica"/>
              </a:rPr>
              <a:t>1 benchmark</a:t>
            </a:r>
            <a:br>
              <a:rPr lang="pt-BR" sz="2400" b="0" kern="1200" dirty="0">
                <a:solidFill>
                  <a:schemeClr val="tx1"/>
                </a:solidFill>
                <a:effectLst/>
                <a:latin typeface="+mn-lt"/>
                <a:ea typeface="+mn-ea"/>
                <a:cs typeface="Helvetica"/>
              </a:rPr>
            </a:br>
            <a:r>
              <a:rPr lang="en-US" sz="2400" b="0" kern="1200" dirty="0">
                <a:solidFill>
                  <a:schemeClr val="tx1"/>
                </a:solidFill>
                <a:effectLst/>
                <a:latin typeface="+mn-lt"/>
                <a:ea typeface="+mn-ea"/>
                <a:cs typeface="Helvetica"/>
              </a:rPr>
              <a:t>(comparison with the Brazil Ranking)</a:t>
            </a:r>
          </a:p>
          <a:p>
            <a:pPr algn="ctr"/>
            <a:endParaRPr lang="en-US" sz="2400" b="0" kern="1200" dirty="0">
              <a:solidFill>
                <a:schemeClr val="tx1"/>
              </a:solidFill>
              <a:effectLst/>
              <a:latin typeface="+mn-lt"/>
              <a:ea typeface="+mn-ea"/>
              <a:cs typeface="Helvetica"/>
            </a:endParaRPr>
          </a:p>
          <a:p>
            <a:pPr algn="ctr"/>
            <a:endParaRPr lang="pt-BR" sz="2400" b="0" kern="1200" dirty="0">
              <a:solidFill>
                <a:schemeClr val="tx1"/>
              </a:solidFill>
              <a:effectLst/>
              <a:latin typeface="+mn-lt"/>
              <a:ea typeface="+mn-ea"/>
              <a:cs typeface="Helvetica"/>
            </a:endParaRPr>
          </a:p>
        </p:txBody>
      </p:sp>
      <p:sp>
        <p:nvSpPr>
          <p:cNvPr id="26" name="CaixaDeTexto 25">
            <a:extLst>
              <a:ext uri="{FF2B5EF4-FFF2-40B4-BE49-F238E27FC236}">
                <a16:creationId xmlns:a16="http://schemas.microsoft.com/office/drawing/2014/main" id="{E6D7D841-B276-22C5-0D72-F7265A062D1E}"/>
              </a:ext>
            </a:extLst>
          </p:cNvPr>
          <p:cNvSpPr txBox="1"/>
          <p:nvPr/>
        </p:nvSpPr>
        <p:spPr>
          <a:xfrm>
            <a:off x="16101191" y="5883378"/>
            <a:ext cx="3110867" cy="1938992"/>
          </a:xfrm>
          <a:prstGeom prst="rect">
            <a:avLst/>
          </a:prstGeom>
          <a:noFill/>
        </p:spPr>
        <p:txBody>
          <a:bodyPr wrap="square">
            <a:spAutoFit/>
          </a:bodyPr>
          <a:lstStyle/>
          <a:p>
            <a:pPr algn="ctr"/>
            <a:r>
              <a:rPr lang="pt-BR" sz="2400" b="0" kern="1200" dirty="0">
                <a:solidFill>
                  <a:schemeClr val="tx1"/>
                </a:solidFill>
                <a:effectLst/>
                <a:latin typeface="+mn-lt"/>
                <a:ea typeface="+mn-ea"/>
                <a:cs typeface="Helvetica"/>
              </a:rPr>
              <a:t>1 benchmark</a:t>
            </a:r>
            <a:br>
              <a:rPr lang="pt-BR" sz="2400" b="0" kern="1200" dirty="0">
                <a:solidFill>
                  <a:schemeClr val="tx1"/>
                </a:solidFill>
                <a:effectLst/>
                <a:latin typeface="+mn-lt"/>
                <a:ea typeface="+mn-ea"/>
                <a:cs typeface="Helvetica"/>
              </a:rPr>
            </a:br>
            <a:r>
              <a:rPr lang="en-US" sz="2400" b="0" kern="1200" dirty="0">
                <a:solidFill>
                  <a:schemeClr val="tx1"/>
                </a:solidFill>
                <a:effectLst/>
                <a:latin typeface="+mn-lt"/>
                <a:ea typeface="+mn-ea"/>
                <a:cs typeface="Helvetica"/>
              </a:rPr>
              <a:t>(comparison with the Brazil Ranking)</a:t>
            </a:r>
          </a:p>
          <a:p>
            <a:pPr algn="ctr"/>
            <a:endParaRPr lang="en-US" sz="2400" b="0" kern="1200" dirty="0">
              <a:solidFill>
                <a:schemeClr val="tx1"/>
              </a:solidFill>
              <a:effectLst/>
              <a:latin typeface="+mn-lt"/>
              <a:ea typeface="+mn-ea"/>
              <a:cs typeface="Helvetica"/>
            </a:endParaRPr>
          </a:p>
          <a:p>
            <a:pPr algn="ctr"/>
            <a:endParaRPr lang="pt-BR" sz="2400" b="0" kern="1200" dirty="0">
              <a:solidFill>
                <a:schemeClr val="tx1"/>
              </a:solidFill>
              <a:effectLst/>
              <a:latin typeface="+mn-lt"/>
              <a:ea typeface="+mn-ea"/>
              <a:cs typeface="Helvetica"/>
            </a:endParaRPr>
          </a:p>
        </p:txBody>
      </p:sp>
      <p:sp>
        <p:nvSpPr>
          <p:cNvPr id="27" name="CaixaDeTexto 26">
            <a:extLst>
              <a:ext uri="{FF2B5EF4-FFF2-40B4-BE49-F238E27FC236}">
                <a16:creationId xmlns:a16="http://schemas.microsoft.com/office/drawing/2014/main" id="{E6AC8DD1-B549-290C-0421-F6A3EB309B15}"/>
              </a:ext>
            </a:extLst>
          </p:cNvPr>
          <p:cNvSpPr txBox="1"/>
          <p:nvPr/>
        </p:nvSpPr>
        <p:spPr>
          <a:xfrm>
            <a:off x="19336349" y="5883378"/>
            <a:ext cx="4687780" cy="1569660"/>
          </a:xfrm>
          <a:prstGeom prst="rect">
            <a:avLst/>
          </a:prstGeom>
          <a:noFill/>
        </p:spPr>
        <p:txBody>
          <a:bodyPr wrap="square">
            <a:spAutoFit/>
          </a:bodyPr>
          <a:lstStyle/>
          <a:p>
            <a:pPr algn="ctr"/>
            <a:r>
              <a:rPr lang="pt-BR" sz="2400" b="0" kern="1200" dirty="0">
                <a:solidFill>
                  <a:schemeClr val="tx1"/>
                </a:solidFill>
                <a:effectLst/>
                <a:latin typeface="+mn-lt"/>
                <a:ea typeface="+mn-ea"/>
                <a:cs typeface="Helvetica"/>
              </a:rPr>
              <a:t>2 benchmarks </a:t>
            </a:r>
          </a:p>
          <a:p>
            <a:pPr algn="ctr"/>
            <a:r>
              <a:rPr lang="en-US" sz="2400" b="0" kern="1200" dirty="0">
                <a:solidFill>
                  <a:schemeClr val="tx1"/>
                </a:solidFill>
                <a:effectLst/>
                <a:latin typeface="+mn-lt"/>
                <a:ea typeface="+mn-ea"/>
                <a:cs typeface="Helvetica"/>
              </a:rPr>
              <a:t>(comparison with the Brazil Ranking + 1 Ranking of choice</a:t>
            </a:r>
            <a:r>
              <a:rPr lang="pt-BR" sz="2400" b="0" kern="1200" dirty="0">
                <a:solidFill>
                  <a:schemeClr val="tx1"/>
                </a:solidFill>
                <a:effectLst/>
                <a:latin typeface="+mn-lt"/>
                <a:ea typeface="+mn-ea"/>
                <a:cs typeface="Helvetica"/>
              </a:rPr>
              <a:t>)</a:t>
            </a:r>
          </a:p>
        </p:txBody>
      </p:sp>
      <p:sp>
        <p:nvSpPr>
          <p:cNvPr id="28" name="CaixaDeTexto 27">
            <a:extLst>
              <a:ext uri="{FF2B5EF4-FFF2-40B4-BE49-F238E27FC236}">
                <a16:creationId xmlns:a16="http://schemas.microsoft.com/office/drawing/2014/main" id="{DD38C4B9-395F-D290-2964-6ED84F2E65EE}"/>
              </a:ext>
            </a:extLst>
          </p:cNvPr>
          <p:cNvSpPr txBox="1"/>
          <p:nvPr/>
        </p:nvSpPr>
        <p:spPr>
          <a:xfrm>
            <a:off x="12866033" y="7948005"/>
            <a:ext cx="3110867" cy="461665"/>
          </a:xfrm>
          <a:prstGeom prst="rect">
            <a:avLst/>
          </a:prstGeom>
          <a:noFill/>
        </p:spPr>
        <p:txBody>
          <a:bodyPr wrap="square">
            <a:spAutoFit/>
          </a:bodyPr>
          <a:lstStyle/>
          <a:p>
            <a:pPr algn="ctr"/>
            <a:r>
              <a:rPr lang="pt-BR" sz="2400" dirty="0">
                <a:cs typeface="Helvetica"/>
              </a:rPr>
              <a:t>2 </a:t>
            </a:r>
            <a:r>
              <a:rPr lang="pt-BR" sz="2400" dirty="0" err="1">
                <a:cs typeface="Helvetica"/>
              </a:rPr>
              <a:t>Practices</a:t>
            </a:r>
            <a:endParaRPr lang="pt-BR" sz="2400" b="0" kern="1200" dirty="0">
              <a:solidFill>
                <a:schemeClr val="tx1"/>
              </a:solidFill>
              <a:effectLst/>
              <a:latin typeface="+mn-lt"/>
              <a:ea typeface="+mn-ea"/>
              <a:cs typeface="Helvetica"/>
            </a:endParaRPr>
          </a:p>
        </p:txBody>
      </p:sp>
      <p:sp>
        <p:nvSpPr>
          <p:cNvPr id="29" name="CaixaDeTexto 28">
            <a:extLst>
              <a:ext uri="{FF2B5EF4-FFF2-40B4-BE49-F238E27FC236}">
                <a16:creationId xmlns:a16="http://schemas.microsoft.com/office/drawing/2014/main" id="{92B99DE1-8A5B-FF28-C0CD-24B82A55602D}"/>
              </a:ext>
            </a:extLst>
          </p:cNvPr>
          <p:cNvSpPr txBox="1"/>
          <p:nvPr/>
        </p:nvSpPr>
        <p:spPr>
          <a:xfrm>
            <a:off x="15968919" y="7938431"/>
            <a:ext cx="3110867" cy="461665"/>
          </a:xfrm>
          <a:prstGeom prst="rect">
            <a:avLst/>
          </a:prstGeom>
          <a:noFill/>
        </p:spPr>
        <p:txBody>
          <a:bodyPr wrap="square">
            <a:spAutoFit/>
          </a:bodyPr>
          <a:lstStyle/>
          <a:p>
            <a:pPr algn="ctr"/>
            <a:r>
              <a:rPr lang="pt-BR" sz="2400" dirty="0">
                <a:cs typeface="Helvetica"/>
              </a:rPr>
              <a:t>3 </a:t>
            </a:r>
            <a:r>
              <a:rPr lang="pt-BR" sz="2400" dirty="0" err="1">
                <a:cs typeface="Helvetica"/>
              </a:rPr>
              <a:t>Practices</a:t>
            </a:r>
            <a:r>
              <a:rPr lang="pt-BR" sz="2400" dirty="0">
                <a:cs typeface="Helvetica"/>
              </a:rPr>
              <a:t> </a:t>
            </a:r>
            <a:endParaRPr lang="pt-BR" sz="2400" b="0" kern="1200" dirty="0">
              <a:solidFill>
                <a:schemeClr val="tx1"/>
              </a:solidFill>
              <a:effectLst/>
              <a:latin typeface="+mn-lt"/>
              <a:ea typeface="+mn-ea"/>
              <a:cs typeface="Helvetica"/>
            </a:endParaRPr>
          </a:p>
        </p:txBody>
      </p:sp>
      <p:sp>
        <p:nvSpPr>
          <p:cNvPr id="30" name="CaixaDeTexto 29">
            <a:extLst>
              <a:ext uri="{FF2B5EF4-FFF2-40B4-BE49-F238E27FC236}">
                <a16:creationId xmlns:a16="http://schemas.microsoft.com/office/drawing/2014/main" id="{234FAFBB-6DA5-6E65-8180-C2F9085E3B23}"/>
              </a:ext>
            </a:extLst>
          </p:cNvPr>
          <p:cNvSpPr txBox="1"/>
          <p:nvPr/>
        </p:nvSpPr>
        <p:spPr>
          <a:xfrm>
            <a:off x="19124298" y="7901762"/>
            <a:ext cx="4488904" cy="461665"/>
          </a:xfrm>
          <a:prstGeom prst="rect">
            <a:avLst/>
          </a:prstGeom>
          <a:noFill/>
        </p:spPr>
        <p:txBody>
          <a:bodyPr wrap="square">
            <a:spAutoFit/>
          </a:bodyPr>
          <a:lstStyle/>
          <a:p>
            <a:pPr algn="ctr"/>
            <a:r>
              <a:rPr lang="pt-BR" sz="2400" b="0" kern="1200" dirty="0">
                <a:solidFill>
                  <a:schemeClr val="tx1"/>
                </a:solidFill>
                <a:effectLst/>
                <a:latin typeface="+mn-lt"/>
                <a:ea typeface="+mn-ea"/>
                <a:cs typeface="Helvetica"/>
              </a:rPr>
              <a:t>4 </a:t>
            </a:r>
            <a:r>
              <a:rPr lang="pt-BR" sz="2400" b="0" kern="1200" dirty="0" err="1">
                <a:solidFill>
                  <a:schemeClr val="tx1"/>
                </a:solidFill>
                <a:effectLst/>
                <a:latin typeface="+mn-lt"/>
                <a:ea typeface="+mn-ea"/>
                <a:cs typeface="Helvetica"/>
              </a:rPr>
              <a:t>Practices</a:t>
            </a:r>
            <a:r>
              <a:rPr lang="pt-BR" sz="2400" b="0" kern="1200" dirty="0">
                <a:solidFill>
                  <a:schemeClr val="tx1"/>
                </a:solidFill>
                <a:effectLst/>
                <a:latin typeface="+mn-lt"/>
                <a:ea typeface="+mn-ea"/>
                <a:cs typeface="Helvetica"/>
              </a:rPr>
              <a:t> </a:t>
            </a:r>
          </a:p>
        </p:txBody>
      </p:sp>
      <p:sp>
        <p:nvSpPr>
          <p:cNvPr id="35" name="Espaço Reservado para Data 3">
            <a:extLst>
              <a:ext uri="{FF2B5EF4-FFF2-40B4-BE49-F238E27FC236}">
                <a16:creationId xmlns:a16="http://schemas.microsoft.com/office/drawing/2014/main" id="{8DF4EAC1-66F5-0E51-DF22-4389FB2D5791}"/>
              </a:ext>
            </a:extLst>
          </p:cNvPr>
          <p:cNvSpPr>
            <a:spLocks noGrp="1"/>
          </p:cNvSpPr>
          <p:nvPr>
            <p:ph type="dt" sz="half" idx="10"/>
          </p:nvPr>
        </p:nvSpPr>
        <p:spPr>
          <a:xfrm>
            <a:off x="10669587" y="12877800"/>
            <a:ext cx="5334000" cy="228600"/>
          </a:xfrm>
        </p:spPr>
        <p:txBody>
          <a:bodyPr/>
          <a:lstStyle/>
          <a:p>
            <a:fld id="{EA8D1608-C329-C945-81CB-CDFB247E5F52}" type="datetime2">
              <a:rPr lang="en-US" smtClean="0"/>
              <a:t>Friday, March 1, 2024</a:t>
            </a:fld>
            <a:endParaRPr lang="en-US"/>
          </a:p>
        </p:txBody>
      </p:sp>
      <p:sp>
        <p:nvSpPr>
          <p:cNvPr id="36" name="Espaço Reservado para Rodapé 4">
            <a:extLst>
              <a:ext uri="{FF2B5EF4-FFF2-40B4-BE49-F238E27FC236}">
                <a16:creationId xmlns:a16="http://schemas.microsoft.com/office/drawing/2014/main" id="{532A7BF9-8DDE-05E5-C735-255BFA6E496F}"/>
              </a:ext>
            </a:extLst>
          </p:cNvPr>
          <p:cNvSpPr>
            <a:spLocks noGrp="1"/>
          </p:cNvSpPr>
          <p:nvPr>
            <p:ph type="ftr" sz="quarter" idx="11"/>
          </p:nvPr>
        </p:nvSpPr>
        <p:spPr>
          <a:xfrm>
            <a:off x="16293147" y="12877799"/>
            <a:ext cx="5577840" cy="228600"/>
          </a:xfrm>
        </p:spPr>
        <p:txBody>
          <a:bodyPr/>
          <a:lstStyle/>
          <a:p>
            <a:r>
              <a:rPr lang="en-US" dirty="0"/>
              <a:t>©Great Place To Work® Institute, Inc. All Rights Reserved.</a:t>
            </a:r>
            <a:endParaRPr lang="en-US" baseline="30000" dirty="0"/>
          </a:p>
        </p:txBody>
      </p:sp>
      <p:sp>
        <p:nvSpPr>
          <p:cNvPr id="37" name="Espaço Reservado para Número de Slide 5">
            <a:extLst>
              <a:ext uri="{FF2B5EF4-FFF2-40B4-BE49-F238E27FC236}">
                <a16:creationId xmlns:a16="http://schemas.microsoft.com/office/drawing/2014/main" id="{6EFB280E-F4F9-24D2-EC76-A026462729E2}"/>
              </a:ext>
            </a:extLst>
          </p:cNvPr>
          <p:cNvSpPr>
            <a:spLocks noGrp="1"/>
          </p:cNvSpPr>
          <p:nvPr>
            <p:ph type="sldNum" sz="quarter" idx="12"/>
          </p:nvPr>
        </p:nvSpPr>
        <p:spPr>
          <a:xfrm>
            <a:off x="22130068" y="12877108"/>
            <a:ext cx="731520" cy="228600"/>
          </a:xfrm>
        </p:spPr>
        <p:txBody>
          <a:bodyPr/>
          <a:lstStyle/>
          <a:p>
            <a:fld id="{9B1748D1-B24F-F743-AFA7-ADB2C4425DB8}" type="slidenum">
              <a:rPr lang="en-US" dirty="0" smtClean="0"/>
              <a:t>19</a:t>
            </a:fld>
            <a:endParaRPr lang="en-US" dirty="0"/>
          </a:p>
        </p:txBody>
      </p:sp>
    </p:spTree>
    <p:extLst>
      <p:ext uri="{BB962C8B-B14F-4D97-AF65-F5344CB8AC3E}">
        <p14:creationId xmlns:p14="http://schemas.microsoft.com/office/powerpoint/2010/main" val="201262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13C38B-0F2C-2521-DA2D-69514191F929}"/>
              </a:ext>
            </a:extLst>
          </p:cNvPr>
          <p:cNvSpPr>
            <a:spLocks noGrp="1"/>
          </p:cNvSpPr>
          <p:nvPr>
            <p:ph type="dt" sz="half" idx="10"/>
          </p:nvPr>
        </p:nvSpPr>
        <p:spPr/>
        <p:txBody>
          <a:bodyPr/>
          <a:lstStyle/>
          <a:p>
            <a:fld id="{15E103C0-1791-4848-BD8C-83A829E2C39F}" type="datetime2">
              <a:rPr lang="en-US" smtClean="0"/>
              <a:t>Friday, March 1, 2024</a:t>
            </a:fld>
            <a:endParaRPr lang="en-US"/>
          </a:p>
        </p:txBody>
      </p:sp>
      <p:sp>
        <p:nvSpPr>
          <p:cNvPr id="4" name="Footer Placeholder 3">
            <a:extLst>
              <a:ext uri="{FF2B5EF4-FFF2-40B4-BE49-F238E27FC236}">
                <a16:creationId xmlns:a16="http://schemas.microsoft.com/office/drawing/2014/main" id="{60714F86-71AE-E3EE-2E34-92FEBE2F1DDC}"/>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a:extLst>
              <a:ext uri="{FF2B5EF4-FFF2-40B4-BE49-F238E27FC236}">
                <a16:creationId xmlns:a16="http://schemas.microsoft.com/office/drawing/2014/main" id="{58046EAF-811F-FB33-7FD5-CC96EA951FFC}"/>
              </a:ext>
            </a:extLst>
          </p:cNvPr>
          <p:cNvSpPr>
            <a:spLocks noGrp="1"/>
          </p:cNvSpPr>
          <p:nvPr>
            <p:ph type="sldNum" sz="quarter" idx="12"/>
          </p:nvPr>
        </p:nvSpPr>
        <p:spPr/>
        <p:txBody>
          <a:bodyPr/>
          <a:lstStyle/>
          <a:p>
            <a:fld id="{9B1748D1-B24F-F743-AFA7-ADB2C4425DB8}" type="slidenum">
              <a:rPr lang="en-US" smtClean="0"/>
              <a:t>2</a:t>
            </a:fld>
            <a:endParaRPr lang="en-US"/>
          </a:p>
        </p:txBody>
      </p:sp>
      <p:pic>
        <p:nvPicPr>
          <p:cNvPr id="8" name="Imagem 7" descr="Uma imagem contendo Logotipo&#10;&#10;Descrição gerada automaticamente">
            <a:extLst>
              <a:ext uri="{FF2B5EF4-FFF2-40B4-BE49-F238E27FC236}">
                <a16:creationId xmlns:a16="http://schemas.microsoft.com/office/drawing/2014/main" id="{508DEFD0-3F55-45AF-8A21-1C5969DD932A}"/>
              </a:ext>
            </a:extLst>
          </p:cNvPr>
          <p:cNvPicPr>
            <a:picLocks noChangeAspect="1"/>
          </p:cNvPicPr>
          <p:nvPr/>
        </p:nvPicPr>
        <p:blipFill>
          <a:blip r:embed="rId2"/>
          <a:stretch>
            <a:fillRect/>
          </a:stretch>
        </p:blipFill>
        <p:spPr>
          <a:xfrm>
            <a:off x="1525588" y="7620000"/>
            <a:ext cx="9144000" cy="1453896"/>
          </a:xfrm>
          <a:prstGeom prst="rect">
            <a:avLst/>
          </a:prstGeom>
        </p:spPr>
      </p:pic>
      <p:sp>
        <p:nvSpPr>
          <p:cNvPr id="11" name="Title 1">
            <a:extLst>
              <a:ext uri="{FF2B5EF4-FFF2-40B4-BE49-F238E27FC236}">
                <a16:creationId xmlns:a16="http://schemas.microsoft.com/office/drawing/2014/main" id="{BF5A3839-B290-AF53-EB57-C69D6201B56A}"/>
              </a:ext>
            </a:extLst>
          </p:cNvPr>
          <p:cNvSpPr>
            <a:spLocks noGrp="1"/>
          </p:cNvSpPr>
          <p:nvPr>
            <p:ph type="title"/>
          </p:nvPr>
        </p:nvSpPr>
        <p:spPr>
          <a:xfrm>
            <a:off x="1525587" y="2653553"/>
            <a:ext cx="17526000" cy="5718504"/>
          </a:xfrm>
        </p:spPr>
        <p:txBody>
          <a:bodyPr>
            <a:normAutofit/>
          </a:bodyPr>
          <a:lstStyle/>
          <a:p>
            <a:pPr>
              <a:lnSpc>
                <a:spcPct val="100000"/>
              </a:lnSpc>
            </a:pPr>
            <a:r>
              <a:rPr lang="en-US" dirty="0"/>
              <a:t>Our mission is to help every place become a great place to work FOR ALL.</a:t>
            </a:r>
          </a:p>
        </p:txBody>
      </p:sp>
    </p:spTree>
    <p:extLst>
      <p:ext uri="{BB962C8B-B14F-4D97-AF65-F5344CB8AC3E}">
        <p14:creationId xmlns:p14="http://schemas.microsoft.com/office/powerpoint/2010/main" val="1443489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D1608-C329-C945-81CB-CDFB247E5F52}" type="datetime2">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Friday, March 1, 2024</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rPr>
              <a:t>©Great Place To Work® Institute, Inc. All Rights Reserved.</a:t>
            </a:r>
            <a:endParaRPr kumimoji="0" lang="en-US" sz="1300" b="0" i="0" u="none" strike="noStrike" kern="1200" cap="none" spc="0" normalizeH="0" baseline="30000" noProof="0">
              <a:ln>
                <a:noFill/>
              </a:ln>
              <a:solidFill>
                <a:srgbClr val="879298"/>
              </a:solidFill>
              <a:effectLst/>
              <a:uLnTx/>
              <a:uFillTx/>
              <a:latin typeface="Century Gothic" panose="020F0302020204030204"/>
              <a:ea typeface="+mn-ea"/>
              <a:cs typeface="+mn-cs"/>
            </a:endParaRPr>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748D1-B24F-F743-AFA7-ADB2C4425DB8}" type="slidenum">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graphicFrame>
        <p:nvGraphicFramePr>
          <p:cNvPr id="32" name="Table 1">
            <a:extLst>
              <a:ext uri="{FF2B5EF4-FFF2-40B4-BE49-F238E27FC236}">
                <a16:creationId xmlns:a16="http://schemas.microsoft.com/office/drawing/2014/main" id="{5977E60F-1FCF-DAEA-42BF-AFA4F0C60806}"/>
              </a:ext>
            </a:extLst>
          </p:cNvPr>
          <p:cNvGraphicFramePr>
            <a:graphicFrameLocks noGrp="1"/>
          </p:cNvGraphicFramePr>
          <p:nvPr>
            <p:extLst>
              <p:ext uri="{D42A27DB-BD31-4B8C-83A1-F6EECF244321}">
                <p14:modId xmlns:p14="http://schemas.microsoft.com/office/powerpoint/2010/main" val="1770424504"/>
              </p:ext>
            </p:extLst>
          </p:nvPr>
        </p:nvGraphicFramePr>
        <p:xfrm>
          <a:off x="2016232" y="2660081"/>
          <a:ext cx="16963260" cy="8590410"/>
        </p:xfrm>
        <a:graphic>
          <a:graphicData uri="http://schemas.openxmlformats.org/drawingml/2006/table">
            <a:tbl>
              <a:tblPr firstRow="1" bandRow="1">
                <a:tableStyleId>{5C22544A-7EE6-4342-B048-85BDC9FD1C3A}</a:tableStyleId>
              </a:tblPr>
              <a:tblGrid>
                <a:gridCol w="10918657">
                  <a:extLst>
                    <a:ext uri="{9D8B030D-6E8A-4147-A177-3AD203B41FA5}">
                      <a16:colId xmlns:a16="http://schemas.microsoft.com/office/drawing/2014/main" val="2063210462"/>
                    </a:ext>
                  </a:extLst>
                </a:gridCol>
                <a:gridCol w="2993699">
                  <a:extLst>
                    <a:ext uri="{9D8B030D-6E8A-4147-A177-3AD203B41FA5}">
                      <a16:colId xmlns:a16="http://schemas.microsoft.com/office/drawing/2014/main" val="2159506359"/>
                    </a:ext>
                  </a:extLst>
                </a:gridCol>
                <a:gridCol w="3050904">
                  <a:extLst>
                    <a:ext uri="{9D8B030D-6E8A-4147-A177-3AD203B41FA5}">
                      <a16:colId xmlns:a16="http://schemas.microsoft.com/office/drawing/2014/main" val="993050219"/>
                    </a:ext>
                  </a:extLst>
                </a:gridCol>
              </a:tblGrid>
              <a:tr h="1718082">
                <a:tc>
                  <a:txBody>
                    <a:bodyPr/>
                    <a:lstStyle/>
                    <a:p>
                      <a:pPr lvl="0" fontAlgn="ctr">
                        <a:spcBef>
                          <a:spcPts val="200"/>
                        </a:spcBef>
                        <a:spcAft>
                          <a:spcPts val="200"/>
                        </a:spcAft>
                      </a:pPr>
                      <a:r>
                        <a:rPr lang="en-US" sz="3600" b="1" dirty="0">
                          <a:solidFill>
                            <a:schemeClr val="tx1"/>
                          </a:solidFill>
                          <a:effectLst/>
                          <a:latin typeface="+mn-lt"/>
                          <a:cs typeface="Helvetica"/>
                        </a:rPr>
                        <a:t>Between 30 and 99 employees</a:t>
                      </a: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dirty="0">
                          <a:solidFill>
                            <a:srgbClr val="45484D"/>
                          </a:solidFill>
                          <a:effectLst/>
                          <a:latin typeface="Century Gothic"/>
                        </a:rPr>
                        <a:t>R$</a:t>
                      </a:r>
                      <a:r>
                        <a:rPr lang="pt-BR" sz="3600" b="0" i="0" u="none" strike="noStrike" dirty="0">
                          <a:solidFill>
                            <a:srgbClr val="45484D"/>
                          </a:solidFill>
                          <a:effectLst/>
                          <a:latin typeface="Century Gothic"/>
                        </a:rPr>
                        <a:t> </a:t>
                      </a:r>
                      <a:r>
                        <a:rPr lang="pt-BR" sz="3600" b="1" i="0" u="none" strike="noStrike" dirty="0">
                          <a:solidFill>
                            <a:srgbClr val="45484D"/>
                          </a:solidFill>
                          <a:effectLst/>
                          <a:latin typeface="Century Gothic"/>
                        </a:rPr>
                        <a:t>543,29</a:t>
                      </a:r>
                    </a:p>
                    <a:p>
                      <a:pPr algn="ctr" fontAlgn="ctr"/>
                      <a:r>
                        <a:rPr lang="pt-BR" sz="2400" b="0" i="0" u="none" strike="noStrike" dirty="0">
                          <a:solidFill>
                            <a:srgbClr val="45484D"/>
                          </a:solidFill>
                          <a:effectLst/>
                          <a:latin typeface="Century Gothic"/>
                        </a:rPr>
                        <a:t>Ou R$ 6.519,48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a:solidFill>
                            <a:srgbClr val="45484D"/>
                          </a:solidFill>
                          <a:effectLst/>
                          <a:latin typeface="Century Gothic"/>
                        </a:rPr>
                        <a:t>R$ 845,79</a:t>
                      </a:r>
                    </a:p>
                    <a:p>
                      <a:pPr algn="ctr" fontAlgn="ctr"/>
                      <a:r>
                        <a:rPr lang="pt-BR" sz="2400" b="0" i="0" u="none" strike="noStrike">
                          <a:solidFill>
                            <a:srgbClr val="45484D"/>
                          </a:solidFill>
                          <a:effectLst/>
                          <a:latin typeface="Century Gothic"/>
                        </a:rPr>
                        <a:t>Ou R$ 10.149,48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911787"/>
                  </a:ext>
                </a:extLst>
              </a:tr>
              <a:tr h="1718082">
                <a:tc>
                  <a:txBody>
                    <a:bodyPr/>
                    <a:lstStyle/>
                    <a:p>
                      <a:pPr marL="0" marR="0" lvl="0" indent="0" algn="l" rtl="0" eaLnBrk="1" fontAlgn="auto" latinLnBrk="0" hangingPunct="1">
                        <a:lnSpc>
                          <a:spcPct val="100000"/>
                        </a:lnSpc>
                        <a:spcBef>
                          <a:spcPts val="200"/>
                        </a:spcBef>
                        <a:spcAft>
                          <a:spcPts val="200"/>
                        </a:spcAft>
                        <a:buFontTx/>
                        <a:buNone/>
                      </a:pPr>
                      <a:r>
                        <a:rPr lang="en-US" sz="3600" b="1" dirty="0">
                          <a:solidFill>
                            <a:schemeClr val="tx1"/>
                          </a:solidFill>
                          <a:effectLst/>
                          <a:latin typeface="+mn-lt"/>
                          <a:cs typeface="Helvetica"/>
                        </a:rPr>
                        <a:t>Between</a:t>
                      </a:r>
                      <a:r>
                        <a:rPr lang="pt-BR" sz="3600" b="1" kern="1200" dirty="0">
                          <a:solidFill>
                            <a:schemeClr val="tx1"/>
                          </a:solidFill>
                          <a:effectLst/>
                          <a:latin typeface="+mn-lt"/>
                          <a:ea typeface="+mn-ea"/>
                          <a:cs typeface="Helvetica"/>
                        </a:rPr>
                        <a:t> 100 </a:t>
                      </a:r>
                      <a:r>
                        <a:rPr lang="en-US" sz="3600" b="1" dirty="0">
                          <a:solidFill>
                            <a:schemeClr val="tx1"/>
                          </a:solidFill>
                          <a:effectLst/>
                          <a:latin typeface="+mn-lt"/>
                          <a:cs typeface="Helvetica"/>
                        </a:rPr>
                        <a:t>and</a:t>
                      </a:r>
                      <a:r>
                        <a:rPr lang="pt-BR" sz="3600" b="1" kern="1200" dirty="0">
                          <a:solidFill>
                            <a:schemeClr val="tx1"/>
                          </a:solidFill>
                          <a:effectLst/>
                          <a:latin typeface="+mn-lt"/>
                          <a:ea typeface="+mn-ea"/>
                          <a:cs typeface="Helvetica"/>
                        </a:rPr>
                        <a:t> 499 </a:t>
                      </a:r>
                      <a:r>
                        <a:rPr lang="en-US" sz="3600" b="1" dirty="0">
                          <a:solidFill>
                            <a:schemeClr val="tx1"/>
                          </a:solidFill>
                          <a:effectLst/>
                          <a:latin typeface="+mn-lt"/>
                          <a:cs typeface="Helvetica"/>
                        </a:rPr>
                        <a:t>employees</a:t>
                      </a:r>
                      <a:endParaRPr lang="pt-BR" sz="3600" b="1" kern="1200" dirty="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dirty="0">
                          <a:solidFill>
                            <a:srgbClr val="45484D"/>
                          </a:solidFill>
                          <a:effectLst/>
                          <a:latin typeface="Century Gothic"/>
                        </a:rPr>
                        <a:t>R$ 797,39</a:t>
                      </a:r>
                    </a:p>
                    <a:p>
                      <a:pPr algn="ctr" fontAlgn="ctr"/>
                      <a:r>
                        <a:rPr lang="pt-BR" sz="2400" b="0" i="0" u="none" strike="noStrike" dirty="0">
                          <a:solidFill>
                            <a:srgbClr val="45484D"/>
                          </a:solidFill>
                          <a:effectLst/>
                          <a:latin typeface="Century Gothic"/>
                        </a:rPr>
                        <a:t>Ou R$ 9.568,68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dirty="0">
                          <a:solidFill>
                            <a:srgbClr val="45484D"/>
                          </a:solidFill>
                          <a:effectLst/>
                          <a:latin typeface="Century Gothic"/>
                        </a:rPr>
                        <a:t>R$ 1.063,59</a:t>
                      </a:r>
                    </a:p>
                    <a:p>
                      <a:pPr algn="ctr" fontAlgn="ctr"/>
                      <a:r>
                        <a:rPr lang="pt-BR" sz="2400" b="0" i="0" u="none" strike="noStrike" dirty="0">
                          <a:solidFill>
                            <a:srgbClr val="45484D"/>
                          </a:solidFill>
                          <a:effectLst/>
                          <a:latin typeface="Century Gothic"/>
                        </a:rPr>
                        <a:t>ou R$ 12.763,08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7916503"/>
                  </a:ext>
                </a:extLst>
              </a:tr>
              <a:tr h="1718082">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3600" b="1" dirty="0">
                          <a:solidFill>
                            <a:schemeClr val="tx1"/>
                          </a:solidFill>
                          <a:effectLst/>
                          <a:latin typeface="+mn-lt"/>
                          <a:cs typeface="Helvetica"/>
                        </a:rPr>
                        <a:t>Between</a:t>
                      </a:r>
                      <a:r>
                        <a:rPr lang="pt-BR" sz="3600" b="1" kern="1200" noProof="0" dirty="0">
                          <a:solidFill>
                            <a:schemeClr val="tx1"/>
                          </a:solidFill>
                          <a:effectLst/>
                          <a:latin typeface="+mn-lt"/>
                          <a:ea typeface="+mn-ea"/>
                          <a:cs typeface="Helvetica"/>
                        </a:rPr>
                        <a:t> 500 </a:t>
                      </a:r>
                      <a:r>
                        <a:rPr lang="en-US" sz="3600" b="1" dirty="0">
                          <a:solidFill>
                            <a:schemeClr val="tx1"/>
                          </a:solidFill>
                          <a:effectLst/>
                          <a:latin typeface="+mn-lt"/>
                          <a:cs typeface="Helvetica"/>
                        </a:rPr>
                        <a:t>and</a:t>
                      </a:r>
                      <a:r>
                        <a:rPr lang="pt-BR" sz="3600" b="1" kern="1200" noProof="0" dirty="0">
                          <a:solidFill>
                            <a:schemeClr val="tx1"/>
                          </a:solidFill>
                          <a:effectLst/>
                          <a:latin typeface="+mn-lt"/>
                          <a:ea typeface="+mn-ea"/>
                          <a:cs typeface="Helvetica"/>
                        </a:rPr>
                        <a:t> 999 </a:t>
                      </a:r>
                      <a:r>
                        <a:rPr lang="en-US" sz="3600" b="1" dirty="0">
                          <a:solidFill>
                            <a:schemeClr val="tx1"/>
                          </a:solidFill>
                          <a:effectLst/>
                          <a:latin typeface="+mn-lt"/>
                          <a:cs typeface="Helvetica"/>
                        </a:rPr>
                        <a:t>employees</a:t>
                      </a:r>
                      <a:endParaRPr lang="pt-BR" sz="3600" b="1" kern="1200" noProof="0" dirty="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a:solidFill>
                            <a:srgbClr val="45484D"/>
                          </a:solidFill>
                          <a:effectLst/>
                          <a:latin typeface="Century Gothic"/>
                        </a:rPr>
                        <a:t>R$ 1.148,29</a:t>
                      </a:r>
                    </a:p>
                    <a:p>
                      <a:pPr algn="ctr" fontAlgn="ctr"/>
                      <a:r>
                        <a:rPr lang="pt-BR" sz="2400" b="0" i="0" u="none" strike="noStrike">
                          <a:solidFill>
                            <a:srgbClr val="45484D"/>
                          </a:solidFill>
                          <a:effectLst/>
                          <a:latin typeface="Century Gothic"/>
                        </a:rPr>
                        <a:t>Ou R$ 13.779,48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dirty="0">
                          <a:solidFill>
                            <a:srgbClr val="45484D"/>
                          </a:solidFill>
                          <a:effectLst/>
                          <a:latin typeface="Century Gothic"/>
                        </a:rPr>
                        <a:t>R$ 1.801,69 </a:t>
                      </a:r>
                    </a:p>
                    <a:p>
                      <a:pPr algn="ctr" fontAlgn="ctr"/>
                      <a:r>
                        <a:rPr lang="pt-BR" sz="2400" b="0" i="0" u="none" strike="noStrike" dirty="0">
                          <a:solidFill>
                            <a:srgbClr val="45484D"/>
                          </a:solidFill>
                          <a:effectLst/>
                          <a:latin typeface="Century Gothic"/>
                        </a:rPr>
                        <a:t>Ou R$ 21.620,28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282348"/>
                  </a:ext>
                </a:extLst>
              </a:tr>
              <a:tr h="1718082">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3600" b="1" dirty="0">
                          <a:solidFill>
                            <a:schemeClr val="tx1"/>
                          </a:solidFill>
                          <a:effectLst/>
                          <a:latin typeface="+mn-lt"/>
                          <a:cs typeface="Helvetica"/>
                        </a:rPr>
                        <a:t>Between</a:t>
                      </a:r>
                      <a:r>
                        <a:rPr lang="pt-BR" sz="3600" b="1" kern="1200" dirty="0">
                          <a:solidFill>
                            <a:schemeClr val="tx1"/>
                          </a:solidFill>
                          <a:effectLst/>
                          <a:latin typeface="+mn-lt"/>
                          <a:ea typeface="+mn-ea"/>
                          <a:cs typeface="Helvetica"/>
                        </a:rPr>
                        <a:t> 1.000 </a:t>
                      </a:r>
                      <a:r>
                        <a:rPr lang="en-US" sz="3600" b="1" dirty="0">
                          <a:solidFill>
                            <a:schemeClr val="tx1"/>
                          </a:solidFill>
                          <a:effectLst/>
                          <a:latin typeface="+mn-lt"/>
                          <a:cs typeface="Helvetica"/>
                        </a:rPr>
                        <a:t>and</a:t>
                      </a:r>
                      <a:r>
                        <a:rPr lang="pt-BR" sz="3600" b="1" kern="1200" dirty="0">
                          <a:solidFill>
                            <a:schemeClr val="tx1"/>
                          </a:solidFill>
                          <a:effectLst/>
                          <a:latin typeface="+mn-lt"/>
                          <a:ea typeface="+mn-ea"/>
                          <a:cs typeface="Helvetica"/>
                        </a:rPr>
                        <a:t> 4.999 </a:t>
                      </a:r>
                      <a:r>
                        <a:rPr lang="en-US" sz="3600" b="1" dirty="0">
                          <a:solidFill>
                            <a:schemeClr val="tx1"/>
                          </a:solidFill>
                          <a:effectLst/>
                          <a:latin typeface="+mn-lt"/>
                          <a:cs typeface="Helvetica"/>
                        </a:rPr>
                        <a:t>employees</a:t>
                      </a:r>
                      <a:endParaRPr lang="pt-BR" sz="3600" b="1" kern="1200" dirty="0">
                        <a:solidFill>
                          <a:schemeClr val="tx1"/>
                        </a:solidFill>
                        <a:effectLst/>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a:solidFill>
                            <a:srgbClr val="45484D"/>
                          </a:solidFill>
                          <a:effectLst/>
                          <a:latin typeface="Century Gothic"/>
                        </a:rPr>
                        <a:t>R$ 1.499,19</a:t>
                      </a:r>
                    </a:p>
                    <a:p>
                      <a:pPr algn="ctr" fontAlgn="ctr"/>
                      <a:r>
                        <a:rPr lang="pt-BR" sz="2400" b="0" i="0" u="none" strike="noStrike">
                          <a:solidFill>
                            <a:srgbClr val="45484D"/>
                          </a:solidFill>
                          <a:effectLst/>
                          <a:latin typeface="Century Gothic"/>
                        </a:rPr>
                        <a:t>Ou R$ 17.990,28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dirty="0">
                          <a:solidFill>
                            <a:srgbClr val="45484D"/>
                          </a:solidFill>
                          <a:effectLst/>
                          <a:latin typeface="Century Gothic"/>
                        </a:rPr>
                        <a:t>R$ 2.237,29</a:t>
                      </a:r>
                    </a:p>
                    <a:p>
                      <a:pPr algn="ctr" fontAlgn="ctr"/>
                      <a:r>
                        <a:rPr lang="pt-BR" sz="2400" b="0" i="0" u="none" strike="noStrike" dirty="0">
                          <a:solidFill>
                            <a:srgbClr val="45484D"/>
                          </a:solidFill>
                          <a:effectLst/>
                          <a:latin typeface="Century Gothic"/>
                        </a:rPr>
                        <a:t>Ou R$ 26.847,48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615348"/>
                  </a:ext>
                </a:extLst>
              </a:tr>
              <a:tr h="171808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chemeClr val="tx1"/>
                          </a:solidFill>
                          <a:effectLst/>
                          <a:uLnTx/>
                          <a:uFillTx/>
                          <a:latin typeface="+mn-lt"/>
                          <a:ea typeface="+mn-ea"/>
                          <a:cs typeface="Helvetica"/>
                        </a:rPr>
                        <a:t>For more </a:t>
                      </a:r>
                      <a:r>
                        <a:rPr kumimoji="0" lang="pt-BR" sz="3600" b="1" i="0" u="none" strike="noStrike" kern="1200" cap="none" spc="0" normalizeH="0" baseline="0" noProof="0" dirty="0" err="1">
                          <a:ln>
                            <a:noFill/>
                          </a:ln>
                          <a:solidFill>
                            <a:schemeClr val="tx1"/>
                          </a:solidFill>
                          <a:effectLst/>
                          <a:uLnTx/>
                          <a:uFillTx/>
                          <a:latin typeface="+mn-lt"/>
                          <a:ea typeface="+mn-ea"/>
                          <a:cs typeface="Helvetica"/>
                        </a:rPr>
                        <a:t>than</a:t>
                      </a:r>
                      <a:r>
                        <a:rPr kumimoji="0" lang="pt-BR" sz="3600" b="1" i="0" u="none" strike="noStrike" kern="1200" cap="none" spc="0" normalizeH="0" baseline="0" noProof="0" dirty="0">
                          <a:ln>
                            <a:noFill/>
                          </a:ln>
                          <a:solidFill>
                            <a:schemeClr val="tx1"/>
                          </a:solidFill>
                          <a:effectLst/>
                          <a:uLnTx/>
                          <a:uFillTx/>
                          <a:latin typeface="+mn-lt"/>
                          <a:ea typeface="+mn-ea"/>
                          <a:cs typeface="Helvetica"/>
                        </a:rPr>
                        <a:t> 5.000 </a:t>
                      </a:r>
                      <a:r>
                        <a:rPr lang="en-US" sz="3600" b="1" dirty="0">
                          <a:solidFill>
                            <a:schemeClr val="tx1"/>
                          </a:solidFill>
                          <a:effectLst/>
                          <a:latin typeface="+mn-lt"/>
                          <a:cs typeface="Helvetica"/>
                        </a:rPr>
                        <a:t>employees</a:t>
                      </a:r>
                      <a:endParaRPr kumimoji="0" lang="pt-BR" sz="3600" b="1" i="0" u="none" strike="noStrike" kern="1200" cap="none" spc="0" normalizeH="0" baseline="0" noProof="0" dirty="0">
                        <a:ln>
                          <a:noFill/>
                        </a:ln>
                        <a:solidFill>
                          <a:schemeClr val="tx1"/>
                        </a:solidFill>
                        <a:effectLst/>
                        <a:uLnTx/>
                        <a:uFillTx/>
                        <a:latin typeface="+mn-lt"/>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a:solidFill>
                            <a:srgbClr val="45484D"/>
                          </a:solidFill>
                          <a:effectLst/>
                          <a:latin typeface="Century Gothic"/>
                        </a:rPr>
                        <a:t>R$ 3.780,15 </a:t>
                      </a:r>
                    </a:p>
                    <a:p>
                      <a:pPr algn="ctr" fontAlgn="ctr"/>
                      <a:r>
                        <a:rPr lang="pt-BR" sz="2400" b="0" i="0" u="none" strike="noStrike">
                          <a:solidFill>
                            <a:srgbClr val="45484D"/>
                          </a:solidFill>
                          <a:effectLst/>
                          <a:latin typeface="Century Gothic"/>
                        </a:rPr>
                        <a:t>Ou R$ 45.361,80</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3600" b="1" i="0" u="none" strike="noStrike" dirty="0">
                          <a:solidFill>
                            <a:srgbClr val="45484D"/>
                          </a:solidFill>
                          <a:effectLst/>
                          <a:latin typeface="Century Gothic"/>
                        </a:rPr>
                        <a:t>R$ 4.093,65</a:t>
                      </a:r>
                    </a:p>
                    <a:p>
                      <a:pPr algn="ctr" fontAlgn="ctr"/>
                      <a:r>
                        <a:rPr lang="pt-BR" sz="2400" b="0" i="0" u="none" strike="noStrike" dirty="0">
                          <a:solidFill>
                            <a:srgbClr val="45484D"/>
                          </a:solidFill>
                          <a:effectLst/>
                          <a:latin typeface="Century Gothic"/>
                        </a:rPr>
                        <a:t>Ou R$ 49.123,80</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398047"/>
                  </a:ext>
                </a:extLst>
              </a:tr>
            </a:tbl>
          </a:graphicData>
        </a:graphic>
      </p:graphicFrame>
      <p:sp>
        <p:nvSpPr>
          <p:cNvPr id="33" name="TextBox 1">
            <a:extLst>
              <a:ext uri="{FF2B5EF4-FFF2-40B4-BE49-F238E27FC236}">
                <a16:creationId xmlns:a16="http://schemas.microsoft.com/office/drawing/2014/main" id="{2A920243-863F-18DB-6D3F-793450ABDC44}"/>
              </a:ext>
            </a:extLst>
          </p:cNvPr>
          <p:cNvSpPr txBox="1"/>
          <p:nvPr/>
        </p:nvSpPr>
        <p:spPr>
          <a:xfrm>
            <a:off x="1893922" y="990124"/>
            <a:ext cx="11521280"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11111"/>
                </a:solidFill>
                <a:effectLst/>
                <a:uLnTx/>
                <a:uFillTx/>
                <a:latin typeface="Century Gothic" panose="020F0302020204030204"/>
                <a:ea typeface="+mn-ea"/>
                <a:cs typeface="+mn-cs"/>
              </a:rPr>
              <a:t>Range of employees in your company</a:t>
            </a:r>
          </a:p>
        </p:txBody>
      </p:sp>
      <p:sp>
        <p:nvSpPr>
          <p:cNvPr id="36" name="CaixaDeTexto 35">
            <a:extLst>
              <a:ext uri="{FF2B5EF4-FFF2-40B4-BE49-F238E27FC236}">
                <a16:creationId xmlns:a16="http://schemas.microsoft.com/office/drawing/2014/main" id="{682AC1C0-9EA1-7F68-0DDF-DC8E8DF5BE23}"/>
              </a:ext>
            </a:extLst>
          </p:cNvPr>
          <p:cNvSpPr txBox="1"/>
          <p:nvPr/>
        </p:nvSpPr>
        <p:spPr>
          <a:xfrm>
            <a:off x="13306754" y="1819178"/>
            <a:ext cx="23691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srgbClr val="FF0000"/>
                </a:solidFill>
                <a:effectLst/>
                <a:uLnTx/>
                <a:uFillTx/>
                <a:latin typeface="Century Gothic" panose="020F0302020204030204"/>
                <a:ea typeface="+mn-ea"/>
                <a:cs typeface="+mn-cs"/>
              </a:rPr>
              <a:t>Basic</a:t>
            </a:r>
            <a:endParaRPr kumimoji="0" lang="pt-BR" sz="1800" b="1"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37" name="CaixaDeTexto 36">
            <a:extLst>
              <a:ext uri="{FF2B5EF4-FFF2-40B4-BE49-F238E27FC236}">
                <a16:creationId xmlns:a16="http://schemas.microsoft.com/office/drawing/2014/main" id="{2C17D5D0-0CAD-33B0-6ED7-BE4611AFDCC9}"/>
              </a:ext>
            </a:extLst>
          </p:cNvPr>
          <p:cNvSpPr txBox="1"/>
          <p:nvPr/>
        </p:nvSpPr>
        <p:spPr>
          <a:xfrm>
            <a:off x="16192397" y="1843609"/>
            <a:ext cx="23691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srgbClr val="FF0000"/>
                </a:solidFill>
                <a:effectLst/>
                <a:uLnTx/>
                <a:uFillTx/>
                <a:latin typeface="Century Gothic" panose="020F0302020204030204"/>
                <a:ea typeface="+mn-ea"/>
                <a:cs typeface="+mn-cs"/>
              </a:rPr>
              <a:t>Pro</a:t>
            </a:r>
            <a:endParaRPr kumimoji="0" lang="pt-BR" sz="1800" b="1"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38" name="CaixaDeTexto 37">
            <a:extLst>
              <a:ext uri="{FF2B5EF4-FFF2-40B4-BE49-F238E27FC236}">
                <a16:creationId xmlns:a16="http://schemas.microsoft.com/office/drawing/2014/main" id="{EC6F40F3-0BC0-9483-A290-273DB9DEC019}"/>
              </a:ext>
            </a:extLst>
          </p:cNvPr>
          <p:cNvSpPr txBox="1"/>
          <p:nvPr/>
        </p:nvSpPr>
        <p:spPr>
          <a:xfrm>
            <a:off x="19061068" y="1817986"/>
            <a:ext cx="33597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srgbClr val="FF0000"/>
                </a:solidFill>
                <a:effectLst/>
                <a:uLnTx/>
                <a:uFillTx/>
                <a:latin typeface="Century Gothic" panose="020F0302020204030204"/>
                <a:ea typeface="+mn-ea"/>
                <a:cs typeface="+mn-cs"/>
              </a:rPr>
              <a:t>Performance</a:t>
            </a:r>
            <a:endParaRPr kumimoji="0" lang="pt-BR" sz="1800" b="1"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graphicFrame>
        <p:nvGraphicFramePr>
          <p:cNvPr id="3" name="Tabela 2">
            <a:extLst>
              <a:ext uri="{FF2B5EF4-FFF2-40B4-BE49-F238E27FC236}">
                <a16:creationId xmlns:a16="http://schemas.microsoft.com/office/drawing/2014/main" id="{C960707E-AD8D-06D0-52E7-72C9C82BA316}"/>
              </a:ext>
            </a:extLst>
          </p:cNvPr>
          <p:cNvGraphicFramePr>
            <a:graphicFrameLocks noGrp="1"/>
          </p:cNvGraphicFramePr>
          <p:nvPr>
            <p:extLst>
              <p:ext uri="{D42A27DB-BD31-4B8C-83A1-F6EECF244321}">
                <p14:modId xmlns:p14="http://schemas.microsoft.com/office/powerpoint/2010/main" val="403649878"/>
              </p:ext>
            </p:extLst>
          </p:nvPr>
        </p:nvGraphicFramePr>
        <p:xfrm>
          <a:off x="18248343" y="2680795"/>
          <a:ext cx="4877048" cy="8590410"/>
        </p:xfrm>
        <a:graphic>
          <a:graphicData uri="http://schemas.openxmlformats.org/drawingml/2006/table">
            <a:tbl>
              <a:tblPr firstRow="1" bandRow="1">
                <a:tableStyleId>{5C22544A-7EE6-4342-B048-85BDC9FD1C3A}</a:tableStyleId>
              </a:tblPr>
              <a:tblGrid>
                <a:gridCol w="4877048">
                  <a:extLst>
                    <a:ext uri="{9D8B030D-6E8A-4147-A177-3AD203B41FA5}">
                      <a16:colId xmlns:a16="http://schemas.microsoft.com/office/drawing/2014/main" val="2100430986"/>
                    </a:ext>
                  </a:extLst>
                </a:gridCol>
              </a:tblGrid>
              <a:tr h="1718082">
                <a:tc>
                  <a:txBody>
                    <a:bodyPr/>
                    <a:lstStyle/>
                    <a:p>
                      <a:pPr algn="ctr" fontAlgn="ctr"/>
                      <a:r>
                        <a:rPr lang="pt-BR" sz="3600" b="1" i="0" u="none" strike="noStrike">
                          <a:solidFill>
                            <a:srgbClr val="45484D"/>
                          </a:solidFill>
                          <a:effectLst/>
                          <a:latin typeface="Century Gothic"/>
                        </a:rPr>
                        <a:t>R$ 1.390,29</a:t>
                      </a:r>
                    </a:p>
                    <a:p>
                      <a:pPr algn="ctr" fontAlgn="ctr"/>
                      <a:r>
                        <a:rPr lang="pt-BR" sz="2400" b="0" i="0" u="none" strike="noStrike">
                          <a:solidFill>
                            <a:srgbClr val="45484D"/>
                          </a:solidFill>
                          <a:effectLst/>
                          <a:latin typeface="Century Gothic"/>
                        </a:rPr>
                        <a:t>Ou R$ 16.683,48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6233257"/>
                  </a:ext>
                </a:extLst>
              </a:tr>
              <a:tr h="1718082">
                <a:tc>
                  <a:txBody>
                    <a:bodyPr/>
                    <a:lstStyle/>
                    <a:p>
                      <a:pPr algn="ctr" fontAlgn="ctr"/>
                      <a:r>
                        <a:rPr lang="pt-BR" sz="3600" b="1" i="0" u="none" strike="noStrike">
                          <a:solidFill>
                            <a:srgbClr val="45484D"/>
                          </a:solidFill>
                          <a:effectLst/>
                          <a:latin typeface="Century Gothic"/>
                        </a:rPr>
                        <a:t>R$ 1.922,69</a:t>
                      </a:r>
                    </a:p>
                    <a:p>
                      <a:pPr algn="ctr" fontAlgn="ctr"/>
                      <a:r>
                        <a:rPr lang="pt-BR" sz="2400" b="0" i="0" u="none" strike="noStrike">
                          <a:solidFill>
                            <a:srgbClr val="45484D"/>
                          </a:solidFill>
                          <a:effectLst/>
                          <a:latin typeface="Century Gothic"/>
                        </a:rPr>
                        <a:t>Ou R$ 23.072,28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204285"/>
                  </a:ext>
                </a:extLst>
              </a:tr>
              <a:tr h="1718082">
                <a:tc>
                  <a:txBody>
                    <a:bodyPr/>
                    <a:lstStyle/>
                    <a:p>
                      <a:pPr algn="ctr" fontAlgn="ctr"/>
                      <a:r>
                        <a:rPr lang="pt-BR" sz="3600" b="1" i="0" u="none" strike="noStrike">
                          <a:solidFill>
                            <a:srgbClr val="45484D"/>
                          </a:solidFill>
                          <a:effectLst/>
                          <a:latin typeface="Century Gothic"/>
                        </a:rPr>
                        <a:t>R$ 2.527,69</a:t>
                      </a:r>
                    </a:p>
                    <a:p>
                      <a:pPr algn="ctr" fontAlgn="ctr"/>
                      <a:r>
                        <a:rPr lang="pt-BR" sz="2400" b="0" i="0" u="none" strike="noStrike">
                          <a:solidFill>
                            <a:srgbClr val="45484D"/>
                          </a:solidFill>
                          <a:effectLst/>
                          <a:latin typeface="Century Gothic"/>
                        </a:rPr>
                        <a:t>Ou R$ 30.332,28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591270"/>
                  </a:ext>
                </a:extLst>
              </a:tr>
              <a:tr h="1718082">
                <a:tc>
                  <a:txBody>
                    <a:bodyPr/>
                    <a:lstStyle/>
                    <a:p>
                      <a:pPr algn="ctr" fontAlgn="ctr"/>
                      <a:r>
                        <a:rPr lang="pt-BR" sz="3600" b="1" i="0" u="none" strike="noStrike">
                          <a:solidFill>
                            <a:srgbClr val="45484D"/>
                          </a:solidFill>
                          <a:effectLst/>
                          <a:latin typeface="Century Gothic"/>
                        </a:rPr>
                        <a:t>R$ 3.616,69</a:t>
                      </a:r>
                    </a:p>
                    <a:p>
                      <a:pPr algn="ctr" fontAlgn="ctr"/>
                      <a:r>
                        <a:rPr lang="pt-BR" sz="2400" b="0" i="0" u="none" strike="noStrike">
                          <a:solidFill>
                            <a:srgbClr val="45484D"/>
                          </a:solidFill>
                          <a:effectLst/>
                          <a:latin typeface="Century Gothic"/>
                        </a:rPr>
                        <a:t>Ou R$ 43.400,28</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1206938"/>
                  </a:ext>
                </a:extLst>
              </a:tr>
              <a:tr h="1718082">
                <a:tc>
                  <a:txBody>
                    <a:bodyPr/>
                    <a:lstStyle/>
                    <a:p>
                      <a:pPr algn="ctr" fontAlgn="ctr"/>
                      <a:r>
                        <a:rPr lang="pt-BR" sz="3600" b="1" i="0" u="none" strike="noStrike" dirty="0">
                          <a:solidFill>
                            <a:srgbClr val="45484D"/>
                          </a:solidFill>
                          <a:effectLst/>
                          <a:latin typeface="Century Gothic"/>
                        </a:rPr>
                        <a:t>R$ 5.016,28</a:t>
                      </a:r>
                    </a:p>
                    <a:p>
                      <a:pPr algn="ctr" fontAlgn="ctr"/>
                      <a:r>
                        <a:rPr lang="pt-BR" sz="2400" b="0" i="0" u="none" strike="noStrike" dirty="0">
                          <a:solidFill>
                            <a:srgbClr val="45484D"/>
                          </a:solidFill>
                          <a:effectLst/>
                          <a:latin typeface="Century Gothic"/>
                        </a:rPr>
                        <a:t>Ou R$ 60.195,30</a:t>
                      </a: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043026"/>
                  </a:ext>
                </a:extLst>
              </a:tr>
            </a:tbl>
          </a:graphicData>
        </a:graphic>
      </p:graphicFrame>
      <p:sp>
        <p:nvSpPr>
          <p:cNvPr id="2" name="TextBox 1">
            <a:extLst>
              <a:ext uri="{FF2B5EF4-FFF2-40B4-BE49-F238E27FC236}">
                <a16:creationId xmlns:a16="http://schemas.microsoft.com/office/drawing/2014/main" id="{594A3CC2-2E27-2885-52F7-99C49C52A5A4}"/>
              </a:ext>
            </a:extLst>
          </p:cNvPr>
          <p:cNvSpPr txBox="1"/>
          <p:nvPr/>
        </p:nvSpPr>
        <p:spPr>
          <a:xfrm>
            <a:off x="1893922" y="1819716"/>
            <a:ext cx="10009112"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1628"/>
                </a:solidFill>
                <a:effectLst/>
                <a:uLnTx/>
                <a:uFillTx/>
                <a:latin typeface="Gilroy Bold"/>
                <a:ea typeface="+mn-ea"/>
                <a:cs typeface="+mn-cs"/>
              </a:rPr>
              <a:t>Minimum contract of 12 months</a:t>
            </a:r>
            <a:br>
              <a:rPr kumimoji="0" lang="pt-BR" sz="2800" b="1" i="0" u="none" strike="noStrike" kern="1200" cap="none" spc="0" normalizeH="0" baseline="0" noProof="0" dirty="0">
                <a:ln>
                  <a:noFill/>
                </a:ln>
                <a:solidFill>
                  <a:srgbClr val="FF1628"/>
                </a:solidFill>
                <a:effectLst/>
                <a:uLnTx/>
                <a:uFillTx/>
                <a:latin typeface="Gilroy Bold"/>
                <a:ea typeface="+mn-ea"/>
                <a:cs typeface="+mn-cs"/>
              </a:rPr>
            </a:br>
            <a:r>
              <a:rPr kumimoji="0" lang="en-US" sz="2000" b="1" i="0" u="none" strike="noStrike" kern="1200" cap="none" spc="0" normalizeH="0" baseline="0" noProof="0" dirty="0">
                <a:ln>
                  <a:noFill/>
                </a:ln>
                <a:solidFill>
                  <a:srgbClr val="FF1628"/>
                </a:solidFill>
                <a:effectLst/>
                <a:uLnTx/>
                <a:uFillTx/>
                <a:latin typeface="Gilroy Bold"/>
                <a:ea typeface="+mn-ea"/>
                <a:cs typeface="+mn-cs"/>
              </a:rPr>
              <a:t>*Recurring billing, does not affect the credit card limit</a:t>
            </a:r>
          </a:p>
        </p:txBody>
      </p:sp>
      <p:sp>
        <p:nvSpPr>
          <p:cNvPr id="8" name="CaixaDeTexto 7">
            <a:extLst>
              <a:ext uri="{FF2B5EF4-FFF2-40B4-BE49-F238E27FC236}">
                <a16:creationId xmlns:a16="http://schemas.microsoft.com/office/drawing/2014/main" id="{92A98D9A-F3B4-B859-5559-F9E0A77D69AB}"/>
              </a:ext>
            </a:extLst>
          </p:cNvPr>
          <p:cNvSpPr txBox="1"/>
          <p:nvPr/>
        </p:nvSpPr>
        <p:spPr>
          <a:xfrm>
            <a:off x="13636406" y="299975"/>
            <a:ext cx="8493662" cy="1323439"/>
          </a:xfrm>
          <a:prstGeom prst="rect">
            <a:avLst/>
          </a:prstGeom>
          <a:noFill/>
        </p:spPr>
        <p:txBody>
          <a:bodyPr wrap="square">
            <a:spAutoFit/>
          </a:bodyPr>
          <a:lstStyle/>
          <a:p>
            <a:pPr algn="ctr">
              <a:defRPr/>
            </a:pPr>
            <a:r>
              <a:rPr kumimoji="0" lang="pt-BR" sz="2800" b="1" i="0" u="none" strike="noStrike" kern="1200" cap="none" spc="0" normalizeH="0" baseline="0" noProof="0" dirty="0">
                <a:ln>
                  <a:noFill/>
                </a:ln>
                <a:solidFill>
                  <a:srgbClr val="FF1628"/>
                </a:solidFill>
                <a:effectLst/>
                <a:uLnTx/>
                <a:uFillTx/>
                <a:latin typeface="+mj-lt"/>
                <a:ea typeface="+mn-ea"/>
                <a:cs typeface="+mn-cs"/>
              </a:rPr>
              <a:t>MONTHLY PAYMENT (12x) </a:t>
            </a:r>
          </a:p>
          <a:p>
            <a:pPr algn="ctr">
              <a:defRPr/>
            </a:pPr>
            <a:r>
              <a:rPr kumimoji="0" lang="pt-BR" sz="2400" b="1" i="0" u="none" strike="noStrike" kern="1200" cap="none" spc="0" normalizeH="0" baseline="0" noProof="0" dirty="0">
                <a:ln>
                  <a:noFill/>
                </a:ln>
                <a:solidFill>
                  <a:srgbClr val="FF1628"/>
                </a:solidFill>
                <a:effectLst/>
                <a:uLnTx/>
                <a:uFillTx/>
                <a:latin typeface="+mj-lt"/>
                <a:ea typeface="+mn-ea"/>
                <a:cs typeface="+mn-cs"/>
              </a:rPr>
              <a:t>OR</a:t>
            </a:r>
            <a:endParaRPr lang="pt-BR" sz="2400" b="1" dirty="0">
              <a:solidFill>
                <a:srgbClr val="FF1628"/>
              </a:solidFill>
              <a:latin typeface="+mj-lt"/>
            </a:endParaRPr>
          </a:p>
          <a:p>
            <a:pPr algn="ctr">
              <a:defRPr/>
            </a:pPr>
            <a:r>
              <a:rPr lang="pt-BR" sz="2800" b="1" dirty="0">
                <a:solidFill>
                  <a:srgbClr val="FF1628"/>
                </a:solidFill>
                <a:latin typeface="Century Gothic" panose="020F0302020204030204"/>
              </a:rPr>
              <a:t>UPFRONT PAYMENT</a:t>
            </a:r>
            <a:endParaRPr kumimoji="0" lang="pt-BR" sz="2800" b="1" i="0" u="none" strike="noStrike" kern="1200" cap="none" spc="0" normalizeH="0" baseline="0" noProof="0" dirty="0">
              <a:ln>
                <a:noFill/>
              </a:ln>
              <a:solidFill>
                <a:srgbClr val="FF162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994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8D1608-C329-C945-81CB-CDFB247E5F52}" type="datetime2">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Friday, March 1, 2024</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rPr>
              <a:t>©Great Place To Work® Institute, Inc. All Rights Reserved.</a:t>
            </a:r>
            <a:endParaRPr kumimoji="0" lang="en-US" sz="1300" b="0" i="0" u="none" strike="noStrike" kern="1200" cap="none" spc="0" normalizeH="0" baseline="30000" noProof="0">
              <a:ln>
                <a:noFill/>
              </a:ln>
              <a:solidFill>
                <a:srgbClr val="879298"/>
              </a:solidFill>
              <a:effectLst/>
              <a:uLnTx/>
              <a:uFillTx/>
              <a:latin typeface="Century Gothic" panose="020F0302020204030204"/>
              <a:ea typeface="+mn-ea"/>
              <a:cs typeface="+mn-cs"/>
            </a:endParaRPr>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748D1-B24F-F743-AFA7-ADB2C4425DB8}" type="slidenum">
              <a:rPr kumimoji="0" lang="en-US" sz="1300" b="0" i="0" u="none" strike="noStrike" kern="1200" cap="none" spc="0" normalizeH="0" baseline="0" noProof="0" smtClean="0">
                <a:ln>
                  <a:noFill/>
                </a:ln>
                <a:solidFill>
                  <a:srgbClr val="879298"/>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srgbClr val="879298"/>
              </a:solidFill>
              <a:effectLst/>
              <a:uLnTx/>
              <a:uFillTx/>
              <a:latin typeface="Century Gothic" panose="020F0302020204030204"/>
              <a:ea typeface="+mn-ea"/>
              <a:cs typeface="+mn-cs"/>
            </a:endParaRPr>
          </a:p>
        </p:txBody>
      </p:sp>
      <p:graphicFrame>
        <p:nvGraphicFramePr>
          <p:cNvPr id="32" name="Table 1">
            <a:extLst>
              <a:ext uri="{FF2B5EF4-FFF2-40B4-BE49-F238E27FC236}">
                <a16:creationId xmlns:a16="http://schemas.microsoft.com/office/drawing/2014/main" id="{5977E60F-1FCF-DAEA-42BF-AFA4F0C60806}"/>
              </a:ext>
            </a:extLst>
          </p:cNvPr>
          <p:cNvGraphicFramePr>
            <a:graphicFrameLocks noGrp="1"/>
          </p:cNvGraphicFramePr>
          <p:nvPr>
            <p:extLst>
              <p:ext uri="{D42A27DB-BD31-4B8C-83A1-F6EECF244321}">
                <p14:modId xmlns:p14="http://schemas.microsoft.com/office/powerpoint/2010/main" val="1846951143"/>
              </p:ext>
            </p:extLst>
          </p:nvPr>
        </p:nvGraphicFramePr>
        <p:xfrm>
          <a:off x="1220368" y="2556344"/>
          <a:ext cx="23125391" cy="11745188"/>
        </p:xfrm>
        <a:graphic>
          <a:graphicData uri="http://schemas.openxmlformats.org/drawingml/2006/table">
            <a:tbl>
              <a:tblPr firstRow="1" bandRow="1">
                <a:tableStyleId>{5C22544A-7EE6-4342-B048-85BDC9FD1C3A}</a:tableStyleId>
              </a:tblPr>
              <a:tblGrid>
                <a:gridCol w="14885005">
                  <a:extLst>
                    <a:ext uri="{9D8B030D-6E8A-4147-A177-3AD203B41FA5}">
                      <a16:colId xmlns:a16="http://schemas.microsoft.com/office/drawing/2014/main" val="2063210462"/>
                    </a:ext>
                  </a:extLst>
                </a:gridCol>
                <a:gridCol w="3651581">
                  <a:extLst>
                    <a:ext uri="{9D8B030D-6E8A-4147-A177-3AD203B41FA5}">
                      <a16:colId xmlns:a16="http://schemas.microsoft.com/office/drawing/2014/main" val="2159506359"/>
                    </a:ext>
                  </a:extLst>
                </a:gridCol>
                <a:gridCol w="4588805">
                  <a:extLst>
                    <a:ext uri="{9D8B030D-6E8A-4147-A177-3AD203B41FA5}">
                      <a16:colId xmlns:a16="http://schemas.microsoft.com/office/drawing/2014/main" val="993050219"/>
                    </a:ext>
                  </a:extLst>
                </a:gridCol>
              </a:tblGrid>
              <a:tr h="1417434">
                <a:tc>
                  <a:txBody>
                    <a:bodyPr/>
                    <a:lstStyle/>
                    <a:p>
                      <a:pPr lvl="0" fontAlgn="ctr">
                        <a:spcBef>
                          <a:spcPts val="200"/>
                        </a:spcBef>
                        <a:spcAft>
                          <a:spcPts val="200"/>
                        </a:spcAft>
                      </a:pPr>
                      <a:endParaRPr lang="pt-BR" sz="3600" b="1" dirty="0">
                        <a:solidFill>
                          <a:srgbClr val="FF0000"/>
                        </a:solidFill>
                        <a:effectLst/>
                        <a:latin typeface="Century Gothic"/>
                        <a:cs typeface="Helvetica"/>
                      </a:endParaRPr>
                    </a:p>
                    <a:p>
                      <a:pPr lvl="0" fontAlgn="ctr">
                        <a:spcBef>
                          <a:spcPts val="200"/>
                        </a:spcBef>
                        <a:spcAft>
                          <a:spcPts val="200"/>
                        </a:spcAft>
                      </a:pPr>
                      <a:r>
                        <a:rPr lang="pt-BR" sz="4000" b="1" dirty="0">
                          <a:solidFill>
                            <a:srgbClr val="FF0000"/>
                          </a:solidFill>
                          <a:effectLst/>
                          <a:latin typeface="+mn-lt"/>
                          <a:cs typeface="Helvetica"/>
                        </a:rPr>
                        <a:t>GPTW INVITES</a:t>
                      </a:r>
                    </a:p>
                    <a:p>
                      <a:pPr lvl="0" fontAlgn="ctr">
                        <a:spcBef>
                          <a:spcPts val="200"/>
                        </a:spcBef>
                        <a:spcAft>
                          <a:spcPts val="200"/>
                        </a:spcAft>
                      </a:pPr>
                      <a:endParaRPr lang="pt-BR" sz="3600" b="1" dirty="0">
                        <a:solidFill>
                          <a:schemeClr val="tx1"/>
                        </a:solidFill>
                        <a:effectLst/>
                        <a:latin typeface="Century Gothic"/>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911787"/>
                  </a:ext>
                </a:extLst>
              </a:tr>
              <a:tr h="1417434">
                <a:tc>
                  <a:txBody>
                    <a:bodyPr/>
                    <a:lstStyle/>
                    <a:p>
                      <a:pPr marL="0" marR="0" lvl="0" indent="0" algn="just" rtl="0" eaLnBrk="1" fontAlgn="auto" latinLnBrk="0" hangingPunct="1">
                        <a:lnSpc>
                          <a:spcPct val="100000"/>
                        </a:lnSpc>
                        <a:spcBef>
                          <a:spcPts val="200"/>
                        </a:spcBef>
                        <a:spcAft>
                          <a:spcPts val="200"/>
                        </a:spcAft>
                        <a:buFontTx/>
                        <a:buNone/>
                      </a:pPr>
                      <a:r>
                        <a:rPr lang="en-US" sz="4400" b="0" i="0" u="none" strike="noStrike" kern="1200" dirty="0">
                          <a:solidFill>
                            <a:schemeClr val="dk1"/>
                          </a:solidFill>
                          <a:effectLst/>
                          <a:latin typeface="+mn-lt"/>
                          <a:ea typeface="+mn-ea"/>
                          <a:cs typeface="+mn-cs"/>
                        </a:rPr>
                        <a:t>An invitation extended by GPTW to employees, clarifying and emphasizing the purpose of the survey, our role, and the employee's role in this process.</a:t>
                      </a:r>
                    </a:p>
                    <a:p>
                      <a:pPr marL="0" marR="0" lvl="0" indent="0" algn="l" rtl="0" eaLnBrk="1" fontAlgn="auto" latinLnBrk="0" hangingPunct="1">
                        <a:lnSpc>
                          <a:spcPct val="100000"/>
                        </a:lnSpc>
                        <a:spcBef>
                          <a:spcPts val="200"/>
                        </a:spcBef>
                        <a:spcAft>
                          <a:spcPts val="200"/>
                        </a:spcAft>
                        <a:buFontTx/>
                        <a:buNone/>
                      </a:pPr>
                      <a:endParaRPr lang="pt-BR" sz="4400" b="1" kern="1200" dirty="0">
                        <a:solidFill>
                          <a:schemeClr val="tx1"/>
                        </a:solidFill>
                        <a:effectLst/>
                        <a:latin typeface="Century Gothic"/>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7916503"/>
                  </a:ext>
                </a:extLst>
              </a:tr>
              <a:tr h="1417434">
                <a:tc>
                  <a:txBody>
                    <a:bodyPr/>
                    <a:lstStyle/>
                    <a:p>
                      <a:pPr marL="0" marR="0" lvl="0" indent="0" algn="l" rtl="0" eaLnBrk="1" fontAlgn="auto" latinLnBrk="0" hangingPunct="1">
                        <a:lnSpc>
                          <a:spcPct val="100000"/>
                        </a:lnSpc>
                        <a:spcBef>
                          <a:spcPts val="200"/>
                        </a:spcBef>
                        <a:spcAft>
                          <a:spcPts val="200"/>
                        </a:spcAft>
                        <a:buFontTx/>
                        <a:buNone/>
                      </a:pPr>
                      <a:r>
                        <a:rPr lang="en-US" sz="3600" b="1" i="0" u="none" strike="noStrike" kern="1200" dirty="0">
                          <a:solidFill>
                            <a:schemeClr val="dk1"/>
                          </a:solidFill>
                          <a:effectLst/>
                          <a:latin typeface="+mn-lt"/>
                          <a:ea typeface="+mn-ea"/>
                          <a:cs typeface="+mn-cs"/>
                        </a:rPr>
                        <a:t>Exclusively online presentation</a:t>
                      </a:r>
                    </a:p>
                    <a:p>
                      <a:pPr marL="0" marR="0" lvl="0" indent="0" algn="l" rtl="0" eaLnBrk="1" fontAlgn="auto" latinLnBrk="0" hangingPunct="1">
                        <a:lnSpc>
                          <a:spcPct val="100000"/>
                        </a:lnSpc>
                        <a:spcBef>
                          <a:spcPts val="200"/>
                        </a:spcBef>
                        <a:spcAft>
                          <a:spcPts val="200"/>
                        </a:spcAft>
                        <a:buFontTx/>
                        <a:buNone/>
                      </a:pPr>
                      <a:r>
                        <a:rPr lang="en-US" sz="3600" b="0" i="0" u="none" strike="noStrike" kern="1200" dirty="0">
                          <a:solidFill>
                            <a:schemeClr val="dk1"/>
                          </a:solidFill>
                          <a:effectLst/>
                          <a:latin typeface="+mn-lt"/>
                          <a:ea typeface="+mn-ea"/>
                          <a:cs typeface="+mn-cs"/>
                        </a:rPr>
                        <a:t>Duration: 30 minutes</a:t>
                      </a:r>
                    </a:p>
                    <a:p>
                      <a:pPr marL="0" marR="0" lvl="0" indent="0" algn="l" rtl="0" eaLnBrk="1" fontAlgn="auto" latinLnBrk="0" hangingPunct="1">
                        <a:lnSpc>
                          <a:spcPct val="100000"/>
                        </a:lnSpc>
                        <a:spcBef>
                          <a:spcPts val="200"/>
                        </a:spcBef>
                        <a:spcAft>
                          <a:spcPts val="200"/>
                        </a:spcAft>
                        <a:buFontTx/>
                        <a:buNone/>
                      </a:pPr>
                      <a:r>
                        <a:rPr lang="en-US" sz="3600" b="0" i="0" u="none" strike="noStrike" kern="1200" dirty="0">
                          <a:solidFill>
                            <a:schemeClr val="dk1"/>
                          </a:solidFill>
                          <a:effectLst/>
                          <a:latin typeface="+mn-lt"/>
                          <a:ea typeface="+mn-ea"/>
                          <a:cs typeface="+mn-cs"/>
                        </a:rPr>
                        <a:t>Platform: Zoom, Teams, Google, or another link of the company's preference.</a:t>
                      </a:r>
                    </a:p>
                    <a:p>
                      <a:pPr marL="0" marR="0" lvl="0" indent="0" algn="l" rtl="0" eaLnBrk="1" fontAlgn="auto" latinLnBrk="0" hangingPunct="1">
                        <a:lnSpc>
                          <a:spcPct val="100000"/>
                        </a:lnSpc>
                        <a:spcBef>
                          <a:spcPts val="200"/>
                        </a:spcBef>
                        <a:spcAft>
                          <a:spcPts val="200"/>
                        </a:spcAft>
                        <a:buFontTx/>
                        <a:buNone/>
                      </a:pPr>
                      <a:r>
                        <a:rPr lang="en-US" sz="3600" b="0" i="0" u="none" strike="noStrike" kern="1200" dirty="0">
                          <a:solidFill>
                            <a:schemeClr val="dk1"/>
                          </a:solidFill>
                          <a:effectLst/>
                          <a:latin typeface="+mn-lt"/>
                          <a:ea typeface="+mn-ea"/>
                          <a:cs typeface="+mn-cs"/>
                        </a:rPr>
                        <a:t>The presentation is not customizable</a:t>
                      </a:r>
                    </a:p>
                    <a:p>
                      <a:pPr marL="0" marR="0" lvl="0" indent="0" algn="l">
                        <a:lnSpc>
                          <a:spcPct val="100000"/>
                        </a:lnSpc>
                        <a:spcBef>
                          <a:spcPts val="200"/>
                        </a:spcBef>
                        <a:spcAft>
                          <a:spcPts val="200"/>
                        </a:spcAft>
                        <a:buFontTx/>
                        <a:buNone/>
                      </a:pPr>
                      <a:endParaRPr lang="pt-BR" sz="3600" dirty="0"/>
                    </a:p>
                    <a:p>
                      <a:pPr marL="0" marR="0" lvl="0" indent="0" algn="l" defTabSz="914400" rtl="0" eaLnBrk="1" fontAlgn="auto" latinLnBrk="0" hangingPunct="1">
                        <a:lnSpc>
                          <a:spcPct val="100000"/>
                        </a:lnSpc>
                        <a:spcBef>
                          <a:spcPts val="200"/>
                        </a:spcBef>
                        <a:spcAft>
                          <a:spcPts val="200"/>
                        </a:spcAft>
                        <a:buClrTx/>
                        <a:buSzTx/>
                        <a:buFontTx/>
                        <a:buNone/>
                        <a:tabLst/>
                        <a:defRPr/>
                      </a:pPr>
                      <a:endParaRPr lang="pt-BR" sz="3600" b="1" kern="1200" noProof="0" dirty="0">
                        <a:solidFill>
                          <a:schemeClr val="tx1"/>
                        </a:solidFill>
                        <a:effectLst/>
                        <a:latin typeface="Century Gothic"/>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dirty="0">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282348"/>
                  </a:ext>
                </a:extLst>
              </a:tr>
              <a:tr h="1417434">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endParaRPr lang="pt-BR" sz="3600" b="1" kern="1200">
                        <a:solidFill>
                          <a:schemeClr val="tx1"/>
                        </a:solidFill>
                        <a:effectLst/>
                        <a:latin typeface="Century Gothic"/>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615348"/>
                  </a:ext>
                </a:extLst>
              </a:tr>
              <a:tr h="141743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pt-BR" sz="3600" b="1" i="0" u="none" strike="noStrike" kern="1200" cap="none" spc="0" normalizeH="0" baseline="0" noProof="0">
                        <a:ln>
                          <a:noFill/>
                        </a:ln>
                        <a:solidFill>
                          <a:schemeClr val="tx1"/>
                        </a:solidFill>
                        <a:effectLst/>
                        <a:uLnTx/>
                        <a:uFillTx/>
                        <a:latin typeface="Century Gothic"/>
                        <a:ea typeface="+mn-ea"/>
                        <a:cs typeface="Helvetica"/>
                      </a:endParaRPr>
                    </a:p>
                  </a:txBody>
                  <a:tcPr anchor="ctr">
                    <a:lnL w="28575"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2400" b="0" i="0" u="none" strike="noStrike" dirty="0">
                        <a:solidFill>
                          <a:srgbClr val="45484D"/>
                        </a:solidFill>
                        <a:effectLst/>
                        <a:latin typeface="Century Gothic"/>
                      </a:endParaRPr>
                    </a:p>
                  </a:txBody>
                  <a:tcPr marL="6350" marR="6350" marT="635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3F7FF"/>
                      </a:solidFill>
                      <a:prstDash val="solid"/>
                      <a:round/>
                      <a:headEnd type="none" w="med" len="med"/>
                      <a:tailEnd type="none" w="med" len="med"/>
                    </a:lnT>
                    <a:lnB w="19050" cap="flat" cmpd="sng" algn="ctr">
                      <a:solidFill>
                        <a:srgbClr val="E3F7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398047"/>
                  </a:ext>
                </a:extLst>
              </a:tr>
            </a:tbl>
          </a:graphicData>
        </a:graphic>
      </p:graphicFrame>
      <p:sp>
        <p:nvSpPr>
          <p:cNvPr id="33" name="TextBox 1">
            <a:extLst>
              <a:ext uri="{FF2B5EF4-FFF2-40B4-BE49-F238E27FC236}">
                <a16:creationId xmlns:a16="http://schemas.microsoft.com/office/drawing/2014/main" id="{2A920243-863F-18DB-6D3F-793450ABDC44}"/>
              </a:ext>
            </a:extLst>
          </p:cNvPr>
          <p:cNvSpPr txBox="1"/>
          <p:nvPr/>
        </p:nvSpPr>
        <p:spPr>
          <a:xfrm>
            <a:off x="1261784" y="1212788"/>
            <a:ext cx="11521280"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7200" b="1" i="0" u="none" strike="noStrike" kern="1200" cap="none" spc="0" normalizeH="0" baseline="0" noProof="0" dirty="0" err="1">
                <a:ln>
                  <a:noFill/>
                </a:ln>
                <a:solidFill>
                  <a:srgbClr val="111111"/>
                </a:solidFill>
                <a:effectLst/>
                <a:uLnTx/>
                <a:uFillTx/>
                <a:latin typeface="Century Gothic" panose="020F0302020204030204"/>
                <a:ea typeface="+mn-ea"/>
                <a:cs typeface="+mn-cs"/>
              </a:rPr>
              <a:t>Standalone</a:t>
            </a:r>
            <a:r>
              <a:rPr kumimoji="0" lang="pt-BR" sz="7200" b="1" i="0" u="none" strike="noStrike" kern="1200" cap="none" spc="0" normalizeH="0" baseline="0" noProof="0" dirty="0">
                <a:ln>
                  <a:noFill/>
                </a:ln>
                <a:solidFill>
                  <a:srgbClr val="111111"/>
                </a:solidFill>
                <a:effectLst/>
                <a:uLnTx/>
                <a:uFillTx/>
                <a:latin typeface="Century Gothic" panose="020F0302020204030204"/>
                <a:ea typeface="+mn-ea"/>
                <a:cs typeface="+mn-cs"/>
              </a:rPr>
              <a:t> Service</a:t>
            </a:r>
          </a:p>
        </p:txBody>
      </p:sp>
      <p:sp>
        <p:nvSpPr>
          <p:cNvPr id="7" name="CaixaDeTexto 6">
            <a:extLst>
              <a:ext uri="{FF2B5EF4-FFF2-40B4-BE49-F238E27FC236}">
                <a16:creationId xmlns:a16="http://schemas.microsoft.com/office/drawing/2014/main" id="{7909A5FB-A3A4-F985-4246-9A4FEEB4AB70}"/>
              </a:ext>
            </a:extLst>
          </p:cNvPr>
          <p:cNvSpPr txBox="1"/>
          <p:nvPr/>
        </p:nvSpPr>
        <p:spPr>
          <a:xfrm>
            <a:off x="1261784" y="10904548"/>
            <a:ext cx="12187236" cy="1200329"/>
          </a:xfrm>
          <a:prstGeom prst="rect">
            <a:avLst/>
          </a:prstGeom>
          <a:noFill/>
        </p:spPr>
        <p:txBody>
          <a:bodyPr wrap="square">
            <a:spAutoFit/>
          </a:bodyPr>
          <a:lstStyle/>
          <a:p>
            <a:pPr fontAlgn="ctr"/>
            <a:r>
              <a:rPr lang="pt-BR" sz="3600" b="1" dirty="0">
                <a:solidFill>
                  <a:schemeClr val="dk1"/>
                </a:solidFill>
              </a:rPr>
              <a:t>R$ 2.329</a:t>
            </a:r>
          </a:p>
          <a:p>
            <a:pPr fontAlgn="ctr"/>
            <a:r>
              <a:rPr lang="pt-BR" sz="3600" dirty="0" err="1">
                <a:solidFill>
                  <a:schemeClr val="dk1"/>
                </a:solidFill>
              </a:rPr>
              <a:t>Upfront</a:t>
            </a:r>
            <a:r>
              <a:rPr lang="pt-BR" sz="3600" dirty="0">
                <a:solidFill>
                  <a:schemeClr val="dk1"/>
                </a:solidFill>
              </a:rPr>
              <a:t> </a:t>
            </a:r>
            <a:r>
              <a:rPr lang="pt-BR" sz="3600" dirty="0" err="1">
                <a:solidFill>
                  <a:schemeClr val="dk1"/>
                </a:solidFill>
              </a:rPr>
              <a:t>payment</a:t>
            </a:r>
            <a:endParaRPr lang="pt-BR" sz="3600" dirty="0">
              <a:solidFill>
                <a:schemeClr val="dk1"/>
              </a:solidFill>
            </a:endParaRPr>
          </a:p>
        </p:txBody>
      </p:sp>
    </p:spTree>
    <p:extLst>
      <p:ext uri="{BB962C8B-B14F-4D97-AF65-F5344CB8AC3E}">
        <p14:creationId xmlns:p14="http://schemas.microsoft.com/office/powerpoint/2010/main" val="167510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F194-4D3A-B6C3-ADFB-A2D6976D984F}"/>
              </a:ext>
            </a:extLst>
          </p:cNvPr>
          <p:cNvSpPr>
            <a:spLocks noGrp="1"/>
          </p:cNvSpPr>
          <p:nvPr>
            <p:ph type="ctrTitle"/>
          </p:nvPr>
        </p:nvSpPr>
        <p:spPr>
          <a:xfrm>
            <a:off x="1409281" y="3952768"/>
            <a:ext cx="21613216" cy="5526360"/>
          </a:xfrm>
        </p:spPr>
        <p:txBody>
          <a:bodyPr>
            <a:normAutofit/>
          </a:bodyPr>
          <a:lstStyle/>
          <a:p>
            <a:r>
              <a:rPr lang="pt-BR" sz="12000" dirty="0" err="1"/>
              <a:t>Important</a:t>
            </a:r>
            <a:r>
              <a:rPr lang="pt-BR" sz="12000" dirty="0"/>
              <a:t>:</a:t>
            </a:r>
          </a:p>
        </p:txBody>
      </p:sp>
      <p:sp>
        <p:nvSpPr>
          <p:cNvPr id="3" name="Date Placeholder 2">
            <a:extLst>
              <a:ext uri="{FF2B5EF4-FFF2-40B4-BE49-F238E27FC236}">
                <a16:creationId xmlns:a16="http://schemas.microsoft.com/office/drawing/2014/main" id="{754DCF96-A269-A8BC-AA50-452CD5F0AFC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3CF23-A3BB-A94C-B765-5273BB917AB1}" type="datetime2">
              <a:rPr kumimoji="0" lang="en-US" sz="13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Friday, March 1, 2024</a:t>
            </a:fld>
            <a:endParaRPr kumimoji="0" lang="en-US" sz="13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Footer Placeholder 3">
            <a:extLst>
              <a:ext uri="{FF2B5EF4-FFF2-40B4-BE49-F238E27FC236}">
                <a16:creationId xmlns:a16="http://schemas.microsoft.com/office/drawing/2014/main" id="{B053FC9D-B26F-5909-AB4A-D883BC4D369F}"/>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entury Gothic" panose="020F0302020204030204"/>
                <a:ea typeface="+mn-ea"/>
                <a:cs typeface="+mn-cs"/>
              </a:rPr>
              <a:t>©Great Place To Work® Institute, Inc. All Rights Reserved.</a:t>
            </a:r>
            <a:endParaRPr kumimoji="0" lang="en-US" sz="1300" b="0" i="0" u="none" strike="noStrike" kern="1200" cap="none" spc="0" normalizeH="0" baseline="30000" noProof="0">
              <a:ln>
                <a:noFill/>
              </a:ln>
              <a:solidFill>
                <a:srgbClr val="FFFFFF"/>
              </a:solidFill>
              <a:effectLst/>
              <a:uLnTx/>
              <a:uFillTx/>
              <a:latin typeface="Century Gothic" panose="020F0302020204030204"/>
              <a:ea typeface="+mn-ea"/>
              <a:cs typeface="+mn-cs"/>
            </a:endParaRPr>
          </a:p>
        </p:txBody>
      </p:sp>
      <p:sp>
        <p:nvSpPr>
          <p:cNvPr id="5" name="Slide Number Placeholder 4">
            <a:extLst>
              <a:ext uri="{FF2B5EF4-FFF2-40B4-BE49-F238E27FC236}">
                <a16:creationId xmlns:a16="http://schemas.microsoft.com/office/drawing/2014/main" id="{BD5E8793-2A4E-3023-96C9-901F861525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1748D1-B24F-F743-AFA7-ADB2C4425DB8}" type="slidenum">
              <a:rPr kumimoji="0" lang="en-US" sz="13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7" name="Gráfico 6" descr="Comentar importante com preenchimento sólido">
            <a:extLst>
              <a:ext uri="{FF2B5EF4-FFF2-40B4-BE49-F238E27FC236}">
                <a16:creationId xmlns:a16="http://schemas.microsoft.com/office/drawing/2014/main" id="{5BACF628-82FD-A082-F952-0C206F2ABD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7331" y="5525150"/>
            <a:ext cx="2604082" cy="2604082"/>
          </a:xfrm>
          <a:prstGeom prst="rect">
            <a:avLst/>
          </a:prstGeom>
        </p:spPr>
      </p:pic>
    </p:spTree>
    <p:extLst>
      <p:ext uri="{BB962C8B-B14F-4D97-AF65-F5344CB8AC3E}">
        <p14:creationId xmlns:p14="http://schemas.microsoft.com/office/powerpoint/2010/main" val="232833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Data 4">
            <a:extLst>
              <a:ext uri="{FF2B5EF4-FFF2-40B4-BE49-F238E27FC236}">
                <a16:creationId xmlns:a16="http://schemas.microsoft.com/office/drawing/2014/main" id="{1EFB3741-0430-0BBD-7AC7-E7208D92D33C}"/>
              </a:ext>
            </a:extLst>
          </p:cNvPr>
          <p:cNvSpPr>
            <a:spLocks noGrp="1"/>
          </p:cNvSpPr>
          <p:nvPr>
            <p:ph type="dt" sz="half" idx="10"/>
          </p:nvPr>
        </p:nvSpPr>
        <p:spPr/>
        <p:txBody>
          <a:bodyPr/>
          <a:lstStyle/>
          <a:p>
            <a:fld id="{B7D22BBF-60AA-C44D-B346-E5314B53F31D}" type="datetime2">
              <a:rPr lang="en-US" smtClean="0"/>
              <a:t>Friday, March 1, 2024</a:t>
            </a:fld>
            <a:endParaRPr lang="en-US"/>
          </a:p>
        </p:txBody>
      </p:sp>
      <p:sp>
        <p:nvSpPr>
          <p:cNvPr id="6" name="Espaço Reservado para Rodapé 5">
            <a:extLst>
              <a:ext uri="{FF2B5EF4-FFF2-40B4-BE49-F238E27FC236}">
                <a16:creationId xmlns:a16="http://schemas.microsoft.com/office/drawing/2014/main" id="{8E8EDC21-3D68-3A0D-CEAE-D5C5C1BDE3B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7" name="Espaço Reservado para Número de Slide 6">
            <a:extLst>
              <a:ext uri="{FF2B5EF4-FFF2-40B4-BE49-F238E27FC236}">
                <a16:creationId xmlns:a16="http://schemas.microsoft.com/office/drawing/2014/main" id="{8814BCAF-AA5F-E4C2-E339-79D6FD0E09F3}"/>
              </a:ext>
            </a:extLst>
          </p:cNvPr>
          <p:cNvSpPr>
            <a:spLocks noGrp="1"/>
          </p:cNvSpPr>
          <p:nvPr>
            <p:ph type="sldNum" sz="quarter" idx="12"/>
          </p:nvPr>
        </p:nvSpPr>
        <p:spPr/>
        <p:txBody>
          <a:bodyPr/>
          <a:lstStyle/>
          <a:p>
            <a:fld id="{9B1748D1-B24F-F743-AFA7-ADB2C4425DB8}" type="slidenum">
              <a:rPr lang="en-US" smtClean="0"/>
              <a:t>23</a:t>
            </a:fld>
            <a:endParaRPr lang="en-US"/>
          </a:p>
        </p:txBody>
      </p:sp>
      <p:graphicFrame>
        <p:nvGraphicFramePr>
          <p:cNvPr id="2" name="Tabela 1">
            <a:extLst>
              <a:ext uri="{FF2B5EF4-FFF2-40B4-BE49-F238E27FC236}">
                <a16:creationId xmlns:a16="http://schemas.microsoft.com/office/drawing/2014/main" id="{9F4EFFBE-6840-ECD8-F085-A628A367B5EA}"/>
              </a:ext>
            </a:extLst>
          </p:cNvPr>
          <p:cNvGraphicFramePr>
            <a:graphicFrameLocks noGrp="1"/>
          </p:cNvGraphicFramePr>
          <p:nvPr/>
        </p:nvGraphicFramePr>
        <p:xfrm>
          <a:off x="1355904" y="1098009"/>
          <a:ext cx="21505684" cy="4191740"/>
        </p:xfrm>
        <a:graphic>
          <a:graphicData uri="http://schemas.openxmlformats.org/drawingml/2006/table">
            <a:tbl>
              <a:tblPr bandRow="1">
                <a:tableStyleId>{5C22544A-7EE6-4342-B048-85BDC9FD1C3A}</a:tableStyleId>
              </a:tblPr>
              <a:tblGrid>
                <a:gridCol w="21505684">
                  <a:extLst>
                    <a:ext uri="{9D8B030D-6E8A-4147-A177-3AD203B41FA5}">
                      <a16:colId xmlns:a16="http://schemas.microsoft.com/office/drawing/2014/main" val="2554936383"/>
                    </a:ext>
                  </a:extLst>
                </a:gridCol>
              </a:tblGrid>
              <a:tr h="1767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600" b="1" i="0" u="none" strike="noStrike" kern="1200" cap="none" spc="0" normalizeH="0" baseline="0" noProof="0" dirty="0" err="1">
                          <a:ln>
                            <a:noFill/>
                          </a:ln>
                          <a:solidFill>
                            <a:srgbClr val="111111"/>
                          </a:solidFill>
                          <a:effectLst/>
                          <a:uLnTx/>
                          <a:uFillTx/>
                          <a:latin typeface="Century Gothic" panose="020B0502020202020204" pitchFamily="34" charset="0"/>
                          <a:ea typeface="+mn-ea"/>
                          <a:cs typeface="+mn-cs"/>
                        </a:rPr>
                        <a:t>Customer</a:t>
                      </a:r>
                      <a:r>
                        <a:rPr kumimoji="0" lang="pt-BR" sz="6600" b="1" i="0" u="none" strike="noStrike" kern="1200" cap="none" spc="0" normalizeH="0" baseline="0" noProof="0" dirty="0">
                          <a:ln>
                            <a:noFill/>
                          </a:ln>
                          <a:solidFill>
                            <a:srgbClr val="111111"/>
                          </a:solidFill>
                          <a:effectLst/>
                          <a:uLnTx/>
                          <a:uFillTx/>
                          <a:latin typeface="Century Gothic" panose="020B0502020202020204" pitchFamily="34" charset="0"/>
                          <a:ea typeface="+mn-ea"/>
                          <a:cs typeface="+mn-cs"/>
                        </a:rPr>
                        <a:t> </a:t>
                      </a:r>
                      <a:r>
                        <a:rPr kumimoji="0" lang="pt-BR" sz="6600" b="1" i="0" u="none" strike="noStrike" kern="1200" cap="none" spc="0" normalizeH="0" baseline="0" noProof="0" dirty="0" err="1">
                          <a:ln>
                            <a:noFill/>
                          </a:ln>
                          <a:solidFill>
                            <a:srgbClr val="111111"/>
                          </a:solidFill>
                          <a:effectLst/>
                          <a:uLnTx/>
                          <a:uFillTx/>
                          <a:latin typeface="Century Gothic" panose="020B0502020202020204" pitchFamily="34" charset="0"/>
                          <a:ea typeface="+mn-ea"/>
                          <a:cs typeface="+mn-cs"/>
                        </a:rPr>
                        <a:t>Support</a:t>
                      </a:r>
                      <a:r>
                        <a:rPr kumimoji="0" lang="pt-BR" sz="6600" b="1" i="0" u="none" strike="noStrike" kern="1200" cap="none" spc="0" normalizeH="0" baseline="0" noProof="0" dirty="0">
                          <a:ln>
                            <a:noFill/>
                          </a:ln>
                          <a:solidFill>
                            <a:srgbClr val="111111"/>
                          </a:solidFill>
                          <a:effectLst/>
                          <a:uLnTx/>
                          <a:uFillTx/>
                          <a:latin typeface="Century Gothic" panose="020B0502020202020204" pitchFamily="34" charset="0"/>
                          <a:ea typeface="+mn-ea"/>
                          <a:cs typeface="+mn-cs"/>
                        </a:rPr>
                        <a:t> </a:t>
                      </a:r>
                      <a:r>
                        <a:rPr kumimoji="0" lang="pt-BR" sz="6600" b="1" i="0" u="none" strike="noStrike" kern="1200" cap="none" spc="0" normalizeH="0" baseline="0" noProof="0" dirty="0" err="1">
                          <a:ln>
                            <a:noFill/>
                          </a:ln>
                          <a:solidFill>
                            <a:srgbClr val="111111"/>
                          </a:solidFill>
                          <a:effectLst/>
                          <a:uLnTx/>
                          <a:uFillTx/>
                          <a:latin typeface="Century Gothic" panose="020B0502020202020204" pitchFamily="34" charset="0"/>
                          <a:ea typeface="+mn-ea"/>
                          <a:cs typeface="+mn-cs"/>
                        </a:rPr>
                        <a:t>and</a:t>
                      </a:r>
                      <a:r>
                        <a:rPr kumimoji="0" lang="pt-BR" sz="6600" b="1" i="0" u="none" strike="noStrike" kern="1200" cap="none" spc="0" normalizeH="0" baseline="0" noProof="0" dirty="0">
                          <a:ln>
                            <a:noFill/>
                          </a:ln>
                          <a:solidFill>
                            <a:srgbClr val="111111"/>
                          </a:solidFill>
                          <a:effectLst/>
                          <a:uLnTx/>
                          <a:uFillTx/>
                          <a:latin typeface="Century Gothic" panose="020B0502020202020204" pitchFamily="34" charset="0"/>
                          <a:ea typeface="+mn-ea"/>
                          <a:cs typeface="+mn-cs"/>
                        </a:rPr>
                        <a:t> </a:t>
                      </a:r>
                      <a:r>
                        <a:rPr kumimoji="0" lang="pt-BR" sz="6600" b="1" i="0" u="none" strike="noStrike" kern="1200" cap="none" spc="0" normalizeH="0" baseline="0" noProof="0" dirty="0" err="1">
                          <a:ln>
                            <a:noFill/>
                          </a:ln>
                          <a:solidFill>
                            <a:srgbClr val="111111"/>
                          </a:solidFill>
                          <a:effectLst/>
                          <a:uLnTx/>
                          <a:uFillTx/>
                          <a:latin typeface="Century Gothic" panose="020B0502020202020204" pitchFamily="34" charset="0"/>
                          <a:ea typeface="+mn-ea"/>
                          <a:cs typeface="+mn-cs"/>
                        </a:rPr>
                        <a:t>Assistance</a:t>
                      </a:r>
                      <a:endParaRPr kumimoji="0" lang="pt-BR" sz="6600" b="1" i="0" u="none" strike="noStrike" kern="1200" cap="none" spc="0" normalizeH="0" baseline="0" noProof="0" dirty="0">
                        <a:ln>
                          <a:noFill/>
                        </a:ln>
                        <a:solidFill>
                          <a:srgbClr val="111111"/>
                        </a:solidFill>
                        <a:effectLst/>
                        <a:uLnTx/>
                        <a:uFillTx/>
                        <a:latin typeface="Century Gothic" panose="020B0502020202020204" pitchFamily="34" charset="0"/>
                        <a:ea typeface="+mn-ea"/>
                        <a:cs typeface="+mn-cs"/>
                      </a:endParaRP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255756"/>
                  </a:ext>
                </a:extLst>
              </a:tr>
              <a:tr h="2423894">
                <a:tc>
                  <a:txBody>
                    <a:bodyPr/>
                    <a:lstStyle/>
                    <a:p>
                      <a:pPr algn="l"/>
                      <a:r>
                        <a:rPr lang="pt-BR" sz="3600" dirty="0" err="1">
                          <a:latin typeface="Century Gothic" panose="020B0502020202020204" pitchFamily="34" charset="0"/>
                        </a:rPr>
                        <a:t>Provided</a:t>
                      </a:r>
                      <a:r>
                        <a:rPr lang="pt-BR" sz="3600" dirty="0">
                          <a:latin typeface="Century Gothic" panose="020B0502020202020204" pitchFamily="34" charset="0"/>
                        </a:rPr>
                        <a:t> </a:t>
                      </a:r>
                      <a:r>
                        <a:rPr lang="pt-BR" sz="3600" dirty="0" err="1">
                          <a:latin typeface="Century Gothic" panose="020B0502020202020204" pitchFamily="34" charset="0"/>
                        </a:rPr>
                        <a:t>by</a:t>
                      </a:r>
                      <a:r>
                        <a:rPr lang="pt-BR" sz="3600" dirty="0">
                          <a:latin typeface="Century Gothic" panose="020B0502020202020204" pitchFamily="34" charset="0"/>
                        </a:rPr>
                        <a:t> </a:t>
                      </a:r>
                      <a:r>
                        <a:rPr lang="pt-BR" sz="3600" dirty="0" err="1">
                          <a:latin typeface="Century Gothic" panose="020B0502020202020204" pitchFamily="34" charset="0"/>
                        </a:rPr>
                        <a:t>our</a:t>
                      </a:r>
                      <a:r>
                        <a:rPr lang="pt-BR" sz="3600" dirty="0">
                          <a:latin typeface="Century Gothic" panose="020B0502020202020204" pitchFamily="34" charset="0"/>
                        </a:rPr>
                        <a:t> </a:t>
                      </a:r>
                      <a:r>
                        <a:rPr lang="pt-BR" sz="3600" b="1" u="sng" dirty="0" err="1">
                          <a:solidFill>
                            <a:schemeClr val="accent1"/>
                          </a:solidFill>
                          <a:latin typeface="Century Gothic" panose="020B0502020202020204" pitchFamily="34" charset="0"/>
                        </a:rPr>
                        <a:t>customer</a:t>
                      </a:r>
                      <a:r>
                        <a:rPr lang="pt-BR" sz="3600" b="1" u="sng" dirty="0">
                          <a:solidFill>
                            <a:schemeClr val="accent1"/>
                          </a:solidFill>
                          <a:latin typeface="Century Gothic" panose="020B0502020202020204" pitchFamily="34" charset="0"/>
                        </a:rPr>
                        <a:t> </a:t>
                      </a:r>
                      <a:r>
                        <a:rPr lang="pt-BR" sz="3600" b="1" u="sng" dirty="0" err="1">
                          <a:solidFill>
                            <a:schemeClr val="accent1"/>
                          </a:solidFill>
                          <a:latin typeface="Century Gothic" panose="020B0502020202020204" pitchFamily="34" charset="0"/>
                        </a:rPr>
                        <a:t>service</a:t>
                      </a:r>
                      <a:r>
                        <a:rPr lang="pt-BR" sz="3600" b="1" u="sng" dirty="0">
                          <a:solidFill>
                            <a:schemeClr val="accent1"/>
                          </a:solidFill>
                          <a:latin typeface="Century Gothic" panose="020B0502020202020204" pitchFamily="34" charset="0"/>
                        </a:rPr>
                        <a:t> </a:t>
                      </a:r>
                      <a:r>
                        <a:rPr lang="pt-BR" sz="3600" b="1" u="sng" dirty="0" err="1">
                          <a:solidFill>
                            <a:schemeClr val="accent1"/>
                          </a:solidFill>
                          <a:latin typeface="Century Gothic" panose="020B0502020202020204" pitchFamily="34" charset="0"/>
                        </a:rPr>
                        <a:t>team</a:t>
                      </a:r>
                      <a:r>
                        <a:rPr lang="pt-BR" sz="3600" u="sng" dirty="0">
                          <a:solidFill>
                            <a:schemeClr val="accent1"/>
                          </a:solidFill>
                          <a:latin typeface="Century Gothic" panose="020B0502020202020204" pitchFamily="34" charset="0"/>
                        </a:rPr>
                        <a:t>. </a:t>
                      </a:r>
                    </a:p>
                  </a:txBody>
                  <a:tcPr marL="182880" marR="18288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4011450"/>
                  </a:ext>
                </a:extLst>
              </a:tr>
            </a:tbl>
          </a:graphicData>
        </a:graphic>
      </p:graphicFrame>
      <p:sp>
        <p:nvSpPr>
          <p:cNvPr id="3" name="CaixaDeTexto 2">
            <a:extLst>
              <a:ext uri="{FF2B5EF4-FFF2-40B4-BE49-F238E27FC236}">
                <a16:creationId xmlns:a16="http://schemas.microsoft.com/office/drawing/2014/main" id="{2DC419D3-7B0F-564A-CF07-BE3AC1979354}"/>
              </a:ext>
            </a:extLst>
          </p:cNvPr>
          <p:cNvSpPr txBox="1"/>
          <p:nvPr/>
        </p:nvSpPr>
        <p:spPr>
          <a:xfrm>
            <a:off x="9805463" y="3981931"/>
            <a:ext cx="4788820" cy="1077218"/>
          </a:xfrm>
          <a:prstGeom prst="rect">
            <a:avLst/>
          </a:prstGeom>
          <a:noFill/>
        </p:spPr>
        <p:txBody>
          <a:bodyPr wrap="square">
            <a:spAutoFit/>
          </a:bodyPr>
          <a:lstStyle/>
          <a:p>
            <a:pPr algn="ctr" defTabSz="1828800"/>
            <a:r>
              <a:rPr lang="en-US" sz="3200" dirty="0">
                <a:solidFill>
                  <a:srgbClr val="111111"/>
                </a:solidFill>
                <a:latin typeface="Century Gothic" panose="020B0502020202020204" pitchFamily="34" charset="0"/>
              </a:rPr>
              <a:t>Who will support me after hiring?</a:t>
            </a:r>
          </a:p>
        </p:txBody>
      </p:sp>
      <p:sp>
        <p:nvSpPr>
          <p:cNvPr id="4" name="CaixaDeTexto 3">
            <a:extLst>
              <a:ext uri="{FF2B5EF4-FFF2-40B4-BE49-F238E27FC236}">
                <a16:creationId xmlns:a16="http://schemas.microsoft.com/office/drawing/2014/main" id="{32C47A24-0239-6EF2-3FF9-8FC17D074C4F}"/>
              </a:ext>
            </a:extLst>
          </p:cNvPr>
          <p:cNvSpPr txBox="1"/>
          <p:nvPr/>
        </p:nvSpPr>
        <p:spPr>
          <a:xfrm>
            <a:off x="16950481" y="3987897"/>
            <a:ext cx="5911107" cy="1569660"/>
          </a:xfrm>
          <a:prstGeom prst="rect">
            <a:avLst/>
          </a:prstGeom>
          <a:noFill/>
        </p:spPr>
        <p:txBody>
          <a:bodyPr wrap="square">
            <a:spAutoFit/>
          </a:bodyPr>
          <a:lstStyle/>
          <a:p>
            <a:pPr algn="ctr" defTabSz="1828800"/>
            <a:r>
              <a:rPr lang="en-US" sz="3200" dirty="0">
                <a:solidFill>
                  <a:srgbClr val="111111"/>
                </a:solidFill>
                <a:latin typeface="Century Gothic" panose="020B0502020202020204" pitchFamily="34" charset="0"/>
              </a:rPr>
              <a:t>Who will assist me after the survey has been conducted?</a:t>
            </a:r>
          </a:p>
        </p:txBody>
      </p:sp>
      <p:sp>
        <p:nvSpPr>
          <p:cNvPr id="8" name="CaixaDeTexto 7">
            <a:extLst>
              <a:ext uri="{FF2B5EF4-FFF2-40B4-BE49-F238E27FC236}">
                <a16:creationId xmlns:a16="http://schemas.microsoft.com/office/drawing/2014/main" id="{47025921-439D-BA2E-2E8A-833E8E661429}"/>
              </a:ext>
            </a:extLst>
          </p:cNvPr>
          <p:cNvSpPr txBox="1"/>
          <p:nvPr/>
        </p:nvSpPr>
        <p:spPr>
          <a:xfrm>
            <a:off x="2472783" y="4320254"/>
            <a:ext cx="4788820" cy="584775"/>
          </a:xfrm>
          <a:prstGeom prst="rect">
            <a:avLst/>
          </a:prstGeom>
          <a:noFill/>
        </p:spPr>
        <p:txBody>
          <a:bodyPr wrap="square">
            <a:spAutoFit/>
          </a:bodyPr>
          <a:lstStyle/>
          <a:p>
            <a:pPr algn="ctr" defTabSz="1828800"/>
            <a:r>
              <a:rPr lang="pt-BR" sz="3200" dirty="0" err="1">
                <a:solidFill>
                  <a:srgbClr val="111111"/>
                </a:solidFill>
                <a:latin typeface="Century Gothic" panose="020B0502020202020204" pitchFamily="34" charset="0"/>
              </a:rPr>
              <a:t>We're</a:t>
            </a:r>
            <a:r>
              <a:rPr lang="pt-BR" sz="3200" dirty="0">
                <a:solidFill>
                  <a:srgbClr val="111111"/>
                </a:solidFill>
                <a:latin typeface="Century Gothic" panose="020B0502020202020204" pitchFamily="34" charset="0"/>
              </a:rPr>
              <a:t> </a:t>
            </a:r>
            <a:r>
              <a:rPr lang="pt-BR" sz="3200" dirty="0" err="1">
                <a:solidFill>
                  <a:srgbClr val="111111"/>
                </a:solidFill>
                <a:latin typeface="Century Gothic" panose="020B0502020202020204" pitchFamily="34" charset="0"/>
              </a:rPr>
              <a:t>here</a:t>
            </a:r>
            <a:r>
              <a:rPr lang="pt-BR" sz="3200" dirty="0">
                <a:solidFill>
                  <a:srgbClr val="111111"/>
                </a:solidFill>
                <a:latin typeface="Century Gothic" panose="020B0502020202020204" pitchFamily="34" charset="0"/>
              </a:rPr>
              <a:t>!</a:t>
            </a:r>
          </a:p>
        </p:txBody>
      </p:sp>
      <p:sp>
        <p:nvSpPr>
          <p:cNvPr id="23" name="CaixaDeTexto 22">
            <a:extLst>
              <a:ext uri="{FF2B5EF4-FFF2-40B4-BE49-F238E27FC236}">
                <a16:creationId xmlns:a16="http://schemas.microsoft.com/office/drawing/2014/main" id="{93ECA1D9-1E04-2DAF-256B-7E53375B47FA}"/>
              </a:ext>
            </a:extLst>
          </p:cNvPr>
          <p:cNvSpPr txBox="1"/>
          <p:nvPr/>
        </p:nvSpPr>
        <p:spPr>
          <a:xfrm>
            <a:off x="2472783" y="5520350"/>
            <a:ext cx="4320000" cy="523220"/>
          </a:xfrm>
          <a:prstGeom prst="rect">
            <a:avLst/>
          </a:prstGeom>
          <a:noFill/>
        </p:spPr>
        <p:txBody>
          <a:bodyPr wrap="square">
            <a:spAutoFit/>
          </a:bodyPr>
          <a:lstStyle/>
          <a:p>
            <a:pPr algn="ctr" defTabSz="1828800"/>
            <a:r>
              <a:rPr lang="pt-BR" sz="2800" b="1" dirty="0" err="1">
                <a:solidFill>
                  <a:srgbClr val="111111"/>
                </a:solidFill>
              </a:rPr>
              <a:t>Consultant</a:t>
            </a:r>
            <a:endParaRPr lang="en-US" sz="2800" b="1" dirty="0">
              <a:solidFill>
                <a:srgbClr val="111111"/>
              </a:solidFill>
            </a:endParaRPr>
          </a:p>
        </p:txBody>
      </p:sp>
      <p:sp>
        <p:nvSpPr>
          <p:cNvPr id="24" name="CaixaDeTexto 23">
            <a:extLst>
              <a:ext uri="{FF2B5EF4-FFF2-40B4-BE49-F238E27FC236}">
                <a16:creationId xmlns:a16="http://schemas.microsoft.com/office/drawing/2014/main" id="{25C1D6DB-0D08-D346-869B-5D906F2C703C}"/>
              </a:ext>
            </a:extLst>
          </p:cNvPr>
          <p:cNvSpPr txBox="1"/>
          <p:nvPr/>
        </p:nvSpPr>
        <p:spPr>
          <a:xfrm>
            <a:off x="10033587" y="5520352"/>
            <a:ext cx="4320000" cy="615554"/>
          </a:xfrm>
          <a:prstGeom prst="rect">
            <a:avLst/>
          </a:prstGeom>
          <a:noFill/>
        </p:spPr>
        <p:txBody>
          <a:bodyPr wrap="square" lIns="182880" tIns="91440" rIns="182880" bIns="91440" anchor="t">
            <a:spAutoFit/>
          </a:bodyPr>
          <a:lstStyle/>
          <a:p>
            <a:pPr algn="ctr" defTabSz="1828800"/>
            <a:r>
              <a:rPr lang="pt-BR" sz="2800" b="1" dirty="0" err="1">
                <a:solidFill>
                  <a:srgbClr val="111111"/>
                </a:solidFill>
              </a:rPr>
              <a:t>Onboarding</a:t>
            </a:r>
            <a:r>
              <a:rPr lang="pt-BR" sz="2800" b="1" dirty="0">
                <a:solidFill>
                  <a:srgbClr val="111111"/>
                </a:solidFill>
              </a:rPr>
              <a:t> </a:t>
            </a:r>
            <a:r>
              <a:rPr lang="pt-BR" sz="2800" b="1" dirty="0" err="1">
                <a:solidFill>
                  <a:srgbClr val="111111"/>
                </a:solidFill>
              </a:rPr>
              <a:t>Channel</a:t>
            </a:r>
            <a:endParaRPr lang="pt-BR" sz="2800" b="1" dirty="0">
              <a:solidFill>
                <a:srgbClr val="111111"/>
              </a:solidFill>
            </a:endParaRPr>
          </a:p>
        </p:txBody>
      </p:sp>
      <p:sp>
        <p:nvSpPr>
          <p:cNvPr id="25" name="CaixaDeTexto 24">
            <a:extLst>
              <a:ext uri="{FF2B5EF4-FFF2-40B4-BE49-F238E27FC236}">
                <a16:creationId xmlns:a16="http://schemas.microsoft.com/office/drawing/2014/main" id="{A3D641FB-16FD-123F-5F4D-6EE47D352F13}"/>
              </a:ext>
            </a:extLst>
          </p:cNvPr>
          <p:cNvSpPr txBox="1"/>
          <p:nvPr/>
        </p:nvSpPr>
        <p:spPr>
          <a:xfrm>
            <a:off x="17594391" y="5520352"/>
            <a:ext cx="4320000" cy="523220"/>
          </a:xfrm>
          <a:prstGeom prst="rect">
            <a:avLst/>
          </a:prstGeom>
          <a:noFill/>
        </p:spPr>
        <p:txBody>
          <a:bodyPr wrap="square">
            <a:spAutoFit/>
          </a:bodyPr>
          <a:lstStyle/>
          <a:p>
            <a:pPr algn="ctr" defTabSz="1828800"/>
            <a:r>
              <a:rPr lang="pt-BR" sz="2800" b="1" dirty="0" err="1">
                <a:solidFill>
                  <a:srgbClr val="111111"/>
                </a:solidFill>
              </a:rPr>
              <a:t>Customer</a:t>
            </a:r>
            <a:r>
              <a:rPr lang="pt-BR" sz="2800" b="1" dirty="0">
                <a:solidFill>
                  <a:srgbClr val="111111"/>
                </a:solidFill>
              </a:rPr>
              <a:t> Service Team</a:t>
            </a:r>
          </a:p>
        </p:txBody>
      </p:sp>
      <p:sp>
        <p:nvSpPr>
          <p:cNvPr id="26" name="Elipse 25">
            <a:extLst>
              <a:ext uri="{FF2B5EF4-FFF2-40B4-BE49-F238E27FC236}">
                <a16:creationId xmlns:a16="http://schemas.microsoft.com/office/drawing/2014/main" id="{4B7AC16D-AB02-94BB-F4D7-CDCD172B65CF}"/>
              </a:ext>
            </a:extLst>
          </p:cNvPr>
          <p:cNvSpPr/>
          <p:nvPr/>
        </p:nvSpPr>
        <p:spPr>
          <a:xfrm>
            <a:off x="2472783" y="6319844"/>
            <a:ext cx="4320000" cy="43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lstStyle/>
          <a:p>
            <a:pPr algn="ctr" defTabSz="1828800"/>
            <a:endParaRPr lang="pt-BR" sz="2800">
              <a:solidFill>
                <a:srgbClr val="FFFFFF"/>
              </a:solidFill>
              <a:latin typeface="Gilroy Medium"/>
            </a:endParaRPr>
          </a:p>
        </p:txBody>
      </p:sp>
      <p:pic>
        <p:nvPicPr>
          <p:cNvPr id="27" name="Gráfico 26">
            <a:extLst>
              <a:ext uri="{FF2B5EF4-FFF2-40B4-BE49-F238E27FC236}">
                <a16:creationId xmlns:a16="http://schemas.microsoft.com/office/drawing/2014/main" id="{FA68C51C-6B67-8AA8-43BA-3B827A38A0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9979" y="7674718"/>
            <a:ext cx="1405608" cy="1610252"/>
          </a:xfrm>
          <a:prstGeom prst="rect">
            <a:avLst/>
          </a:prstGeom>
        </p:spPr>
      </p:pic>
      <p:sp>
        <p:nvSpPr>
          <p:cNvPr id="28" name="Elipse 27">
            <a:extLst>
              <a:ext uri="{FF2B5EF4-FFF2-40B4-BE49-F238E27FC236}">
                <a16:creationId xmlns:a16="http://schemas.microsoft.com/office/drawing/2014/main" id="{8C3D031C-0747-5F76-A773-81A4151655E5}"/>
              </a:ext>
            </a:extLst>
          </p:cNvPr>
          <p:cNvSpPr/>
          <p:nvPr/>
        </p:nvSpPr>
        <p:spPr>
          <a:xfrm>
            <a:off x="10033587" y="6319844"/>
            <a:ext cx="4320000" cy="43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lstStyle/>
          <a:p>
            <a:pPr algn="ctr" defTabSz="1828800"/>
            <a:endParaRPr lang="pt-BR" sz="2800">
              <a:solidFill>
                <a:srgbClr val="FFFFFF"/>
              </a:solidFill>
              <a:latin typeface="Gilroy Medium"/>
            </a:endParaRPr>
          </a:p>
        </p:txBody>
      </p:sp>
      <p:pic>
        <p:nvPicPr>
          <p:cNvPr id="29" name="Gráfico 28" descr="Vlog com preenchimento sólido">
            <a:extLst>
              <a:ext uri="{FF2B5EF4-FFF2-40B4-BE49-F238E27FC236}">
                <a16:creationId xmlns:a16="http://schemas.microsoft.com/office/drawing/2014/main" id="{96581630-ED16-E2F8-01E2-FF8DFD08AA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7536" y="7332609"/>
            <a:ext cx="1682122" cy="1682122"/>
          </a:xfrm>
          <a:prstGeom prst="rect">
            <a:avLst/>
          </a:prstGeom>
        </p:spPr>
      </p:pic>
      <p:pic>
        <p:nvPicPr>
          <p:cNvPr id="30" name="Gráfico 29" descr="Lista estrutura de tópicos">
            <a:extLst>
              <a:ext uri="{FF2B5EF4-FFF2-40B4-BE49-F238E27FC236}">
                <a16:creationId xmlns:a16="http://schemas.microsoft.com/office/drawing/2014/main" id="{FB7F335C-6616-F9F2-AE3C-1B74A7E754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43616" y="8116809"/>
            <a:ext cx="1610250" cy="1610250"/>
          </a:xfrm>
          <a:prstGeom prst="rect">
            <a:avLst/>
          </a:prstGeom>
        </p:spPr>
      </p:pic>
      <p:sp>
        <p:nvSpPr>
          <p:cNvPr id="31" name="Elipse 30">
            <a:extLst>
              <a:ext uri="{FF2B5EF4-FFF2-40B4-BE49-F238E27FC236}">
                <a16:creationId xmlns:a16="http://schemas.microsoft.com/office/drawing/2014/main" id="{9737D4F9-25CA-0A7D-E3FC-8EAD299C46BF}"/>
              </a:ext>
            </a:extLst>
          </p:cNvPr>
          <p:cNvSpPr/>
          <p:nvPr/>
        </p:nvSpPr>
        <p:spPr>
          <a:xfrm>
            <a:off x="17594391" y="6319844"/>
            <a:ext cx="4320000" cy="432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lstStyle/>
          <a:p>
            <a:pPr algn="ctr" defTabSz="1828800"/>
            <a:endParaRPr lang="pt-BR" sz="2800">
              <a:solidFill>
                <a:srgbClr val="FFFFFF"/>
              </a:solidFill>
              <a:latin typeface="Gilroy Medium"/>
            </a:endParaRPr>
          </a:p>
        </p:txBody>
      </p:sp>
      <p:pic>
        <p:nvPicPr>
          <p:cNvPr id="32" name="Gráfico 31">
            <a:extLst>
              <a:ext uri="{FF2B5EF4-FFF2-40B4-BE49-F238E27FC236}">
                <a16:creationId xmlns:a16="http://schemas.microsoft.com/office/drawing/2014/main" id="{2FA4FD04-EB49-0628-3940-2C43FAC3D1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46463" y="7674720"/>
            <a:ext cx="3015856" cy="1610252"/>
          </a:xfrm>
          <a:prstGeom prst="rect">
            <a:avLst/>
          </a:prstGeom>
        </p:spPr>
      </p:pic>
      <p:sp>
        <p:nvSpPr>
          <p:cNvPr id="33" name="CaixaDeTexto 32">
            <a:extLst>
              <a:ext uri="{FF2B5EF4-FFF2-40B4-BE49-F238E27FC236}">
                <a16:creationId xmlns:a16="http://schemas.microsoft.com/office/drawing/2014/main" id="{145382A1-8C78-176D-B4D7-C2A0A2977F5C}"/>
              </a:ext>
            </a:extLst>
          </p:cNvPr>
          <p:cNvSpPr txBox="1"/>
          <p:nvPr/>
        </p:nvSpPr>
        <p:spPr>
          <a:xfrm>
            <a:off x="2472783" y="10681216"/>
            <a:ext cx="4320000" cy="461665"/>
          </a:xfrm>
          <a:prstGeom prst="rect">
            <a:avLst/>
          </a:prstGeom>
          <a:noFill/>
        </p:spPr>
        <p:txBody>
          <a:bodyPr wrap="square" lIns="91440" tIns="45720" rIns="91440" bIns="45720" anchor="t">
            <a:spAutoFit/>
          </a:bodyPr>
          <a:lstStyle/>
          <a:p>
            <a:pPr algn="ctr" defTabSz="1828800"/>
            <a:r>
              <a:rPr lang="pt-BR" sz="2400" b="1" dirty="0">
                <a:solidFill>
                  <a:srgbClr val="111111"/>
                </a:solidFill>
              </a:rPr>
              <a:t>New Business / </a:t>
            </a:r>
            <a:r>
              <a:rPr lang="pt-BR" sz="2400" b="1" dirty="0" err="1">
                <a:solidFill>
                  <a:srgbClr val="111111"/>
                </a:solidFill>
              </a:rPr>
              <a:t>Hiring</a:t>
            </a:r>
            <a:endParaRPr lang="pt-BR" sz="2400" b="1" dirty="0">
              <a:solidFill>
                <a:srgbClr val="111111"/>
              </a:solidFill>
            </a:endParaRPr>
          </a:p>
        </p:txBody>
      </p:sp>
      <p:sp>
        <p:nvSpPr>
          <p:cNvPr id="34" name="CaixaDeTexto 33">
            <a:extLst>
              <a:ext uri="{FF2B5EF4-FFF2-40B4-BE49-F238E27FC236}">
                <a16:creationId xmlns:a16="http://schemas.microsoft.com/office/drawing/2014/main" id="{14CA0384-4198-7113-8AEB-A7C85312CC9A}"/>
              </a:ext>
            </a:extLst>
          </p:cNvPr>
          <p:cNvSpPr txBox="1"/>
          <p:nvPr/>
        </p:nvSpPr>
        <p:spPr>
          <a:xfrm>
            <a:off x="10029183" y="10681218"/>
            <a:ext cx="4320000" cy="923330"/>
          </a:xfrm>
          <a:prstGeom prst="rect">
            <a:avLst/>
          </a:prstGeom>
          <a:noFill/>
        </p:spPr>
        <p:txBody>
          <a:bodyPr wrap="square" lIns="182880" tIns="91440" rIns="182880" bIns="91440" anchor="t">
            <a:spAutoFit/>
          </a:bodyPr>
          <a:lstStyle/>
          <a:p>
            <a:pPr algn="ctr" defTabSz="1828800"/>
            <a:r>
              <a:rPr lang="en-US" sz="2400" b="1" dirty="0">
                <a:solidFill>
                  <a:srgbClr val="111111"/>
                </a:solidFill>
              </a:rPr>
              <a:t>Videos, materials, and weekly Q&amp;A sessions.</a:t>
            </a:r>
          </a:p>
        </p:txBody>
      </p:sp>
      <p:sp>
        <p:nvSpPr>
          <p:cNvPr id="35" name="CaixaDeTexto 34">
            <a:extLst>
              <a:ext uri="{FF2B5EF4-FFF2-40B4-BE49-F238E27FC236}">
                <a16:creationId xmlns:a16="http://schemas.microsoft.com/office/drawing/2014/main" id="{EC61A0B1-9207-3CBA-0611-18801B5FE8D2}"/>
              </a:ext>
            </a:extLst>
          </p:cNvPr>
          <p:cNvSpPr txBox="1"/>
          <p:nvPr/>
        </p:nvSpPr>
        <p:spPr>
          <a:xfrm>
            <a:off x="17594391" y="10681218"/>
            <a:ext cx="4320000" cy="1938992"/>
          </a:xfrm>
          <a:prstGeom prst="rect">
            <a:avLst/>
          </a:prstGeom>
          <a:noFill/>
        </p:spPr>
        <p:txBody>
          <a:bodyPr wrap="square">
            <a:spAutoFit/>
          </a:bodyPr>
          <a:lstStyle/>
          <a:p>
            <a:pPr algn="ctr" defTabSz="1828800"/>
            <a:r>
              <a:rPr lang="fr-FR" sz="2400" b="1" dirty="0">
                <a:solidFill>
                  <a:srgbClr val="111111"/>
                </a:solidFill>
              </a:rPr>
              <a:t>Support / Access / Financial Solutions, etc.</a:t>
            </a:r>
          </a:p>
          <a:p>
            <a:pPr algn="ctr" defTabSz="1828800"/>
            <a:endParaRPr lang="fr-FR" sz="2400" b="1" dirty="0">
              <a:solidFill>
                <a:srgbClr val="111111"/>
              </a:solidFill>
            </a:endParaRPr>
          </a:p>
          <a:p>
            <a:pPr algn="ctr" defTabSz="1828800"/>
            <a:endParaRPr lang="fr-FR" sz="2400" b="1" dirty="0">
              <a:solidFill>
                <a:srgbClr val="111111"/>
              </a:solidFill>
            </a:endParaRPr>
          </a:p>
          <a:p>
            <a:pPr algn="ctr" defTabSz="1828800"/>
            <a:endParaRPr lang="fr-FR" sz="2400" b="1" dirty="0">
              <a:solidFill>
                <a:srgbClr val="111111"/>
              </a:solidFill>
            </a:endParaRPr>
          </a:p>
        </p:txBody>
      </p:sp>
      <p:pic>
        <p:nvPicPr>
          <p:cNvPr id="37" name="Imagem 36" descr="Forma&#10;&#10;Descrição gerada automaticamente com confiança baixa">
            <a:extLst>
              <a:ext uri="{FF2B5EF4-FFF2-40B4-BE49-F238E27FC236}">
                <a16:creationId xmlns:a16="http://schemas.microsoft.com/office/drawing/2014/main" id="{8CA22F58-8049-4F38-28FC-E76AB0D9675C}"/>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852707" y="4380718"/>
            <a:ext cx="556180" cy="556180"/>
          </a:xfrm>
          <a:prstGeom prst="rect">
            <a:avLst/>
          </a:prstGeom>
        </p:spPr>
      </p:pic>
    </p:spTree>
    <p:extLst>
      <p:ext uri="{BB962C8B-B14F-4D97-AF65-F5344CB8AC3E}">
        <p14:creationId xmlns:p14="http://schemas.microsoft.com/office/powerpoint/2010/main" val="395909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586B37-302F-CBFA-3A37-D2AA3A87799E}"/>
              </a:ext>
            </a:extLst>
          </p:cNvPr>
          <p:cNvSpPr>
            <a:spLocks noGrp="1"/>
          </p:cNvSpPr>
          <p:nvPr>
            <p:ph type="dt" sz="half" idx="10"/>
          </p:nvPr>
        </p:nvSpPr>
        <p:spPr/>
        <p:txBody>
          <a:bodyPr/>
          <a:lstStyle/>
          <a:p>
            <a:fld id="{7784EC5C-42CD-D149-86DC-C611D1B4543F}" type="datetime2">
              <a:rPr lang="en-US" smtClean="0"/>
              <a:t>Friday, March 1, 2024</a:t>
            </a:fld>
            <a:endParaRPr lang="en-US"/>
          </a:p>
        </p:txBody>
      </p:sp>
      <p:sp>
        <p:nvSpPr>
          <p:cNvPr id="5" name="Footer Placeholder 4">
            <a:extLst>
              <a:ext uri="{FF2B5EF4-FFF2-40B4-BE49-F238E27FC236}">
                <a16:creationId xmlns:a16="http://schemas.microsoft.com/office/drawing/2014/main" id="{566CCF53-3AF9-2DCB-9BF5-7ECE9E61C402}"/>
              </a:ext>
            </a:extLst>
          </p:cNvPr>
          <p:cNvSpPr>
            <a:spLocks noGrp="1"/>
          </p:cNvSpPr>
          <p:nvPr>
            <p:ph type="ftr" sz="quarter" idx="11"/>
          </p:nvPr>
        </p:nvSpPr>
        <p:spPr/>
        <p:txBody>
          <a:bodyPr/>
          <a:lstStyle/>
          <a:p>
            <a:r>
              <a:rPr lang="en-US"/>
              <a:t>©Great Place To Work® Institute, Inc. All Rights Reserved.</a:t>
            </a:r>
          </a:p>
        </p:txBody>
      </p:sp>
      <p:sp>
        <p:nvSpPr>
          <p:cNvPr id="6" name="Slide Number Placeholder 5">
            <a:extLst>
              <a:ext uri="{FF2B5EF4-FFF2-40B4-BE49-F238E27FC236}">
                <a16:creationId xmlns:a16="http://schemas.microsoft.com/office/drawing/2014/main" id="{7C06C2C3-2490-A2D1-9562-99380250EAF5}"/>
              </a:ext>
            </a:extLst>
          </p:cNvPr>
          <p:cNvSpPr>
            <a:spLocks noGrp="1"/>
          </p:cNvSpPr>
          <p:nvPr>
            <p:ph type="sldNum" sz="quarter" idx="12"/>
          </p:nvPr>
        </p:nvSpPr>
        <p:spPr/>
        <p:txBody>
          <a:bodyPr/>
          <a:lstStyle/>
          <a:p>
            <a:fld id="{9B1748D1-B24F-F743-AFA7-ADB2C4425DB8}" type="slidenum">
              <a:rPr lang="en-US" smtClean="0"/>
              <a:pPr/>
              <a:t>24</a:t>
            </a:fld>
            <a:endParaRPr lang="en-US"/>
          </a:p>
        </p:txBody>
      </p:sp>
      <p:sp>
        <p:nvSpPr>
          <p:cNvPr id="22" name="Text Placeholder 16">
            <a:extLst>
              <a:ext uri="{FF2B5EF4-FFF2-40B4-BE49-F238E27FC236}">
                <a16:creationId xmlns:a16="http://schemas.microsoft.com/office/drawing/2014/main" id="{87FAE830-C9D2-4BB0-5C4F-0CE09F6DA226}"/>
              </a:ext>
            </a:extLst>
          </p:cNvPr>
          <p:cNvSpPr txBox="1">
            <a:spLocks/>
          </p:cNvSpPr>
          <p:nvPr/>
        </p:nvSpPr>
        <p:spPr>
          <a:xfrm>
            <a:off x="1525587" y="5118059"/>
            <a:ext cx="4191121" cy="977941"/>
          </a:xfrm>
          <a:prstGeom prst="rect">
            <a:avLst/>
          </a:prstGeom>
        </p:spPr>
        <p:txBody>
          <a:bodyPr vert="horz" lIns="0" tIns="0" rIns="0" bIns="0" rtlCol="0">
            <a:normAutofit/>
          </a:bodyPr>
          <a:lstStyle>
            <a:lvl1pPr marL="0" indent="0" algn="l" defTabSz="1828800" rtl="0" eaLnBrk="1" latinLnBrk="0" hangingPunct="1">
              <a:lnSpc>
                <a:spcPct val="120000"/>
              </a:lnSpc>
              <a:spcBef>
                <a:spcPts val="600"/>
              </a:spcBef>
              <a:spcAft>
                <a:spcPts val="600"/>
              </a:spcAft>
              <a:buSzPct val="100000"/>
              <a:buFont typeface="System Font Regular"/>
              <a:buNone/>
              <a:defRPr sz="3200" b="1" kern="1200">
                <a:solidFill>
                  <a:schemeClr val="tx1"/>
                </a:solidFill>
                <a:latin typeface="+mj-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a:p>
        </p:txBody>
      </p:sp>
      <p:sp>
        <p:nvSpPr>
          <p:cNvPr id="23" name="Text Placeholder 18">
            <a:extLst>
              <a:ext uri="{FF2B5EF4-FFF2-40B4-BE49-F238E27FC236}">
                <a16:creationId xmlns:a16="http://schemas.microsoft.com/office/drawing/2014/main" id="{4A4C9320-8BBF-912B-4057-53CF559360E0}"/>
              </a:ext>
            </a:extLst>
          </p:cNvPr>
          <p:cNvSpPr txBox="1">
            <a:spLocks/>
          </p:cNvSpPr>
          <p:nvPr/>
        </p:nvSpPr>
        <p:spPr>
          <a:xfrm>
            <a:off x="6321875" y="6096000"/>
            <a:ext cx="4191000" cy="6096000"/>
          </a:xfrm>
          <a:prstGeom prst="rect">
            <a:avLst/>
          </a:prstGeom>
        </p:spPr>
        <p:txBody>
          <a:bodyPr vert="horz" lIns="0" tIns="0" rIns="0" bIns="0" rtlCol="0">
            <a:normAutofit/>
          </a:bodyPr>
          <a:lstStyle>
            <a:lvl1pPr marL="4572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System Font Regular"/>
              <a:buNone/>
            </a:pPr>
            <a:endParaRPr lang="en-US"/>
          </a:p>
        </p:txBody>
      </p:sp>
      <p:sp>
        <p:nvSpPr>
          <p:cNvPr id="9" name="Título 6">
            <a:extLst>
              <a:ext uri="{FF2B5EF4-FFF2-40B4-BE49-F238E27FC236}">
                <a16:creationId xmlns:a16="http://schemas.microsoft.com/office/drawing/2014/main" id="{3D30C6FB-500F-A1F3-D4AE-ED01474426B0}"/>
              </a:ext>
            </a:extLst>
          </p:cNvPr>
          <p:cNvSpPr>
            <a:spLocks noGrp="1"/>
          </p:cNvSpPr>
          <p:nvPr>
            <p:ph type="title"/>
          </p:nvPr>
        </p:nvSpPr>
        <p:spPr>
          <a:xfrm>
            <a:off x="1482571" y="914399"/>
            <a:ext cx="10778131" cy="609601"/>
          </a:xfrm>
        </p:spPr>
        <p:txBody>
          <a:bodyPr>
            <a:noAutofit/>
          </a:bodyPr>
          <a:lstStyle/>
          <a:p>
            <a:r>
              <a:rPr lang="pt-BR" sz="6000" dirty="0" err="1"/>
              <a:t>Survey</a:t>
            </a:r>
            <a:r>
              <a:rPr lang="pt-BR" sz="6000" dirty="0"/>
              <a:t> </a:t>
            </a:r>
            <a:r>
              <a:rPr lang="pt-BR" sz="6000" dirty="0" err="1"/>
              <a:t>Rules</a:t>
            </a:r>
            <a:br>
              <a:rPr lang="pt-BR" sz="6000" dirty="0"/>
            </a:br>
            <a:endParaRPr lang="pt-BR" sz="6000" dirty="0"/>
          </a:p>
        </p:txBody>
      </p:sp>
      <p:sp>
        <p:nvSpPr>
          <p:cNvPr id="12" name="Espaço Reservado para Texto 7">
            <a:extLst>
              <a:ext uri="{FF2B5EF4-FFF2-40B4-BE49-F238E27FC236}">
                <a16:creationId xmlns:a16="http://schemas.microsoft.com/office/drawing/2014/main" id="{C0EFC842-8702-E07E-1DF2-A52A826EE7D7}"/>
              </a:ext>
            </a:extLst>
          </p:cNvPr>
          <p:cNvSpPr txBox="1">
            <a:spLocks/>
          </p:cNvSpPr>
          <p:nvPr/>
        </p:nvSpPr>
        <p:spPr>
          <a:xfrm>
            <a:off x="1482571" y="1778969"/>
            <a:ext cx="21379017" cy="10413031"/>
          </a:xfrm>
          <a:prstGeom prst="rect">
            <a:avLst/>
          </a:prstGeom>
        </p:spPr>
        <p:txBody>
          <a:bodyPr vert="horz" lIns="91440" tIns="45720" rIns="91440" bIns="45720" rtlCol="0" anchor="ctr"/>
          <a:lstStyle>
            <a:defPPr>
              <a:defRPr lang="en-US"/>
            </a:defPPr>
            <a:lvl1pPr marL="0" algn="r" defTabSz="457200" rtl="0" eaLnBrk="1" latinLnBrk="0" hangingPunct="1">
              <a:defRPr sz="1300" kern="1200">
                <a:solidFill>
                  <a:schemeClr val="accent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pt-BR" sz="4000" b="1" dirty="0" err="1">
                <a:solidFill>
                  <a:schemeClr val="accent1"/>
                </a:solidFill>
                <a:latin typeface="+mj-lt"/>
              </a:rPr>
              <a:t>Not</a:t>
            </a:r>
            <a:r>
              <a:rPr lang="pt-BR" sz="4000" b="1" dirty="0">
                <a:solidFill>
                  <a:schemeClr val="accent1"/>
                </a:solidFill>
                <a:latin typeface="+mj-lt"/>
              </a:rPr>
              <a:t> </a:t>
            </a:r>
            <a:r>
              <a:rPr lang="pt-BR" sz="4000" b="1" dirty="0" err="1">
                <a:solidFill>
                  <a:schemeClr val="accent1"/>
                </a:solidFill>
                <a:latin typeface="+mj-lt"/>
              </a:rPr>
              <a:t>Allowed</a:t>
            </a:r>
            <a:r>
              <a:rPr lang="pt-BR" sz="4000" b="1" dirty="0">
                <a:solidFill>
                  <a:schemeClr val="accent1"/>
                </a:solidFill>
                <a:latin typeface="+mj-lt"/>
              </a:rPr>
              <a:t>:</a:t>
            </a:r>
            <a:br>
              <a:rPr lang="pt-BR" sz="4000" b="1" dirty="0">
                <a:latin typeface="+mj-lt"/>
              </a:rPr>
            </a:br>
            <a:r>
              <a:rPr lang="en-US" sz="3200" b="1" dirty="0">
                <a:solidFill>
                  <a:schemeClr val="tx1"/>
                </a:solidFill>
                <a:latin typeface="+mj-lt"/>
              </a:rPr>
              <a:t>a) Influence or in any way hinder the freedom of employees in their survey responses;</a:t>
            </a:r>
          </a:p>
          <a:p>
            <a:pPr algn="l"/>
            <a:endParaRPr lang="en-US" sz="3200" b="1" dirty="0">
              <a:solidFill>
                <a:schemeClr val="tx1"/>
              </a:solidFill>
              <a:latin typeface="+mj-lt"/>
            </a:endParaRPr>
          </a:p>
          <a:p>
            <a:pPr algn="l"/>
            <a:r>
              <a:rPr lang="en-US" sz="3200" b="1" dirty="0">
                <a:solidFill>
                  <a:schemeClr val="tx1"/>
                </a:solidFill>
                <a:latin typeface="+mj-lt"/>
              </a:rPr>
              <a:t>b) Gather or accompany employees for the completion of the form;</a:t>
            </a:r>
          </a:p>
          <a:p>
            <a:pPr algn="l"/>
            <a:endParaRPr lang="en-US" sz="3200" b="1" dirty="0">
              <a:solidFill>
                <a:schemeClr val="tx1"/>
              </a:solidFill>
              <a:latin typeface="+mj-lt"/>
            </a:endParaRPr>
          </a:p>
          <a:p>
            <a:pPr algn="l"/>
            <a:r>
              <a:rPr lang="en-US" sz="3200" b="1" dirty="0">
                <a:solidFill>
                  <a:schemeClr val="tx1"/>
                </a:solidFill>
                <a:latin typeface="+mj-lt"/>
              </a:rPr>
              <a:t>c) Offer any kind of prizes to employees in an attempt to obtain the GPTW certification;</a:t>
            </a:r>
          </a:p>
          <a:p>
            <a:pPr algn="l"/>
            <a:endParaRPr lang="en-US" sz="3200" b="1" dirty="0">
              <a:solidFill>
                <a:schemeClr val="tx1"/>
              </a:solidFill>
              <a:latin typeface="+mj-lt"/>
            </a:endParaRPr>
          </a:p>
          <a:p>
            <a:pPr algn="l"/>
            <a:r>
              <a:rPr lang="en-US" sz="3200" b="1" dirty="0">
                <a:solidFill>
                  <a:schemeClr val="tx1"/>
                </a:solidFill>
                <a:latin typeface="+mj-lt"/>
              </a:rPr>
              <a:t>d) Link the Profit Sharing (PLR) of non-leader employees to the company's evaluation in the survey;</a:t>
            </a:r>
          </a:p>
          <a:p>
            <a:pPr algn="l"/>
            <a:endParaRPr lang="en-US" sz="3200" b="1" dirty="0">
              <a:solidFill>
                <a:schemeClr val="tx1"/>
              </a:solidFill>
              <a:latin typeface="+mj-lt"/>
            </a:endParaRPr>
          </a:p>
          <a:p>
            <a:pPr algn="l"/>
            <a:r>
              <a:rPr lang="en-US" sz="3200" b="1" dirty="0">
                <a:solidFill>
                  <a:schemeClr val="tx1"/>
                </a:solidFill>
                <a:latin typeface="+mj-lt"/>
              </a:rPr>
              <a:t>e) Insinuate or indicate the possibility of punishments for employees if the company does not obtain the certification or ranking position;</a:t>
            </a:r>
          </a:p>
          <a:p>
            <a:pPr algn="l"/>
            <a:endParaRPr lang="en-US" sz="3200" b="1" dirty="0">
              <a:solidFill>
                <a:schemeClr val="tx1"/>
              </a:solidFill>
              <a:latin typeface="+mj-lt"/>
            </a:endParaRPr>
          </a:p>
          <a:p>
            <a:pPr algn="l"/>
            <a:r>
              <a:rPr lang="en-US" sz="3200" b="1" dirty="0">
                <a:solidFill>
                  <a:schemeClr val="tx1"/>
                </a:solidFill>
                <a:latin typeface="+mj-lt"/>
              </a:rPr>
              <a:t>f) Give gifts to employees who respond to the survey;</a:t>
            </a:r>
          </a:p>
          <a:p>
            <a:pPr algn="l"/>
            <a:endParaRPr lang="en-US" sz="3200" b="1" dirty="0">
              <a:solidFill>
                <a:schemeClr val="tx1"/>
              </a:solidFill>
              <a:latin typeface="+mj-lt"/>
            </a:endParaRPr>
          </a:p>
          <a:p>
            <a:pPr algn="l"/>
            <a:r>
              <a:rPr lang="en-US" sz="3200" b="1" dirty="0">
                <a:solidFill>
                  <a:schemeClr val="tx1"/>
                </a:solidFill>
                <a:latin typeface="+mj-lt"/>
              </a:rPr>
              <a:t>g) Pressure employees to respond to the survey (like informal messages asking if the survey has been answered);</a:t>
            </a:r>
          </a:p>
          <a:p>
            <a:pPr algn="l"/>
            <a:endParaRPr lang="en-US" sz="3200" b="1" dirty="0">
              <a:solidFill>
                <a:schemeClr val="tx1"/>
              </a:solidFill>
              <a:latin typeface="+mj-lt"/>
            </a:endParaRPr>
          </a:p>
          <a:p>
            <a:pPr algn="l"/>
            <a:r>
              <a:rPr lang="en-US" sz="3200" b="1" dirty="0">
                <a:solidFill>
                  <a:schemeClr val="tx1"/>
                </a:solidFill>
                <a:latin typeface="+mj-lt"/>
              </a:rPr>
              <a:t>h) Ask for any type of proof of survey response from employees;</a:t>
            </a:r>
          </a:p>
          <a:p>
            <a:pPr algn="l"/>
            <a:endParaRPr lang="en-US" sz="3200" b="1" dirty="0">
              <a:solidFill>
                <a:schemeClr val="tx1"/>
              </a:solidFill>
              <a:latin typeface="+mj-lt"/>
            </a:endParaRPr>
          </a:p>
          <a:p>
            <a:pPr algn="l"/>
            <a:r>
              <a:rPr lang="en-US" sz="3200" b="1" dirty="0" err="1">
                <a:solidFill>
                  <a:schemeClr val="tx1"/>
                </a:solidFill>
                <a:latin typeface="+mj-lt"/>
              </a:rPr>
              <a:t>i</a:t>
            </a:r>
            <a:r>
              <a:rPr lang="en-US" sz="3200" b="1" dirty="0">
                <a:solidFill>
                  <a:schemeClr val="tx1"/>
                </a:solidFill>
                <a:latin typeface="+mj-lt"/>
              </a:rPr>
              <a:t>) Specify or influence the type of response that is considered for the survey average.</a:t>
            </a:r>
            <a:endParaRPr lang="pt-BR" sz="3200" b="1" dirty="0">
              <a:solidFill>
                <a:schemeClr val="tx1"/>
              </a:solidFill>
              <a:latin typeface="+mj-lt"/>
            </a:endParaRPr>
          </a:p>
        </p:txBody>
      </p:sp>
    </p:spTree>
    <p:extLst>
      <p:ext uri="{BB962C8B-B14F-4D97-AF65-F5344CB8AC3E}">
        <p14:creationId xmlns:p14="http://schemas.microsoft.com/office/powerpoint/2010/main" val="2265063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 Dobrado 1">
            <a:extLst>
              <a:ext uri="{FF2B5EF4-FFF2-40B4-BE49-F238E27FC236}">
                <a16:creationId xmlns:a16="http://schemas.microsoft.com/office/drawing/2014/main" id="{18AEE1C9-BB95-D7FB-CF69-6ABF856BF7E8}"/>
              </a:ext>
            </a:extLst>
          </p:cNvPr>
          <p:cNvSpPr/>
          <p:nvPr/>
        </p:nvSpPr>
        <p:spPr>
          <a:xfrm>
            <a:off x="1525587" y="2286000"/>
            <a:ext cx="21336000" cy="9906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Date Placeholder 3">
            <a:extLst>
              <a:ext uri="{FF2B5EF4-FFF2-40B4-BE49-F238E27FC236}">
                <a16:creationId xmlns:a16="http://schemas.microsoft.com/office/drawing/2014/main" id="{13586B37-302F-CBFA-3A37-D2AA3A87799E}"/>
              </a:ext>
            </a:extLst>
          </p:cNvPr>
          <p:cNvSpPr>
            <a:spLocks noGrp="1"/>
          </p:cNvSpPr>
          <p:nvPr>
            <p:ph type="dt" sz="half" idx="10"/>
          </p:nvPr>
        </p:nvSpPr>
        <p:spPr/>
        <p:txBody>
          <a:bodyPr/>
          <a:lstStyle/>
          <a:p>
            <a:fld id="{7784EC5C-42CD-D149-86DC-C611D1B4543F}" type="datetime2">
              <a:rPr lang="en-US" smtClean="0"/>
              <a:t>Friday, March 1, 2024</a:t>
            </a:fld>
            <a:endParaRPr lang="en-US"/>
          </a:p>
        </p:txBody>
      </p:sp>
      <p:sp>
        <p:nvSpPr>
          <p:cNvPr id="5" name="Footer Placeholder 4">
            <a:extLst>
              <a:ext uri="{FF2B5EF4-FFF2-40B4-BE49-F238E27FC236}">
                <a16:creationId xmlns:a16="http://schemas.microsoft.com/office/drawing/2014/main" id="{566CCF53-3AF9-2DCB-9BF5-7ECE9E61C402}"/>
              </a:ext>
            </a:extLst>
          </p:cNvPr>
          <p:cNvSpPr>
            <a:spLocks noGrp="1"/>
          </p:cNvSpPr>
          <p:nvPr>
            <p:ph type="ftr" sz="quarter" idx="11"/>
          </p:nvPr>
        </p:nvSpPr>
        <p:spPr/>
        <p:txBody>
          <a:bodyPr/>
          <a:lstStyle/>
          <a:p>
            <a:r>
              <a:rPr lang="en-US"/>
              <a:t>©Great Place To Work® Institute, Inc. All Rights Reserved.</a:t>
            </a:r>
          </a:p>
        </p:txBody>
      </p:sp>
      <p:sp>
        <p:nvSpPr>
          <p:cNvPr id="6" name="Slide Number Placeholder 5">
            <a:extLst>
              <a:ext uri="{FF2B5EF4-FFF2-40B4-BE49-F238E27FC236}">
                <a16:creationId xmlns:a16="http://schemas.microsoft.com/office/drawing/2014/main" id="{7C06C2C3-2490-A2D1-9562-99380250EAF5}"/>
              </a:ext>
            </a:extLst>
          </p:cNvPr>
          <p:cNvSpPr>
            <a:spLocks noGrp="1"/>
          </p:cNvSpPr>
          <p:nvPr>
            <p:ph type="sldNum" sz="quarter" idx="12"/>
          </p:nvPr>
        </p:nvSpPr>
        <p:spPr/>
        <p:txBody>
          <a:bodyPr/>
          <a:lstStyle/>
          <a:p>
            <a:fld id="{9B1748D1-B24F-F743-AFA7-ADB2C4425DB8}" type="slidenum">
              <a:rPr lang="en-US" smtClean="0"/>
              <a:pPr/>
              <a:t>25</a:t>
            </a:fld>
            <a:endParaRPr lang="en-US"/>
          </a:p>
        </p:txBody>
      </p:sp>
      <p:sp>
        <p:nvSpPr>
          <p:cNvPr id="22" name="Text Placeholder 16">
            <a:extLst>
              <a:ext uri="{FF2B5EF4-FFF2-40B4-BE49-F238E27FC236}">
                <a16:creationId xmlns:a16="http://schemas.microsoft.com/office/drawing/2014/main" id="{87FAE830-C9D2-4BB0-5C4F-0CE09F6DA226}"/>
              </a:ext>
            </a:extLst>
          </p:cNvPr>
          <p:cNvSpPr txBox="1">
            <a:spLocks/>
          </p:cNvSpPr>
          <p:nvPr/>
        </p:nvSpPr>
        <p:spPr>
          <a:xfrm>
            <a:off x="1525587" y="5118059"/>
            <a:ext cx="4191121" cy="977941"/>
          </a:xfrm>
          <a:prstGeom prst="rect">
            <a:avLst/>
          </a:prstGeom>
        </p:spPr>
        <p:txBody>
          <a:bodyPr vert="horz" lIns="0" tIns="0" rIns="0" bIns="0" rtlCol="0">
            <a:normAutofit/>
          </a:bodyPr>
          <a:lstStyle>
            <a:lvl1pPr marL="0" indent="0" algn="l" defTabSz="1828800" rtl="0" eaLnBrk="1" latinLnBrk="0" hangingPunct="1">
              <a:lnSpc>
                <a:spcPct val="120000"/>
              </a:lnSpc>
              <a:spcBef>
                <a:spcPts val="600"/>
              </a:spcBef>
              <a:spcAft>
                <a:spcPts val="600"/>
              </a:spcAft>
              <a:buSzPct val="100000"/>
              <a:buFont typeface="System Font Regular"/>
              <a:buNone/>
              <a:defRPr sz="3200" b="1" kern="1200">
                <a:solidFill>
                  <a:schemeClr val="tx1"/>
                </a:solidFill>
                <a:latin typeface="+mj-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a:p>
        </p:txBody>
      </p:sp>
      <p:sp>
        <p:nvSpPr>
          <p:cNvPr id="23" name="Text Placeholder 18">
            <a:extLst>
              <a:ext uri="{FF2B5EF4-FFF2-40B4-BE49-F238E27FC236}">
                <a16:creationId xmlns:a16="http://schemas.microsoft.com/office/drawing/2014/main" id="{4A4C9320-8BBF-912B-4057-53CF559360E0}"/>
              </a:ext>
            </a:extLst>
          </p:cNvPr>
          <p:cNvSpPr txBox="1">
            <a:spLocks/>
          </p:cNvSpPr>
          <p:nvPr/>
        </p:nvSpPr>
        <p:spPr>
          <a:xfrm>
            <a:off x="6321875" y="6096000"/>
            <a:ext cx="4191000" cy="6096000"/>
          </a:xfrm>
          <a:prstGeom prst="rect">
            <a:avLst/>
          </a:prstGeom>
        </p:spPr>
        <p:txBody>
          <a:bodyPr vert="horz" lIns="0" tIns="0" rIns="0" bIns="0" rtlCol="0">
            <a:normAutofit/>
          </a:bodyPr>
          <a:lstStyle>
            <a:lvl1pPr marL="4572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System Font Regular"/>
              <a:buNone/>
            </a:pPr>
            <a:endParaRPr lang="en-US"/>
          </a:p>
        </p:txBody>
      </p:sp>
      <p:sp>
        <p:nvSpPr>
          <p:cNvPr id="9" name="Título 6">
            <a:extLst>
              <a:ext uri="{FF2B5EF4-FFF2-40B4-BE49-F238E27FC236}">
                <a16:creationId xmlns:a16="http://schemas.microsoft.com/office/drawing/2014/main" id="{3D30C6FB-500F-A1F3-D4AE-ED01474426B0}"/>
              </a:ext>
            </a:extLst>
          </p:cNvPr>
          <p:cNvSpPr>
            <a:spLocks noGrp="1"/>
          </p:cNvSpPr>
          <p:nvPr>
            <p:ph type="title"/>
          </p:nvPr>
        </p:nvSpPr>
        <p:spPr>
          <a:xfrm>
            <a:off x="1525588" y="825943"/>
            <a:ext cx="10778131" cy="1219200"/>
          </a:xfrm>
        </p:spPr>
        <p:txBody>
          <a:bodyPr>
            <a:noAutofit/>
          </a:bodyPr>
          <a:lstStyle/>
          <a:p>
            <a:r>
              <a:rPr lang="pt-BR" sz="6600" dirty="0" err="1"/>
              <a:t>Additional</a:t>
            </a:r>
            <a:r>
              <a:rPr lang="pt-BR" sz="6600" dirty="0"/>
              <a:t> </a:t>
            </a:r>
            <a:r>
              <a:rPr lang="pt-BR" sz="6600" dirty="0" err="1"/>
              <a:t>Information</a:t>
            </a:r>
            <a:br>
              <a:rPr lang="pt-BR" sz="6600" dirty="0"/>
            </a:br>
            <a:endParaRPr lang="pt-BR" sz="6600" dirty="0"/>
          </a:p>
        </p:txBody>
      </p:sp>
      <p:sp>
        <p:nvSpPr>
          <p:cNvPr id="12" name="Espaço Reservado para Texto 7">
            <a:extLst>
              <a:ext uri="{FF2B5EF4-FFF2-40B4-BE49-F238E27FC236}">
                <a16:creationId xmlns:a16="http://schemas.microsoft.com/office/drawing/2014/main" id="{C0EFC842-8702-E07E-1DF2-A52A826EE7D7}"/>
              </a:ext>
            </a:extLst>
          </p:cNvPr>
          <p:cNvSpPr txBox="1">
            <a:spLocks/>
          </p:cNvSpPr>
          <p:nvPr/>
        </p:nvSpPr>
        <p:spPr>
          <a:xfrm>
            <a:off x="2516250" y="2708640"/>
            <a:ext cx="18955150" cy="9321316"/>
          </a:xfrm>
          <a:prstGeom prst="rect">
            <a:avLst/>
          </a:prstGeom>
        </p:spPr>
        <p:txBody>
          <a:bodyPr vert="horz" lIns="91440" tIns="45720" rIns="91440" bIns="45720" rtlCol="0" anchor="ctr"/>
          <a:lstStyle>
            <a:defPPr>
              <a:defRPr lang="en-US"/>
            </a:defPPr>
            <a:lvl1pPr marL="0" algn="r" defTabSz="457200" rtl="0" eaLnBrk="1" latinLnBrk="0" hangingPunct="1">
              <a:defRPr sz="1300" kern="1200">
                <a:solidFill>
                  <a:schemeClr val="accent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algn="l">
              <a:buClr>
                <a:schemeClr val="bg1"/>
              </a:buClr>
              <a:buFont typeface="Courier New" panose="02070309020205020404" pitchFamily="49" charset="0"/>
              <a:buChar char="o"/>
            </a:pPr>
            <a:r>
              <a:rPr lang="en-US" sz="3600" b="1" dirty="0">
                <a:solidFill>
                  <a:schemeClr val="bg1"/>
                </a:solidFill>
              </a:rPr>
              <a:t>The GPTW Survey must be conducted within 6 months from the date of hiring the Certification Journey and must be completed by the last day of this period.</a:t>
            </a:r>
          </a:p>
          <a:p>
            <a:pPr algn="l">
              <a:buClr>
                <a:schemeClr val="bg1"/>
              </a:buClr>
            </a:pPr>
            <a:endParaRPr lang="pt-BR" sz="3600" b="1" dirty="0">
              <a:solidFill>
                <a:schemeClr val="bg1"/>
              </a:solidFill>
            </a:endParaRPr>
          </a:p>
          <a:p>
            <a:pPr marL="571500" indent="-571500" algn="l">
              <a:buClr>
                <a:schemeClr val="bg1"/>
              </a:buClr>
              <a:buFont typeface="Courier New" panose="02070309020205020404" pitchFamily="49" charset="0"/>
              <a:buChar char="o"/>
            </a:pPr>
            <a:r>
              <a:rPr lang="en-US" sz="3600" b="1" dirty="0">
                <a:solidFill>
                  <a:schemeClr val="bg1"/>
                </a:solidFill>
              </a:rPr>
              <a:t>Upon meeting the necessary criteria, the GPTW Certification seal is valid for 12 months, and for its use, the company must be current with the monthly fees of the Certification Journey.</a:t>
            </a:r>
          </a:p>
          <a:p>
            <a:pPr algn="l">
              <a:buClr>
                <a:schemeClr val="bg1"/>
              </a:buClr>
            </a:pPr>
            <a:endParaRPr lang="pt-BR" sz="3600" b="1" dirty="0">
              <a:solidFill>
                <a:schemeClr val="bg1"/>
              </a:solidFill>
            </a:endParaRPr>
          </a:p>
          <a:p>
            <a:pPr marL="571500" indent="-571500" algn="l">
              <a:buClr>
                <a:schemeClr val="bg1"/>
              </a:buClr>
              <a:buFont typeface="Courier New" panose="02070309020205020404" pitchFamily="49" charset="0"/>
              <a:buChar char="o"/>
            </a:pPr>
            <a:r>
              <a:rPr lang="en-US" sz="3600" b="1" dirty="0">
                <a:solidFill>
                  <a:schemeClr val="bg1"/>
                </a:solidFill>
              </a:rPr>
              <a:t>For contract cancellation, a 30-day prior notice is required, and there will be a penalty charge corresponding to 40% of the remaining value until the end of the contract.</a:t>
            </a:r>
          </a:p>
          <a:p>
            <a:pPr algn="l">
              <a:buClr>
                <a:schemeClr val="bg1"/>
              </a:buClr>
            </a:pPr>
            <a:endParaRPr lang="pt-BR" sz="3600" b="1" dirty="0">
              <a:solidFill>
                <a:schemeClr val="bg1"/>
              </a:solidFill>
            </a:endParaRPr>
          </a:p>
          <a:p>
            <a:pPr marL="571500" indent="-571500" algn="l">
              <a:buClr>
                <a:schemeClr val="bg1"/>
              </a:buClr>
              <a:buFont typeface="Courier New" panose="02070309020205020404" pitchFamily="49" charset="0"/>
              <a:buChar char="o"/>
            </a:pPr>
            <a:r>
              <a:rPr lang="en-US" sz="3600" b="1" dirty="0">
                <a:solidFill>
                  <a:schemeClr val="bg1"/>
                </a:solidFill>
              </a:rPr>
              <a:t>Cancellation also results in the deactivation of the seal and access to GPTW Connect.</a:t>
            </a:r>
          </a:p>
          <a:p>
            <a:pPr algn="l">
              <a:buClr>
                <a:schemeClr val="bg1"/>
              </a:buClr>
            </a:pPr>
            <a:endParaRPr lang="pt-BR" sz="3600" b="1" dirty="0">
              <a:solidFill>
                <a:schemeClr val="bg1"/>
              </a:solidFill>
            </a:endParaRPr>
          </a:p>
          <a:p>
            <a:pPr marL="571500" indent="-571500" algn="l">
              <a:buClr>
                <a:schemeClr val="bg1"/>
              </a:buClr>
              <a:buFont typeface="Courier New" panose="02070309020205020404" pitchFamily="49" charset="0"/>
              <a:buChar char="o"/>
            </a:pPr>
            <a:r>
              <a:rPr lang="en-US" sz="3600" b="1" dirty="0">
                <a:solidFill>
                  <a:schemeClr val="bg1"/>
                </a:solidFill>
              </a:rPr>
              <a:t>The contract will be automatically renewed after 1 year.</a:t>
            </a:r>
          </a:p>
        </p:txBody>
      </p:sp>
    </p:spTree>
    <p:extLst>
      <p:ext uri="{BB962C8B-B14F-4D97-AF65-F5344CB8AC3E}">
        <p14:creationId xmlns:p14="http://schemas.microsoft.com/office/powerpoint/2010/main" val="3156870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94CAA7FC-1A11-FA35-92DB-D00A42A35DA5}"/>
              </a:ext>
            </a:extLst>
          </p:cNvPr>
          <p:cNvSpPr>
            <a:spLocks noGrp="1"/>
          </p:cNvSpPr>
          <p:nvPr>
            <p:ph type="ctrTitle"/>
          </p:nvPr>
        </p:nvSpPr>
        <p:spPr>
          <a:xfrm>
            <a:off x="1525588" y="5910144"/>
            <a:ext cx="16763999" cy="3429000"/>
          </a:xfrm>
        </p:spPr>
        <p:txBody>
          <a:bodyPr>
            <a:normAutofit/>
          </a:bodyPr>
          <a:lstStyle/>
          <a:p>
            <a:r>
              <a:rPr lang="en-US" sz="7200" dirty="0"/>
              <a:t>Better for people, </a:t>
            </a:r>
            <a:br>
              <a:rPr lang="en-US" sz="7200" dirty="0"/>
            </a:br>
            <a:r>
              <a:rPr lang="en-US" sz="7200" dirty="0"/>
              <a:t>business, </a:t>
            </a:r>
            <a:br>
              <a:rPr lang="en-US" sz="7200" dirty="0"/>
            </a:br>
            <a:r>
              <a:rPr lang="en-US" sz="7200" dirty="0"/>
              <a:t>and society.</a:t>
            </a:r>
          </a:p>
        </p:txBody>
      </p:sp>
      <p:sp>
        <p:nvSpPr>
          <p:cNvPr id="4" name="Date Placeholder 3">
            <a:extLst>
              <a:ext uri="{FF2B5EF4-FFF2-40B4-BE49-F238E27FC236}">
                <a16:creationId xmlns:a16="http://schemas.microsoft.com/office/drawing/2014/main" id="{13586B37-302F-CBFA-3A37-D2AA3A87799E}"/>
              </a:ext>
            </a:extLst>
          </p:cNvPr>
          <p:cNvSpPr>
            <a:spLocks noGrp="1"/>
          </p:cNvSpPr>
          <p:nvPr>
            <p:ph type="dt" sz="half" idx="10"/>
          </p:nvPr>
        </p:nvSpPr>
        <p:spPr/>
        <p:txBody>
          <a:bodyPr/>
          <a:lstStyle/>
          <a:p>
            <a:fld id="{7784EC5C-42CD-D149-86DC-C611D1B4543F}" type="datetime2">
              <a:rPr lang="en-US" smtClean="0"/>
              <a:t>Friday, March 1, 2024</a:t>
            </a:fld>
            <a:endParaRPr lang="en-US"/>
          </a:p>
        </p:txBody>
      </p:sp>
      <p:sp>
        <p:nvSpPr>
          <p:cNvPr id="5" name="Footer Placeholder 4">
            <a:extLst>
              <a:ext uri="{FF2B5EF4-FFF2-40B4-BE49-F238E27FC236}">
                <a16:creationId xmlns:a16="http://schemas.microsoft.com/office/drawing/2014/main" id="{566CCF53-3AF9-2DCB-9BF5-7ECE9E61C402}"/>
              </a:ext>
            </a:extLst>
          </p:cNvPr>
          <p:cNvSpPr>
            <a:spLocks noGrp="1"/>
          </p:cNvSpPr>
          <p:nvPr>
            <p:ph type="ftr" sz="quarter" idx="11"/>
          </p:nvPr>
        </p:nvSpPr>
        <p:spPr/>
        <p:txBody>
          <a:bodyPr/>
          <a:lstStyle/>
          <a:p>
            <a:r>
              <a:rPr lang="en-US"/>
              <a:t>©Great Place To Work® Institute, Inc. All Rights Reserved.</a:t>
            </a:r>
          </a:p>
        </p:txBody>
      </p:sp>
      <p:sp>
        <p:nvSpPr>
          <p:cNvPr id="6" name="Slide Number Placeholder 5">
            <a:extLst>
              <a:ext uri="{FF2B5EF4-FFF2-40B4-BE49-F238E27FC236}">
                <a16:creationId xmlns:a16="http://schemas.microsoft.com/office/drawing/2014/main" id="{7C06C2C3-2490-A2D1-9562-99380250EAF5}"/>
              </a:ext>
            </a:extLst>
          </p:cNvPr>
          <p:cNvSpPr>
            <a:spLocks noGrp="1"/>
          </p:cNvSpPr>
          <p:nvPr>
            <p:ph type="sldNum" sz="quarter" idx="12"/>
          </p:nvPr>
        </p:nvSpPr>
        <p:spPr/>
        <p:txBody>
          <a:bodyPr/>
          <a:lstStyle/>
          <a:p>
            <a:fld id="{9B1748D1-B24F-F743-AFA7-ADB2C4425DB8}" type="slidenum">
              <a:rPr lang="en-US" smtClean="0"/>
              <a:pPr/>
              <a:t>26</a:t>
            </a:fld>
            <a:endParaRPr lang="en-US"/>
          </a:p>
        </p:txBody>
      </p:sp>
      <p:sp>
        <p:nvSpPr>
          <p:cNvPr id="23" name="Text Placeholder 18">
            <a:extLst>
              <a:ext uri="{FF2B5EF4-FFF2-40B4-BE49-F238E27FC236}">
                <a16:creationId xmlns:a16="http://schemas.microsoft.com/office/drawing/2014/main" id="{4A4C9320-8BBF-912B-4057-53CF559360E0}"/>
              </a:ext>
            </a:extLst>
          </p:cNvPr>
          <p:cNvSpPr txBox="1">
            <a:spLocks/>
          </p:cNvSpPr>
          <p:nvPr/>
        </p:nvSpPr>
        <p:spPr>
          <a:xfrm>
            <a:off x="6321875" y="6096000"/>
            <a:ext cx="4191000" cy="6096000"/>
          </a:xfrm>
          <a:prstGeom prst="rect">
            <a:avLst/>
          </a:prstGeom>
        </p:spPr>
        <p:txBody>
          <a:bodyPr vert="horz" lIns="0" tIns="0" rIns="0" bIns="0" rtlCol="0">
            <a:normAutofit/>
          </a:bodyPr>
          <a:lstStyle>
            <a:lvl1pPr marL="4572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System Font Regular"/>
              <a:buNone/>
            </a:pPr>
            <a:endParaRPr lang="en-US"/>
          </a:p>
        </p:txBody>
      </p:sp>
      <p:sp>
        <p:nvSpPr>
          <p:cNvPr id="19" name="Text Placeholder 16">
            <a:extLst>
              <a:ext uri="{FF2B5EF4-FFF2-40B4-BE49-F238E27FC236}">
                <a16:creationId xmlns:a16="http://schemas.microsoft.com/office/drawing/2014/main" id="{472BF4C2-BDC1-C0F3-172E-A5F263C97535}"/>
              </a:ext>
            </a:extLst>
          </p:cNvPr>
          <p:cNvSpPr txBox="1">
            <a:spLocks/>
          </p:cNvSpPr>
          <p:nvPr/>
        </p:nvSpPr>
        <p:spPr>
          <a:xfrm>
            <a:off x="13874300" y="6339977"/>
            <a:ext cx="4191121" cy="554536"/>
          </a:xfrm>
          <a:prstGeom prst="rect">
            <a:avLst/>
          </a:prstGeom>
        </p:spPr>
        <p:txBody>
          <a:bodyPr vert="horz" lIns="0" tIns="0" rIns="0" bIns="0" rtlCol="0">
            <a:normAutofit/>
          </a:bodyPr>
          <a:lstStyle>
            <a:lvl1pPr marL="0" indent="0" algn="l" defTabSz="1828800" rtl="0" eaLnBrk="1" latinLnBrk="0" hangingPunct="1">
              <a:lnSpc>
                <a:spcPct val="120000"/>
              </a:lnSpc>
              <a:spcBef>
                <a:spcPts val="600"/>
              </a:spcBef>
              <a:spcAft>
                <a:spcPts val="600"/>
              </a:spcAft>
              <a:buSzPct val="100000"/>
              <a:buFont typeface="System Font Regular"/>
              <a:buNone/>
              <a:defRPr sz="3200" b="1" kern="1200">
                <a:solidFill>
                  <a:schemeClr val="tx1"/>
                </a:solidFill>
                <a:latin typeface="+mj-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solidFill>
                  <a:schemeClr val="bg1"/>
                </a:solidFill>
              </a:rPr>
              <a:t>Contact</a:t>
            </a:r>
          </a:p>
        </p:txBody>
      </p:sp>
      <p:sp>
        <p:nvSpPr>
          <p:cNvPr id="20" name="Espaço Reservado para Texto 2">
            <a:extLst>
              <a:ext uri="{FF2B5EF4-FFF2-40B4-BE49-F238E27FC236}">
                <a16:creationId xmlns:a16="http://schemas.microsoft.com/office/drawing/2014/main" id="{ADAD3C15-FB03-6AC2-9A8E-10DD3EF4F7A9}"/>
              </a:ext>
            </a:extLst>
          </p:cNvPr>
          <p:cNvSpPr txBox="1">
            <a:spLocks/>
          </p:cNvSpPr>
          <p:nvPr/>
        </p:nvSpPr>
        <p:spPr>
          <a:xfrm>
            <a:off x="13874300" y="7317917"/>
            <a:ext cx="7135634" cy="2493805"/>
          </a:xfrm>
          <a:prstGeom prst="rect">
            <a:avLst/>
          </a:prstGeom>
        </p:spPr>
        <p:txBody>
          <a:bodyPr/>
          <a:lstStyle>
            <a:lvl1pPr marL="4572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1pPr>
            <a:lvl2pPr marL="13716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2pPr>
            <a:lvl3pPr marL="22860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3pPr>
            <a:lvl4pPr marL="32004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4pPr>
            <a:lvl5pPr marL="4114800" indent="-457200" algn="l" defTabSz="1828800" rtl="0" eaLnBrk="1" latinLnBrk="0" hangingPunct="1">
              <a:lnSpc>
                <a:spcPct val="120000"/>
              </a:lnSpc>
              <a:spcBef>
                <a:spcPts val="600"/>
              </a:spcBef>
              <a:spcAft>
                <a:spcPts val="600"/>
              </a:spcAft>
              <a:buSzPct val="100000"/>
              <a:buFont typeface="System Font Regular"/>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System Font Regular"/>
              <a:buNone/>
            </a:pPr>
            <a:r>
              <a:rPr lang="en-US" sz="2800" b="1" dirty="0">
                <a:solidFill>
                  <a:schemeClr val="bg1"/>
                </a:solidFill>
              </a:rPr>
              <a:t>Maraisa Meira Ohse</a:t>
            </a:r>
          </a:p>
          <a:p>
            <a:pPr marL="0" indent="0">
              <a:buFont typeface="System Font Regular"/>
              <a:buNone/>
            </a:pPr>
            <a:r>
              <a:rPr lang="en-US" sz="2800" b="1" dirty="0">
                <a:solidFill>
                  <a:schemeClr val="bg1"/>
                </a:solidFill>
              </a:rPr>
              <a:t>E: maraisa.ohse@greatplacetowork.com</a:t>
            </a:r>
          </a:p>
          <a:p>
            <a:pPr marL="0" indent="0">
              <a:buFont typeface="System Font Regular"/>
              <a:buNone/>
            </a:pPr>
            <a:r>
              <a:rPr lang="en-US" sz="2800" b="1" dirty="0">
                <a:solidFill>
                  <a:schemeClr val="bg1"/>
                </a:solidFill>
              </a:rPr>
              <a:t>T: +55 (54) 99602-5543</a:t>
            </a:r>
          </a:p>
          <a:p>
            <a:pPr marL="0" indent="0">
              <a:buFont typeface="System Font Regular"/>
              <a:buNone/>
            </a:pPr>
            <a:r>
              <a:rPr lang="en-US" sz="2800" b="1" u="sng" dirty="0">
                <a:solidFill>
                  <a:schemeClr val="bg1"/>
                </a:solidFill>
                <a:hlinkClick r:id="rId2">
                  <a:extLst>
                    <a:ext uri="{A12FA001-AC4F-418D-AE19-62706E023703}">
                      <ahyp:hlinkClr xmlns:ahyp="http://schemas.microsoft.com/office/drawing/2018/hyperlinkcolor" val="tx"/>
                    </a:ext>
                  </a:extLst>
                </a:hlinkClick>
              </a:rPr>
              <a:t>www.gptw.com.br</a:t>
            </a:r>
            <a:endParaRPr lang="en-US" sz="2800" b="1" u="sng" dirty="0">
              <a:solidFill>
                <a:schemeClr val="bg1"/>
              </a:solidFill>
            </a:endParaRPr>
          </a:p>
        </p:txBody>
      </p:sp>
      <p:cxnSp>
        <p:nvCxnSpPr>
          <p:cNvPr id="25" name="Conector reto 24">
            <a:extLst>
              <a:ext uri="{FF2B5EF4-FFF2-40B4-BE49-F238E27FC236}">
                <a16:creationId xmlns:a16="http://schemas.microsoft.com/office/drawing/2014/main" id="{0F5608CB-7C94-8D0F-B6A4-D4A0C2244816}"/>
              </a:ext>
            </a:extLst>
          </p:cNvPr>
          <p:cNvCxnSpPr>
            <a:cxnSpLocks/>
          </p:cNvCxnSpPr>
          <p:nvPr/>
        </p:nvCxnSpPr>
        <p:spPr>
          <a:xfrm>
            <a:off x="12350300" y="5148144"/>
            <a:ext cx="0" cy="59158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76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4DCF96-A269-A8BC-AA50-452CD5F0AFC7}"/>
              </a:ext>
            </a:extLst>
          </p:cNvPr>
          <p:cNvSpPr>
            <a:spLocks noGrp="1"/>
          </p:cNvSpPr>
          <p:nvPr>
            <p:ph type="dt" sz="half" idx="10"/>
          </p:nvPr>
        </p:nvSpPr>
        <p:spPr/>
        <p:txBody>
          <a:bodyPr/>
          <a:lstStyle/>
          <a:p>
            <a:fld id="{8543CF23-A3BB-A94C-B765-5273BB917AB1}" type="datetime2">
              <a:rPr lang="en-US" smtClean="0"/>
              <a:t>Friday, March 1, 2024</a:t>
            </a:fld>
            <a:endParaRPr lang="en-US"/>
          </a:p>
        </p:txBody>
      </p:sp>
      <p:sp>
        <p:nvSpPr>
          <p:cNvPr id="4" name="Footer Placeholder 3">
            <a:extLst>
              <a:ext uri="{FF2B5EF4-FFF2-40B4-BE49-F238E27FC236}">
                <a16:creationId xmlns:a16="http://schemas.microsoft.com/office/drawing/2014/main" id="{B053FC9D-B26F-5909-AB4A-D883BC4D369F}"/>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a:extLst>
              <a:ext uri="{FF2B5EF4-FFF2-40B4-BE49-F238E27FC236}">
                <a16:creationId xmlns:a16="http://schemas.microsoft.com/office/drawing/2014/main" id="{BD5E8793-2A4E-3023-96C9-901F86152516}"/>
              </a:ext>
            </a:extLst>
          </p:cNvPr>
          <p:cNvSpPr>
            <a:spLocks noGrp="1"/>
          </p:cNvSpPr>
          <p:nvPr>
            <p:ph type="sldNum" sz="quarter" idx="12"/>
          </p:nvPr>
        </p:nvSpPr>
        <p:spPr/>
        <p:txBody>
          <a:bodyPr/>
          <a:lstStyle/>
          <a:p>
            <a:fld id="{9B1748D1-B24F-F743-AFA7-ADB2C4425DB8}" type="slidenum">
              <a:rPr lang="en-US" smtClean="0"/>
              <a:pPr/>
              <a:t>3</a:t>
            </a:fld>
            <a:endParaRPr lang="en-US"/>
          </a:p>
        </p:txBody>
      </p:sp>
      <p:sp>
        <p:nvSpPr>
          <p:cNvPr id="10" name="Title 1">
            <a:extLst>
              <a:ext uri="{FF2B5EF4-FFF2-40B4-BE49-F238E27FC236}">
                <a16:creationId xmlns:a16="http://schemas.microsoft.com/office/drawing/2014/main" id="{0D41CBBC-ABEC-5013-52C5-22FA8F1E79EB}"/>
              </a:ext>
            </a:extLst>
          </p:cNvPr>
          <p:cNvSpPr>
            <a:spLocks noGrp="1"/>
          </p:cNvSpPr>
          <p:nvPr>
            <p:ph type="ctrTitle"/>
          </p:nvPr>
        </p:nvSpPr>
        <p:spPr>
          <a:xfrm>
            <a:off x="1525588" y="3310274"/>
            <a:ext cx="21427613" cy="5559720"/>
          </a:xfrm>
        </p:spPr>
        <p:txBody>
          <a:bodyPr>
            <a:normAutofit/>
          </a:bodyPr>
          <a:lstStyle/>
          <a:p>
            <a:pPr algn="just">
              <a:lnSpc>
                <a:spcPct val="100000"/>
              </a:lnSpc>
            </a:pPr>
            <a:r>
              <a:rPr lang="en-US" dirty="0"/>
              <a:t>As a global authority in the workplace, Great Place To Work® supports organizations to achieve their best results through a culture of trust, high performance, and innovation.</a:t>
            </a:r>
            <a:endParaRPr lang="pt-BR" dirty="0"/>
          </a:p>
        </p:txBody>
      </p:sp>
    </p:spTree>
    <p:extLst>
      <p:ext uri="{BB962C8B-B14F-4D97-AF65-F5344CB8AC3E}">
        <p14:creationId xmlns:p14="http://schemas.microsoft.com/office/powerpoint/2010/main" val="2485908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8">
            <a:extLst>
              <a:ext uri="{FF2B5EF4-FFF2-40B4-BE49-F238E27FC236}">
                <a16:creationId xmlns:a16="http://schemas.microsoft.com/office/drawing/2014/main" id="{DC6E639F-6765-071D-46AF-D6B1CE9E6F9C}"/>
              </a:ext>
            </a:extLst>
          </p:cNvPr>
          <p:cNvGrpSpPr/>
          <p:nvPr/>
        </p:nvGrpSpPr>
        <p:grpSpPr>
          <a:xfrm>
            <a:off x="7807967" y="2104241"/>
            <a:ext cx="15883242" cy="7438272"/>
            <a:chOff x="6218731" y="1828801"/>
            <a:chExt cx="17499540" cy="9388942"/>
          </a:xfrm>
        </p:grpSpPr>
        <p:sp>
          <p:nvSpPr>
            <p:cNvPr id="5" name="Greenland" descr="© INSCALE GmbH, 05.05.2010&#10;http://www.presentationload.com/">
              <a:extLst>
                <a:ext uri="{FF2B5EF4-FFF2-40B4-BE49-F238E27FC236}">
                  <a16:creationId xmlns:a16="http://schemas.microsoft.com/office/drawing/2014/main" id="{254A5EC3-759E-93E6-A324-C679DEA1C010}"/>
                </a:ext>
              </a:extLst>
            </p:cNvPr>
            <p:cNvSpPr>
              <a:spLocks noEditPoints="1"/>
            </p:cNvSpPr>
            <p:nvPr/>
          </p:nvSpPr>
          <p:spPr bwMode="gray">
            <a:xfrm>
              <a:off x="11834254" y="1828801"/>
              <a:ext cx="2229418" cy="133346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 name="Canada" descr="© INSCALE GmbH, 05.05.2010&#10;http://www.presentationload.com/">
              <a:extLst>
                <a:ext uri="{FF2B5EF4-FFF2-40B4-BE49-F238E27FC236}">
                  <a16:creationId xmlns:a16="http://schemas.microsoft.com/office/drawing/2014/main" id="{E166F3B3-8908-4A2D-2513-F6CD1BDADF4F}"/>
                </a:ext>
              </a:extLst>
            </p:cNvPr>
            <p:cNvSpPr>
              <a:spLocks noEditPoints="1"/>
            </p:cNvSpPr>
            <p:nvPr/>
          </p:nvSpPr>
          <p:spPr bwMode="gray">
            <a:xfrm>
              <a:off x="7984855" y="1849317"/>
              <a:ext cx="4430855" cy="2523320"/>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 name="Zimbabwe" descr="© INSCALE GmbH, 05.05.2010&#10;http://www.presentationload.com/">
              <a:extLst>
                <a:ext uri="{FF2B5EF4-FFF2-40B4-BE49-F238E27FC236}">
                  <a16:creationId xmlns:a16="http://schemas.microsoft.com/office/drawing/2014/main" id="{43496358-A19C-F517-38C7-8494E78785D0}"/>
                </a:ext>
              </a:extLst>
            </p:cNvPr>
            <p:cNvSpPr>
              <a:spLocks/>
            </p:cNvSpPr>
            <p:nvPr/>
          </p:nvSpPr>
          <p:spPr bwMode="gray">
            <a:xfrm>
              <a:off x="15680541" y="8427733"/>
              <a:ext cx="438421" cy="482100"/>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 name="Zambia" descr="© INSCALE GmbH, 05.05.2010&#10;http://www.presentationload.com/">
              <a:extLst>
                <a:ext uri="{FF2B5EF4-FFF2-40B4-BE49-F238E27FC236}">
                  <a16:creationId xmlns:a16="http://schemas.microsoft.com/office/drawing/2014/main" id="{1B5EF6FE-472C-67B2-071F-38E3609CF62C}"/>
                </a:ext>
              </a:extLst>
            </p:cNvPr>
            <p:cNvSpPr>
              <a:spLocks/>
            </p:cNvSpPr>
            <p:nvPr/>
          </p:nvSpPr>
          <p:spPr bwMode="gray">
            <a:xfrm>
              <a:off x="15503322" y="7901189"/>
              <a:ext cx="662296" cy="697504"/>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 name="Yemen" descr="© INSCALE GmbH, 05.05.2010&#10;http://www.presentationload.com/">
              <a:extLst>
                <a:ext uri="{FF2B5EF4-FFF2-40B4-BE49-F238E27FC236}">
                  <a16:creationId xmlns:a16="http://schemas.microsoft.com/office/drawing/2014/main" id="{D960DA4B-6557-5434-DB6B-A410DC3FA145}"/>
                </a:ext>
              </a:extLst>
            </p:cNvPr>
            <p:cNvSpPr>
              <a:spLocks/>
            </p:cNvSpPr>
            <p:nvPr/>
          </p:nvSpPr>
          <p:spPr bwMode="gray">
            <a:xfrm>
              <a:off x="16656884" y="5986467"/>
              <a:ext cx="581450" cy="437648"/>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 name="Western Sahara" descr="© INSCALE GmbH, 05.05.2010&#10;http://www.presentationload.com/">
              <a:extLst>
                <a:ext uri="{FF2B5EF4-FFF2-40B4-BE49-F238E27FC236}">
                  <a16:creationId xmlns:a16="http://schemas.microsoft.com/office/drawing/2014/main" id="{F4EAD16F-BBAF-8B19-E08E-F70402AAA7D3}"/>
                </a:ext>
              </a:extLst>
            </p:cNvPr>
            <p:cNvSpPr>
              <a:spLocks/>
            </p:cNvSpPr>
            <p:nvPr/>
          </p:nvSpPr>
          <p:spPr bwMode="gray">
            <a:xfrm>
              <a:off x="13332969" y="5377863"/>
              <a:ext cx="475734" cy="447908"/>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 name="West Bank" descr="© INSCALE GmbH, 05.05.2010&#10;http://www.presentationload.com/">
              <a:extLst>
                <a:ext uri="{FF2B5EF4-FFF2-40B4-BE49-F238E27FC236}">
                  <a16:creationId xmlns:a16="http://schemas.microsoft.com/office/drawing/2014/main" id="{355141D6-5429-36D3-4B6E-9206531F4B0D}"/>
                </a:ext>
              </a:extLst>
            </p:cNvPr>
            <p:cNvSpPr>
              <a:spLocks/>
            </p:cNvSpPr>
            <p:nvPr/>
          </p:nvSpPr>
          <p:spPr bwMode="gray">
            <a:xfrm>
              <a:off x="16181154" y="5039371"/>
              <a:ext cx="34204" cy="82060"/>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 name="Uzbekistan" descr="© INSCALE GmbH, 05.05.2010&#10;http://www.presentationload.com/">
              <a:extLst>
                <a:ext uri="{FF2B5EF4-FFF2-40B4-BE49-F238E27FC236}">
                  <a16:creationId xmlns:a16="http://schemas.microsoft.com/office/drawing/2014/main" id="{9E11AAE8-BFC3-C0E7-3D5D-82F90A6F6825}"/>
                </a:ext>
              </a:extLst>
            </p:cNvPr>
            <p:cNvSpPr>
              <a:spLocks/>
            </p:cNvSpPr>
            <p:nvPr/>
          </p:nvSpPr>
          <p:spPr bwMode="gray">
            <a:xfrm>
              <a:off x="17166826" y="4126461"/>
              <a:ext cx="942145" cy="58125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 name="Venezuela" descr="© INSCALE GmbH, 05.05.2010&#10;http://www.presentationload.com/">
              <a:extLst>
                <a:ext uri="{FF2B5EF4-FFF2-40B4-BE49-F238E27FC236}">
                  <a16:creationId xmlns:a16="http://schemas.microsoft.com/office/drawing/2014/main" id="{D6826E2F-862D-B288-B42E-A765CCABDCD5}"/>
                </a:ext>
              </a:extLst>
            </p:cNvPr>
            <p:cNvSpPr>
              <a:spLocks noEditPoints="1"/>
            </p:cNvSpPr>
            <p:nvPr/>
          </p:nvSpPr>
          <p:spPr bwMode="gray">
            <a:xfrm>
              <a:off x="10130320" y="6468569"/>
              <a:ext cx="758687" cy="813754"/>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 name="USA (Alaska)" descr="© INSCALE GmbH, 05.05.2010&#10;http://www.presentationload.com/">
              <a:extLst>
                <a:ext uri="{FF2B5EF4-FFF2-40B4-BE49-F238E27FC236}">
                  <a16:creationId xmlns:a16="http://schemas.microsoft.com/office/drawing/2014/main" id="{25AE508E-3193-320E-618C-626FA50577DC}"/>
                </a:ext>
              </a:extLst>
            </p:cNvPr>
            <p:cNvSpPr>
              <a:spLocks noEditPoints="1"/>
            </p:cNvSpPr>
            <p:nvPr/>
          </p:nvSpPr>
          <p:spPr bwMode="gray">
            <a:xfrm>
              <a:off x="6218731" y="2457923"/>
              <a:ext cx="2443964" cy="1162506"/>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 name="USA" descr="© INSCALE GmbH, 05.05.2010&#10;http://www.presentationload.com/">
              <a:extLst>
                <a:ext uri="{FF2B5EF4-FFF2-40B4-BE49-F238E27FC236}">
                  <a16:creationId xmlns:a16="http://schemas.microsoft.com/office/drawing/2014/main" id="{2828594E-BD8C-95AB-E021-62BDA296B5CF}"/>
                </a:ext>
              </a:extLst>
            </p:cNvPr>
            <p:cNvSpPr>
              <a:spLocks noEditPoints="1"/>
            </p:cNvSpPr>
            <p:nvPr/>
          </p:nvSpPr>
          <p:spPr bwMode="gray">
            <a:xfrm>
              <a:off x="7816947" y="3856353"/>
              <a:ext cx="3115590" cy="1699310"/>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 name="Uruguay" descr="© INSCALE GmbH, 05.05.2010&#10;http://www.presentationload.com/">
              <a:extLst>
                <a:ext uri="{FF2B5EF4-FFF2-40B4-BE49-F238E27FC236}">
                  <a16:creationId xmlns:a16="http://schemas.microsoft.com/office/drawing/2014/main" id="{65FECE91-1C81-9906-B43E-087FBEE55327}"/>
                </a:ext>
              </a:extLst>
            </p:cNvPr>
            <p:cNvSpPr>
              <a:spLocks/>
            </p:cNvSpPr>
            <p:nvPr/>
          </p:nvSpPr>
          <p:spPr bwMode="gray">
            <a:xfrm>
              <a:off x="11140866" y="9450053"/>
              <a:ext cx="292280" cy="335074"/>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 name="United Kingdom" descr="© INSCALE GmbH, 05.05.2010&#10;http://www.presentationload.com/">
              <a:extLst>
                <a:ext uri="{FF2B5EF4-FFF2-40B4-BE49-F238E27FC236}">
                  <a16:creationId xmlns:a16="http://schemas.microsoft.com/office/drawing/2014/main" id="{2162482F-4A8B-5A29-45D3-1AA72D797B86}"/>
                </a:ext>
              </a:extLst>
            </p:cNvPr>
            <p:cNvSpPr>
              <a:spLocks noEditPoints="1"/>
            </p:cNvSpPr>
            <p:nvPr/>
          </p:nvSpPr>
          <p:spPr bwMode="gray">
            <a:xfrm>
              <a:off x="13970392" y="3100717"/>
              <a:ext cx="460186" cy="721440"/>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8" name="United Arab Emirates" descr="© INSCALE GmbH, 05.05.2010&#10;http://www.presentationload.com/">
              <a:extLst>
                <a:ext uri="{FF2B5EF4-FFF2-40B4-BE49-F238E27FC236}">
                  <a16:creationId xmlns:a16="http://schemas.microsoft.com/office/drawing/2014/main" id="{93E1E6D3-FE3D-5FA0-3B9A-1AAFABE65719}"/>
                </a:ext>
              </a:extLst>
            </p:cNvPr>
            <p:cNvSpPr>
              <a:spLocks/>
            </p:cNvSpPr>
            <p:nvPr/>
          </p:nvSpPr>
          <p:spPr bwMode="gray">
            <a:xfrm>
              <a:off x="17126403" y="5456505"/>
              <a:ext cx="267405" cy="28037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9" name="Ukraine" descr="© INSCALE GmbH, 05.05.2010&#10;http://www.presentationload.com/">
              <a:extLst>
                <a:ext uri="{FF2B5EF4-FFF2-40B4-BE49-F238E27FC236}">
                  <a16:creationId xmlns:a16="http://schemas.microsoft.com/office/drawing/2014/main" id="{07196F36-A55B-48BB-21F0-3AFE5C1E0EE2}"/>
                </a:ext>
              </a:extLst>
            </p:cNvPr>
            <p:cNvSpPr>
              <a:spLocks/>
            </p:cNvSpPr>
            <p:nvPr/>
          </p:nvSpPr>
          <p:spPr bwMode="gray">
            <a:xfrm>
              <a:off x="15434905" y="3658041"/>
              <a:ext cx="889282" cy="547062"/>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0" name="Uganda" descr="© INSCALE GmbH, 05.05.2010&#10;http://www.presentationload.com/">
              <a:extLst>
                <a:ext uri="{FF2B5EF4-FFF2-40B4-BE49-F238E27FC236}">
                  <a16:creationId xmlns:a16="http://schemas.microsoft.com/office/drawing/2014/main" id="{054FBDCC-C933-8216-4FCE-8B4F21EA5346}"/>
                </a:ext>
              </a:extLst>
            </p:cNvPr>
            <p:cNvSpPr>
              <a:spLocks noEditPoints="1"/>
            </p:cNvSpPr>
            <p:nvPr/>
          </p:nvSpPr>
          <p:spPr bwMode="gray">
            <a:xfrm>
              <a:off x="15941735" y="7032723"/>
              <a:ext cx="310934" cy="403456"/>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1" name="Turkmenistan" descr="© INSCALE GmbH, 05.05.2010&#10;http://www.presentationload.com/">
              <a:extLst>
                <a:ext uri="{FF2B5EF4-FFF2-40B4-BE49-F238E27FC236}">
                  <a16:creationId xmlns:a16="http://schemas.microsoft.com/office/drawing/2014/main" id="{89F38BAB-D5FF-A13A-F0FD-52189C7EA966}"/>
                </a:ext>
              </a:extLst>
            </p:cNvPr>
            <p:cNvSpPr>
              <a:spLocks/>
            </p:cNvSpPr>
            <p:nvPr/>
          </p:nvSpPr>
          <p:spPr bwMode="gray">
            <a:xfrm>
              <a:off x="17023794" y="4314515"/>
              <a:ext cx="802220" cy="529968"/>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2" name="Turkey" descr="© INSCALE GmbH, 05.05.2010&#10;http://www.presentationload.com/">
              <a:extLst>
                <a:ext uri="{FF2B5EF4-FFF2-40B4-BE49-F238E27FC236}">
                  <a16:creationId xmlns:a16="http://schemas.microsoft.com/office/drawing/2014/main" id="{8FF477A8-C00E-0364-4A27-0BA77FF95776}"/>
                </a:ext>
              </a:extLst>
            </p:cNvPr>
            <p:cNvSpPr>
              <a:spLocks noEditPoints="1"/>
            </p:cNvSpPr>
            <p:nvPr/>
          </p:nvSpPr>
          <p:spPr bwMode="gray">
            <a:xfrm>
              <a:off x="15618359" y="4355541"/>
              <a:ext cx="1057188" cy="444486"/>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3" name="Tunisia" descr="© INSCALE GmbH, 05.05.2010&#10;http://www.presentationload.com/">
              <a:extLst>
                <a:ext uri="{FF2B5EF4-FFF2-40B4-BE49-F238E27FC236}">
                  <a16:creationId xmlns:a16="http://schemas.microsoft.com/office/drawing/2014/main" id="{6F0F80B2-2E21-48F1-EA13-D2F7E1A52587}"/>
                </a:ext>
              </a:extLst>
            </p:cNvPr>
            <p:cNvSpPr>
              <a:spLocks/>
            </p:cNvSpPr>
            <p:nvPr/>
          </p:nvSpPr>
          <p:spPr bwMode="gray">
            <a:xfrm>
              <a:off x="14697985" y="4697455"/>
              <a:ext cx="217654" cy="49919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4" name="Togo" descr="© INSCALE GmbH, 05.05.2010&#10;http://www.presentationload.com/">
              <a:extLst>
                <a:ext uri="{FF2B5EF4-FFF2-40B4-BE49-F238E27FC236}">
                  <a16:creationId xmlns:a16="http://schemas.microsoft.com/office/drawing/2014/main" id="{70B98D84-EDE0-37F7-DC5F-D0E44CB74034}"/>
                </a:ext>
              </a:extLst>
            </p:cNvPr>
            <p:cNvSpPr>
              <a:spLocks/>
            </p:cNvSpPr>
            <p:nvPr/>
          </p:nvSpPr>
          <p:spPr bwMode="gray">
            <a:xfrm>
              <a:off x="14256455" y="6547205"/>
              <a:ext cx="111937" cy="352174"/>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5" name="Thailand" descr="© INSCALE GmbH, 05.05.2010&#10;http://www.presentationload.com/">
              <a:extLst>
                <a:ext uri="{FF2B5EF4-FFF2-40B4-BE49-F238E27FC236}">
                  <a16:creationId xmlns:a16="http://schemas.microsoft.com/office/drawing/2014/main" id="{88690109-99C4-B76C-23FD-5FB838D01F9D}"/>
                </a:ext>
              </a:extLst>
            </p:cNvPr>
            <p:cNvSpPr>
              <a:spLocks/>
            </p:cNvSpPr>
            <p:nvPr/>
          </p:nvSpPr>
          <p:spPr bwMode="gray">
            <a:xfrm>
              <a:off x="19707179" y="5887313"/>
              <a:ext cx="491280" cy="1039416"/>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6" name="Tanzania" descr="© INSCALE GmbH, 05.05.2010&#10;http://www.presentationload.com/">
              <a:extLst>
                <a:ext uri="{FF2B5EF4-FFF2-40B4-BE49-F238E27FC236}">
                  <a16:creationId xmlns:a16="http://schemas.microsoft.com/office/drawing/2014/main" id="{608F188C-A5D1-618C-0AF6-3FAFE21F66E5}"/>
                </a:ext>
              </a:extLst>
            </p:cNvPr>
            <p:cNvSpPr>
              <a:spLocks noEditPoints="1"/>
            </p:cNvSpPr>
            <p:nvPr/>
          </p:nvSpPr>
          <p:spPr bwMode="gray">
            <a:xfrm>
              <a:off x="15938620" y="7398571"/>
              <a:ext cx="609437" cy="75904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7" name="Tajikistan" descr="© INSCALE GmbH, 05.05.2010&#10;http://www.presentationload.com/">
              <a:extLst>
                <a:ext uri="{FF2B5EF4-FFF2-40B4-BE49-F238E27FC236}">
                  <a16:creationId xmlns:a16="http://schemas.microsoft.com/office/drawing/2014/main" id="{1B78320F-6BA8-05EE-9C46-19D65A762548}"/>
                </a:ext>
              </a:extLst>
            </p:cNvPr>
            <p:cNvSpPr>
              <a:spLocks/>
            </p:cNvSpPr>
            <p:nvPr/>
          </p:nvSpPr>
          <p:spPr bwMode="gray">
            <a:xfrm>
              <a:off x="17835337" y="4441021"/>
              <a:ext cx="438421" cy="304304"/>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8" name="Taiwan" descr="© INSCALE GmbH, 05.05.2010&#10;http://www.presentationload.com/">
              <a:extLst>
                <a:ext uri="{FF2B5EF4-FFF2-40B4-BE49-F238E27FC236}">
                  <a16:creationId xmlns:a16="http://schemas.microsoft.com/office/drawing/2014/main" id="{AF23E9D8-5AD8-E9DF-6AF9-79FB2A108849}"/>
                </a:ext>
              </a:extLst>
            </p:cNvPr>
            <p:cNvSpPr>
              <a:spLocks/>
            </p:cNvSpPr>
            <p:nvPr/>
          </p:nvSpPr>
          <p:spPr bwMode="gray">
            <a:xfrm>
              <a:off x="20907397" y="5541981"/>
              <a:ext cx="96391" cy="235920"/>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29" name="Syria" descr="© INSCALE GmbH, 05.05.2010&#10;http://www.presentationload.com/">
              <a:extLst>
                <a:ext uri="{FF2B5EF4-FFF2-40B4-BE49-F238E27FC236}">
                  <a16:creationId xmlns:a16="http://schemas.microsoft.com/office/drawing/2014/main" id="{FDEDF4EB-97A3-B7B0-1FE7-46933D250EDC}"/>
                </a:ext>
              </a:extLst>
            </p:cNvPr>
            <p:cNvSpPr>
              <a:spLocks/>
            </p:cNvSpPr>
            <p:nvPr/>
          </p:nvSpPr>
          <p:spPr bwMode="gray">
            <a:xfrm>
              <a:off x="16190481" y="4690617"/>
              <a:ext cx="357579" cy="362430"/>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0" name="Switzerland" descr="© INSCALE GmbH, 05.05.2010&#10;http://www.presentationload.com/">
              <a:extLst>
                <a:ext uri="{FF2B5EF4-FFF2-40B4-BE49-F238E27FC236}">
                  <a16:creationId xmlns:a16="http://schemas.microsoft.com/office/drawing/2014/main" id="{0F1CC84F-8CBD-9637-B631-323A77DEF5DC}"/>
                </a:ext>
              </a:extLst>
            </p:cNvPr>
            <p:cNvSpPr>
              <a:spLocks/>
            </p:cNvSpPr>
            <p:nvPr/>
          </p:nvSpPr>
          <p:spPr bwMode="gray">
            <a:xfrm>
              <a:off x="14629582" y="3962341"/>
              <a:ext cx="230094" cy="140186"/>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1" name="Sweden" descr="© INSCALE GmbH, 05.05.2010&#10;http://www.presentationload.com/">
              <a:extLst>
                <a:ext uri="{FF2B5EF4-FFF2-40B4-BE49-F238E27FC236}">
                  <a16:creationId xmlns:a16="http://schemas.microsoft.com/office/drawing/2014/main" id="{C7E3F55E-094B-FDFD-CB77-80EE13E3B8A8}"/>
                </a:ext>
              </a:extLst>
            </p:cNvPr>
            <p:cNvSpPr>
              <a:spLocks noEditPoints="1"/>
            </p:cNvSpPr>
            <p:nvPr/>
          </p:nvSpPr>
          <p:spPr bwMode="gray">
            <a:xfrm>
              <a:off x="14890768" y="2587851"/>
              <a:ext cx="550362" cy="8650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2" name="Swaziland" descr="© INSCALE GmbH, 05.05.2010&#10;http://www.presentationload.com/">
              <a:extLst>
                <a:ext uri="{FF2B5EF4-FFF2-40B4-BE49-F238E27FC236}">
                  <a16:creationId xmlns:a16="http://schemas.microsoft.com/office/drawing/2014/main" id="{17D4ADC2-CF66-32FB-7784-8D24B2B6239C}"/>
                </a:ext>
              </a:extLst>
            </p:cNvPr>
            <p:cNvSpPr>
              <a:spLocks/>
            </p:cNvSpPr>
            <p:nvPr/>
          </p:nvSpPr>
          <p:spPr bwMode="gray">
            <a:xfrm>
              <a:off x="15975937" y="9138909"/>
              <a:ext cx="80845" cy="11625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3" name="Suriname" descr="© INSCALE GmbH, 05.05.2010&#10;http://www.presentationload.com/">
              <a:extLst>
                <a:ext uri="{FF2B5EF4-FFF2-40B4-BE49-F238E27FC236}">
                  <a16:creationId xmlns:a16="http://schemas.microsoft.com/office/drawing/2014/main" id="{807A9410-B693-A658-4C1F-488318F9E1CA}"/>
                </a:ext>
              </a:extLst>
            </p:cNvPr>
            <p:cNvSpPr>
              <a:spLocks/>
            </p:cNvSpPr>
            <p:nvPr/>
          </p:nvSpPr>
          <p:spPr bwMode="gray">
            <a:xfrm>
              <a:off x="10979179" y="6906213"/>
              <a:ext cx="233204" cy="294046"/>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4" name="Sudan">
              <a:extLst>
                <a:ext uri="{FF2B5EF4-FFF2-40B4-BE49-F238E27FC236}">
                  <a16:creationId xmlns:a16="http://schemas.microsoft.com/office/drawing/2014/main" id="{40BE3C89-E90A-3ED4-94E3-CAD2345B7CCC}"/>
                </a:ext>
              </a:extLst>
            </p:cNvPr>
            <p:cNvSpPr>
              <a:spLocks/>
            </p:cNvSpPr>
            <p:nvPr/>
          </p:nvSpPr>
          <p:spPr bwMode="auto">
            <a:xfrm>
              <a:off x="15481377" y="5693261"/>
              <a:ext cx="950080" cy="1024932"/>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5" name="South Sudan">
              <a:extLst>
                <a:ext uri="{FF2B5EF4-FFF2-40B4-BE49-F238E27FC236}">
                  <a16:creationId xmlns:a16="http://schemas.microsoft.com/office/drawing/2014/main" id="{126245D4-BEDF-8361-2689-8EA7257263C4}"/>
                </a:ext>
              </a:extLst>
            </p:cNvPr>
            <p:cNvSpPr>
              <a:spLocks/>
            </p:cNvSpPr>
            <p:nvPr/>
          </p:nvSpPr>
          <p:spPr bwMode="auto">
            <a:xfrm>
              <a:off x="15613388" y="6456461"/>
              <a:ext cx="684059" cy="62903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6" name="Sri Lanka" descr="© INSCALE GmbH, 05.05.2010&#10;http://www.presentationload.com/">
              <a:extLst>
                <a:ext uri="{FF2B5EF4-FFF2-40B4-BE49-F238E27FC236}">
                  <a16:creationId xmlns:a16="http://schemas.microsoft.com/office/drawing/2014/main" id="{2E9F2BF5-C744-0926-253E-93C5A51A7C60}"/>
                </a:ext>
              </a:extLst>
            </p:cNvPr>
            <p:cNvSpPr>
              <a:spLocks/>
            </p:cNvSpPr>
            <p:nvPr/>
          </p:nvSpPr>
          <p:spPr bwMode="gray">
            <a:xfrm>
              <a:off x="18761934" y="6649779"/>
              <a:ext cx="136812" cy="266692"/>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7" name="Spain" descr="© INSCALE GmbH, 05.05.2010&#10;http://www.presentationload.com/">
              <a:extLst>
                <a:ext uri="{FF2B5EF4-FFF2-40B4-BE49-F238E27FC236}">
                  <a16:creationId xmlns:a16="http://schemas.microsoft.com/office/drawing/2014/main" id="{407C5B38-D5AC-83FD-123F-83CBD27FE9A9}"/>
                </a:ext>
              </a:extLst>
            </p:cNvPr>
            <p:cNvSpPr>
              <a:spLocks noEditPoints="1"/>
            </p:cNvSpPr>
            <p:nvPr/>
          </p:nvSpPr>
          <p:spPr bwMode="gray">
            <a:xfrm>
              <a:off x="13836689" y="4246131"/>
              <a:ext cx="696501" cy="540224"/>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8" name="South Africa" descr="© INSCALE GmbH, 05.05.2010&#10;http://www.presentationload.com/">
              <a:extLst>
                <a:ext uri="{FF2B5EF4-FFF2-40B4-BE49-F238E27FC236}">
                  <a16:creationId xmlns:a16="http://schemas.microsoft.com/office/drawing/2014/main" id="{A79CA8E2-A8D1-F40A-046A-CEE502A9FB44}"/>
                </a:ext>
              </a:extLst>
            </p:cNvPr>
            <p:cNvSpPr>
              <a:spLocks noEditPoints="1"/>
            </p:cNvSpPr>
            <p:nvPr/>
          </p:nvSpPr>
          <p:spPr bwMode="gray">
            <a:xfrm>
              <a:off x="15183048" y="8889315"/>
              <a:ext cx="901719" cy="892396"/>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39" name="Somalia" descr="© INSCALE GmbH, 05.05.2010&#10;http://www.presentationload.com/">
              <a:extLst>
                <a:ext uri="{FF2B5EF4-FFF2-40B4-BE49-F238E27FC236}">
                  <a16:creationId xmlns:a16="http://schemas.microsoft.com/office/drawing/2014/main" id="{66744695-8782-EA9B-2958-02432729F987}"/>
                </a:ext>
              </a:extLst>
            </p:cNvPr>
            <p:cNvSpPr>
              <a:spLocks/>
            </p:cNvSpPr>
            <p:nvPr/>
          </p:nvSpPr>
          <p:spPr bwMode="gray">
            <a:xfrm>
              <a:off x="16585370" y="6478825"/>
              <a:ext cx="569016" cy="967618"/>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0" name="Solomon Islands" descr="© INSCALE GmbH, 05.05.2010&#10;http://www.presentationload.com/">
              <a:extLst>
                <a:ext uri="{FF2B5EF4-FFF2-40B4-BE49-F238E27FC236}">
                  <a16:creationId xmlns:a16="http://schemas.microsoft.com/office/drawing/2014/main" id="{A7FEB829-9A20-5D75-3B06-0E7AD8616BC1}"/>
                </a:ext>
              </a:extLst>
            </p:cNvPr>
            <p:cNvSpPr>
              <a:spLocks noEditPoints="1"/>
            </p:cNvSpPr>
            <p:nvPr/>
          </p:nvSpPr>
          <p:spPr bwMode="gray">
            <a:xfrm>
              <a:off x="23111942" y="7798607"/>
              <a:ext cx="295390" cy="304304"/>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1" name="Slovenia" descr="© INSCALE GmbH, 05.05.2010&#10;http://www.presentationload.com/">
              <a:extLst>
                <a:ext uri="{FF2B5EF4-FFF2-40B4-BE49-F238E27FC236}">
                  <a16:creationId xmlns:a16="http://schemas.microsoft.com/office/drawing/2014/main" id="{00919FE0-0F00-DECE-8A0E-D03EC8D194F7}"/>
                </a:ext>
              </a:extLst>
            </p:cNvPr>
            <p:cNvSpPr>
              <a:spLocks/>
            </p:cNvSpPr>
            <p:nvPr/>
          </p:nvSpPr>
          <p:spPr bwMode="gray">
            <a:xfrm>
              <a:off x="14996484" y="4023885"/>
              <a:ext cx="167906" cy="10599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2" name="Slovakia" descr="© INSCALE GmbH, 05.05.2010&#10;http://www.presentationload.com/">
              <a:extLst>
                <a:ext uri="{FF2B5EF4-FFF2-40B4-BE49-F238E27FC236}">
                  <a16:creationId xmlns:a16="http://schemas.microsoft.com/office/drawing/2014/main" id="{90E8EBE0-F448-23A3-D77E-0F839F6316C3}"/>
                </a:ext>
              </a:extLst>
            </p:cNvPr>
            <p:cNvSpPr>
              <a:spLocks/>
            </p:cNvSpPr>
            <p:nvPr/>
          </p:nvSpPr>
          <p:spPr bwMode="gray">
            <a:xfrm>
              <a:off x="15167498" y="3846091"/>
              <a:ext cx="282955" cy="12650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3" name="Sierra Leone" descr="© INSCALE GmbH, 05.05.2010&#10;http://www.presentationload.com/">
              <a:extLst>
                <a:ext uri="{FF2B5EF4-FFF2-40B4-BE49-F238E27FC236}">
                  <a16:creationId xmlns:a16="http://schemas.microsoft.com/office/drawing/2014/main" id="{CB8F6484-1B75-913C-5AC1-FC35A7FAEC08}"/>
                </a:ext>
              </a:extLst>
            </p:cNvPr>
            <p:cNvSpPr>
              <a:spLocks/>
            </p:cNvSpPr>
            <p:nvPr/>
          </p:nvSpPr>
          <p:spPr bwMode="gray">
            <a:xfrm>
              <a:off x="13519531" y="6615589"/>
              <a:ext cx="164797" cy="235920"/>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4" name="Serbia" descr="© INSCALE GmbH, 05.05.2010&#10;http://www.presentationload.com/">
              <a:extLst>
                <a:ext uri="{FF2B5EF4-FFF2-40B4-BE49-F238E27FC236}">
                  <a16:creationId xmlns:a16="http://schemas.microsoft.com/office/drawing/2014/main" id="{6E71994D-8A3A-E88A-2560-D2F6CDA4EB0A}"/>
                </a:ext>
              </a:extLst>
            </p:cNvPr>
            <p:cNvSpPr>
              <a:spLocks/>
            </p:cNvSpPr>
            <p:nvPr/>
          </p:nvSpPr>
          <p:spPr bwMode="gray">
            <a:xfrm>
              <a:off x="15276326" y="4078593"/>
              <a:ext cx="217654" cy="262410"/>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5" name="Senegal" descr="© INSCALE GmbH, 05.05.2010&#10;http://www.presentationload.com/">
              <a:extLst>
                <a:ext uri="{FF2B5EF4-FFF2-40B4-BE49-F238E27FC236}">
                  <a16:creationId xmlns:a16="http://schemas.microsoft.com/office/drawing/2014/main" id="{C83D04B7-2709-5499-3064-CD22B55E7F70}"/>
                </a:ext>
              </a:extLst>
            </p:cNvPr>
            <p:cNvSpPr>
              <a:spLocks/>
            </p:cNvSpPr>
            <p:nvPr/>
          </p:nvSpPr>
          <p:spPr bwMode="gray">
            <a:xfrm>
              <a:off x="13297582" y="6146683"/>
              <a:ext cx="329595" cy="321396"/>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6" name="Saudi Arabia" descr="© INSCALE GmbH, 05.05.2010&#10;http://www.presentationload.com/">
              <a:extLst>
                <a:ext uri="{FF2B5EF4-FFF2-40B4-BE49-F238E27FC236}">
                  <a16:creationId xmlns:a16="http://schemas.microsoft.com/office/drawing/2014/main" id="{281CBDD2-2FE5-C925-7010-DB0F6ABD4158}"/>
                </a:ext>
              </a:extLst>
            </p:cNvPr>
            <p:cNvSpPr>
              <a:spLocks/>
            </p:cNvSpPr>
            <p:nvPr/>
          </p:nvSpPr>
          <p:spPr bwMode="gray">
            <a:xfrm>
              <a:off x="16181156" y="5059887"/>
              <a:ext cx="1181560" cy="1114638"/>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7" name="Rwanda" descr="© INSCALE GmbH, 05.05.2010&#10;http://www.presentationload.com/">
              <a:extLst>
                <a:ext uri="{FF2B5EF4-FFF2-40B4-BE49-F238E27FC236}">
                  <a16:creationId xmlns:a16="http://schemas.microsoft.com/office/drawing/2014/main" id="{B0301F9A-6C30-1E11-905A-2999F020B607}"/>
                </a:ext>
              </a:extLst>
            </p:cNvPr>
            <p:cNvSpPr>
              <a:spLocks/>
            </p:cNvSpPr>
            <p:nvPr/>
          </p:nvSpPr>
          <p:spPr bwMode="gray">
            <a:xfrm>
              <a:off x="15895091" y="7398571"/>
              <a:ext cx="118155" cy="129926"/>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8" name="Russia (Urup,Simushir)" descr="© INSCALE GmbH, 05.05.2010&#10;http://www.presentationload.com/">
              <a:extLst>
                <a:ext uri="{FF2B5EF4-FFF2-40B4-BE49-F238E27FC236}">
                  <a16:creationId xmlns:a16="http://schemas.microsoft.com/office/drawing/2014/main" id="{7C78ABE6-ECF2-2BD3-52EF-E233899E862E}"/>
                </a:ext>
              </a:extLst>
            </p:cNvPr>
            <p:cNvSpPr>
              <a:spLocks noEditPoints="1"/>
            </p:cNvSpPr>
            <p:nvPr/>
          </p:nvSpPr>
          <p:spPr bwMode="gray">
            <a:xfrm>
              <a:off x="21753145" y="3199877"/>
              <a:ext cx="239421" cy="104625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49" name="Russia" descr="© INSCALE GmbH, 05.05.2010&#10;http://www.presentationload.com/">
              <a:extLst>
                <a:ext uri="{FF2B5EF4-FFF2-40B4-BE49-F238E27FC236}">
                  <a16:creationId xmlns:a16="http://schemas.microsoft.com/office/drawing/2014/main" id="{6F97F822-F738-4089-E6C5-4853AF77C7D0}"/>
                </a:ext>
              </a:extLst>
            </p:cNvPr>
            <p:cNvSpPr>
              <a:spLocks noEditPoints="1"/>
            </p:cNvSpPr>
            <p:nvPr/>
          </p:nvSpPr>
          <p:spPr bwMode="gray">
            <a:xfrm>
              <a:off x="15298093" y="1904023"/>
              <a:ext cx="7195085" cy="2519902"/>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0" name="Romania" descr="© INSCALE GmbH, 05.05.2010&#10;http://www.presentationload.com/">
              <a:extLst>
                <a:ext uri="{FF2B5EF4-FFF2-40B4-BE49-F238E27FC236}">
                  <a16:creationId xmlns:a16="http://schemas.microsoft.com/office/drawing/2014/main" id="{F7524451-313B-23AE-B6CB-FA53FDA4244E}"/>
                </a:ext>
              </a:extLst>
            </p:cNvPr>
            <p:cNvSpPr>
              <a:spLocks/>
            </p:cNvSpPr>
            <p:nvPr/>
          </p:nvSpPr>
          <p:spPr bwMode="gray">
            <a:xfrm>
              <a:off x="15344737" y="3934991"/>
              <a:ext cx="488172" cy="321396"/>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1" name="Qatar" descr="© INSCALE GmbH, 05.05.2010&#10;http://www.presentationload.com/">
              <a:extLst>
                <a:ext uri="{FF2B5EF4-FFF2-40B4-BE49-F238E27FC236}">
                  <a16:creationId xmlns:a16="http://schemas.microsoft.com/office/drawing/2014/main" id="{3B7194A9-A788-7C88-19AC-A2248D082B01}"/>
                </a:ext>
              </a:extLst>
            </p:cNvPr>
            <p:cNvSpPr>
              <a:spLocks/>
            </p:cNvSpPr>
            <p:nvPr/>
          </p:nvSpPr>
          <p:spPr bwMode="gray">
            <a:xfrm>
              <a:off x="17085982" y="5477017"/>
              <a:ext cx="52861" cy="12650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2" name="Puerto Rico" descr="© INSCALE GmbH, 05.05.2010&#10;http://www.presentationload.com/">
              <a:extLst>
                <a:ext uri="{FF2B5EF4-FFF2-40B4-BE49-F238E27FC236}">
                  <a16:creationId xmlns:a16="http://schemas.microsoft.com/office/drawing/2014/main" id="{66FECD74-65C8-477C-0FC2-C7A12DB2E805}"/>
                </a:ext>
              </a:extLst>
            </p:cNvPr>
            <p:cNvSpPr>
              <a:spLocks/>
            </p:cNvSpPr>
            <p:nvPr/>
          </p:nvSpPr>
          <p:spPr bwMode="gray">
            <a:xfrm>
              <a:off x="10528322" y="6030915"/>
              <a:ext cx="108830" cy="51288"/>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3" name="Portugal" descr="© INSCALE GmbH, 05.05.2010&#10;http://www.presentationload.com/">
              <a:extLst>
                <a:ext uri="{FF2B5EF4-FFF2-40B4-BE49-F238E27FC236}">
                  <a16:creationId xmlns:a16="http://schemas.microsoft.com/office/drawing/2014/main" id="{CCDBFCCA-6E9B-5A29-E809-C56F160E399B}"/>
                </a:ext>
              </a:extLst>
            </p:cNvPr>
            <p:cNvSpPr>
              <a:spLocks/>
            </p:cNvSpPr>
            <p:nvPr/>
          </p:nvSpPr>
          <p:spPr bwMode="gray">
            <a:xfrm>
              <a:off x="13808707" y="4362379"/>
              <a:ext cx="180343" cy="359012"/>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4" name="Poland" descr="© INSCALE GmbH, 05.05.2010&#10;http://www.presentationload.com/">
              <a:extLst>
                <a:ext uri="{FF2B5EF4-FFF2-40B4-BE49-F238E27FC236}">
                  <a16:creationId xmlns:a16="http://schemas.microsoft.com/office/drawing/2014/main" id="{7EE89E1A-2530-D8F6-7849-9E43013E19CF}"/>
                </a:ext>
              </a:extLst>
            </p:cNvPr>
            <p:cNvSpPr>
              <a:spLocks/>
            </p:cNvSpPr>
            <p:nvPr/>
          </p:nvSpPr>
          <p:spPr bwMode="gray">
            <a:xfrm>
              <a:off x="15030688" y="3490501"/>
              <a:ext cx="497501" cy="393202"/>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5" name="Philippines" descr="© INSCALE GmbH, 05.05.2010&#10;http://www.presentationload.com/">
              <a:extLst>
                <a:ext uri="{FF2B5EF4-FFF2-40B4-BE49-F238E27FC236}">
                  <a16:creationId xmlns:a16="http://schemas.microsoft.com/office/drawing/2014/main" id="{02473FC9-49E3-F89A-10C9-27377CED2F0A}"/>
                </a:ext>
              </a:extLst>
            </p:cNvPr>
            <p:cNvSpPr>
              <a:spLocks noEditPoints="1"/>
            </p:cNvSpPr>
            <p:nvPr/>
          </p:nvSpPr>
          <p:spPr bwMode="gray">
            <a:xfrm>
              <a:off x="20879415" y="6006983"/>
              <a:ext cx="569016" cy="1049674"/>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6" name="Peru" descr="© INSCALE GmbH, 05.05.2010&#10;http://www.presentationload.com/">
              <a:extLst>
                <a:ext uri="{FF2B5EF4-FFF2-40B4-BE49-F238E27FC236}">
                  <a16:creationId xmlns:a16="http://schemas.microsoft.com/office/drawing/2014/main" id="{5C2A5FEC-083E-CB62-E2EE-2E2BDB8969B0}"/>
                </a:ext>
              </a:extLst>
            </p:cNvPr>
            <p:cNvSpPr>
              <a:spLocks/>
            </p:cNvSpPr>
            <p:nvPr/>
          </p:nvSpPr>
          <p:spPr bwMode="gray">
            <a:xfrm>
              <a:off x="9663915" y="7323351"/>
              <a:ext cx="749358" cy="1302692"/>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7" name="Paraguay" descr="© INSCALE GmbH, 05.05.2010&#10;http://www.presentationload.com/">
              <a:extLst>
                <a:ext uri="{FF2B5EF4-FFF2-40B4-BE49-F238E27FC236}">
                  <a16:creationId xmlns:a16="http://schemas.microsoft.com/office/drawing/2014/main" id="{AE61CC38-773A-E78D-B4ED-9719467565CD}"/>
                </a:ext>
              </a:extLst>
            </p:cNvPr>
            <p:cNvSpPr>
              <a:spLocks/>
            </p:cNvSpPr>
            <p:nvPr/>
          </p:nvSpPr>
          <p:spPr bwMode="gray">
            <a:xfrm>
              <a:off x="10808162" y="8684167"/>
              <a:ext cx="475734" cy="591508"/>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8" name="Papua New Guinea" descr="© INSCALE GmbH, 05.05.2010&#10;http://www.presentationload.com/">
              <a:extLst>
                <a:ext uri="{FF2B5EF4-FFF2-40B4-BE49-F238E27FC236}">
                  <a16:creationId xmlns:a16="http://schemas.microsoft.com/office/drawing/2014/main" id="{3D8BF0DC-7990-0CAA-982D-60F9BA80D824}"/>
                </a:ext>
              </a:extLst>
            </p:cNvPr>
            <p:cNvSpPr>
              <a:spLocks noEditPoints="1"/>
            </p:cNvSpPr>
            <p:nvPr/>
          </p:nvSpPr>
          <p:spPr bwMode="gray">
            <a:xfrm>
              <a:off x="22210225" y="7456695"/>
              <a:ext cx="864407" cy="635960"/>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59" name="Panama" descr="© INSCALE GmbH, 05.05.2010&#10;http://www.presentationload.com/">
              <a:extLst>
                <a:ext uri="{FF2B5EF4-FFF2-40B4-BE49-F238E27FC236}">
                  <a16:creationId xmlns:a16="http://schemas.microsoft.com/office/drawing/2014/main" id="{387A5731-8D79-A84A-21D9-0151D44DECE4}"/>
                </a:ext>
              </a:extLst>
            </p:cNvPr>
            <p:cNvSpPr>
              <a:spLocks/>
            </p:cNvSpPr>
            <p:nvPr/>
          </p:nvSpPr>
          <p:spPr bwMode="gray">
            <a:xfrm>
              <a:off x="9583069" y="6649777"/>
              <a:ext cx="323374" cy="170958"/>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0" name="Pakistan" descr="© INSCALE GmbH, 05.05.2010&#10;http://www.presentationload.com/">
              <a:extLst>
                <a:ext uri="{FF2B5EF4-FFF2-40B4-BE49-F238E27FC236}">
                  <a16:creationId xmlns:a16="http://schemas.microsoft.com/office/drawing/2014/main" id="{6C540B73-EB92-4DEC-A480-688ABC2873A8}"/>
                </a:ext>
              </a:extLst>
            </p:cNvPr>
            <p:cNvSpPr>
              <a:spLocks/>
            </p:cNvSpPr>
            <p:nvPr/>
          </p:nvSpPr>
          <p:spPr bwMode="gray">
            <a:xfrm>
              <a:off x="17602137" y="4717971"/>
              <a:ext cx="836425" cy="92316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1" name="Parcel Islands" descr="© INSCALE GmbH, 05.05.2010&#10;http://www.presentationload.com/">
              <a:extLst>
                <a:ext uri="{FF2B5EF4-FFF2-40B4-BE49-F238E27FC236}">
                  <a16:creationId xmlns:a16="http://schemas.microsoft.com/office/drawing/2014/main" id="{733B7F15-9EFC-F9AE-7EFF-A16EB74BA836}"/>
                </a:ext>
              </a:extLst>
            </p:cNvPr>
            <p:cNvSpPr>
              <a:spLocks noEditPoints="1"/>
            </p:cNvSpPr>
            <p:nvPr/>
          </p:nvSpPr>
          <p:spPr bwMode="gray">
            <a:xfrm>
              <a:off x="20493849" y="6109553"/>
              <a:ext cx="74626" cy="54706"/>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2" name="Oman" descr="© INSCALE GmbH, 05.05.2010&#10;http://www.presentationload.com/">
              <a:extLst>
                <a:ext uri="{FF2B5EF4-FFF2-40B4-BE49-F238E27FC236}">
                  <a16:creationId xmlns:a16="http://schemas.microsoft.com/office/drawing/2014/main" id="{DB3902EB-4E91-E3BF-8136-599E752F72BA}"/>
                </a:ext>
              </a:extLst>
            </p:cNvPr>
            <p:cNvSpPr>
              <a:spLocks/>
            </p:cNvSpPr>
            <p:nvPr/>
          </p:nvSpPr>
          <p:spPr bwMode="gray">
            <a:xfrm>
              <a:off x="17173043" y="5562493"/>
              <a:ext cx="429094" cy="588088"/>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3" name="Norway" descr="© INSCALE GmbH, 05.05.2010&#10;http://www.presentationload.com/">
              <a:extLst>
                <a:ext uri="{FF2B5EF4-FFF2-40B4-BE49-F238E27FC236}">
                  <a16:creationId xmlns:a16="http://schemas.microsoft.com/office/drawing/2014/main" id="{6A8E4DCE-AC0E-A858-F13D-30B3DBDE108C}"/>
                </a:ext>
              </a:extLst>
            </p:cNvPr>
            <p:cNvSpPr>
              <a:spLocks noEditPoints="1"/>
            </p:cNvSpPr>
            <p:nvPr/>
          </p:nvSpPr>
          <p:spPr bwMode="gray">
            <a:xfrm>
              <a:off x="14610923" y="1968989"/>
              <a:ext cx="1082059" cy="1309528"/>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4" name="Nigeria" descr="© INSCALE GmbH, 05.05.2010&#10;http://www.presentationload.com/">
              <a:extLst>
                <a:ext uri="{FF2B5EF4-FFF2-40B4-BE49-F238E27FC236}">
                  <a16:creationId xmlns:a16="http://schemas.microsoft.com/office/drawing/2014/main" id="{09408B58-DC33-92D3-1EA4-67A31C6457BE}"/>
                </a:ext>
              </a:extLst>
            </p:cNvPr>
            <p:cNvSpPr>
              <a:spLocks/>
            </p:cNvSpPr>
            <p:nvPr/>
          </p:nvSpPr>
          <p:spPr bwMode="gray">
            <a:xfrm>
              <a:off x="14421251" y="6348895"/>
              <a:ext cx="665405" cy="673570"/>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5" name="Niger" descr="© INSCALE GmbH, 05.05.2010&#10;http://www.presentationload.com/">
              <a:extLst>
                <a:ext uri="{FF2B5EF4-FFF2-40B4-BE49-F238E27FC236}">
                  <a16:creationId xmlns:a16="http://schemas.microsoft.com/office/drawing/2014/main" id="{E083A49E-CCF0-02AC-CF8B-1EAE6894BC80}"/>
                </a:ext>
              </a:extLst>
            </p:cNvPr>
            <p:cNvSpPr>
              <a:spLocks/>
            </p:cNvSpPr>
            <p:nvPr/>
          </p:nvSpPr>
          <p:spPr bwMode="gray">
            <a:xfrm>
              <a:off x="14281329" y="5671907"/>
              <a:ext cx="883059" cy="82401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6" name="Nicaragua" descr="© INSCALE GmbH, 05.05.2010&#10;http://www.presentationload.com/">
              <a:extLst>
                <a:ext uri="{FF2B5EF4-FFF2-40B4-BE49-F238E27FC236}">
                  <a16:creationId xmlns:a16="http://schemas.microsoft.com/office/drawing/2014/main" id="{DC9409FE-31CC-1CB1-18C9-A91B7E683E54}"/>
                </a:ext>
              </a:extLst>
            </p:cNvPr>
            <p:cNvSpPr>
              <a:spLocks/>
            </p:cNvSpPr>
            <p:nvPr/>
          </p:nvSpPr>
          <p:spPr bwMode="gray">
            <a:xfrm>
              <a:off x="9343650" y="6280513"/>
              <a:ext cx="258080" cy="290628"/>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7" name="New Zealand" descr="© INSCALE GmbH, 05.05.2010&#10;http://www.presentationload.com/">
              <a:extLst>
                <a:ext uri="{FF2B5EF4-FFF2-40B4-BE49-F238E27FC236}">
                  <a16:creationId xmlns:a16="http://schemas.microsoft.com/office/drawing/2014/main" id="{9781844C-CA5A-5CA2-9CCE-2AE04DE75C04}"/>
                </a:ext>
              </a:extLst>
            </p:cNvPr>
            <p:cNvSpPr>
              <a:spLocks noEditPoints="1"/>
            </p:cNvSpPr>
            <p:nvPr/>
          </p:nvSpPr>
          <p:spPr bwMode="gray">
            <a:xfrm>
              <a:off x="22707723" y="9744095"/>
              <a:ext cx="1010548" cy="858206"/>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8" name="Newfoundland" descr="© INSCALE GmbH, 05.05.2010&#10;http://www.presentationload.com/">
              <a:extLst>
                <a:ext uri="{FF2B5EF4-FFF2-40B4-BE49-F238E27FC236}">
                  <a16:creationId xmlns:a16="http://schemas.microsoft.com/office/drawing/2014/main" id="{0B3069AF-1FE5-ADA8-BFC1-CF94950EDC73}"/>
                </a:ext>
              </a:extLst>
            </p:cNvPr>
            <p:cNvSpPr>
              <a:spLocks/>
            </p:cNvSpPr>
            <p:nvPr/>
          </p:nvSpPr>
          <p:spPr bwMode="gray">
            <a:xfrm>
              <a:off x="11370960" y="3716165"/>
              <a:ext cx="338922" cy="335074"/>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69" name="Netherlands" descr="© INSCALE GmbH, 05.05.2010&#10;http://www.presentationload.com/">
              <a:extLst>
                <a:ext uri="{FF2B5EF4-FFF2-40B4-BE49-F238E27FC236}">
                  <a16:creationId xmlns:a16="http://schemas.microsoft.com/office/drawing/2014/main" id="{ACCA8561-84A5-E32A-9AB0-A8E6969E9EA7}"/>
                </a:ext>
              </a:extLst>
            </p:cNvPr>
            <p:cNvSpPr>
              <a:spLocks/>
            </p:cNvSpPr>
            <p:nvPr/>
          </p:nvSpPr>
          <p:spPr bwMode="gray">
            <a:xfrm>
              <a:off x="14486549" y="3582819"/>
              <a:ext cx="214548" cy="184632"/>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0" name="Nepal" descr="© INSCALE GmbH, 05.05.2010&#10;http://www.presentationload.com/">
              <a:extLst>
                <a:ext uri="{FF2B5EF4-FFF2-40B4-BE49-F238E27FC236}">
                  <a16:creationId xmlns:a16="http://schemas.microsoft.com/office/drawing/2014/main" id="{7870B19B-C276-0648-F8E7-BFC67D67365F}"/>
                </a:ext>
              </a:extLst>
            </p:cNvPr>
            <p:cNvSpPr>
              <a:spLocks/>
            </p:cNvSpPr>
            <p:nvPr/>
          </p:nvSpPr>
          <p:spPr bwMode="gray">
            <a:xfrm>
              <a:off x="18653106" y="5179549"/>
              <a:ext cx="466405" cy="287206"/>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1" name="Namibia" descr="© INSCALE GmbH, 05.05.2010&#10;http://www.presentationload.com/">
              <a:extLst>
                <a:ext uri="{FF2B5EF4-FFF2-40B4-BE49-F238E27FC236}">
                  <a16:creationId xmlns:a16="http://schemas.microsoft.com/office/drawing/2014/main" id="{BFB824D4-C812-552F-7392-E6EF6F5B7932}"/>
                </a:ext>
              </a:extLst>
            </p:cNvPr>
            <p:cNvSpPr>
              <a:spLocks/>
            </p:cNvSpPr>
            <p:nvPr/>
          </p:nvSpPr>
          <p:spPr bwMode="gray">
            <a:xfrm>
              <a:off x="14921862" y="8520047"/>
              <a:ext cx="758687" cy="851366"/>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2" name="Myanmar" descr="© INSCALE GmbH, 05.05.2010&#10;http://www.presentationload.com/">
              <a:extLst>
                <a:ext uri="{FF2B5EF4-FFF2-40B4-BE49-F238E27FC236}">
                  <a16:creationId xmlns:a16="http://schemas.microsoft.com/office/drawing/2014/main" id="{CE28DB5C-7DE0-A3F1-7B50-1CB8E097DA82}"/>
                </a:ext>
              </a:extLst>
            </p:cNvPr>
            <p:cNvSpPr>
              <a:spLocks/>
            </p:cNvSpPr>
            <p:nvPr/>
          </p:nvSpPr>
          <p:spPr bwMode="gray">
            <a:xfrm>
              <a:off x="19386917" y="5316317"/>
              <a:ext cx="506828" cy="1309528"/>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3" name="Mozambique" descr="© INSCALE GmbH, 05.05.2010&#10;http://www.presentationload.com/">
              <a:extLst>
                <a:ext uri="{FF2B5EF4-FFF2-40B4-BE49-F238E27FC236}">
                  <a16:creationId xmlns:a16="http://schemas.microsoft.com/office/drawing/2014/main" id="{342FEC04-9DEB-65C0-BFBC-C5C513A09C13}"/>
                </a:ext>
              </a:extLst>
            </p:cNvPr>
            <p:cNvSpPr>
              <a:spLocks/>
            </p:cNvSpPr>
            <p:nvPr/>
          </p:nvSpPr>
          <p:spPr bwMode="gray">
            <a:xfrm>
              <a:off x="15957279" y="8065303"/>
              <a:ext cx="606327" cy="1169346"/>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4" name="Morocco" descr="© INSCALE GmbH, 05.05.2010&#10;http://www.presentationload.com/">
              <a:extLst>
                <a:ext uri="{FF2B5EF4-FFF2-40B4-BE49-F238E27FC236}">
                  <a16:creationId xmlns:a16="http://schemas.microsoft.com/office/drawing/2014/main" id="{B76A61A3-D14C-A396-8351-60017658FAF7}"/>
                </a:ext>
              </a:extLst>
            </p:cNvPr>
            <p:cNvSpPr>
              <a:spLocks/>
            </p:cNvSpPr>
            <p:nvPr/>
          </p:nvSpPr>
          <p:spPr bwMode="gray">
            <a:xfrm>
              <a:off x="13559955" y="4800029"/>
              <a:ext cx="674736" cy="577834"/>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5" name="Montenegro" descr="© INSCALE GmbH, 05.05.2010&#10;http://www.presentationload.com/">
              <a:extLst>
                <a:ext uri="{FF2B5EF4-FFF2-40B4-BE49-F238E27FC236}">
                  <a16:creationId xmlns:a16="http://schemas.microsoft.com/office/drawing/2014/main" id="{4B90A78B-A8B5-B5D6-78B6-9EB607F8E117}"/>
                </a:ext>
              </a:extLst>
            </p:cNvPr>
            <p:cNvSpPr>
              <a:spLocks/>
            </p:cNvSpPr>
            <p:nvPr/>
          </p:nvSpPr>
          <p:spPr bwMode="gray">
            <a:xfrm>
              <a:off x="15260780" y="4256389"/>
              <a:ext cx="90172" cy="1196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6" name="Mongolia" descr="© INSCALE GmbH, 05.05.2010&#10;http://www.presentationload.com/">
              <a:extLst>
                <a:ext uri="{FF2B5EF4-FFF2-40B4-BE49-F238E27FC236}">
                  <a16:creationId xmlns:a16="http://schemas.microsoft.com/office/drawing/2014/main" id="{E032F301-4705-12C5-A7DE-ECE9AF4C1C64}"/>
                </a:ext>
              </a:extLst>
            </p:cNvPr>
            <p:cNvSpPr>
              <a:spLocks/>
            </p:cNvSpPr>
            <p:nvPr/>
          </p:nvSpPr>
          <p:spPr bwMode="gray">
            <a:xfrm>
              <a:off x="18681089" y="3668297"/>
              <a:ext cx="1669735" cy="72827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7" name="Moldova" descr="© INSCALE GmbH, 05.05.2010&#10;http://www.presentationload.com/">
              <a:extLst>
                <a:ext uri="{FF2B5EF4-FFF2-40B4-BE49-F238E27FC236}">
                  <a16:creationId xmlns:a16="http://schemas.microsoft.com/office/drawing/2014/main" id="{825D76EE-5511-10E2-B3A7-F9F492077489}"/>
                </a:ext>
              </a:extLst>
            </p:cNvPr>
            <p:cNvSpPr>
              <a:spLocks/>
            </p:cNvSpPr>
            <p:nvPr/>
          </p:nvSpPr>
          <p:spPr bwMode="gray">
            <a:xfrm>
              <a:off x="15661886" y="3921309"/>
              <a:ext cx="171016" cy="208566"/>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8" name="Mexico" descr="© INSCALE GmbH, 05.05.2010&#10;http://www.presentationload.com/">
              <a:extLst>
                <a:ext uri="{FF2B5EF4-FFF2-40B4-BE49-F238E27FC236}">
                  <a16:creationId xmlns:a16="http://schemas.microsoft.com/office/drawing/2014/main" id="{72E46796-BEB6-8049-C82E-0A47F271203F}"/>
                </a:ext>
              </a:extLst>
            </p:cNvPr>
            <p:cNvSpPr>
              <a:spLocks/>
            </p:cNvSpPr>
            <p:nvPr/>
          </p:nvSpPr>
          <p:spPr bwMode="gray">
            <a:xfrm>
              <a:off x="7978636" y="5025691"/>
              <a:ext cx="1480059" cy="1275336"/>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79" name="Malta" descr="© INSCALE GmbH, 05.05.2010&#10;http://www.presentationload.com/">
              <a:extLst>
                <a:ext uri="{FF2B5EF4-FFF2-40B4-BE49-F238E27FC236}">
                  <a16:creationId xmlns:a16="http://schemas.microsoft.com/office/drawing/2014/main" id="{6DD1BDC8-D202-95DB-B084-C62BD0E3774C}"/>
                </a:ext>
              </a:extLst>
            </p:cNvPr>
            <p:cNvSpPr>
              <a:spLocks/>
            </p:cNvSpPr>
            <p:nvPr/>
          </p:nvSpPr>
          <p:spPr bwMode="gray">
            <a:xfrm>
              <a:off x="15049341" y="4776095"/>
              <a:ext cx="24875" cy="23934"/>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0" name="Mauritania" descr="© INSCALE GmbH, 05.05.2010&#10;http://www.presentationload.com/">
              <a:extLst>
                <a:ext uri="{FF2B5EF4-FFF2-40B4-BE49-F238E27FC236}">
                  <a16:creationId xmlns:a16="http://schemas.microsoft.com/office/drawing/2014/main" id="{784AA354-4584-34C1-D48F-054CF394AE44}"/>
                </a:ext>
              </a:extLst>
            </p:cNvPr>
            <p:cNvSpPr>
              <a:spLocks/>
            </p:cNvSpPr>
            <p:nvPr/>
          </p:nvSpPr>
          <p:spPr bwMode="gray">
            <a:xfrm>
              <a:off x="13332973" y="5408635"/>
              <a:ext cx="680953" cy="878720"/>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1" name="Mali" descr="© INSCALE GmbH, 05.05.2010&#10;http://www.presentationload.com/">
              <a:extLst>
                <a:ext uri="{FF2B5EF4-FFF2-40B4-BE49-F238E27FC236}">
                  <a16:creationId xmlns:a16="http://schemas.microsoft.com/office/drawing/2014/main" id="{545F298D-0405-6E11-B38B-DEEA3FD597DA}"/>
                </a:ext>
              </a:extLst>
            </p:cNvPr>
            <p:cNvSpPr>
              <a:spLocks/>
            </p:cNvSpPr>
            <p:nvPr/>
          </p:nvSpPr>
          <p:spPr bwMode="gray">
            <a:xfrm>
              <a:off x="13581723" y="5562493"/>
              <a:ext cx="923484" cy="1049674"/>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2" name="Malaysia" descr="© INSCALE GmbH, 05.05.2010&#10;http://www.presentationload.com/">
              <a:extLst>
                <a:ext uri="{FF2B5EF4-FFF2-40B4-BE49-F238E27FC236}">
                  <a16:creationId xmlns:a16="http://schemas.microsoft.com/office/drawing/2014/main" id="{3920D06D-134A-4F08-2856-E6F9076699E4}"/>
                </a:ext>
              </a:extLst>
            </p:cNvPr>
            <p:cNvSpPr>
              <a:spLocks/>
            </p:cNvSpPr>
            <p:nvPr/>
          </p:nvSpPr>
          <p:spPr bwMode="gray">
            <a:xfrm>
              <a:off x="19915510" y="6851507"/>
              <a:ext cx="242532" cy="382942"/>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3" name="Malaysia" descr="© INSCALE GmbH, 05.05.2010&#10;http://www.presentationload.com/">
              <a:extLst>
                <a:ext uri="{FF2B5EF4-FFF2-40B4-BE49-F238E27FC236}">
                  <a16:creationId xmlns:a16="http://schemas.microsoft.com/office/drawing/2014/main" id="{E9E8A368-3E46-8AC5-AF7F-43719FF23483}"/>
                </a:ext>
              </a:extLst>
            </p:cNvPr>
            <p:cNvSpPr>
              <a:spLocks/>
            </p:cNvSpPr>
            <p:nvPr/>
          </p:nvSpPr>
          <p:spPr bwMode="gray">
            <a:xfrm>
              <a:off x="20484526" y="6807061"/>
              <a:ext cx="547249" cy="46158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4" name="Malawi" descr="© INSCALE GmbH, 05.05.2010&#10;http://www.presentationload.com/">
              <a:extLst>
                <a:ext uri="{FF2B5EF4-FFF2-40B4-BE49-F238E27FC236}">
                  <a16:creationId xmlns:a16="http://schemas.microsoft.com/office/drawing/2014/main" id="{A7ECD0CC-F260-A0A2-ECB0-54C1D5A45987}"/>
                </a:ext>
              </a:extLst>
            </p:cNvPr>
            <p:cNvSpPr>
              <a:spLocks/>
            </p:cNvSpPr>
            <p:nvPr/>
          </p:nvSpPr>
          <p:spPr bwMode="gray">
            <a:xfrm>
              <a:off x="16103424" y="7990077"/>
              <a:ext cx="186560" cy="547062"/>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5" name="Madagascar" descr="© INSCALE GmbH, 05.05.2010&#10;http://www.presentationload.com/">
              <a:extLst>
                <a:ext uri="{FF2B5EF4-FFF2-40B4-BE49-F238E27FC236}">
                  <a16:creationId xmlns:a16="http://schemas.microsoft.com/office/drawing/2014/main" id="{4C3B623A-2F04-9CE8-E837-FA5CB6E7F364}"/>
                </a:ext>
              </a:extLst>
            </p:cNvPr>
            <p:cNvSpPr>
              <a:spLocks/>
            </p:cNvSpPr>
            <p:nvPr/>
          </p:nvSpPr>
          <p:spPr bwMode="gray">
            <a:xfrm>
              <a:off x="16647563" y="8191811"/>
              <a:ext cx="472624" cy="953940"/>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6" name="Macedonia" descr="© INSCALE GmbH, 05.05.2010&#10;http://www.presentationload.com/">
              <a:extLst>
                <a:ext uri="{FF2B5EF4-FFF2-40B4-BE49-F238E27FC236}">
                  <a16:creationId xmlns:a16="http://schemas.microsoft.com/office/drawing/2014/main" id="{FA316E8C-AD97-0D3F-1C7B-3E02C2E56F17}"/>
                </a:ext>
              </a:extLst>
            </p:cNvPr>
            <p:cNvSpPr>
              <a:spLocks/>
            </p:cNvSpPr>
            <p:nvPr/>
          </p:nvSpPr>
          <p:spPr bwMode="gray">
            <a:xfrm>
              <a:off x="15372717" y="4338445"/>
              <a:ext cx="130595" cy="112832"/>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7" name="Luxembourg" descr="© INSCALE GmbH, 05.05.2010&#10;http://www.presentationload.com/">
              <a:extLst>
                <a:ext uri="{FF2B5EF4-FFF2-40B4-BE49-F238E27FC236}">
                  <a16:creationId xmlns:a16="http://schemas.microsoft.com/office/drawing/2014/main" id="{B6260693-29FD-E271-F516-AA1589045FAE}"/>
                </a:ext>
              </a:extLst>
            </p:cNvPr>
            <p:cNvSpPr>
              <a:spLocks/>
            </p:cNvSpPr>
            <p:nvPr/>
          </p:nvSpPr>
          <p:spPr bwMode="gray">
            <a:xfrm>
              <a:off x="14617144" y="3808481"/>
              <a:ext cx="40421" cy="3761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8" name="Lithuania" descr="© INSCALE GmbH, 05.05.2010&#10;http://www.presentationload.com/">
              <a:extLst>
                <a:ext uri="{FF2B5EF4-FFF2-40B4-BE49-F238E27FC236}">
                  <a16:creationId xmlns:a16="http://schemas.microsoft.com/office/drawing/2014/main" id="{8C62ECFD-7557-AFB2-DF2A-F5D397AE9734}"/>
                </a:ext>
              </a:extLst>
            </p:cNvPr>
            <p:cNvSpPr>
              <a:spLocks/>
            </p:cNvSpPr>
            <p:nvPr/>
          </p:nvSpPr>
          <p:spPr bwMode="gray">
            <a:xfrm>
              <a:off x="15350954" y="3381089"/>
              <a:ext cx="270515" cy="170958"/>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89" name="Liechtenstein" descr="© INSCALE GmbH, 05.05.2010&#10;http://www.presentationload.com/">
              <a:extLst>
                <a:ext uri="{FF2B5EF4-FFF2-40B4-BE49-F238E27FC236}">
                  <a16:creationId xmlns:a16="http://schemas.microsoft.com/office/drawing/2014/main" id="{3284B104-A9F4-AF5B-77C6-A43E1DFDCBE0}"/>
                </a:ext>
              </a:extLst>
            </p:cNvPr>
            <p:cNvSpPr>
              <a:spLocks/>
            </p:cNvSpPr>
            <p:nvPr/>
          </p:nvSpPr>
          <p:spPr bwMode="gray">
            <a:xfrm>
              <a:off x="14797486" y="3999953"/>
              <a:ext cx="12438" cy="2051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50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0" name="Libya" descr="© INSCALE GmbH, 05.05.2010&#10;http://www.presentationload.com/">
              <a:extLst>
                <a:ext uri="{FF2B5EF4-FFF2-40B4-BE49-F238E27FC236}">
                  <a16:creationId xmlns:a16="http://schemas.microsoft.com/office/drawing/2014/main" id="{34DADB1D-10A5-FA7C-1A3D-551907AFAE98}"/>
                </a:ext>
              </a:extLst>
            </p:cNvPr>
            <p:cNvSpPr>
              <a:spLocks/>
            </p:cNvSpPr>
            <p:nvPr/>
          </p:nvSpPr>
          <p:spPr bwMode="gray">
            <a:xfrm>
              <a:off x="14791267" y="4984663"/>
              <a:ext cx="873734" cy="971032"/>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1" name="Liberia" descr="© INSCALE GmbH, 05.05.2010&#10;http://www.presentationload.com/">
              <a:extLst>
                <a:ext uri="{FF2B5EF4-FFF2-40B4-BE49-F238E27FC236}">
                  <a16:creationId xmlns:a16="http://schemas.microsoft.com/office/drawing/2014/main" id="{2531FF14-5CA3-513F-1D4B-A4CAD6122456}"/>
                </a:ext>
              </a:extLst>
            </p:cNvPr>
            <p:cNvSpPr>
              <a:spLocks/>
            </p:cNvSpPr>
            <p:nvPr/>
          </p:nvSpPr>
          <p:spPr bwMode="gray">
            <a:xfrm>
              <a:off x="13600380" y="6721583"/>
              <a:ext cx="245642" cy="300882"/>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2" name="Lesotho" descr="© INSCALE GmbH, 05.05.2010&#10;http://www.presentationload.com/">
              <a:extLst>
                <a:ext uri="{FF2B5EF4-FFF2-40B4-BE49-F238E27FC236}">
                  <a16:creationId xmlns:a16="http://schemas.microsoft.com/office/drawing/2014/main" id="{0E51FA64-549E-BF71-D224-AA6DE651D12F}"/>
                </a:ext>
              </a:extLst>
            </p:cNvPr>
            <p:cNvSpPr>
              <a:spLocks/>
            </p:cNvSpPr>
            <p:nvPr/>
          </p:nvSpPr>
          <p:spPr bwMode="gray">
            <a:xfrm>
              <a:off x="15755172" y="9344057"/>
              <a:ext cx="133703" cy="143604"/>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3" name="Lebanon" descr="© INSCALE GmbH, 05.05.2010&#10;http://www.presentationload.com/">
              <a:extLst>
                <a:ext uri="{FF2B5EF4-FFF2-40B4-BE49-F238E27FC236}">
                  <a16:creationId xmlns:a16="http://schemas.microsoft.com/office/drawing/2014/main" id="{7E7FECD9-DE14-135A-D17C-0BD7C1E70746}"/>
                </a:ext>
              </a:extLst>
            </p:cNvPr>
            <p:cNvSpPr>
              <a:spLocks/>
            </p:cNvSpPr>
            <p:nvPr/>
          </p:nvSpPr>
          <p:spPr bwMode="gray">
            <a:xfrm>
              <a:off x="16165610" y="4885507"/>
              <a:ext cx="87061" cy="136766"/>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4" name="Latvia" descr="© INSCALE GmbH, 05.05.2010&#10;http://www.presentationload.com/">
              <a:extLst>
                <a:ext uri="{FF2B5EF4-FFF2-40B4-BE49-F238E27FC236}">
                  <a16:creationId xmlns:a16="http://schemas.microsoft.com/office/drawing/2014/main" id="{D8519282-4969-FE72-D0DD-1D330D260E37}"/>
                </a:ext>
              </a:extLst>
            </p:cNvPr>
            <p:cNvSpPr>
              <a:spLocks/>
            </p:cNvSpPr>
            <p:nvPr/>
          </p:nvSpPr>
          <p:spPr bwMode="gray">
            <a:xfrm>
              <a:off x="15344737" y="3275095"/>
              <a:ext cx="338922" cy="157280"/>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5" name="Laos" descr="© INSCALE GmbH, 05.05.2010&#10;http://www.presentationload.com/">
              <a:extLst>
                <a:ext uri="{FF2B5EF4-FFF2-40B4-BE49-F238E27FC236}">
                  <a16:creationId xmlns:a16="http://schemas.microsoft.com/office/drawing/2014/main" id="{517A5F76-78A1-7CD5-6F7B-C91E55C32ED9}"/>
                </a:ext>
              </a:extLst>
            </p:cNvPr>
            <p:cNvSpPr>
              <a:spLocks/>
            </p:cNvSpPr>
            <p:nvPr/>
          </p:nvSpPr>
          <p:spPr bwMode="gray">
            <a:xfrm>
              <a:off x="19834667" y="5740291"/>
              <a:ext cx="478842" cy="608608"/>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6" name="Kyrgyzstan" descr="© INSCALE GmbH, 05.05.2010&#10;http://www.presentationload.com/">
              <a:extLst>
                <a:ext uri="{FF2B5EF4-FFF2-40B4-BE49-F238E27FC236}">
                  <a16:creationId xmlns:a16="http://schemas.microsoft.com/office/drawing/2014/main" id="{E4B9B980-A561-0AD1-1E9E-7783EA91427F}"/>
                </a:ext>
              </a:extLst>
            </p:cNvPr>
            <p:cNvSpPr>
              <a:spLocks/>
            </p:cNvSpPr>
            <p:nvPr/>
          </p:nvSpPr>
          <p:spPr bwMode="gray">
            <a:xfrm>
              <a:off x="17925513" y="4287159"/>
              <a:ext cx="534810" cy="27353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7" name="Kuwait" descr="© INSCALE GmbH, 05.05.2010&#10;http://www.presentationload.com/">
              <a:extLst>
                <a:ext uri="{FF2B5EF4-FFF2-40B4-BE49-F238E27FC236}">
                  <a16:creationId xmlns:a16="http://schemas.microsoft.com/office/drawing/2014/main" id="{78054A48-F474-799F-BDD3-847BFD827F5A}"/>
                </a:ext>
              </a:extLst>
            </p:cNvPr>
            <p:cNvSpPr>
              <a:spLocks/>
            </p:cNvSpPr>
            <p:nvPr/>
          </p:nvSpPr>
          <p:spPr bwMode="gray">
            <a:xfrm>
              <a:off x="16824798" y="5210327"/>
              <a:ext cx="108830" cy="10599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8" name="Kosovo" descr="© INSCALE GmbH, 05.05.2010&#10;http://www.presentationload.com/">
              <a:extLst>
                <a:ext uri="{FF2B5EF4-FFF2-40B4-BE49-F238E27FC236}">
                  <a16:creationId xmlns:a16="http://schemas.microsoft.com/office/drawing/2014/main" id="{F708C367-E023-E04E-F091-E8022B8A673D}"/>
                </a:ext>
              </a:extLst>
            </p:cNvPr>
            <p:cNvSpPr>
              <a:spLocks noEditPoints="1"/>
            </p:cNvSpPr>
            <p:nvPr/>
          </p:nvSpPr>
          <p:spPr bwMode="gray">
            <a:xfrm>
              <a:off x="15347469" y="4259113"/>
              <a:ext cx="102477" cy="113524"/>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99" name="Korea, South" descr="© INSCALE GmbH, 05.05.2010&#10;http://www.presentationload.com/">
              <a:extLst>
                <a:ext uri="{FF2B5EF4-FFF2-40B4-BE49-F238E27FC236}">
                  <a16:creationId xmlns:a16="http://schemas.microsoft.com/office/drawing/2014/main" id="{DCBD14B4-816F-ED13-1FD6-C1BA20BB6626}"/>
                </a:ext>
              </a:extLst>
            </p:cNvPr>
            <p:cNvSpPr>
              <a:spLocks noEditPoints="1"/>
            </p:cNvSpPr>
            <p:nvPr/>
          </p:nvSpPr>
          <p:spPr bwMode="gray">
            <a:xfrm>
              <a:off x="20975802" y="4611977"/>
              <a:ext cx="217654" cy="372686"/>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0" name="Korea, North" descr="© INSCALE GmbH, 05.05.2010&#10;http://www.presentationload.com/">
              <a:extLst>
                <a:ext uri="{FF2B5EF4-FFF2-40B4-BE49-F238E27FC236}">
                  <a16:creationId xmlns:a16="http://schemas.microsoft.com/office/drawing/2014/main" id="{4428BC50-DB7A-3FB2-E8E6-795FC04CD155}"/>
                </a:ext>
              </a:extLst>
            </p:cNvPr>
            <p:cNvSpPr>
              <a:spLocks/>
            </p:cNvSpPr>
            <p:nvPr/>
          </p:nvSpPr>
          <p:spPr bwMode="gray">
            <a:xfrm>
              <a:off x="20795461" y="4304253"/>
              <a:ext cx="261186" cy="365850"/>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1" name="Kenya" descr="© INSCALE GmbH, 05.05.2010&#10;http://www.presentationload.com/">
              <a:extLst>
                <a:ext uri="{FF2B5EF4-FFF2-40B4-BE49-F238E27FC236}">
                  <a16:creationId xmlns:a16="http://schemas.microsoft.com/office/drawing/2014/main" id="{14200B4C-E0BC-52A5-213C-3AE2562D2FDA}"/>
                </a:ext>
              </a:extLst>
            </p:cNvPr>
            <p:cNvSpPr>
              <a:spLocks/>
            </p:cNvSpPr>
            <p:nvPr/>
          </p:nvSpPr>
          <p:spPr bwMode="gray">
            <a:xfrm>
              <a:off x="16190483" y="6995115"/>
              <a:ext cx="447752" cy="666734"/>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2" name="Kazakhstan" descr="© INSCALE GmbH, 05.05.2010&#10;http://www.presentationload.com/">
              <a:extLst>
                <a:ext uri="{FF2B5EF4-FFF2-40B4-BE49-F238E27FC236}">
                  <a16:creationId xmlns:a16="http://schemas.microsoft.com/office/drawing/2014/main" id="{90C48273-5077-27C9-A81D-0E81CD0E0F31}"/>
                </a:ext>
              </a:extLst>
            </p:cNvPr>
            <p:cNvSpPr>
              <a:spLocks noEditPoints="1"/>
            </p:cNvSpPr>
            <p:nvPr/>
          </p:nvSpPr>
          <p:spPr bwMode="gray">
            <a:xfrm>
              <a:off x="16647563" y="3452891"/>
              <a:ext cx="1999326" cy="1018902"/>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3" name="Jordan" descr="© INSCALE GmbH, 05.05.2010&#10;http://www.presentationload.com/">
              <a:extLst>
                <a:ext uri="{FF2B5EF4-FFF2-40B4-BE49-F238E27FC236}">
                  <a16:creationId xmlns:a16="http://schemas.microsoft.com/office/drawing/2014/main" id="{846C34B6-413A-BAF8-348E-90DB0311E36A}"/>
                </a:ext>
              </a:extLst>
            </p:cNvPr>
            <p:cNvSpPr>
              <a:spLocks/>
            </p:cNvSpPr>
            <p:nvPr/>
          </p:nvSpPr>
          <p:spPr bwMode="gray">
            <a:xfrm>
              <a:off x="16190483" y="4981241"/>
              <a:ext cx="223875" cy="294046"/>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4" name="Jamaica" descr="© INSCALE GmbH, 05.05.2010&#10;http://www.presentationload.com/">
              <a:extLst>
                <a:ext uri="{FF2B5EF4-FFF2-40B4-BE49-F238E27FC236}">
                  <a16:creationId xmlns:a16="http://schemas.microsoft.com/office/drawing/2014/main" id="{30BA0DC5-DA82-F05C-9C8F-7381A9EB1E7F}"/>
                </a:ext>
              </a:extLst>
            </p:cNvPr>
            <p:cNvSpPr>
              <a:spLocks/>
            </p:cNvSpPr>
            <p:nvPr/>
          </p:nvSpPr>
          <p:spPr bwMode="gray">
            <a:xfrm>
              <a:off x="9890899" y="6030915"/>
              <a:ext cx="124374" cy="44448"/>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5" name="Japan" descr="© INSCALE GmbH, 05.05.2010&#10;http://www.presentationload.com/">
              <a:extLst>
                <a:ext uri="{FF2B5EF4-FFF2-40B4-BE49-F238E27FC236}">
                  <a16:creationId xmlns:a16="http://schemas.microsoft.com/office/drawing/2014/main" id="{57592C79-AAF3-513B-0906-DCFB0BA72EAB}"/>
                </a:ext>
              </a:extLst>
            </p:cNvPr>
            <p:cNvSpPr>
              <a:spLocks noEditPoints="1"/>
            </p:cNvSpPr>
            <p:nvPr/>
          </p:nvSpPr>
          <p:spPr bwMode="gray">
            <a:xfrm>
              <a:off x="21100180" y="4126461"/>
              <a:ext cx="696501" cy="1494164"/>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6" name="Italy" descr="© INSCALE GmbH, 05.05.2010&#10;http://www.presentationload.com/">
              <a:extLst>
                <a:ext uri="{FF2B5EF4-FFF2-40B4-BE49-F238E27FC236}">
                  <a16:creationId xmlns:a16="http://schemas.microsoft.com/office/drawing/2014/main" id="{861CFEC6-AA98-A623-6A67-4221BA048A9B}"/>
                </a:ext>
              </a:extLst>
            </p:cNvPr>
            <p:cNvSpPr>
              <a:spLocks noEditPoints="1"/>
            </p:cNvSpPr>
            <p:nvPr/>
          </p:nvSpPr>
          <p:spPr bwMode="gray">
            <a:xfrm>
              <a:off x="14654455" y="4013629"/>
              <a:ext cx="618767" cy="72485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7" name="Israel" descr="© INSCALE GmbH, 05.05.2010&#10;http://www.presentationload.com/">
              <a:extLst>
                <a:ext uri="{FF2B5EF4-FFF2-40B4-BE49-F238E27FC236}">
                  <a16:creationId xmlns:a16="http://schemas.microsoft.com/office/drawing/2014/main" id="{AFB3282D-F3A8-F0CD-9BAE-18B3E0447A79}"/>
                </a:ext>
              </a:extLst>
            </p:cNvPr>
            <p:cNvSpPr>
              <a:spLocks/>
            </p:cNvSpPr>
            <p:nvPr/>
          </p:nvSpPr>
          <p:spPr bwMode="gray">
            <a:xfrm>
              <a:off x="16143843" y="4970985"/>
              <a:ext cx="80845" cy="280370"/>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8" name="Ireland" descr="© INSCALE GmbH, 05.05.2010&#10;http://www.presentationload.com/">
              <a:extLst>
                <a:ext uri="{FF2B5EF4-FFF2-40B4-BE49-F238E27FC236}">
                  <a16:creationId xmlns:a16="http://schemas.microsoft.com/office/drawing/2014/main" id="{8538C18A-4800-3194-98CE-C6A4150A656D}"/>
                </a:ext>
              </a:extLst>
            </p:cNvPr>
            <p:cNvSpPr>
              <a:spLocks/>
            </p:cNvSpPr>
            <p:nvPr/>
          </p:nvSpPr>
          <p:spPr bwMode="gray">
            <a:xfrm>
              <a:off x="13842907" y="3459729"/>
              <a:ext cx="223875" cy="259854"/>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09" name="Iraq" descr="© INSCALE GmbH, 05.05.2010&#10;http://www.presentationload.com/">
              <a:extLst>
                <a:ext uri="{FF2B5EF4-FFF2-40B4-BE49-F238E27FC236}">
                  <a16:creationId xmlns:a16="http://schemas.microsoft.com/office/drawing/2014/main" id="{12B09C43-7E62-B4C7-B1A1-215E44A23BB0}"/>
                </a:ext>
              </a:extLst>
            </p:cNvPr>
            <p:cNvSpPr>
              <a:spLocks/>
            </p:cNvSpPr>
            <p:nvPr/>
          </p:nvSpPr>
          <p:spPr bwMode="gray">
            <a:xfrm>
              <a:off x="16377047" y="4697455"/>
              <a:ext cx="544141" cy="577834"/>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0" name="Iran" descr="© INSCALE GmbH, 05.05.2010&#10;http://www.presentationload.com/">
              <a:extLst>
                <a:ext uri="{FF2B5EF4-FFF2-40B4-BE49-F238E27FC236}">
                  <a16:creationId xmlns:a16="http://schemas.microsoft.com/office/drawing/2014/main" id="{623F0ACB-E500-C69F-9097-2B13ACF2B0FE}"/>
                </a:ext>
              </a:extLst>
            </p:cNvPr>
            <p:cNvSpPr>
              <a:spLocks/>
            </p:cNvSpPr>
            <p:nvPr/>
          </p:nvSpPr>
          <p:spPr bwMode="gray">
            <a:xfrm>
              <a:off x="16610248" y="4523079"/>
              <a:ext cx="1144247" cy="103257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1" name="Indonesia" descr="© INSCALE GmbH, 05.05.2010&#10;http://www.presentationload.com/">
              <a:extLst>
                <a:ext uri="{FF2B5EF4-FFF2-40B4-BE49-F238E27FC236}">
                  <a16:creationId xmlns:a16="http://schemas.microsoft.com/office/drawing/2014/main" id="{29BF95F6-68C7-BE80-B2E6-86ED5E358F93}"/>
                </a:ext>
              </a:extLst>
            </p:cNvPr>
            <p:cNvSpPr>
              <a:spLocks noEditPoints="1"/>
            </p:cNvSpPr>
            <p:nvPr/>
          </p:nvSpPr>
          <p:spPr bwMode="gray">
            <a:xfrm>
              <a:off x="19648105" y="6926727"/>
              <a:ext cx="2596326" cy="1138572"/>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2" name="India" descr="© INSCALE GmbH, 05.05.2010&#10;http://www.presentationload.com/">
              <a:extLst>
                <a:ext uri="{FF2B5EF4-FFF2-40B4-BE49-F238E27FC236}">
                  <a16:creationId xmlns:a16="http://schemas.microsoft.com/office/drawing/2014/main" id="{08517690-5DFD-A0C4-47F1-70A15D7455DE}"/>
                </a:ext>
              </a:extLst>
            </p:cNvPr>
            <p:cNvSpPr>
              <a:spLocks noEditPoints="1"/>
            </p:cNvSpPr>
            <p:nvPr/>
          </p:nvSpPr>
          <p:spPr bwMode="gray">
            <a:xfrm>
              <a:off x="18056106" y="4789771"/>
              <a:ext cx="1554682" cy="2061738"/>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3" name="Iceland" descr="© INSCALE GmbH, 05.05.2010&#10;http://www.presentationload.com/">
              <a:extLst>
                <a:ext uri="{FF2B5EF4-FFF2-40B4-BE49-F238E27FC236}">
                  <a16:creationId xmlns:a16="http://schemas.microsoft.com/office/drawing/2014/main" id="{E57D012F-2445-6F55-E208-EF3539A74C78}"/>
                </a:ext>
              </a:extLst>
            </p:cNvPr>
            <p:cNvSpPr>
              <a:spLocks/>
            </p:cNvSpPr>
            <p:nvPr/>
          </p:nvSpPr>
          <p:spPr bwMode="gray">
            <a:xfrm>
              <a:off x="13364065" y="2738291"/>
              <a:ext cx="453969" cy="194892"/>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4" name="Hungary" descr="© INSCALE GmbH, 05.05.2010&#10;http://www.presentationload.com/">
              <a:extLst>
                <a:ext uri="{FF2B5EF4-FFF2-40B4-BE49-F238E27FC236}">
                  <a16:creationId xmlns:a16="http://schemas.microsoft.com/office/drawing/2014/main" id="{430A01CE-B247-1076-3DD0-742F60746AC8}"/>
                </a:ext>
              </a:extLst>
            </p:cNvPr>
            <p:cNvSpPr>
              <a:spLocks/>
            </p:cNvSpPr>
            <p:nvPr/>
          </p:nvSpPr>
          <p:spPr bwMode="gray">
            <a:xfrm>
              <a:off x="15139518" y="3914473"/>
              <a:ext cx="338922" cy="194892"/>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5" name="Honduras" descr="© INSCALE GmbH, 05.05.2010&#10;http://www.presentationload.com/">
              <a:extLst>
                <a:ext uri="{FF2B5EF4-FFF2-40B4-BE49-F238E27FC236}">
                  <a16:creationId xmlns:a16="http://schemas.microsoft.com/office/drawing/2014/main" id="{6C9C3B06-E030-6F26-A2BB-7D7D18DAA76E}"/>
                </a:ext>
              </a:extLst>
            </p:cNvPr>
            <p:cNvSpPr>
              <a:spLocks/>
            </p:cNvSpPr>
            <p:nvPr/>
          </p:nvSpPr>
          <p:spPr bwMode="gray">
            <a:xfrm>
              <a:off x="9256586" y="6198457"/>
              <a:ext cx="354468" cy="215406"/>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6" name="Haiti" descr="© INSCALE GmbH, 05.05.2010&#10;http://www.presentationload.com/">
              <a:extLst>
                <a:ext uri="{FF2B5EF4-FFF2-40B4-BE49-F238E27FC236}">
                  <a16:creationId xmlns:a16="http://schemas.microsoft.com/office/drawing/2014/main" id="{E22F62DF-BB65-4CC2-472D-E5C0975A656F}"/>
                </a:ext>
              </a:extLst>
            </p:cNvPr>
            <p:cNvSpPr>
              <a:spLocks/>
            </p:cNvSpPr>
            <p:nvPr/>
          </p:nvSpPr>
          <p:spPr bwMode="gray">
            <a:xfrm>
              <a:off x="10127212" y="5924925"/>
              <a:ext cx="155468" cy="136766"/>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7" name="Guyane (French Guiana)" descr="© INSCALE GmbH, 05.05.2010&#10;http://www.presentationload.com/">
              <a:extLst>
                <a:ext uri="{FF2B5EF4-FFF2-40B4-BE49-F238E27FC236}">
                  <a16:creationId xmlns:a16="http://schemas.microsoft.com/office/drawing/2014/main" id="{CCBBD93A-AEB1-0B2F-036D-F0DBDC12E68A}"/>
                </a:ext>
              </a:extLst>
            </p:cNvPr>
            <p:cNvSpPr>
              <a:spLocks/>
            </p:cNvSpPr>
            <p:nvPr/>
          </p:nvSpPr>
          <p:spPr bwMode="gray">
            <a:xfrm>
              <a:off x="11171960" y="6919889"/>
              <a:ext cx="161685" cy="259854"/>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8" name="Guyana" descr="© INSCALE GmbH, 05.05.2010&#10;http://www.presentationload.com/">
              <a:extLst>
                <a:ext uri="{FF2B5EF4-FFF2-40B4-BE49-F238E27FC236}">
                  <a16:creationId xmlns:a16="http://schemas.microsoft.com/office/drawing/2014/main" id="{922B9505-E6D5-80DC-06C9-36B6A82A55BA}"/>
                </a:ext>
              </a:extLst>
            </p:cNvPr>
            <p:cNvSpPr>
              <a:spLocks/>
            </p:cNvSpPr>
            <p:nvPr/>
          </p:nvSpPr>
          <p:spPr bwMode="gray">
            <a:xfrm>
              <a:off x="10792616" y="6731839"/>
              <a:ext cx="258080" cy="509452"/>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19" name="Guinea-Bissau" descr="© INSCALE GmbH, 05.05.2010&#10;http://www.presentationload.com/">
              <a:extLst>
                <a:ext uri="{FF2B5EF4-FFF2-40B4-BE49-F238E27FC236}">
                  <a16:creationId xmlns:a16="http://schemas.microsoft.com/office/drawing/2014/main" id="{1CF96F53-412F-EB13-B5D6-78A8EA508F5A}"/>
                </a:ext>
              </a:extLst>
            </p:cNvPr>
            <p:cNvSpPr>
              <a:spLocks/>
            </p:cNvSpPr>
            <p:nvPr/>
          </p:nvSpPr>
          <p:spPr bwMode="gray">
            <a:xfrm>
              <a:off x="13351628" y="6427537"/>
              <a:ext cx="146141" cy="136766"/>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0" name="Guinea" descr="© INSCALE GmbH, 05.05.2010&#10;http://www.presentationload.com/">
              <a:extLst>
                <a:ext uri="{FF2B5EF4-FFF2-40B4-BE49-F238E27FC236}">
                  <a16:creationId xmlns:a16="http://schemas.microsoft.com/office/drawing/2014/main" id="{23495F35-3909-844E-4F77-8B4B1B625560}"/>
                </a:ext>
              </a:extLst>
            </p:cNvPr>
            <p:cNvSpPr>
              <a:spLocks/>
            </p:cNvSpPr>
            <p:nvPr/>
          </p:nvSpPr>
          <p:spPr bwMode="gray">
            <a:xfrm>
              <a:off x="13423143" y="6434377"/>
              <a:ext cx="413548" cy="386364"/>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1" name="Guatemala" descr="© INSCALE GmbH, 05.05.2010&#10;http://www.presentationload.com/">
              <a:extLst>
                <a:ext uri="{FF2B5EF4-FFF2-40B4-BE49-F238E27FC236}">
                  <a16:creationId xmlns:a16="http://schemas.microsoft.com/office/drawing/2014/main" id="{EEEC2234-2FF8-3F28-69A9-7A0BF1D5FF26}"/>
                </a:ext>
              </a:extLst>
            </p:cNvPr>
            <p:cNvSpPr>
              <a:spLocks/>
            </p:cNvSpPr>
            <p:nvPr/>
          </p:nvSpPr>
          <p:spPr bwMode="gray">
            <a:xfrm>
              <a:off x="9091791" y="6065113"/>
              <a:ext cx="236311" cy="294046"/>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2" name="Greece" descr="© INSCALE GmbH, 05.05.2010&#10;http://www.presentationload.com/">
              <a:extLst>
                <a:ext uri="{FF2B5EF4-FFF2-40B4-BE49-F238E27FC236}">
                  <a16:creationId xmlns:a16="http://schemas.microsoft.com/office/drawing/2014/main" id="{40F04FC8-0053-FAC2-8016-CDB390209E24}"/>
                </a:ext>
              </a:extLst>
            </p:cNvPr>
            <p:cNvSpPr>
              <a:spLocks noEditPoints="1"/>
            </p:cNvSpPr>
            <p:nvPr/>
          </p:nvSpPr>
          <p:spPr bwMode="gray">
            <a:xfrm>
              <a:off x="15369606" y="4386313"/>
              <a:ext cx="422871" cy="482100"/>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3" name="Ghana" descr="© INSCALE GmbH, 05.05.2010&#10;http://www.presentationload.com/">
              <a:extLst>
                <a:ext uri="{FF2B5EF4-FFF2-40B4-BE49-F238E27FC236}">
                  <a16:creationId xmlns:a16="http://schemas.microsoft.com/office/drawing/2014/main" id="{AAFC6813-A84D-AC06-A8B2-B092D1E63B17}"/>
                </a:ext>
              </a:extLst>
            </p:cNvPr>
            <p:cNvSpPr>
              <a:spLocks/>
            </p:cNvSpPr>
            <p:nvPr/>
          </p:nvSpPr>
          <p:spPr bwMode="gray">
            <a:xfrm>
              <a:off x="14076112" y="6543789"/>
              <a:ext cx="258080" cy="451324"/>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4" name="Germany" descr="© INSCALE GmbH, 05.05.2010&#10;http://www.presentationload.com/">
              <a:extLst>
                <a:ext uri="{FF2B5EF4-FFF2-40B4-BE49-F238E27FC236}">
                  <a16:creationId xmlns:a16="http://schemas.microsoft.com/office/drawing/2014/main" id="{3C558BC3-A619-D657-ED80-6B1A297AE9AB}"/>
                </a:ext>
              </a:extLst>
            </p:cNvPr>
            <p:cNvSpPr>
              <a:spLocks/>
            </p:cNvSpPr>
            <p:nvPr/>
          </p:nvSpPr>
          <p:spPr bwMode="gray">
            <a:xfrm>
              <a:off x="14629582" y="3483661"/>
              <a:ext cx="447752" cy="516290"/>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5" name="Georgia" descr="© INSCALE GmbH, 05.05.2010&#10;http://www.presentationload.com/">
              <a:extLst>
                <a:ext uri="{FF2B5EF4-FFF2-40B4-BE49-F238E27FC236}">
                  <a16:creationId xmlns:a16="http://schemas.microsoft.com/office/drawing/2014/main" id="{D840A42C-CC02-E4C3-F020-2A5B4DDACC03}"/>
                </a:ext>
              </a:extLst>
            </p:cNvPr>
            <p:cNvSpPr>
              <a:spLocks/>
            </p:cNvSpPr>
            <p:nvPr/>
          </p:nvSpPr>
          <p:spPr bwMode="gray">
            <a:xfrm>
              <a:off x="16367716" y="4256389"/>
              <a:ext cx="366904" cy="184632"/>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6" name="The Gambia" descr="© INSCALE GmbH, 05.05.2010&#10;http://www.presentationload.com/">
              <a:extLst>
                <a:ext uri="{FF2B5EF4-FFF2-40B4-BE49-F238E27FC236}">
                  <a16:creationId xmlns:a16="http://schemas.microsoft.com/office/drawing/2014/main" id="{FA5ADE5C-6A00-7136-F0C4-80776E301B89}"/>
                </a:ext>
              </a:extLst>
            </p:cNvPr>
            <p:cNvSpPr>
              <a:spLocks/>
            </p:cNvSpPr>
            <p:nvPr/>
          </p:nvSpPr>
          <p:spPr bwMode="gray">
            <a:xfrm>
              <a:off x="13323646" y="6355737"/>
              <a:ext cx="171016" cy="44448"/>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7" name="Gabon" descr="© INSCALE GmbH, 05.05.2010&#10;http://www.presentationload.com/">
              <a:extLst>
                <a:ext uri="{FF2B5EF4-FFF2-40B4-BE49-F238E27FC236}">
                  <a16:creationId xmlns:a16="http://schemas.microsoft.com/office/drawing/2014/main" id="{9C26519D-AC7C-DE63-4A5C-1C42E9C95F1B}"/>
                </a:ext>
              </a:extLst>
            </p:cNvPr>
            <p:cNvSpPr>
              <a:spLocks/>
            </p:cNvSpPr>
            <p:nvPr/>
          </p:nvSpPr>
          <p:spPr bwMode="gray">
            <a:xfrm>
              <a:off x="14753954" y="7155813"/>
              <a:ext cx="332703" cy="447908"/>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8" name="France" descr="© INSCALE GmbH, 05.05.2010&#10;http://www.presentationload.com/">
              <a:extLst>
                <a:ext uri="{FF2B5EF4-FFF2-40B4-BE49-F238E27FC236}">
                  <a16:creationId xmlns:a16="http://schemas.microsoft.com/office/drawing/2014/main" id="{7661A70C-ED97-7A9E-5955-FD5EEF37F777}"/>
                </a:ext>
              </a:extLst>
            </p:cNvPr>
            <p:cNvSpPr>
              <a:spLocks noEditPoints="1"/>
            </p:cNvSpPr>
            <p:nvPr/>
          </p:nvSpPr>
          <p:spPr bwMode="gray">
            <a:xfrm>
              <a:off x="14085437" y="3733263"/>
              <a:ext cx="724484" cy="687248"/>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29" name="Finland" descr="© INSCALE GmbH, 05.05.2010&#10;http://www.presentationload.com/">
              <a:extLst>
                <a:ext uri="{FF2B5EF4-FFF2-40B4-BE49-F238E27FC236}">
                  <a16:creationId xmlns:a16="http://schemas.microsoft.com/office/drawing/2014/main" id="{F0CCDA3B-875D-74E3-A19D-F9571FBF4F84}"/>
                </a:ext>
              </a:extLst>
            </p:cNvPr>
            <p:cNvSpPr>
              <a:spLocks/>
            </p:cNvSpPr>
            <p:nvPr/>
          </p:nvSpPr>
          <p:spPr bwMode="gray">
            <a:xfrm>
              <a:off x="15273218" y="2529725"/>
              <a:ext cx="500609" cy="625702"/>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0" name="Ethiopia" descr="© INSCALE GmbH, 05.05.2010&#10;http://www.presentationload.com/">
              <a:extLst>
                <a:ext uri="{FF2B5EF4-FFF2-40B4-BE49-F238E27FC236}">
                  <a16:creationId xmlns:a16="http://schemas.microsoft.com/office/drawing/2014/main" id="{221B1FD5-D479-9B97-049C-A27CC3A2DD0F}"/>
                </a:ext>
              </a:extLst>
            </p:cNvPr>
            <p:cNvSpPr>
              <a:spLocks/>
            </p:cNvSpPr>
            <p:nvPr/>
          </p:nvSpPr>
          <p:spPr bwMode="gray">
            <a:xfrm>
              <a:off x="16131405" y="6277097"/>
              <a:ext cx="839531" cy="80691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1" name="Estonia" descr="© INSCALE GmbH, 05.05.2010&#10;http://www.presentationload.com/">
              <a:extLst>
                <a:ext uri="{FF2B5EF4-FFF2-40B4-BE49-F238E27FC236}">
                  <a16:creationId xmlns:a16="http://schemas.microsoft.com/office/drawing/2014/main" id="{0154449B-F13C-CB51-EA03-D192318AA7AF}"/>
                </a:ext>
              </a:extLst>
            </p:cNvPr>
            <p:cNvSpPr>
              <a:spLocks noEditPoints="1"/>
            </p:cNvSpPr>
            <p:nvPr/>
          </p:nvSpPr>
          <p:spPr bwMode="gray">
            <a:xfrm>
              <a:off x="15372717" y="3175943"/>
              <a:ext cx="276736" cy="136766"/>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2" name="Eritrea" descr="© INSCALE GmbH, 05.05.2010&#10;http://www.presentationload.com/">
              <a:extLst>
                <a:ext uri="{FF2B5EF4-FFF2-40B4-BE49-F238E27FC236}">
                  <a16:creationId xmlns:a16="http://schemas.microsoft.com/office/drawing/2014/main" id="{1F7C9670-59A4-0C9E-54B3-4B4AF7AC00BD}"/>
                </a:ext>
              </a:extLst>
            </p:cNvPr>
            <p:cNvSpPr>
              <a:spLocks/>
            </p:cNvSpPr>
            <p:nvPr/>
          </p:nvSpPr>
          <p:spPr bwMode="gray">
            <a:xfrm>
              <a:off x="16308640" y="6054849"/>
              <a:ext cx="382456" cy="400038"/>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3" name="Equatorial Guinea" descr="© INSCALE GmbH, 05.05.2010&#10;http://www.presentationload.com/">
              <a:extLst>
                <a:ext uri="{FF2B5EF4-FFF2-40B4-BE49-F238E27FC236}">
                  <a16:creationId xmlns:a16="http://schemas.microsoft.com/office/drawing/2014/main" id="{BB91C380-65D1-BFE4-CE69-689FED0DC603}"/>
                </a:ext>
              </a:extLst>
            </p:cNvPr>
            <p:cNvSpPr>
              <a:spLocks/>
            </p:cNvSpPr>
            <p:nvPr/>
          </p:nvSpPr>
          <p:spPr bwMode="gray">
            <a:xfrm>
              <a:off x="14791267" y="7162653"/>
              <a:ext cx="115047" cy="95734"/>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4" name="El Salvador" descr="© INSCALE GmbH, 05.05.2010&#10;http://www.presentationload.com/">
              <a:extLst>
                <a:ext uri="{FF2B5EF4-FFF2-40B4-BE49-F238E27FC236}">
                  <a16:creationId xmlns:a16="http://schemas.microsoft.com/office/drawing/2014/main" id="{99DF992A-BB3A-43E5-BD0D-A26BDF0395FE}"/>
                </a:ext>
              </a:extLst>
            </p:cNvPr>
            <p:cNvSpPr>
              <a:spLocks/>
            </p:cNvSpPr>
            <p:nvPr/>
          </p:nvSpPr>
          <p:spPr bwMode="gray">
            <a:xfrm>
              <a:off x="9200621" y="6307869"/>
              <a:ext cx="136812" cy="99154"/>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5" name="Egypt" descr="© INSCALE GmbH, 05.05.2010&#10;http://www.presentationload.com/">
              <a:extLst>
                <a:ext uri="{FF2B5EF4-FFF2-40B4-BE49-F238E27FC236}">
                  <a16:creationId xmlns:a16="http://schemas.microsoft.com/office/drawing/2014/main" id="{1B9E3BBF-8C59-B74B-81B1-FE9FC7D37FD7}"/>
                </a:ext>
              </a:extLst>
            </p:cNvPr>
            <p:cNvSpPr>
              <a:spLocks/>
            </p:cNvSpPr>
            <p:nvPr/>
          </p:nvSpPr>
          <p:spPr bwMode="gray">
            <a:xfrm>
              <a:off x="15627688" y="5094075"/>
              <a:ext cx="628094" cy="704342"/>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6" name="Ecuador" descr="© INSCALE GmbH, 05.05.2010&#10;http://www.presentationload.com/">
              <a:extLst>
                <a:ext uri="{FF2B5EF4-FFF2-40B4-BE49-F238E27FC236}">
                  <a16:creationId xmlns:a16="http://schemas.microsoft.com/office/drawing/2014/main" id="{66BE1448-4B55-0977-69FC-7857B7F85EC0}"/>
                </a:ext>
              </a:extLst>
            </p:cNvPr>
            <p:cNvSpPr>
              <a:spLocks noEditPoints="1"/>
            </p:cNvSpPr>
            <p:nvPr/>
          </p:nvSpPr>
          <p:spPr bwMode="gray">
            <a:xfrm>
              <a:off x="9673243" y="7213941"/>
              <a:ext cx="329595" cy="46158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7" name="East Timor" descr="© INSCALE GmbH, 05.05.2010&#10;http://www.presentationload.com/">
              <a:extLst>
                <a:ext uri="{FF2B5EF4-FFF2-40B4-BE49-F238E27FC236}">
                  <a16:creationId xmlns:a16="http://schemas.microsoft.com/office/drawing/2014/main" id="{FFE56137-E265-BD63-979B-2CF651FBB191}"/>
                </a:ext>
              </a:extLst>
            </p:cNvPr>
            <p:cNvSpPr>
              <a:spLocks noEditPoints="1"/>
            </p:cNvSpPr>
            <p:nvPr/>
          </p:nvSpPr>
          <p:spPr bwMode="gray">
            <a:xfrm>
              <a:off x="21261865" y="7908021"/>
              <a:ext cx="199000" cy="102574"/>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8" name="Dominican Republic" descr="© INSCALE GmbH, 05.05.2010&#10;http://www.presentationload.com/">
              <a:extLst>
                <a:ext uri="{FF2B5EF4-FFF2-40B4-BE49-F238E27FC236}">
                  <a16:creationId xmlns:a16="http://schemas.microsoft.com/office/drawing/2014/main" id="{04B61BA9-278A-EA85-05B5-66C49757EFA2}"/>
                </a:ext>
              </a:extLst>
            </p:cNvPr>
            <p:cNvSpPr>
              <a:spLocks/>
            </p:cNvSpPr>
            <p:nvPr/>
          </p:nvSpPr>
          <p:spPr bwMode="gray">
            <a:xfrm>
              <a:off x="10260915" y="5924925"/>
              <a:ext cx="199000" cy="147024"/>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39" name="Djibouti" descr="© INSCALE GmbH, 05.05.2010&#10;http://www.presentationload.com/">
              <a:extLst>
                <a:ext uri="{FF2B5EF4-FFF2-40B4-BE49-F238E27FC236}">
                  <a16:creationId xmlns:a16="http://schemas.microsoft.com/office/drawing/2014/main" id="{34175A94-FB35-0901-7BFC-5AF465FD92F7}"/>
                </a:ext>
              </a:extLst>
            </p:cNvPr>
            <p:cNvSpPr>
              <a:spLocks/>
            </p:cNvSpPr>
            <p:nvPr/>
          </p:nvSpPr>
          <p:spPr bwMode="gray">
            <a:xfrm>
              <a:off x="16613358" y="6434377"/>
              <a:ext cx="93280" cy="119672"/>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0" name="Denmark" descr="© INSCALE GmbH, 05.05.2010&#10;http://www.presentationload.com/">
              <a:extLst>
                <a:ext uri="{FF2B5EF4-FFF2-40B4-BE49-F238E27FC236}">
                  <a16:creationId xmlns:a16="http://schemas.microsoft.com/office/drawing/2014/main" id="{34F5F8D5-17E8-2B6C-9017-C2D9B16FC7D7}"/>
                </a:ext>
              </a:extLst>
            </p:cNvPr>
            <p:cNvSpPr>
              <a:spLocks noEditPoints="1"/>
            </p:cNvSpPr>
            <p:nvPr/>
          </p:nvSpPr>
          <p:spPr bwMode="gray">
            <a:xfrm>
              <a:off x="14738408" y="3305867"/>
              <a:ext cx="220767" cy="205148"/>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1" name="Czech Republic" descr="© INSCALE GmbH, 05.05.2010&#10;http://www.presentationload.com/">
              <a:extLst>
                <a:ext uri="{FF2B5EF4-FFF2-40B4-BE49-F238E27FC236}">
                  <a16:creationId xmlns:a16="http://schemas.microsoft.com/office/drawing/2014/main" id="{AF5F7A2D-6FC9-5F3D-D77A-07FD975E11DD}"/>
                </a:ext>
              </a:extLst>
            </p:cNvPr>
            <p:cNvSpPr>
              <a:spLocks/>
            </p:cNvSpPr>
            <p:nvPr/>
          </p:nvSpPr>
          <p:spPr bwMode="gray">
            <a:xfrm>
              <a:off x="14934298" y="3746939"/>
              <a:ext cx="335812" cy="167538"/>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2" name="Cyprus" descr="© INSCALE GmbH, 05.05.2010&#10;http://www.presentationload.com/">
              <a:extLst>
                <a:ext uri="{FF2B5EF4-FFF2-40B4-BE49-F238E27FC236}">
                  <a16:creationId xmlns:a16="http://schemas.microsoft.com/office/drawing/2014/main" id="{4B874EAC-04AE-9767-70F8-F5A0BDDE881A}"/>
                </a:ext>
              </a:extLst>
            </p:cNvPr>
            <p:cNvSpPr>
              <a:spLocks/>
            </p:cNvSpPr>
            <p:nvPr/>
          </p:nvSpPr>
          <p:spPr bwMode="gray">
            <a:xfrm>
              <a:off x="16013248" y="4817127"/>
              <a:ext cx="118155" cy="75220"/>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3" name="Cuba" descr="© INSCALE GmbH, 05.05.2010&#10;http://www.presentationload.com/">
              <a:extLst>
                <a:ext uri="{FF2B5EF4-FFF2-40B4-BE49-F238E27FC236}">
                  <a16:creationId xmlns:a16="http://schemas.microsoft.com/office/drawing/2014/main" id="{D6E0E67C-560B-DC46-4E22-11D29A3F3000}"/>
                </a:ext>
              </a:extLst>
            </p:cNvPr>
            <p:cNvSpPr>
              <a:spLocks noEditPoints="1"/>
            </p:cNvSpPr>
            <p:nvPr/>
          </p:nvSpPr>
          <p:spPr bwMode="gray">
            <a:xfrm>
              <a:off x="9567525" y="5689005"/>
              <a:ext cx="587670" cy="235920"/>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4" name="Croatia" descr="© INSCALE GmbH, 05.05.2010&#10;http://www.presentationload.com/">
              <a:extLst>
                <a:ext uri="{FF2B5EF4-FFF2-40B4-BE49-F238E27FC236}">
                  <a16:creationId xmlns:a16="http://schemas.microsoft.com/office/drawing/2014/main" id="{1D43D693-969D-F93E-5331-695BC47296DC}"/>
                </a:ext>
              </a:extLst>
            </p:cNvPr>
            <p:cNvSpPr>
              <a:spLocks/>
            </p:cNvSpPr>
            <p:nvPr/>
          </p:nvSpPr>
          <p:spPr bwMode="gray">
            <a:xfrm>
              <a:off x="15015142" y="4058081"/>
              <a:ext cx="292280" cy="23934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5" name="Côte d'Ivoire" descr="© INSCALE GmbH, 05.05.2010&#10;http://www.presentationload.com/">
              <a:extLst>
                <a:ext uri="{FF2B5EF4-FFF2-40B4-BE49-F238E27FC236}">
                  <a16:creationId xmlns:a16="http://schemas.microsoft.com/office/drawing/2014/main" id="{47EEAE69-CF28-AF95-73A5-38FD486DB734}"/>
                </a:ext>
              </a:extLst>
            </p:cNvPr>
            <p:cNvSpPr>
              <a:spLocks/>
            </p:cNvSpPr>
            <p:nvPr/>
          </p:nvSpPr>
          <p:spPr bwMode="gray">
            <a:xfrm>
              <a:off x="13774503" y="6571141"/>
              <a:ext cx="348249" cy="451324"/>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6" name="Costa Rica" descr="© INSCALE GmbH, 05.05.2010&#10;http://www.presentationload.com/">
              <a:extLst>
                <a:ext uri="{FF2B5EF4-FFF2-40B4-BE49-F238E27FC236}">
                  <a16:creationId xmlns:a16="http://schemas.microsoft.com/office/drawing/2014/main" id="{2CB883DA-B6F4-915B-1180-6BA0B1F3D345}"/>
                </a:ext>
              </a:extLst>
            </p:cNvPr>
            <p:cNvSpPr>
              <a:spLocks/>
            </p:cNvSpPr>
            <p:nvPr/>
          </p:nvSpPr>
          <p:spPr bwMode="gray">
            <a:xfrm>
              <a:off x="9421386" y="6536949"/>
              <a:ext cx="189673" cy="20173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7" name="Congo" descr="© INSCALE GmbH, 05.05.2010&#10;http://www.presentationload.com/">
              <a:extLst>
                <a:ext uri="{FF2B5EF4-FFF2-40B4-BE49-F238E27FC236}">
                  <a16:creationId xmlns:a16="http://schemas.microsoft.com/office/drawing/2014/main" id="{809A2922-E18C-D354-E912-D6900AC262C7}"/>
                </a:ext>
              </a:extLst>
            </p:cNvPr>
            <p:cNvSpPr>
              <a:spLocks/>
            </p:cNvSpPr>
            <p:nvPr/>
          </p:nvSpPr>
          <p:spPr bwMode="gray">
            <a:xfrm>
              <a:off x="14959173" y="6947247"/>
              <a:ext cx="1072734" cy="1326624"/>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8" name="Congo (Brazzaville)" descr="© INSCALE GmbH, 05.05.2010&#10;http://www.presentationload.com/">
              <a:extLst>
                <a:ext uri="{FF2B5EF4-FFF2-40B4-BE49-F238E27FC236}">
                  <a16:creationId xmlns:a16="http://schemas.microsoft.com/office/drawing/2014/main" id="{DA92F1B8-D1AF-2AE5-F951-CBFB1B4EC95E}"/>
                </a:ext>
              </a:extLst>
            </p:cNvPr>
            <p:cNvSpPr>
              <a:spLocks/>
            </p:cNvSpPr>
            <p:nvPr/>
          </p:nvSpPr>
          <p:spPr bwMode="gray">
            <a:xfrm>
              <a:off x="14890768" y="7063499"/>
              <a:ext cx="425985" cy="612028"/>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49" name="Colombia" descr="© INSCALE GmbH, 05.05.2010&#10;http://www.presentationload.com/">
              <a:extLst>
                <a:ext uri="{FF2B5EF4-FFF2-40B4-BE49-F238E27FC236}">
                  <a16:creationId xmlns:a16="http://schemas.microsoft.com/office/drawing/2014/main" id="{5082AA95-E9C9-1A27-FACD-7CBF5988311E}"/>
                </a:ext>
              </a:extLst>
            </p:cNvPr>
            <p:cNvSpPr>
              <a:spLocks/>
            </p:cNvSpPr>
            <p:nvPr/>
          </p:nvSpPr>
          <p:spPr bwMode="gray">
            <a:xfrm>
              <a:off x="9788292" y="6448055"/>
              <a:ext cx="690278" cy="1176182"/>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0" name="Chile" descr="© INSCALE GmbH, 05.05.2010&#10;http://www.presentationload.com/">
              <a:extLst>
                <a:ext uri="{FF2B5EF4-FFF2-40B4-BE49-F238E27FC236}">
                  <a16:creationId xmlns:a16="http://schemas.microsoft.com/office/drawing/2014/main" id="{1805D16F-8E4C-E8C4-942F-DD229AD9F286}"/>
                </a:ext>
              </a:extLst>
            </p:cNvPr>
            <p:cNvSpPr>
              <a:spLocks noEditPoints="1"/>
            </p:cNvSpPr>
            <p:nvPr/>
          </p:nvSpPr>
          <p:spPr bwMode="gray">
            <a:xfrm>
              <a:off x="10344868" y="8567915"/>
              <a:ext cx="920372" cy="2649828"/>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1" name="China" descr="© INSCALE GmbH, 05.05.2010&#10;http://www.presentationload.com/">
              <a:extLst>
                <a:ext uri="{FF2B5EF4-FFF2-40B4-BE49-F238E27FC236}">
                  <a16:creationId xmlns:a16="http://schemas.microsoft.com/office/drawing/2014/main" id="{85762C89-BE50-6746-29D1-1D45CE02444C}"/>
                </a:ext>
              </a:extLst>
            </p:cNvPr>
            <p:cNvSpPr>
              <a:spLocks noEditPoints="1"/>
            </p:cNvSpPr>
            <p:nvPr/>
          </p:nvSpPr>
          <p:spPr bwMode="gray">
            <a:xfrm>
              <a:off x="18164932" y="3569143"/>
              <a:ext cx="2910369" cy="2472034"/>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2" name="Chad" descr="© INSCALE GmbH, 05.05.2010&#10;http://www.presentationload.com/">
              <a:extLst>
                <a:ext uri="{FF2B5EF4-FFF2-40B4-BE49-F238E27FC236}">
                  <a16:creationId xmlns:a16="http://schemas.microsoft.com/office/drawing/2014/main" id="{84B5E577-F56D-9E8E-C94F-9D0CA157A446}"/>
                </a:ext>
              </a:extLst>
            </p:cNvPr>
            <p:cNvSpPr>
              <a:spLocks/>
            </p:cNvSpPr>
            <p:nvPr/>
          </p:nvSpPr>
          <p:spPr bwMode="gray">
            <a:xfrm>
              <a:off x="15021359" y="5671907"/>
              <a:ext cx="590781" cy="1128314"/>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3" name="Central African Republic" descr="© INSCALE GmbH, 05.05.2010&#10;http://www.presentationload.com/">
              <a:extLst>
                <a:ext uri="{FF2B5EF4-FFF2-40B4-BE49-F238E27FC236}">
                  <a16:creationId xmlns:a16="http://schemas.microsoft.com/office/drawing/2014/main" id="{D5851326-5809-D87F-E42D-BF7169F0B9C0}"/>
                </a:ext>
              </a:extLst>
            </p:cNvPr>
            <p:cNvSpPr>
              <a:spLocks/>
            </p:cNvSpPr>
            <p:nvPr/>
          </p:nvSpPr>
          <p:spPr bwMode="gray">
            <a:xfrm>
              <a:off x="15077330" y="6554045"/>
              <a:ext cx="727595" cy="612028"/>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4" name="Cameroon" descr="© INSCALE GmbH, 05.05.2010&#10;http://www.presentationload.com/">
              <a:extLst>
                <a:ext uri="{FF2B5EF4-FFF2-40B4-BE49-F238E27FC236}">
                  <a16:creationId xmlns:a16="http://schemas.microsoft.com/office/drawing/2014/main" id="{861A638D-9DB2-5BCA-8EBC-1BF6BDE61D15}"/>
                </a:ext>
              </a:extLst>
            </p:cNvPr>
            <p:cNvSpPr>
              <a:spLocks/>
            </p:cNvSpPr>
            <p:nvPr/>
          </p:nvSpPr>
          <p:spPr bwMode="gray">
            <a:xfrm>
              <a:off x="14747737" y="6400187"/>
              <a:ext cx="435315" cy="810336"/>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5" name="Cambodia" descr="© INSCALE GmbH, 05.05.2010&#10;http://www.presentationload.com/">
              <a:extLst>
                <a:ext uri="{FF2B5EF4-FFF2-40B4-BE49-F238E27FC236}">
                  <a16:creationId xmlns:a16="http://schemas.microsoft.com/office/drawing/2014/main" id="{C1E67ED9-FE3C-3793-D35B-FF2223391EF6}"/>
                </a:ext>
              </a:extLst>
            </p:cNvPr>
            <p:cNvSpPr>
              <a:spLocks/>
            </p:cNvSpPr>
            <p:nvPr/>
          </p:nvSpPr>
          <p:spPr bwMode="gray">
            <a:xfrm>
              <a:off x="20021230" y="6301029"/>
              <a:ext cx="301607" cy="294046"/>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6" name="Burundi" descr="© INSCALE GmbH, 05.05.2010&#10;http://www.presentationload.com/">
              <a:extLst>
                <a:ext uri="{FF2B5EF4-FFF2-40B4-BE49-F238E27FC236}">
                  <a16:creationId xmlns:a16="http://schemas.microsoft.com/office/drawing/2014/main" id="{D68726D9-71B7-3CF8-39DD-B5B1000D154C}"/>
                </a:ext>
              </a:extLst>
            </p:cNvPr>
            <p:cNvSpPr>
              <a:spLocks/>
            </p:cNvSpPr>
            <p:nvPr/>
          </p:nvSpPr>
          <p:spPr bwMode="gray">
            <a:xfrm>
              <a:off x="15904424" y="7497723"/>
              <a:ext cx="105720" cy="147024"/>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7" name="Burkina Faso" descr="© INSCALE GmbH, 05.05.2010&#10;http://www.presentationload.com/">
              <a:extLst>
                <a:ext uri="{FF2B5EF4-FFF2-40B4-BE49-F238E27FC236}">
                  <a16:creationId xmlns:a16="http://schemas.microsoft.com/office/drawing/2014/main" id="{FF4741F2-A9A0-AC87-59A0-C5062339DFD2}"/>
                </a:ext>
              </a:extLst>
            </p:cNvPr>
            <p:cNvSpPr>
              <a:spLocks/>
            </p:cNvSpPr>
            <p:nvPr/>
          </p:nvSpPr>
          <p:spPr bwMode="gray">
            <a:xfrm>
              <a:off x="13951740" y="6266837"/>
              <a:ext cx="453969" cy="393202"/>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8" name="Bulgaria" descr="© INSCALE GmbH, 05.05.2010&#10;http://www.presentationload.com/">
              <a:extLst>
                <a:ext uri="{FF2B5EF4-FFF2-40B4-BE49-F238E27FC236}">
                  <a16:creationId xmlns:a16="http://schemas.microsoft.com/office/drawing/2014/main" id="{8CF3FF7D-420A-A8B8-BB2B-C00AFEEE032F}"/>
                </a:ext>
              </a:extLst>
            </p:cNvPr>
            <p:cNvSpPr>
              <a:spLocks/>
            </p:cNvSpPr>
            <p:nvPr/>
          </p:nvSpPr>
          <p:spPr bwMode="gray">
            <a:xfrm>
              <a:off x="15466001" y="4218779"/>
              <a:ext cx="314047" cy="198310"/>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59" name="Brazil" descr="© INSCALE GmbH, 05.05.2010&#10;http://www.presentationload.com/">
              <a:extLst>
                <a:ext uri="{FF2B5EF4-FFF2-40B4-BE49-F238E27FC236}">
                  <a16:creationId xmlns:a16="http://schemas.microsoft.com/office/drawing/2014/main" id="{ECCF62E4-2BBA-B827-6EBB-04ADCF640E3B}"/>
                </a:ext>
              </a:extLst>
            </p:cNvPr>
            <p:cNvSpPr>
              <a:spLocks noEditPoints="1"/>
            </p:cNvSpPr>
            <p:nvPr/>
          </p:nvSpPr>
          <p:spPr bwMode="gray">
            <a:xfrm>
              <a:off x="10086789" y="6954085"/>
              <a:ext cx="2213874" cy="2752404"/>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0" name="Botswana" descr="© INSCALE GmbH, 05.05.2010&#10;http://www.presentationload.com/">
              <a:extLst>
                <a:ext uri="{FF2B5EF4-FFF2-40B4-BE49-F238E27FC236}">
                  <a16:creationId xmlns:a16="http://schemas.microsoft.com/office/drawing/2014/main" id="{0B7D3186-7D52-D10B-1EC3-4117D9F707B5}"/>
                </a:ext>
              </a:extLst>
            </p:cNvPr>
            <p:cNvSpPr>
              <a:spLocks/>
            </p:cNvSpPr>
            <p:nvPr/>
          </p:nvSpPr>
          <p:spPr bwMode="gray">
            <a:xfrm>
              <a:off x="15378937" y="8578175"/>
              <a:ext cx="516155" cy="639378"/>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1" name="Bosnia and Herzegovina" descr="© INSCALE GmbH, 05.05.2010&#10;http://www.presentationload.com/">
              <a:extLst>
                <a:ext uri="{FF2B5EF4-FFF2-40B4-BE49-F238E27FC236}">
                  <a16:creationId xmlns:a16="http://schemas.microsoft.com/office/drawing/2014/main" id="{709DAA01-667F-B55F-CDAC-9228581A67A6}"/>
                </a:ext>
              </a:extLst>
            </p:cNvPr>
            <p:cNvSpPr>
              <a:spLocks/>
            </p:cNvSpPr>
            <p:nvPr/>
          </p:nvSpPr>
          <p:spPr bwMode="gray">
            <a:xfrm>
              <a:off x="15111535" y="4140139"/>
              <a:ext cx="211438" cy="205148"/>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2" name="Bolivia" descr="© INSCALE GmbH, 05.05.2010&#10;http://www.presentationload.com/">
              <a:extLst>
                <a:ext uri="{FF2B5EF4-FFF2-40B4-BE49-F238E27FC236}">
                  <a16:creationId xmlns:a16="http://schemas.microsoft.com/office/drawing/2014/main" id="{33516586-CACA-2F64-5A08-42A357150A67}"/>
                </a:ext>
              </a:extLst>
            </p:cNvPr>
            <p:cNvSpPr>
              <a:spLocks/>
            </p:cNvSpPr>
            <p:nvPr/>
          </p:nvSpPr>
          <p:spPr bwMode="gray">
            <a:xfrm>
              <a:off x="10351087" y="8010599"/>
              <a:ext cx="708934" cy="92658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3" name="Bhutan" descr="© INSCALE GmbH, 05.05.2010&#10;http://www.presentationload.com/">
              <a:extLst>
                <a:ext uri="{FF2B5EF4-FFF2-40B4-BE49-F238E27FC236}">
                  <a16:creationId xmlns:a16="http://schemas.microsoft.com/office/drawing/2014/main" id="{58A9545F-179E-A63D-9DFC-A6944960DE0B}"/>
                </a:ext>
              </a:extLst>
            </p:cNvPr>
            <p:cNvSpPr>
              <a:spLocks/>
            </p:cNvSpPr>
            <p:nvPr/>
          </p:nvSpPr>
          <p:spPr bwMode="gray">
            <a:xfrm>
              <a:off x="19147496" y="5329997"/>
              <a:ext cx="186560" cy="11625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4" name="Benin" descr="© INSCALE GmbH, 05.05.2010&#10;http://www.presentationload.com/">
              <a:extLst>
                <a:ext uri="{FF2B5EF4-FFF2-40B4-BE49-F238E27FC236}">
                  <a16:creationId xmlns:a16="http://schemas.microsoft.com/office/drawing/2014/main" id="{DEBAC067-FA3C-E78F-FE30-A1503CD6CD1E}"/>
                </a:ext>
              </a:extLst>
            </p:cNvPr>
            <p:cNvSpPr>
              <a:spLocks/>
            </p:cNvSpPr>
            <p:nvPr/>
          </p:nvSpPr>
          <p:spPr bwMode="gray">
            <a:xfrm>
              <a:off x="14309314" y="6454893"/>
              <a:ext cx="177235" cy="434230"/>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5" name="Belize" descr="© INSCALE GmbH, 05.05.2010&#10;http://www.presentationload.com/">
              <a:extLst>
                <a:ext uri="{FF2B5EF4-FFF2-40B4-BE49-F238E27FC236}">
                  <a16:creationId xmlns:a16="http://schemas.microsoft.com/office/drawing/2014/main" id="{C5B48F04-31DB-4D04-14F1-DA80C2126403}"/>
                </a:ext>
              </a:extLst>
            </p:cNvPr>
            <p:cNvSpPr>
              <a:spLocks/>
            </p:cNvSpPr>
            <p:nvPr/>
          </p:nvSpPr>
          <p:spPr bwMode="gray">
            <a:xfrm>
              <a:off x="9272136" y="6024081"/>
              <a:ext cx="87061" cy="184632"/>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6" name="Belgium" descr="© INSCALE GmbH, 05.05.2010&#10;http://www.presentationload.com/">
              <a:extLst>
                <a:ext uri="{FF2B5EF4-FFF2-40B4-BE49-F238E27FC236}">
                  <a16:creationId xmlns:a16="http://schemas.microsoft.com/office/drawing/2014/main" id="{6251928D-D833-78D5-053E-BC43A07DFCAE}"/>
                </a:ext>
              </a:extLst>
            </p:cNvPr>
            <p:cNvSpPr>
              <a:spLocks/>
            </p:cNvSpPr>
            <p:nvPr/>
          </p:nvSpPr>
          <p:spPr bwMode="gray">
            <a:xfrm>
              <a:off x="14477220" y="3719585"/>
              <a:ext cx="177235" cy="133346"/>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7" name="Bangladesh" descr="© INSCALE GmbH, 05.05.2010&#10;http://www.presentationload.com/">
              <a:extLst>
                <a:ext uri="{FF2B5EF4-FFF2-40B4-BE49-F238E27FC236}">
                  <a16:creationId xmlns:a16="http://schemas.microsoft.com/office/drawing/2014/main" id="{CD819842-6547-5B10-7028-6004BEC20804}"/>
                </a:ext>
              </a:extLst>
            </p:cNvPr>
            <p:cNvSpPr>
              <a:spLocks/>
            </p:cNvSpPr>
            <p:nvPr/>
          </p:nvSpPr>
          <p:spPr bwMode="gray">
            <a:xfrm>
              <a:off x="19122625" y="5456505"/>
              <a:ext cx="298501" cy="372686"/>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8" name="Bahrain" descr="© INSCALE GmbH, 05.05.2010&#10;http://www.presentationload.com/">
              <a:extLst>
                <a:ext uri="{FF2B5EF4-FFF2-40B4-BE49-F238E27FC236}">
                  <a16:creationId xmlns:a16="http://schemas.microsoft.com/office/drawing/2014/main" id="{583E625C-8503-6F0B-C9C2-ECAFF87DF7E1}"/>
                </a:ext>
              </a:extLst>
            </p:cNvPr>
            <p:cNvSpPr>
              <a:spLocks/>
            </p:cNvSpPr>
            <p:nvPr/>
          </p:nvSpPr>
          <p:spPr bwMode="gray">
            <a:xfrm>
              <a:off x="17064221" y="5470183"/>
              <a:ext cx="21767" cy="47868"/>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69" name="Belarus" descr="© INSCALE GmbH, 05.05.2010&#10;http://www.presentationload.com/">
              <a:extLst>
                <a:ext uri="{FF2B5EF4-FFF2-40B4-BE49-F238E27FC236}">
                  <a16:creationId xmlns:a16="http://schemas.microsoft.com/office/drawing/2014/main" id="{192799C3-8239-8C18-E0C4-47A346988380}"/>
                </a:ext>
              </a:extLst>
            </p:cNvPr>
            <p:cNvSpPr>
              <a:spLocks/>
            </p:cNvSpPr>
            <p:nvPr/>
          </p:nvSpPr>
          <p:spPr bwMode="gray">
            <a:xfrm>
              <a:off x="15469111" y="3401603"/>
              <a:ext cx="453969" cy="324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0" name="Azerbaijan" descr="© INSCALE GmbH, 05.05.2010&#10;http://www.presentationload.com/">
              <a:extLst>
                <a:ext uri="{FF2B5EF4-FFF2-40B4-BE49-F238E27FC236}">
                  <a16:creationId xmlns:a16="http://schemas.microsoft.com/office/drawing/2014/main" id="{75D9E01D-3CB0-EDEB-DE5F-27CA86DA9641}"/>
                </a:ext>
              </a:extLst>
            </p:cNvPr>
            <p:cNvSpPr>
              <a:spLocks noEditPoints="1"/>
            </p:cNvSpPr>
            <p:nvPr/>
          </p:nvSpPr>
          <p:spPr bwMode="gray">
            <a:xfrm>
              <a:off x="16647565" y="4376063"/>
              <a:ext cx="286061" cy="253016"/>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1" name="Austria" descr="© INSCALE GmbH, 05.05.2010&#10;http://www.presentationload.com/">
              <a:extLst>
                <a:ext uri="{FF2B5EF4-FFF2-40B4-BE49-F238E27FC236}">
                  <a16:creationId xmlns:a16="http://schemas.microsoft.com/office/drawing/2014/main" id="{13CD61FA-5D3F-3336-1804-588528A9B8D3}"/>
                </a:ext>
              </a:extLst>
            </p:cNvPr>
            <p:cNvSpPr>
              <a:spLocks/>
            </p:cNvSpPr>
            <p:nvPr/>
          </p:nvSpPr>
          <p:spPr bwMode="gray">
            <a:xfrm>
              <a:off x="14809925" y="3883705"/>
              <a:ext cx="363795" cy="177794"/>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2" name="Australia" descr="© INSCALE GmbH, 05.05.2010&#10;http://www.presentationload.com/">
              <a:extLst>
                <a:ext uri="{FF2B5EF4-FFF2-40B4-BE49-F238E27FC236}">
                  <a16:creationId xmlns:a16="http://schemas.microsoft.com/office/drawing/2014/main" id="{88E8A18E-300E-C47F-171D-D28A687D1B59}"/>
                </a:ext>
              </a:extLst>
            </p:cNvPr>
            <p:cNvSpPr>
              <a:spLocks noChangeAspect="1" noEditPoints="1"/>
            </p:cNvSpPr>
            <p:nvPr/>
          </p:nvSpPr>
          <p:spPr bwMode="gray">
            <a:xfrm>
              <a:off x="20422340" y="8075559"/>
              <a:ext cx="2257406" cy="2328432"/>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3" name="Armenia" descr="© INSCALE GmbH, 05.05.2010&#10;http://www.presentationload.com/">
              <a:extLst>
                <a:ext uri="{FF2B5EF4-FFF2-40B4-BE49-F238E27FC236}">
                  <a16:creationId xmlns:a16="http://schemas.microsoft.com/office/drawing/2014/main" id="{20EC4CAF-1091-48C1-BD20-7F5402A10783}"/>
                </a:ext>
              </a:extLst>
            </p:cNvPr>
            <p:cNvSpPr>
              <a:spLocks/>
            </p:cNvSpPr>
            <p:nvPr/>
          </p:nvSpPr>
          <p:spPr bwMode="gray">
            <a:xfrm>
              <a:off x="16566720" y="4413667"/>
              <a:ext cx="177235" cy="184632"/>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4" name="Argentina" descr="© INSCALE GmbH, 05.05.2010&#10;http://www.presentationload.com/">
              <a:extLst>
                <a:ext uri="{FF2B5EF4-FFF2-40B4-BE49-F238E27FC236}">
                  <a16:creationId xmlns:a16="http://schemas.microsoft.com/office/drawing/2014/main" id="{4E99F8D2-4379-265C-98A6-BBBF144A0676}"/>
                </a:ext>
              </a:extLst>
            </p:cNvPr>
            <p:cNvSpPr>
              <a:spLocks noEditPoints="1"/>
            </p:cNvSpPr>
            <p:nvPr/>
          </p:nvSpPr>
          <p:spPr bwMode="gray">
            <a:xfrm>
              <a:off x="10466134" y="8868797"/>
              <a:ext cx="867515" cy="2133538"/>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5" name="Angola" descr="© INSCALE GmbH, 05.05.2010&#10;http://www.presentationload.com/">
              <a:extLst>
                <a:ext uri="{FF2B5EF4-FFF2-40B4-BE49-F238E27FC236}">
                  <a16:creationId xmlns:a16="http://schemas.microsoft.com/office/drawing/2014/main" id="{1FE310C6-138D-8C24-141D-DE2AE31CB7D6}"/>
                </a:ext>
              </a:extLst>
            </p:cNvPr>
            <p:cNvSpPr>
              <a:spLocks noEditPoints="1"/>
            </p:cNvSpPr>
            <p:nvPr/>
          </p:nvSpPr>
          <p:spPr bwMode="gray">
            <a:xfrm>
              <a:off x="14921862" y="7627653"/>
              <a:ext cx="705824" cy="967618"/>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6" name="Algeria" descr="© INSCALE GmbH, 05.05.2010&#10;http://www.presentationload.com/">
              <a:extLst>
                <a:ext uri="{FF2B5EF4-FFF2-40B4-BE49-F238E27FC236}">
                  <a16:creationId xmlns:a16="http://schemas.microsoft.com/office/drawing/2014/main" id="{ECCF9558-93AA-5E55-9E9A-C0749D278390}"/>
                </a:ext>
              </a:extLst>
            </p:cNvPr>
            <p:cNvSpPr>
              <a:spLocks/>
            </p:cNvSpPr>
            <p:nvPr/>
          </p:nvSpPr>
          <p:spPr bwMode="gray">
            <a:xfrm>
              <a:off x="13765179" y="4707715"/>
              <a:ext cx="1175345" cy="1278750"/>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7" name="Albania" descr="© INSCALE GmbH, 05.05.2010&#10;http://www.presentationload.com/">
              <a:extLst>
                <a:ext uri="{FF2B5EF4-FFF2-40B4-BE49-F238E27FC236}">
                  <a16:creationId xmlns:a16="http://schemas.microsoft.com/office/drawing/2014/main" id="{B2B9DFEC-DE25-6235-4D09-3AD242F02672}"/>
                </a:ext>
              </a:extLst>
            </p:cNvPr>
            <p:cNvSpPr>
              <a:spLocks/>
            </p:cNvSpPr>
            <p:nvPr/>
          </p:nvSpPr>
          <p:spPr bwMode="gray">
            <a:xfrm>
              <a:off x="15291880" y="4324769"/>
              <a:ext cx="115047" cy="215406"/>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FF1628"/>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sp>
          <p:nvSpPr>
            <p:cNvPr id="178" name="Afghanistan" descr="© INSCALE GmbH, 05.05.2010&#10;http://www.presentationload.com/">
              <a:extLst>
                <a:ext uri="{FF2B5EF4-FFF2-40B4-BE49-F238E27FC236}">
                  <a16:creationId xmlns:a16="http://schemas.microsoft.com/office/drawing/2014/main" id="{9899C6CB-7568-4E03-33A8-9C53ACBCCEE4}"/>
                </a:ext>
              </a:extLst>
            </p:cNvPr>
            <p:cNvSpPr>
              <a:spLocks/>
            </p:cNvSpPr>
            <p:nvPr/>
          </p:nvSpPr>
          <p:spPr bwMode="gray">
            <a:xfrm>
              <a:off x="17530640" y="4611967"/>
              <a:ext cx="721376" cy="646214"/>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chemeClr val="accent3">
                <a:lumMod val="75000"/>
              </a:schemeClr>
            </a:solidFill>
            <a:ln w="3175">
              <a:solidFill>
                <a:srgbClr val="11111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0">
                <a:solidFill>
                  <a:schemeClr val="lt1"/>
                </a:solidFill>
              </a:endParaRPr>
            </a:p>
          </p:txBody>
        </p:sp>
      </p:grpSp>
      <p:sp>
        <p:nvSpPr>
          <p:cNvPr id="185" name="Date Placeholder 2">
            <a:extLst>
              <a:ext uri="{FF2B5EF4-FFF2-40B4-BE49-F238E27FC236}">
                <a16:creationId xmlns:a16="http://schemas.microsoft.com/office/drawing/2014/main" id="{2DAD60ED-5BE8-42E0-83C0-7685AF9F0C88}"/>
              </a:ext>
            </a:extLst>
          </p:cNvPr>
          <p:cNvSpPr>
            <a:spLocks noGrp="1"/>
          </p:cNvSpPr>
          <p:nvPr>
            <p:ph type="dt" sz="half" idx="10"/>
          </p:nvPr>
        </p:nvSpPr>
        <p:spPr>
          <a:xfrm>
            <a:off x="10669587" y="12877800"/>
            <a:ext cx="5334000" cy="228600"/>
          </a:xfrm>
        </p:spPr>
        <p:txBody>
          <a:bodyPr/>
          <a:lstStyle/>
          <a:p>
            <a:fld id="{8543CF23-A3BB-A94C-B765-5273BB917AB1}" type="datetime2">
              <a:rPr lang="en-US" smtClean="0"/>
              <a:t>Friday, March 1, 2024</a:t>
            </a:fld>
            <a:endParaRPr lang="en-US"/>
          </a:p>
        </p:txBody>
      </p:sp>
      <p:sp>
        <p:nvSpPr>
          <p:cNvPr id="186" name="Footer Placeholder 3">
            <a:extLst>
              <a:ext uri="{FF2B5EF4-FFF2-40B4-BE49-F238E27FC236}">
                <a16:creationId xmlns:a16="http://schemas.microsoft.com/office/drawing/2014/main" id="{0FB55773-507B-BD9A-D4D9-A91143F7016C}"/>
              </a:ext>
            </a:extLst>
          </p:cNvPr>
          <p:cNvSpPr>
            <a:spLocks noGrp="1"/>
          </p:cNvSpPr>
          <p:nvPr>
            <p:ph type="ftr" sz="quarter" idx="11"/>
          </p:nvPr>
        </p:nvSpPr>
        <p:spPr>
          <a:xfrm>
            <a:off x="16293147" y="12877799"/>
            <a:ext cx="5577840" cy="228600"/>
          </a:xfrm>
        </p:spPr>
        <p:txBody>
          <a:bodyPr/>
          <a:lstStyle/>
          <a:p>
            <a:r>
              <a:rPr lang="en-US"/>
              <a:t>©Great Place To Work® Institute, Inc. All Rights Reserved.</a:t>
            </a:r>
            <a:endParaRPr lang="en-US" baseline="30000"/>
          </a:p>
        </p:txBody>
      </p:sp>
      <p:sp>
        <p:nvSpPr>
          <p:cNvPr id="187" name="Slide Number Placeholder 4">
            <a:extLst>
              <a:ext uri="{FF2B5EF4-FFF2-40B4-BE49-F238E27FC236}">
                <a16:creationId xmlns:a16="http://schemas.microsoft.com/office/drawing/2014/main" id="{52077AEB-44FA-9647-F37B-6A3E2002E64E}"/>
              </a:ext>
            </a:extLst>
          </p:cNvPr>
          <p:cNvSpPr>
            <a:spLocks noGrp="1"/>
          </p:cNvSpPr>
          <p:nvPr>
            <p:ph type="sldNum" sz="quarter" idx="12"/>
          </p:nvPr>
        </p:nvSpPr>
        <p:spPr>
          <a:xfrm>
            <a:off x="22130068" y="12877108"/>
            <a:ext cx="731520" cy="228600"/>
          </a:xfrm>
        </p:spPr>
        <p:txBody>
          <a:bodyPr/>
          <a:lstStyle/>
          <a:p>
            <a:fld id="{9B1748D1-B24F-F743-AFA7-ADB2C4425DB8}" type="slidenum">
              <a:rPr lang="en-US" smtClean="0"/>
              <a:pPr/>
              <a:t>4</a:t>
            </a:fld>
            <a:endParaRPr lang="en-US"/>
          </a:p>
        </p:txBody>
      </p:sp>
      <p:sp>
        <p:nvSpPr>
          <p:cNvPr id="188" name="Title 1">
            <a:extLst>
              <a:ext uri="{FF2B5EF4-FFF2-40B4-BE49-F238E27FC236}">
                <a16:creationId xmlns:a16="http://schemas.microsoft.com/office/drawing/2014/main" id="{86217570-88B3-54C5-309D-5A48149F0436}"/>
              </a:ext>
            </a:extLst>
          </p:cNvPr>
          <p:cNvSpPr>
            <a:spLocks noGrp="1"/>
          </p:cNvSpPr>
          <p:nvPr>
            <p:ph type="title"/>
          </p:nvPr>
        </p:nvSpPr>
        <p:spPr>
          <a:xfrm>
            <a:off x="1525587" y="2881417"/>
            <a:ext cx="17526000" cy="4296397"/>
          </a:xfrm>
        </p:spPr>
        <p:txBody>
          <a:bodyPr>
            <a:normAutofit fontScale="90000"/>
          </a:bodyPr>
          <a:lstStyle/>
          <a:p>
            <a:pPr>
              <a:lnSpc>
                <a:spcPct val="100000"/>
              </a:lnSpc>
            </a:pPr>
            <a:br>
              <a:rPr lang="en-US" dirty="0"/>
            </a:br>
            <a:r>
              <a:rPr lang="en-US" dirty="0"/>
              <a:t>Surveys conducted</a:t>
            </a:r>
            <a:br>
              <a:rPr lang="en-US" dirty="0"/>
            </a:br>
            <a:r>
              <a:rPr lang="en-US" dirty="0"/>
              <a:t>in 97 countries.</a:t>
            </a:r>
            <a:br>
              <a:rPr lang="en-US" dirty="0"/>
            </a:br>
            <a:br>
              <a:rPr lang="en-US" dirty="0"/>
            </a:br>
            <a:endParaRPr lang="en-US" dirty="0"/>
          </a:p>
        </p:txBody>
      </p:sp>
      <p:sp>
        <p:nvSpPr>
          <p:cNvPr id="189" name="Retângulo 188">
            <a:extLst>
              <a:ext uri="{FF2B5EF4-FFF2-40B4-BE49-F238E27FC236}">
                <a16:creationId xmlns:a16="http://schemas.microsoft.com/office/drawing/2014/main" id="{1DEAEF6E-57CD-3980-276C-620079A2B77A}"/>
              </a:ext>
            </a:extLst>
          </p:cNvPr>
          <p:cNvSpPr/>
          <p:nvPr/>
        </p:nvSpPr>
        <p:spPr>
          <a:xfrm>
            <a:off x="1404276" y="6676241"/>
            <a:ext cx="8487403" cy="5078313"/>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l">
              <a:buClr>
                <a:schemeClr val="accent1"/>
              </a:buClr>
              <a:buFont typeface="Arial" panose="020B0604020202020204" pitchFamily="34" charset="0"/>
              <a:buChar char="•"/>
            </a:pPr>
            <a:r>
              <a:rPr lang="en-US" sz="3600" b="1" kern="1200" dirty="0">
                <a:solidFill>
                  <a:schemeClr val="bg1"/>
                </a:solidFill>
                <a:latin typeface="+mj-lt"/>
                <a:ea typeface="+mn-ea"/>
                <a:cs typeface="Arial" panose="020B0604020202020204" pitchFamily="34" charset="0"/>
              </a:rPr>
              <a:t>In 1997, the first list of the best companies in the world was published in Brazil.</a:t>
            </a:r>
          </a:p>
          <a:p>
            <a:pPr marR="0" lvl="0" algn="l" defTabSz="1828800" rtl="0" eaLnBrk="1" fontAlgn="auto" latinLnBrk="0" hangingPunct="1">
              <a:spcBef>
                <a:spcPts val="0"/>
              </a:spcBef>
              <a:spcAft>
                <a:spcPts val="0"/>
              </a:spcAft>
              <a:buClr>
                <a:schemeClr val="accent1"/>
              </a:buClr>
              <a:buSzTx/>
              <a:tabLst/>
              <a:defRPr/>
            </a:pPr>
            <a:endParaRPr lang="pt-BR" sz="3600" b="1" dirty="0">
              <a:solidFill>
                <a:schemeClr val="bg1"/>
              </a:solidFill>
              <a:latin typeface="+mj-lt"/>
              <a:cs typeface="Arial" panose="020B0604020202020204" pitchFamily="34" charset="0"/>
            </a:endParaRPr>
          </a:p>
          <a:p>
            <a:pPr marL="571500" marR="0" lvl="0" indent="-571500" algn="l" defTabSz="1828800" rtl="0" eaLnBrk="1" fontAlgn="auto" latinLnBrk="0" hangingPunct="1">
              <a:spcBef>
                <a:spcPts val="0"/>
              </a:spcBef>
              <a:spcAft>
                <a:spcPts val="0"/>
              </a:spcAft>
              <a:buClr>
                <a:schemeClr val="accent1"/>
              </a:buClr>
              <a:buSzTx/>
              <a:buFont typeface="Arial" panose="020B0604020202020204" pitchFamily="34" charset="0"/>
              <a:buChar char="•"/>
              <a:tabLst/>
              <a:defRPr/>
            </a:pPr>
            <a:r>
              <a:rPr lang="en-US" sz="3600" b="1" dirty="0">
                <a:solidFill>
                  <a:schemeClr val="bg1"/>
                </a:solidFill>
                <a:latin typeface="+mj-lt"/>
                <a:cs typeface="Arial" panose="020B0604020202020204" pitchFamily="34" charset="0"/>
              </a:rPr>
              <a:t>12 million employees impacted every year.</a:t>
            </a:r>
          </a:p>
          <a:p>
            <a:pPr marR="0" lvl="0" algn="l" defTabSz="1828800" rtl="0" eaLnBrk="1" fontAlgn="auto" latinLnBrk="0" hangingPunct="1">
              <a:spcBef>
                <a:spcPts val="0"/>
              </a:spcBef>
              <a:spcAft>
                <a:spcPts val="0"/>
              </a:spcAft>
              <a:buClr>
                <a:schemeClr val="accent1"/>
              </a:buClr>
              <a:buSzTx/>
              <a:tabLst/>
              <a:defRPr/>
            </a:pPr>
            <a:endParaRPr lang="pt-BR" sz="3600" b="1" kern="1200" dirty="0">
              <a:solidFill>
                <a:schemeClr val="bg1"/>
              </a:solidFill>
              <a:latin typeface="+mj-lt"/>
              <a:ea typeface="+mn-ea"/>
              <a:cs typeface="Arial" panose="020B0604020202020204" pitchFamily="34" charset="0"/>
            </a:endParaRPr>
          </a:p>
          <a:p>
            <a:pPr marL="571500" indent="-571500" algn="l">
              <a:buClr>
                <a:schemeClr val="accent1"/>
              </a:buClr>
              <a:buFont typeface="Arial" panose="020B0604020202020204" pitchFamily="34" charset="0"/>
              <a:buChar char="•"/>
            </a:pPr>
            <a:r>
              <a:rPr lang="pt-BR" sz="3600" b="1" kern="1200" dirty="0">
                <a:solidFill>
                  <a:schemeClr val="bg1"/>
                </a:solidFill>
                <a:latin typeface="+mj-lt"/>
                <a:ea typeface="+mn-ea"/>
                <a:cs typeface="Arial" panose="020B0604020202020204" pitchFamily="34" charset="0"/>
              </a:rPr>
              <a:t>Over 10,000 </a:t>
            </a:r>
            <a:r>
              <a:rPr lang="pt-BR" sz="3600" b="1" kern="1200" dirty="0" err="1">
                <a:solidFill>
                  <a:schemeClr val="bg1"/>
                </a:solidFill>
                <a:latin typeface="+mj-lt"/>
                <a:ea typeface="+mn-ea"/>
                <a:cs typeface="Arial" panose="020B0604020202020204" pitchFamily="34" charset="0"/>
              </a:rPr>
              <a:t>participating</a:t>
            </a:r>
            <a:r>
              <a:rPr lang="pt-BR" sz="3600" b="1" kern="1200" dirty="0">
                <a:solidFill>
                  <a:schemeClr val="bg1"/>
                </a:solidFill>
                <a:latin typeface="+mj-lt"/>
                <a:ea typeface="+mn-ea"/>
                <a:cs typeface="Arial" panose="020B0604020202020204" pitchFamily="34" charset="0"/>
              </a:rPr>
              <a:t> </a:t>
            </a:r>
            <a:r>
              <a:rPr lang="pt-BR" sz="3600" b="1" kern="1200" dirty="0" err="1">
                <a:solidFill>
                  <a:schemeClr val="bg1"/>
                </a:solidFill>
                <a:latin typeface="+mj-lt"/>
                <a:ea typeface="+mn-ea"/>
                <a:cs typeface="Arial" panose="020B0604020202020204" pitchFamily="34" charset="0"/>
              </a:rPr>
              <a:t>companies</a:t>
            </a:r>
            <a:r>
              <a:rPr lang="pt-BR" sz="3600" b="1" kern="1200" dirty="0">
                <a:solidFill>
                  <a:schemeClr val="bg1"/>
                </a:solidFill>
                <a:latin typeface="+mj-lt"/>
                <a:ea typeface="+mn-ea"/>
                <a:cs typeface="Arial" panose="020B0604020202020204" pitchFamily="34" charset="0"/>
              </a:rPr>
              <a:t>.</a:t>
            </a:r>
          </a:p>
        </p:txBody>
      </p:sp>
    </p:spTree>
    <p:extLst>
      <p:ext uri="{BB962C8B-B14F-4D97-AF65-F5344CB8AC3E}">
        <p14:creationId xmlns:p14="http://schemas.microsoft.com/office/powerpoint/2010/main" val="153167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DC405-836A-4A9A-BF79-A887A1C2B0F1}"/>
              </a:ext>
            </a:extLst>
          </p:cNvPr>
          <p:cNvSpPr>
            <a:spLocks noGrp="1"/>
          </p:cNvSpPr>
          <p:nvPr>
            <p:ph type="title"/>
          </p:nvPr>
        </p:nvSpPr>
        <p:spPr/>
        <p:txBody>
          <a:bodyPr/>
          <a:lstStyle/>
          <a:p>
            <a:r>
              <a:rPr lang="en-US" dirty="0"/>
              <a:t>Many companies in Brazil are already doing this...</a:t>
            </a:r>
            <a:endParaRPr lang="pt-BR" dirty="0"/>
          </a:p>
        </p:txBody>
      </p:sp>
      <p:grpSp>
        <p:nvGrpSpPr>
          <p:cNvPr id="4" name="Group 1">
            <a:extLst>
              <a:ext uri="{FF2B5EF4-FFF2-40B4-BE49-F238E27FC236}">
                <a16:creationId xmlns:a16="http://schemas.microsoft.com/office/drawing/2014/main" id="{27ECC3EF-C74A-4952-9982-E54C75B2869E}"/>
              </a:ext>
            </a:extLst>
          </p:cNvPr>
          <p:cNvGrpSpPr/>
          <p:nvPr/>
        </p:nvGrpSpPr>
        <p:grpSpPr>
          <a:xfrm>
            <a:off x="1430409" y="3245006"/>
            <a:ext cx="22060674" cy="8223821"/>
            <a:chOff x="87769" y="2206924"/>
            <a:chExt cx="11884485" cy="4433978"/>
          </a:xfrm>
        </p:grpSpPr>
        <p:pic>
          <p:nvPicPr>
            <p:cNvPr id="5" name="Imagem 3" descr="Uma imagem contendo desenho&#10;&#10;Descrição gerada com muito alta confiança">
              <a:extLst>
                <a:ext uri="{FF2B5EF4-FFF2-40B4-BE49-F238E27FC236}">
                  <a16:creationId xmlns:a16="http://schemas.microsoft.com/office/drawing/2014/main" id="{F07C1030-1E18-4F08-8BA2-622AF1EF5CB4}"/>
                </a:ext>
              </a:extLst>
            </p:cNvPr>
            <p:cNvPicPr>
              <a:picLocks noChangeAspect="1"/>
            </p:cNvPicPr>
            <p:nvPr/>
          </p:nvPicPr>
          <p:blipFill>
            <a:blip r:embed="rId2"/>
            <a:stretch>
              <a:fillRect/>
            </a:stretch>
          </p:blipFill>
          <p:spPr>
            <a:xfrm>
              <a:off x="9905867" y="5246489"/>
              <a:ext cx="2066387" cy="1214347"/>
            </a:xfrm>
            <a:prstGeom prst="rect">
              <a:avLst/>
            </a:prstGeom>
          </p:spPr>
        </p:pic>
        <p:pic>
          <p:nvPicPr>
            <p:cNvPr id="7" name="Imagem 6" descr="Uma imagem contendo placar&#10;&#10;Descrição gerada com muito alta confiança">
              <a:extLst>
                <a:ext uri="{FF2B5EF4-FFF2-40B4-BE49-F238E27FC236}">
                  <a16:creationId xmlns:a16="http://schemas.microsoft.com/office/drawing/2014/main" id="{91CBFED5-07A3-4D10-BEA3-43D4E32F62D8}"/>
                </a:ext>
              </a:extLst>
            </p:cNvPr>
            <p:cNvPicPr>
              <a:picLocks noChangeAspect="1"/>
            </p:cNvPicPr>
            <p:nvPr/>
          </p:nvPicPr>
          <p:blipFill>
            <a:blip r:embed="rId3"/>
            <a:stretch>
              <a:fillRect/>
            </a:stretch>
          </p:blipFill>
          <p:spPr>
            <a:xfrm>
              <a:off x="6069589" y="5134155"/>
              <a:ext cx="1549879" cy="1506747"/>
            </a:xfrm>
            <a:prstGeom prst="rect">
              <a:avLst/>
            </a:prstGeom>
          </p:spPr>
        </p:pic>
        <p:pic>
          <p:nvPicPr>
            <p:cNvPr id="8" name="Imagem 7" descr="Uma imagem contendo desenho&#10;&#10;Descrição gerada com muito alta confiança">
              <a:extLst>
                <a:ext uri="{FF2B5EF4-FFF2-40B4-BE49-F238E27FC236}">
                  <a16:creationId xmlns:a16="http://schemas.microsoft.com/office/drawing/2014/main" id="{29C2BDD4-C545-404E-BBDD-DADAB6A63AE0}"/>
                </a:ext>
              </a:extLst>
            </p:cNvPr>
            <p:cNvPicPr>
              <a:picLocks noChangeAspect="1"/>
            </p:cNvPicPr>
            <p:nvPr/>
          </p:nvPicPr>
          <p:blipFill>
            <a:blip r:embed="rId4"/>
            <a:stretch>
              <a:fillRect/>
            </a:stretch>
          </p:blipFill>
          <p:spPr>
            <a:xfrm>
              <a:off x="4200892" y="5258520"/>
              <a:ext cx="1258018" cy="1258018"/>
            </a:xfrm>
            <a:prstGeom prst="rect">
              <a:avLst/>
            </a:prstGeom>
          </p:spPr>
        </p:pic>
        <p:pic>
          <p:nvPicPr>
            <p:cNvPr id="9" name="Imagem 9" descr="Desenho com traços pretos em fundo branco&#10;&#10;Descrição gerada com alta confiança">
              <a:extLst>
                <a:ext uri="{FF2B5EF4-FFF2-40B4-BE49-F238E27FC236}">
                  <a16:creationId xmlns:a16="http://schemas.microsoft.com/office/drawing/2014/main" id="{CE25EF68-BAC2-460E-8DE3-C847D61F80DC}"/>
                </a:ext>
              </a:extLst>
            </p:cNvPr>
            <p:cNvPicPr>
              <a:picLocks noChangeAspect="1"/>
            </p:cNvPicPr>
            <p:nvPr/>
          </p:nvPicPr>
          <p:blipFill>
            <a:blip r:embed="rId5"/>
            <a:stretch>
              <a:fillRect/>
            </a:stretch>
          </p:blipFill>
          <p:spPr>
            <a:xfrm>
              <a:off x="2495909" y="2206924"/>
              <a:ext cx="1100767" cy="1048110"/>
            </a:xfrm>
            <a:prstGeom prst="rect">
              <a:avLst/>
            </a:prstGeom>
          </p:spPr>
        </p:pic>
        <p:pic>
          <p:nvPicPr>
            <p:cNvPr id="10" name="Imagem 13" descr="Uma imagem contendo desenho&#10;&#10;Descrição gerada com muito alta confiança">
              <a:extLst>
                <a:ext uri="{FF2B5EF4-FFF2-40B4-BE49-F238E27FC236}">
                  <a16:creationId xmlns:a16="http://schemas.microsoft.com/office/drawing/2014/main" id="{22E8CC08-75E9-4B37-A582-2DF0E43088D2}"/>
                </a:ext>
              </a:extLst>
            </p:cNvPr>
            <p:cNvPicPr>
              <a:picLocks noChangeAspect="1"/>
            </p:cNvPicPr>
            <p:nvPr/>
          </p:nvPicPr>
          <p:blipFill>
            <a:blip r:embed="rId6"/>
            <a:stretch>
              <a:fillRect/>
            </a:stretch>
          </p:blipFill>
          <p:spPr>
            <a:xfrm>
              <a:off x="87769" y="5328221"/>
              <a:ext cx="1219201" cy="1204824"/>
            </a:xfrm>
            <a:prstGeom prst="rect">
              <a:avLst/>
            </a:prstGeom>
          </p:spPr>
        </p:pic>
        <p:pic>
          <p:nvPicPr>
            <p:cNvPr id="12" name="Imagem 18" descr="Desenho de bandeira&#10;&#10;Descrição gerada com alta confiança">
              <a:extLst>
                <a:ext uri="{FF2B5EF4-FFF2-40B4-BE49-F238E27FC236}">
                  <a16:creationId xmlns:a16="http://schemas.microsoft.com/office/drawing/2014/main" id="{C36EB6CE-4FBB-42B2-922E-C36EBFE5D41C}"/>
                </a:ext>
              </a:extLst>
            </p:cNvPr>
            <p:cNvPicPr>
              <a:picLocks noChangeAspect="1"/>
            </p:cNvPicPr>
            <p:nvPr/>
          </p:nvPicPr>
          <p:blipFill>
            <a:blip r:embed="rId7"/>
            <a:stretch>
              <a:fillRect/>
            </a:stretch>
          </p:blipFill>
          <p:spPr>
            <a:xfrm>
              <a:off x="8619675" y="3677369"/>
              <a:ext cx="933630" cy="1343565"/>
            </a:xfrm>
            <a:prstGeom prst="rect">
              <a:avLst/>
            </a:prstGeom>
          </p:spPr>
        </p:pic>
        <p:pic>
          <p:nvPicPr>
            <p:cNvPr id="13" name="Imagem 19">
              <a:extLst>
                <a:ext uri="{FF2B5EF4-FFF2-40B4-BE49-F238E27FC236}">
                  <a16:creationId xmlns:a16="http://schemas.microsoft.com/office/drawing/2014/main" id="{F81DCAC8-822B-4F45-887C-9F71758D61BD}"/>
                </a:ext>
              </a:extLst>
            </p:cNvPr>
            <p:cNvPicPr>
              <a:picLocks noChangeAspect="1"/>
            </p:cNvPicPr>
            <p:nvPr/>
          </p:nvPicPr>
          <p:blipFill>
            <a:blip r:embed="rId8"/>
            <a:stretch>
              <a:fillRect/>
            </a:stretch>
          </p:blipFill>
          <p:spPr>
            <a:xfrm>
              <a:off x="3723288" y="3334919"/>
              <a:ext cx="1093577" cy="1625901"/>
            </a:xfrm>
            <a:prstGeom prst="rect">
              <a:avLst/>
            </a:prstGeom>
          </p:spPr>
        </p:pic>
        <p:pic>
          <p:nvPicPr>
            <p:cNvPr id="14" name="Imagem 20" descr="Tela de celular com texto preto sobre fundo branco&#10;&#10;Descrição gerada com alta confiança">
              <a:extLst>
                <a:ext uri="{FF2B5EF4-FFF2-40B4-BE49-F238E27FC236}">
                  <a16:creationId xmlns:a16="http://schemas.microsoft.com/office/drawing/2014/main" id="{95A496FE-8F87-4E51-BFE7-61173B4C9D5F}"/>
                </a:ext>
              </a:extLst>
            </p:cNvPr>
            <p:cNvPicPr>
              <a:picLocks noChangeAspect="1"/>
            </p:cNvPicPr>
            <p:nvPr/>
          </p:nvPicPr>
          <p:blipFill>
            <a:blip r:embed="rId9"/>
            <a:stretch>
              <a:fillRect/>
            </a:stretch>
          </p:blipFill>
          <p:spPr>
            <a:xfrm>
              <a:off x="1319506" y="3769446"/>
              <a:ext cx="1924050" cy="1038225"/>
            </a:xfrm>
            <a:prstGeom prst="rect">
              <a:avLst/>
            </a:prstGeom>
          </p:spPr>
        </p:pic>
        <p:pic>
          <p:nvPicPr>
            <p:cNvPr id="15" name="Imagem 21" descr="Uma imagem contendo texto, desenho&#10;&#10;Descrição gerada com muito alta confiança">
              <a:extLst>
                <a:ext uri="{FF2B5EF4-FFF2-40B4-BE49-F238E27FC236}">
                  <a16:creationId xmlns:a16="http://schemas.microsoft.com/office/drawing/2014/main" id="{40CCC4EB-2645-4761-9764-9B8C9E18C935}"/>
                </a:ext>
              </a:extLst>
            </p:cNvPr>
            <p:cNvPicPr>
              <a:picLocks noChangeAspect="1"/>
            </p:cNvPicPr>
            <p:nvPr/>
          </p:nvPicPr>
          <p:blipFill>
            <a:blip r:embed="rId10"/>
            <a:stretch>
              <a:fillRect/>
            </a:stretch>
          </p:blipFill>
          <p:spPr>
            <a:xfrm>
              <a:off x="7053982" y="2339646"/>
              <a:ext cx="1218302" cy="956634"/>
            </a:xfrm>
            <a:prstGeom prst="rect">
              <a:avLst/>
            </a:prstGeom>
          </p:spPr>
        </p:pic>
        <p:pic>
          <p:nvPicPr>
            <p:cNvPr id="16" name="Imagem 22" descr="Uma imagem contendo desenho, comida&#10;&#10;Descrição gerada com muito alta confiança">
              <a:extLst>
                <a:ext uri="{FF2B5EF4-FFF2-40B4-BE49-F238E27FC236}">
                  <a16:creationId xmlns:a16="http://schemas.microsoft.com/office/drawing/2014/main" id="{C6F899C8-A94F-4848-9055-3983A7CA1156}"/>
                </a:ext>
              </a:extLst>
            </p:cNvPr>
            <p:cNvPicPr>
              <a:picLocks noChangeAspect="1"/>
            </p:cNvPicPr>
            <p:nvPr/>
          </p:nvPicPr>
          <p:blipFill>
            <a:blip r:embed="rId11"/>
            <a:stretch>
              <a:fillRect/>
            </a:stretch>
          </p:blipFill>
          <p:spPr>
            <a:xfrm>
              <a:off x="4754323" y="2292200"/>
              <a:ext cx="1346260" cy="1037147"/>
            </a:xfrm>
            <a:prstGeom prst="rect">
              <a:avLst/>
            </a:prstGeom>
          </p:spPr>
        </p:pic>
        <p:pic>
          <p:nvPicPr>
            <p:cNvPr id="17" name="Imagem 23" descr="Uma imagem contendo placa&#10;&#10;Descrição gerada com muito alta confiança">
              <a:extLst>
                <a:ext uri="{FF2B5EF4-FFF2-40B4-BE49-F238E27FC236}">
                  <a16:creationId xmlns:a16="http://schemas.microsoft.com/office/drawing/2014/main" id="{1CDD1D18-0F96-4939-BAD9-B5A31E72089A}"/>
                </a:ext>
              </a:extLst>
            </p:cNvPr>
            <p:cNvPicPr>
              <a:picLocks noChangeAspect="1"/>
            </p:cNvPicPr>
            <p:nvPr/>
          </p:nvPicPr>
          <p:blipFill>
            <a:blip r:embed="rId12"/>
            <a:stretch>
              <a:fillRect/>
            </a:stretch>
          </p:blipFill>
          <p:spPr>
            <a:xfrm>
              <a:off x="9454551" y="2343722"/>
              <a:ext cx="2139351" cy="1049124"/>
            </a:xfrm>
            <a:prstGeom prst="rect">
              <a:avLst/>
            </a:prstGeom>
          </p:spPr>
        </p:pic>
      </p:grpSp>
      <p:pic>
        <p:nvPicPr>
          <p:cNvPr id="1028" name="Picture 4">
            <a:extLst>
              <a:ext uri="{FF2B5EF4-FFF2-40B4-BE49-F238E27FC236}">
                <a16:creationId xmlns:a16="http://schemas.microsoft.com/office/drawing/2014/main" id="{6255BE46-5752-BD8D-B671-22AFF2FAE2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4111" y="3158133"/>
            <a:ext cx="2171638" cy="2199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azine Luiza Logo – Magalu Logo – PNG e Vetor – Download de Logo">
            <a:extLst>
              <a:ext uri="{FF2B5EF4-FFF2-40B4-BE49-F238E27FC236}">
                <a16:creationId xmlns:a16="http://schemas.microsoft.com/office/drawing/2014/main" id="{EE8BDA86-BF33-99E0-715C-C223AA9A5E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55334" y="5262260"/>
            <a:ext cx="37719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rto Seguro Novo Logo PNG Vector (EPS) Free Download">
            <a:extLst>
              <a:ext uri="{FF2B5EF4-FFF2-40B4-BE49-F238E27FC236}">
                <a16:creationId xmlns:a16="http://schemas.microsoft.com/office/drawing/2014/main" id="{A2AE97E7-85B5-69C1-4CCB-2352C8F0D7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72500" y="9082946"/>
            <a:ext cx="1733058" cy="2221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ACB594A-36B8-69D6-1E39-E5C7044F0C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671" y="5976186"/>
            <a:ext cx="2199562" cy="21995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ercadinhos São Luiz | Shopping Del Paseo">
            <a:extLst>
              <a:ext uri="{FF2B5EF4-FFF2-40B4-BE49-F238E27FC236}">
                <a16:creationId xmlns:a16="http://schemas.microsoft.com/office/drawing/2014/main" id="{B8854E36-C049-5E09-0B5D-B962AA1300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751412" y="6043453"/>
            <a:ext cx="3854058" cy="18332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white sign with letters&#10;&#10;Description automatically generated">
            <a:extLst>
              <a:ext uri="{FF2B5EF4-FFF2-40B4-BE49-F238E27FC236}">
                <a16:creationId xmlns:a16="http://schemas.microsoft.com/office/drawing/2014/main" id="{C73CD56C-2830-658F-5C94-B3205D9B4645}"/>
              </a:ext>
            </a:extLst>
          </p:cNvPr>
          <p:cNvPicPr>
            <a:picLocks noChangeAspect="1"/>
          </p:cNvPicPr>
          <p:nvPr/>
        </p:nvPicPr>
        <p:blipFill>
          <a:blip r:embed="rId18"/>
          <a:stretch>
            <a:fillRect/>
          </a:stretch>
        </p:blipFill>
        <p:spPr>
          <a:xfrm>
            <a:off x="4776977" y="9231580"/>
            <a:ext cx="2743557" cy="1175657"/>
          </a:xfrm>
          <a:prstGeom prst="rect">
            <a:avLst/>
          </a:prstGeom>
        </p:spPr>
      </p:pic>
    </p:spTree>
    <p:extLst>
      <p:ext uri="{BB962C8B-B14F-4D97-AF65-F5344CB8AC3E}">
        <p14:creationId xmlns:p14="http://schemas.microsoft.com/office/powerpoint/2010/main" val="264569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Canto Dobrado 12">
            <a:extLst>
              <a:ext uri="{FF2B5EF4-FFF2-40B4-BE49-F238E27FC236}">
                <a16:creationId xmlns:a16="http://schemas.microsoft.com/office/drawing/2014/main" id="{2777E284-F368-8B2E-639B-9B1B49E1B2E1}"/>
              </a:ext>
            </a:extLst>
          </p:cNvPr>
          <p:cNvSpPr/>
          <p:nvPr/>
        </p:nvSpPr>
        <p:spPr>
          <a:xfrm>
            <a:off x="12383517" y="7774207"/>
            <a:ext cx="10670017" cy="4700164"/>
          </a:xfrm>
          <a:prstGeom prst="foldedCorner">
            <a:avLst/>
          </a:prstGeom>
          <a:solidFill>
            <a:srgbClr val="FF16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Canto Dobrado 11">
            <a:extLst>
              <a:ext uri="{FF2B5EF4-FFF2-40B4-BE49-F238E27FC236}">
                <a16:creationId xmlns:a16="http://schemas.microsoft.com/office/drawing/2014/main" id="{CB7DBD9A-2E44-E4D2-5012-CA9BA0FD75B9}"/>
              </a:ext>
            </a:extLst>
          </p:cNvPr>
          <p:cNvSpPr/>
          <p:nvPr/>
        </p:nvSpPr>
        <p:spPr>
          <a:xfrm>
            <a:off x="12383517" y="2323490"/>
            <a:ext cx="10799805" cy="5214551"/>
          </a:xfrm>
          <a:prstGeom prst="foldedCorne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tângulo: Canto Dobrado 2">
            <a:extLst>
              <a:ext uri="{FF2B5EF4-FFF2-40B4-BE49-F238E27FC236}">
                <a16:creationId xmlns:a16="http://schemas.microsoft.com/office/drawing/2014/main" id="{AAFBF983-EE94-CCEE-C926-9A3B65CBCBA2}"/>
              </a:ext>
            </a:extLst>
          </p:cNvPr>
          <p:cNvSpPr/>
          <p:nvPr/>
        </p:nvSpPr>
        <p:spPr>
          <a:xfrm>
            <a:off x="1189627" y="2299718"/>
            <a:ext cx="10799805" cy="5214551"/>
          </a:xfrm>
          <a:prstGeom prst="foldedCorner">
            <a:avLst/>
          </a:prstGeom>
          <a:solidFill>
            <a:srgbClr val="FF16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itle 1">
            <a:extLst>
              <a:ext uri="{FF2B5EF4-FFF2-40B4-BE49-F238E27FC236}">
                <a16:creationId xmlns:a16="http://schemas.microsoft.com/office/drawing/2014/main" id="{40A85AA1-59CB-B3F0-F333-C4C0A79EE35B}"/>
              </a:ext>
            </a:extLst>
          </p:cNvPr>
          <p:cNvSpPr>
            <a:spLocks noGrp="1"/>
          </p:cNvSpPr>
          <p:nvPr>
            <p:ph type="title"/>
          </p:nvPr>
        </p:nvSpPr>
        <p:spPr>
          <a:xfrm>
            <a:off x="9189354" y="953358"/>
            <a:ext cx="7221177" cy="1346359"/>
          </a:xfrm>
        </p:spPr>
        <p:txBody>
          <a:bodyPr>
            <a:normAutofit/>
          </a:bodyPr>
          <a:lstStyle/>
          <a:p>
            <a:pPr algn="ctr"/>
            <a:r>
              <a:rPr lang="en-US" sz="6600" dirty="0"/>
              <a:t>#Great</a:t>
            </a:r>
            <a:r>
              <a:rPr lang="en-US" sz="6600" dirty="0">
                <a:solidFill>
                  <a:srgbClr val="FF0000"/>
                </a:solidFill>
              </a:rPr>
              <a:t>Experience</a:t>
            </a:r>
          </a:p>
        </p:txBody>
      </p:sp>
      <p:sp>
        <p:nvSpPr>
          <p:cNvPr id="4" name="Date Placeholder 3">
            <a:extLst>
              <a:ext uri="{FF2B5EF4-FFF2-40B4-BE49-F238E27FC236}">
                <a16:creationId xmlns:a16="http://schemas.microsoft.com/office/drawing/2014/main" id="{4BFA5955-8E0A-2084-5646-D34064E5F27E}"/>
              </a:ext>
            </a:extLst>
          </p:cNvPr>
          <p:cNvSpPr>
            <a:spLocks noGrp="1"/>
          </p:cNvSpPr>
          <p:nvPr>
            <p:ph type="dt" sz="half" idx="10"/>
          </p:nvPr>
        </p:nvSpPr>
        <p:spPr/>
        <p:txBody>
          <a:bodyPr/>
          <a:lstStyle/>
          <a:p>
            <a:fld id="{48F02AE4-3AFB-794F-872D-2A1250ADF42A}" type="datetime2">
              <a:rPr lang="en-US" smtClean="0"/>
              <a:t>Friday, March 1, 2024</a:t>
            </a:fld>
            <a:endParaRPr lang="en-US"/>
          </a:p>
        </p:txBody>
      </p:sp>
      <p:sp>
        <p:nvSpPr>
          <p:cNvPr id="5" name="Footer Placeholder 4">
            <a:extLst>
              <a:ext uri="{FF2B5EF4-FFF2-40B4-BE49-F238E27FC236}">
                <a16:creationId xmlns:a16="http://schemas.microsoft.com/office/drawing/2014/main" id="{BD306292-C0ED-A101-C72D-E692CFA74112}"/>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Slide Number Placeholder 5">
            <a:extLst>
              <a:ext uri="{FF2B5EF4-FFF2-40B4-BE49-F238E27FC236}">
                <a16:creationId xmlns:a16="http://schemas.microsoft.com/office/drawing/2014/main" id="{A50B0B68-81AE-A189-F217-61CB408B59F3}"/>
              </a:ext>
            </a:extLst>
          </p:cNvPr>
          <p:cNvSpPr>
            <a:spLocks noGrp="1"/>
          </p:cNvSpPr>
          <p:nvPr>
            <p:ph type="sldNum" sz="quarter" idx="12"/>
          </p:nvPr>
        </p:nvSpPr>
        <p:spPr/>
        <p:txBody>
          <a:bodyPr/>
          <a:lstStyle/>
          <a:p>
            <a:fld id="{9B1748D1-B24F-F743-AFA7-ADB2C4425DB8}" type="slidenum">
              <a:rPr lang="en-US" smtClean="0"/>
              <a:t>6</a:t>
            </a:fld>
            <a:endParaRPr lang="en-US"/>
          </a:p>
        </p:txBody>
      </p:sp>
      <p:sp>
        <p:nvSpPr>
          <p:cNvPr id="7" name="Title 1">
            <a:extLst>
              <a:ext uri="{FF2B5EF4-FFF2-40B4-BE49-F238E27FC236}">
                <a16:creationId xmlns:a16="http://schemas.microsoft.com/office/drawing/2014/main" id="{9F72CAE3-21D8-294B-7129-6AB63F033970}"/>
              </a:ext>
            </a:extLst>
          </p:cNvPr>
          <p:cNvSpPr txBox="1">
            <a:spLocks/>
          </p:cNvSpPr>
          <p:nvPr/>
        </p:nvSpPr>
        <p:spPr>
          <a:xfrm>
            <a:off x="1683360" y="2958785"/>
            <a:ext cx="9517903" cy="4156355"/>
          </a:xfrm>
          <a:prstGeom prst="rect">
            <a:avLst/>
          </a:prstGeom>
        </p:spPr>
        <p:txBody>
          <a:bodyPr vert="horz" lIns="0" tIns="0" rIns="0" bIns="0" rtlCol="0" anchor="t" anchorCtr="0">
            <a:normAutofit fontScale="85000" lnSpcReduction="20000"/>
          </a:bodyPr>
          <a:lst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a:lstStyle>
          <a:p>
            <a:pPr algn="just">
              <a:lnSpc>
                <a:spcPct val="110000"/>
              </a:lnSpc>
            </a:pPr>
            <a:r>
              <a:rPr lang="en-US" sz="3900" b="0" dirty="0">
                <a:solidFill>
                  <a:schemeClr val="bg1"/>
                </a:solidFill>
              </a:rPr>
              <a:t>"It was an unprecedented experience, we are beginning the process of restructuring our Human Resources department, and this certification will assist us in maintaining continuity until we achieve excellence at all stages. It will also elevate us to a higher level in terms of credibility among other individuals and companies.“</a:t>
            </a:r>
          </a:p>
          <a:p>
            <a:pPr algn="just">
              <a:lnSpc>
                <a:spcPct val="110000"/>
              </a:lnSpc>
            </a:pPr>
            <a:endParaRPr lang="pt-BR" sz="3600" b="0" dirty="0">
              <a:solidFill>
                <a:schemeClr val="bg1"/>
              </a:solidFill>
            </a:endParaRPr>
          </a:p>
          <a:p>
            <a:pPr algn="just"/>
            <a:r>
              <a:rPr lang="pt-BR" sz="4700" dirty="0">
                <a:solidFill>
                  <a:schemeClr val="bg1"/>
                </a:solidFill>
              </a:rPr>
              <a:t>Ana Leal </a:t>
            </a:r>
            <a:r>
              <a:rPr lang="pt-BR" sz="4700" dirty="0" err="1">
                <a:solidFill>
                  <a:schemeClr val="bg1"/>
                </a:solidFill>
              </a:rPr>
              <a:t>from</a:t>
            </a:r>
            <a:r>
              <a:rPr lang="pt-BR" sz="4700" dirty="0">
                <a:solidFill>
                  <a:schemeClr val="bg1"/>
                </a:solidFill>
              </a:rPr>
              <a:t> </a:t>
            </a:r>
            <a:r>
              <a:rPr lang="pt-BR" sz="4700" dirty="0" err="1">
                <a:solidFill>
                  <a:schemeClr val="bg1"/>
                </a:solidFill>
              </a:rPr>
              <a:t>Guayaki</a:t>
            </a:r>
            <a:r>
              <a:rPr lang="pt-BR" sz="4700" dirty="0">
                <a:solidFill>
                  <a:schemeClr val="bg1"/>
                </a:solidFill>
              </a:rPr>
              <a:t> </a:t>
            </a:r>
            <a:r>
              <a:rPr lang="pt-BR" sz="4700" dirty="0" err="1">
                <a:solidFill>
                  <a:schemeClr val="bg1"/>
                </a:solidFill>
              </a:rPr>
              <a:t>Yerba</a:t>
            </a:r>
            <a:r>
              <a:rPr lang="pt-BR" sz="4700" dirty="0">
                <a:solidFill>
                  <a:schemeClr val="bg1"/>
                </a:solidFill>
              </a:rPr>
              <a:t> Mate Brasil</a:t>
            </a:r>
            <a:endParaRPr lang="en-US" sz="4700" dirty="0">
              <a:solidFill>
                <a:schemeClr val="bg1"/>
              </a:solidFill>
            </a:endParaRPr>
          </a:p>
        </p:txBody>
      </p:sp>
      <p:sp>
        <p:nvSpPr>
          <p:cNvPr id="8" name="Title 1">
            <a:extLst>
              <a:ext uri="{FF2B5EF4-FFF2-40B4-BE49-F238E27FC236}">
                <a16:creationId xmlns:a16="http://schemas.microsoft.com/office/drawing/2014/main" id="{6C57B3F9-D5C1-7B4F-4B0F-90918DD6CD4E}"/>
              </a:ext>
            </a:extLst>
          </p:cNvPr>
          <p:cNvSpPr txBox="1">
            <a:spLocks/>
          </p:cNvSpPr>
          <p:nvPr/>
        </p:nvSpPr>
        <p:spPr>
          <a:xfrm>
            <a:off x="13001102" y="2804875"/>
            <a:ext cx="9434846" cy="3960440"/>
          </a:xfrm>
          <a:prstGeom prst="rect">
            <a:avLst/>
          </a:prstGeom>
        </p:spPr>
        <p:txBody>
          <a:bodyPr vert="horz" lIns="0" tIns="0" rIns="0" bIns="0" rtlCol="0" anchor="t" anchorCtr="0">
            <a:normAutofit fontScale="92500"/>
          </a:bodyPr>
          <a:lst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a:lstStyle>
          <a:p>
            <a:pPr algn="just">
              <a:lnSpc>
                <a:spcPct val="110000"/>
              </a:lnSpc>
            </a:pPr>
            <a:r>
              <a:rPr lang="en-US" sz="3600" b="0" dirty="0">
                <a:solidFill>
                  <a:schemeClr val="bg1"/>
                </a:solidFill>
              </a:rPr>
              <a:t>"The survey methodology is well connected with current challenges, which aids in providing an excellent diagnosis of the organizational climate. Furthermore, the language of the questionnaire is very accessible, making it a distinctive advantage during its implementation and in the development of the work plan."</a:t>
            </a:r>
            <a:endParaRPr lang="pt-BR" sz="4300" dirty="0">
              <a:solidFill>
                <a:schemeClr val="bg1"/>
              </a:solidFill>
            </a:endParaRPr>
          </a:p>
        </p:txBody>
      </p:sp>
      <p:sp>
        <p:nvSpPr>
          <p:cNvPr id="10" name="Title 1">
            <a:extLst>
              <a:ext uri="{FF2B5EF4-FFF2-40B4-BE49-F238E27FC236}">
                <a16:creationId xmlns:a16="http://schemas.microsoft.com/office/drawing/2014/main" id="{F8C59FF1-931F-C772-EF5A-338C529FD7E0}"/>
              </a:ext>
            </a:extLst>
          </p:cNvPr>
          <p:cNvSpPr txBox="1">
            <a:spLocks/>
          </p:cNvSpPr>
          <p:nvPr/>
        </p:nvSpPr>
        <p:spPr>
          <a:xfrm>
            <a:off x="12799943" y="8351925"/>
            <a:ext cx="9854568" cy="3759337"/>
          </a:xfrm>
          <a:prstGeom prst="rect">
            <a:avLst/>
          </a:prstGeom>
        </p:spPr>
        <p:txBody>
          <a:bodyPr vert="horz" lIns="0" tIns="0" rIns="0" bIns="0" rtlCol="0" anchor="t" anchorCtr="0">
            <a:noAutofit/>
          </a:bodyPr>
          <a:lst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a:lstStyle>
          <a:p>
            <a:pPr algn="just">
              <a:lnSpc>
                <a:spcPct val="100000"/>
              </a:lnSpc>
            </a:pPr>
            <a:r>
              <a:rPr lang="en-US" sz="3300" b="0" dirty="0">
                <a:solidFill>
                  <a:schemeClr val="bg1"/>
                </a:solidFill>
              </a:rPr>
              <a:t>"I highly recommend GPTW without any reservations; it's a survey with great credibility and consistency. I believe in the method, references, and practices that we achieve through conducting this research. Highly recommended!"</a:t>
            </a:r>
          </a:p>
          <a:p>
            <a:pPr algn="just"/>
            <a:endParaRPr lang="pt-BR" sz="3600" b="0" i="1" dirty="0">
              <a:solidFill>
                <a:schemeClr val="bg1"/>
              </a:solidFill>
            </a:endParaRPr>
          </a:p>
          <a:p>
            <a:pPr algn="just"/>
            <a:r>
              <a:rPr lang="pt-BR" sz="4000" dirty="0">
                <a:solidFill>
                  <a:schemeClr val="bg1"/>
                </a:solidFill>
              </a:rPr>
              <a:t>Sandra Oliveira </a:t>
            </a:r>
            <a:r>
              <a:rPr lang="pt-BR" sz="4000" dirty="0" err="1">
                <a:solidFill>
                  <a:schemeClr val="bg1"/>
                </a:solidFill>
              </a:rPr>
              <a:t>from</a:t>
            </a:r>
            <a:r>
              <a:rPr lang="pt-BR" sz="4000" dirty="0">
                <a:solidFill>
                  <a:schemeClr val="bg1"/>
                </a:solidFill>
              </a:rPr>
              <a:t> AMOR SAUDE LTDA</a:t>
            </a:r>
            <a:endParaRPr lang="en-US" sz="4000" dirty="0">
              <a:solidFill>
                <a:schemeClr val="bg1"/>
              </a:solidFill>
            </a:endParaRPr>
          </a:p>
        </p:txBody>
      </p:sp>
      <p:sp>
        <p:nvSpPr>
          <p:cNvPr id="14" name="Retângulo: Canto Dobrado 13">
            <a:extLst>
              <a:ext uri="{FF2B5EF4-FFF2-40B4-BE49-F238E27FC236}">
                <a16:creationId xmlns:a16="http://schemas.microsoft.com/office/drawing/2014/main" id="{1D4BCD78-B40E-2A48-A4DA-CAF474A814A2}"/>
              </a:ext>
            </a:extLst>
          </p:cNvPr>
          <p:cNvSpPr/>
          <p:nvPr/>
        </p:nvSpPr>
        <p:spPr>
          <a:xfrm>
            <a:off x="1189627" y="7774207"/>
            <a:ext cx="10827049" cy="3902004"/>
          </a:xfrm>
          <a:prstGeom prst="foldedCorne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itle 1">
            <a:extLst>
              <a:ext uri="{FF2B5EF4-FFF2-40B4-BE49-F238E27FC236}">
                <a16:creationId xmlns:a16="http://schemas.microsoft.com/office/drawing/2014/main" id="{2CE3D0E6-94DD-35AC-433B-3D72FE980AA1}"/>
              </a:ext>
            </a:extLst>
          </p:cNvPr>
          <p:cNvSpPr txBox="1">
            <a:spLocks/>
          </p:cNvSpPr>
          <p:nvPr/>
        </p:nvSpPr>
        <p:spPr>
          <a:xfrm>
            <a:off x="1661718" y="8461003"/>
            <a:ext cx="9787086" cy="3215207"/>
          </a:xfrm>
          <a:prstGeom prst="rect">
            <a:avLst/>
          </a:prstGeom>
        </p:spPr>
        <p:txBody>
          <a:bodyPr vert="horz" lIns="0" tIns="0" rIns="0" bIns="0" rtlCol="0" anchor="t" anchorCtr="0">
            <a:normAutofit/>
          </a:bodyPr>
          <a:lstStyle>
            <a:lvl1pPr algn="l" defTabSz="1828800" rtl="0" eaLnBrk="1" latinLnBrk="0" hangingPunct="1">
              <a:lnSpc>
                <a:spcPct val="90000"/>
              </a:lnSpc>
              <a:spcBef>
                <a:spcPct val="0"/>
              </a:spcBef>
              <a:buNone/>
              <a:defRPr sz="5400" b="1" i="0" kern="1200" spc="-150">
                <a:solidFill>
                  <a:schemeClr val="tx1"/>
                </a:solidFill>
                <a:latin typeface="+mj-lt"/>
                <a:ea typeface="+mj-ea"/>
                <a:cs typeface="+mj-cs"/>
              </a:defRPr>
            </a:lvl1pPr>
          </a:lstStyle>
          <a:p>
            <a:pPr algn="just">
              <a:lnSpc>
                <a:spcPct val="100000"/>
              </a:lnSpc>
            </a:pPr>
            <a:r>
              <a:rPr lang="en-US" sz="3300" b="0" dirty="0">
                <a:solidFill>
                  <a:schemeClr val="bg1"/>
                </a:solidFill>
              </a:rPr>
              <a:t>"We understand that Certification is extremely important and helps us to reflect on our practices.“</a:t>
            </a:r>
          </a:p>
          <a:p>
            <a:pPr algn="just">
              <a:lnSpc>
                <a:spcPct val="100000"/>
              </a:lnSpc>
            </a:pPr>
            <a:br>
              <a:rPr lang="pt-BR" sz="3600" b="0" dirty="0">
                <a:solidFill>
                  <a:schemeClr val="bg1"/>
                </a:solidFill>
              </a:rPr>
            </a:br>
            <a:r>
              <a:rPr lang="pt-BR" sz="4000" dirty="0">
                <a:solidFill>
                  <a:schemeClr val="bg1"/>
                </a:solidFill>
              </a:rPr>
              <a:t>Siqueira </a:t>
            </a:r>
            <a:r>
              <a:rPr lang="pt-BR" sz="4000" dirty="0" err="1">
                <a:solidFill>
                  <a:schemeClr val="bg1"/>
                </a:solidFill>
              </a:rPr>
              <a:t>from</a:t>
            </a:r>
            <a:r>
              <a:rPr lang="pt-BR" sz="4000" dirty="0">
                <a:solidFill>
                  <a:schemeClr val="bg1"/>
                </a:solidFill>
              </a:rPr>
              <a:t> </a:t>
            </a:r>
            <a:r>
              <a:rPr lang="pt-BR" sz="4000" dirty="0" err="1">
                <a:solidFill>
                  <a:schemeClr val="bg1"/>
                </a:solidFill>
              </a:rPr>
              <a:t>Fusopar</a:t>
            </a:r>
            <a:r>
              <a:rPr lang="pt-BR" sz="4000" dirty="0">
                <a:solidFill>
                  <a:schemeClr val="bg1"/>
                </a:solidFill>
              </a:rPr>
              <a:t> Parafusos Ltda</a:t>
            </a:r>
            <a:endParaRPr lang="en-US" sz="4000" dirty="0">
              <a:solidFill>
                <a:schemeClr val="bg1"/>
              </a:solidFill>
            </a:endParaRPr>
          </a:p>
        </p:txBody>
      </p:sp>
      <p:pic>
        <p:nvPicPr>
          <p:cNvPr id="16" name="Gráfico 15" descr="Análise do cliente com preenchimento sólido">
            <a:extLst>
              <a:ext uri="{FF2B5EF4-FFF2-40B4-BE49-F238E27FC236}">
                <a16:creationId xmlns:a16="http://schemas.microsoft.com/office/drawing/2014/main" id="{482DF078-7662-24DE-9170-B11389EB84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4480" y="722152"/>
            <a:ext cx="1346359" cy="1346359"/>
          </a:xfrm>
          <a:prstGeom prst="rect">
            <a:avLst/>
          </a:prstGeom>
        </p:spPr>
      </p:pic>
      <p:sp>
        <p:nvSpPr>
          <p:cNvPr id="15" name="CaixaDeTexto 14">
            <a:extLst>
              <a:ext uri="{FF2B5EF4-FFF2-40B4-BE49-F238E27FC236}">
                <a16:creationId xmlns:a16="http://schemas.microsoft.com/office/drawing/2014/main" id="{AB603F5E-61C4-2BE6-7CA8-095D625B4475}"/>
              </a:ext>
            </a:extLst>
          </p:cNvPr>
          <p:cNvSpPr txBox="1"/>
          <p:nvPr/>
        </p:nvSpPr>
        <p:spPr>
          <a:xfrm>
            <a:off x="12799942" y="6671425"/>
            <a:ext cx="12195110" cy="650050"/>
          </a:xfrm>
          <a:prstGeom prst="rect">
            <a:avLst/>
          </a:prstGeom>
          <a:noFill/>
        </p:spPr>
        <p:txBody>
          <a:bodyPr wrap="square">
            <a:spAutoFit/>
          </a:bodyPr>
          <a:lstStyle/>
          <a:p>
            <a:pPr algn="just">
              <a:lnSpc>
                <a:spcPct val="110000"/>
              </a:lnSpc>
            </a:pPr>
            <a:r>
              <a:rPr lang="pt-BR" sz="3600" b="1" spc="-150" dirty="0">
                <a:solidFill>
                  <a:schemeClr val="bg1"/>
                </a:solidFill>
                <a:latin typeface="+mj-lt"/>
                <a:ea typeface="+mj-ea"/>
                <a:cs typeface="+mj-cs"/>
              </a:rPr>
              <a:t>Cavalcante </a:t>
            </a:r>
            <a:r>
              <a:rPr lang="pt-BR" sz="3600" b="1" spc="-150" dirty="0" err="1">
                <a:solidFill>
                  <a:schemeClr val="bg1"/>
                </a:solidFill>
                <a:latin typeface="+mj-lt"/>
                <a:ea typeface="+mj-ea"/>
                <a:cs typeface="+mj-cs"/>
              </a:rPr>
              <a:t>from</a:t>
            </a:r>
            <a:r>
              <a:rPr lang="pt-BR" sz="3600" b="1" spc="-150" dirty="0">
                <a:solidFill>
                  <a:schemeClr val="bg1"/>
                </a:solidFill>
                <a:latin typeface="+mj-lt"/>
                <a:ea typeface="+mj-ea"/>
                <a:cs typeface="+mj-cs"/>
              </a:rPr>
              <a:t> NORSA REFRIGERANTES S.A</a:t>
            </a:r>
            <a:endParaRPr lang="en-US" sz="3600" b="1" spc="-150" dirty="0">
              <a:solidFill>
                <a:schemeClr val="bg1"/>
              </a:solidFill>
              <a:latin typeface="+mj-lt"/>
              <a:ea typeface="+mj-ea"/>
              <a:cs typeface="+mj-cs"/>
            </a:endParaRPr>
          </a:p>
        </p:txBody>
      </p:sp>
    </p:spTree>
    <p:extLst>
      <p:ext uri="{BB962C8B-B14F-4D97-AF65-F5344CB8AC3E}">
        <p14:creationId xmlns:p14="http://schemas.microsoft.com/office/powerpoint/2010/main" val="361718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F194-4D3A-B6C3-ADFB-A2D6976D984F}"/>
              </a:ext>
            </a:extLst>
          </p:cNvPr>
          <p:cNvSpPr>
            <a:spLocks noGrp="1"/>
          </p:cNvSpPr>
          <p:nvPr>
            <p:ph type="ctrTitle"/>
          </p:nvPr>
        </p:nvSpPr>
        <p:spPr>
          <a:xfrm>
            <a:off x="1467838" y="3192378"/>
            <a:ext cx="21613216" cy="5526360"/>
          </a:xfrm>
        </p:spPr>
        <p:txBody>
          <a:bodyPr>
            <a:normAutofit/>
          </a:bodyPr>
          <a:lstStyle/>
          <a:p>
            <a:r>
              <a:rPr lang="pt-BR" sz="12000" dirty="0" err="1"/>
              <a:t>How</a:t>
            </a:r>
            <a:r>
              <a:rPr lang="pt-BR" sz="12000" dirty="0"/>
              <a:t> does it </a:t>
            </a:r>
            <a:r>
              <a:rPr lang="pt-BR" sz="12000" dirty="0" err="1"/>
              <a:t>work</a:t>
            </a:r>
            <a:r>
              <a:rPr lang="pt-BR" sz="12000" dirty="0"/>
              <a:t>?</a:t>
            </a:r>
          </a:p>
        </p:txBody>
      </p:sp>
      <p:sp>
        <p:nvSpPr>
          <p:cNvPr id="3" name="Date Placeholder 2">
            <a:extLst>
              <a:ext uri="{FF2B5EF4-FFF2-40B4-BE49-F238E27FC236}">
                <a16:creationId xmlns:a16="http://schemas.microsoft.com/office/drawing/2014/main" id="{754DCF96-A269-A8BC-AA50-452CD5F0AFC7}"/>
              </a:ext>
            </a:extLst>
          </p:cNvPr>
          <p:cNvSpPr>
            <a:spLocks noGrp="1"/>
          </p:cNvSpPr>
          <p:nvPr>
            <p:ph type="dt" sz="half" idx="10"/>
          </p:nvPr>
        </p:nvSpPr>
        <p:spPr/>
        <p:txBody>
          <a:bodyPr/>
          <a:lstStyle/>
          <a:p>
            <a:fld id="{8543CF23-A3BB-A94C-B765-5273BB917AB1}" type="datetime2">
              <a:rPr lang="en-US" smtClean="0"/>
              <a:t>Friday, March 1, 2024</a:t>
            </a:fld>
            <a:endParaRPr lang="en-US"/>
          </a:p>
        </p:txBody>
      </p:sp>
      <p:sp>
        <p:nvSpPr>
          <p:cNvPr id="4" name="Footer Placeholder 3">
            <a:extLst>
              <a:ext uri="{FF2B5EF4-FFF2-40B4-BE49-F238E27FC236}">
                <a16:creationId xmlns:a16="http://schemas.microsoft.com/office/drawing/2014/main" id="{B053FC9D-B26F-5909-AB4A-D883BC4D369F}"/>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5" name="Slide Number Placeholder 4">
            <a:extLst>
              <a:ext uri="{FF2B5EF4-FFF2-40B4-BE49-F238E27FC236}">
                <a16:creationId xmlns:a16="http://schemas.microsoft.com/office/drawing/2014/main" id="{BD5E8793-2A4E-3023-96C9-901F86152516}"/>
              </a:ext>
            </a:extLst>
          </p:cNvPr>
          <p:cNvSpPr>
            <a:spLocks noGrp="1"/>
          </p:cNvSpPr>
          <p:nvPr>
            <p:ph type="sldNum" sz="quarter" idx="12"/>
          </p:nvPr>
        </p:nvSpPr>
        <p:spPr/>
        <p:txBody>
          <a:bodyPr/>
          <a:lstStyle/>
          <a:p>
            <a:fld id="{9B1748D1-B24F-F743-AFA7-ADB2C4425DB8}" type="slidenum">
              <a:rPr lang="en-US" smtClean="0"/>
              <a:pPr/>
              <a:t>7</a:t>
            </a:fld>
            <a:endParaRPr lang="en-US"/>
          </a:p>
        </p:txBody>
      </p:sp>
    </p:spTree>
    <p:extLst>
      <p:ext uri="{BB962C8B-B14F-4D97-AF65-F5344CB8AC3E}">
        <p14:creationId xmlns:p14="http://schemas.microsoft.com/office/powerpoint/2010/main" val="57952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617DE2C-B9D5-911C-3170-2F6DEE24E85D}"/>
              </a:ext>
            </a:extLst>
          </p:cNvPr>
          <p:cNvSpPr>
            <a:spLocks noGrp="1"/>
          </p:cNvSpPr>
          <p:nvPr>
            <p:ph type="title"/>
          </p:nvPr>
        </p:nvSpPr>
        <p:spPr>
          <a:xfrm>
            <a:off x="3049588" y="1754322"/>
            <a:ext cx="21305520" cy="1524001"/>
          </a:xfrm>
        </p:spPr>
        <p:txBody>
          <a:bodyPr>
            <a:normAutofit fontScale="90000"/>
          </a:bodyPr>
          <a:lstStyle/>
          <a:p>
            <a:r>
              <a:rPr kumimoji="0" lang="pt-BR" sz="6600" i="0" u="none" strike="noStrike" kern="1200" cap="none" spc="0" normalizeH="0" baseline="0" noProof="0" dirty="0" err="1">
                <a:ln>
                  <a:noFill/>
                </a:ln>
                <a:solidFill>
                  <a:srgbClr val="111111"/>
                </a:solidFill>
                <a:effectLst/>
                <a:uLnTx/>
                <a:uFillTx/>
                <a:ea typeface="+mn-ea"/>
                <a:cs typeface="+mn-cs"/>
              </a:rPr>
              <a:t>Apply</a:t>
            </a:r>
            <a:r>
              <a:rPr kumimoji="0" lang="pt-BR" sz="6600" i="0" u="none" strike="noStrike" kern="1200" cap="none" spc="0" normalizeH="0" baseline="0" noProof="0" dirty="0">
                <a:ln>
                  <a:noFill/>
                </a:ln>
                <a:solidFill>
                  <a:srgbClr val="111111"/>
                </a:solidFill>
                <a:effectLst/>
                <a:uLnTx/>
                <a:uFillTx/>
                <a:ea typeface="+mn-ea"/>
                <a:cs typeface="+mn-cs"/>
              </a:rPr>
              <a:t> </a:t>
            </a:r>
            <a:r>
              <a:rPr kumimoji="0" lang="pt-BR" sz="6600" i="0" u="none" strike="noStrike" kern="1200" cap="none" spc="0" normalizeH="0" baseline="0" noProof="0" dirty="0" err="1">
                <a:ln>
                  <a:noFill/>
                </a:ln>
                <a:solidFill>
                  <a:srgbClr val="111111"/>
                </a:solidFill>
                <a:effectLst/>
                <a:uLnTx/>
                <a:uFillTx/>
                <a:ea typeface="+mn-ea"/>
                <a:cs typeface="+mn-cs"/>
              </a:rPr>
              <a:t>the</a:t>
            </a:r>
            <a:r>
              <a:rPr kumimoji="0" lang="pt-BR" sz="6600" i="0" u="none" strike="noStrike" kern="1200" cap="none" spc="0" normalizeH="0" baseline="0" noProof="0" dirty="0">
                <a:ln>
                  <a:noFill/>
                </a:ln>
                <a:solidFill>
                  <a:srgbClr val="111111"/>
                </a:solidFill>
                <a:effectLst/>
                <a:uLnTx/>
                <a:uFillTx/>
                <a:ea typeface="+mn-ea"/>
                <a:cs typeface="+mn-cs"/>
              </a:rPr>
              <a:t> GPTW </a:t>
            </a:r>
            <a:r>
              <a:rPr kumimoji="0" lang="pt-BR" sz="6600" i="0" u="none" strike="noStrike" kern="1200" cap="none" spc="0" normalizeH="0" baseline="0" noProof="0" dirty="0" err="1">
                <a:ln>
                  <a:noFill/>
                </a:ln>
                <a:solidFill>
                  <a:srgbClr val="111111"/>
                </a:solidFill>
                <a:effectLst/>
                <a:uLnTx/>
                <a:uFillTx/>
                <a:ea typeface="+mn-ea"/>
                <a:cs typeface="+mn-cs"/>
              </a:rPr>
              <a:t>Survey</a:t>
            </a:r>
            <a:br>
              <a:rPr kumimoji="0" lang="pt-BR" sz="6600" i="0" u="none" strike="noStrike" kern="1200" cap="none" spc="0" normalizeH="0" baseline="0" noProof="0" dirty="0">
                <a:ln>
                  <a:noFill/>
                </a:ln>
                <a:solidFill>
                  <a:srgbClr val="111111"/>
                </a:solidFill>
                <a:effectLst/>
                <a:uLnTx/>
                <a:uFillTx/>
                <a:ea typeface="+mn-ea"/>
                <a:cs typeface="+mn-cs"/>
              </a:rPr>
            </a:br>
            <a:endParaRPr kumimoji="0" lang="pt-BR" sz="6600" i="0" u="none" strike="noStrike" kern="1200" cap="none" spc="0" normalizeH="0" baseline="0" noProof="0" dirty="0">
              <a:ln>
                <a:noFill/>
              </a:ln>
              <a:solidFill>
                <a:srgbClr val="111111"/>
              </a:solidFill>
              <a:effectLst/>
              <a:uLnTx/>
              <a:uFillTx/>
              <a:ea typeface="+mn-ea"/>
              <a:cs typeface="+mn-cs"/>
            </a:endParaRPr>
          </a:p>
        </p:txBody>
      </p:sp>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8</a:t>
            </a:fld>
            <a:endParaRPr lang="en-US"/>
          </a:p>
        </p:txBody>
      </p:sp>
      <p:sp>
        <p:nvSpPr>
          <p:cNvPr id="11" name="Espaço Reservado para Texto 10">
            <a:extLst>
              <a:ext uri="{FF2B5EF4-FFF2-40B4-BE49-F238E27FC236}">
                <a16:creationId xmlns:a16="http://schemas.microsoft.com/office/drawing/2014/main" id="{57746516-CD81-AE1C-D22E-5EFBEC0DD149}"/>
              </a:ext>
            </a:extLst>
          </p:cNvPr>
          <p:cNvSpPr>
            <a:spLocks noGrp="1"/>
          </p:cNvSpPr>
          <p:nvPr>
            <p:ph type="body" sz="quarter" idx="13"/>
          </p:nvPr>
        </p:nvSpPr>
        <p:spPr>
          <a:xfrm>
            <a:off x="3049588" y="3059160"/>
            <a:ext cx="19330352" cy="2237945"/>
          </a:xfrm>
        </p:spPr>
        <p:txBody>
          <a:bodyPr>
            <a:normAutofit/>
          </a:bodyPr>
          <a:lstStyle/>
          <a:p>
            <a:pPr>
              <a:lnSpc>
                <a:spcPct val="100000"/>
              </a:lnSpc>
            </a:pPr>
            <a:r>
              <a:rPr lang="en-US" sz="3600" b="0" kern="1200" dirty="0">
                <a:solidFill>
                  <a:schemeClr val="dk1"/>
                </a:solidFill>
                <a:latin typeface="+mn-lt"/>
                <a:ea typeface="+mn-ea"/>
                <a:cs typeface="+mn-cs"/>
              </a:rPr>
              <a:t>Select a date to begin the survey, </a:t>
            </a:r>
            <a:r>
              <a:rPr lang="en-US" sz="3600" b="0" kern="1200" dirty="0">
                <a:solidFill>
                  <a:srgbClr val="FF0000"/>
                </a:solidFill>
                <a:latin typeface="+mn-lt"/>
                <a:ea typeface="+mn-ea"/>
                <a:cs typeface="+mn-cs"/>
              </a:rPr>
              <a:t>and conclude it within 6 months of hiring</a:t>
            </a:r>
            <a:r>
              <a:rPr lang="en-US" sz="3600" b="0" kern="1200" dirty="0">
                <a:solidFill>
                  <a:schemeClr val="dk1"/>
                </a:solidFill>
                <a:latin typeface="+mn-lt"/>
                <a:ea typeface="+mn-ea"/>
                <a:cs typeface="+mn-cs"/>
              </a:rPr>
              <a:t>. The survey will remain active for </a:t>
            </a:r>
            <a:r>
              <a:rPr lang="en-US" sz="3600" kern="1200" dirty="0">
                <a:solidFill>
                  <a:schemeClr val="dk1"/>
                </a:solidFill>
                <a:latin typeface="+mn-lt"/>
                <a:ea typeface="+mn-ea"/>
                <a:cs typeface="+mn-cs"/>
              </a:rPr>
              <a:t>15 consecutive days</a:t>
            </a:r>
            <a:r>
              <a:rPr lang="en-US" sz="3600" b="0" kern="1200" dirty="0">
                <a:solidFill>
                  <a:schemeClr val="dk1"/>
                </a:solidFill>
                <a:latin typeface="+mn-lt"/>
                <a:ea typeface="+mn-ea"/>
                <a:cs typeface="+mn-cs"/>
              </a:rPr>
              <a:t>. After this period, the </a:t>
            </a:r>
            <a:r>
              <a:rPr lang="en-US" sz="3600" b="0" dirty="0">
                <a:solidFill>
                  <a:schemeClr val="dk1"/>
                </a:solidFill>
                <a:latin typeface="+mn-lt"/>
              </a:rPr>
              <a:t>badge</a:t>
            </a:r>
            <a:r>
              <a:rPr lang="en-US" sz="3600" b="0" kern="1200" dirty="0">
                <a:solidFill>
                  <a:schemeClr val="dk1"/>
                </a:solidFill>
                <a:latin typeface="+mn-lt"/>
                <a:ea typeface="+mn-ea"/>
                <a:cs typeface="+mn-cs"/>
              </a:rPr>
              <a:t> will be provided within </a:t>
            </a:r>
            <a:r>
              <a:rPr lang="en-US" sz="3600" kern="1200" dirty="0">
                <a:solidFill>
                  <a:schemeClr val="dk1"/>
                </a:solidFill>
                <a:latin typeface="+mn-lt"/>
                <a:ea typeface="+mn-ea"/>
                <a:cs typeface="+mn-cs"/>
              </a:rPr>
              <a:t>3 business days</a:t>
            </a:r>
            <a:r>
              <a:rPr lang="en-US" sz="3600" b="0" kern="1200" dirty="0">
                <a:solidFill>
                  <a:schemeClr val="dk1"/>
                </a:solidFill>
                <a:latin typeface="+mn-lt"/>
                <a:ea typeface="+mn-ea"/>
                <a:cs typeface="+mn-cs"/>
              </a:rPr>
              <a:t>, depending on our audit process.</a:t>
            </a:r>
          </a:p>
          <a:p>
            <a:pPr>
              <a:lnSpc>
                <a:spcPct val="100000"/>
              </a:lnSpc>
            </a:pPr>
            <a:endParaRPr lang="en-US" sz="3600" b="0" kern="1200" dirty="0">
              <a:solidFill>
                <a:schemeClr val="dk1"/>
              </a:solidFill>
              <a:latin typeface="+mn-lt"/>
              <a:ea typeface="+mn-ea"/>
              <a:cs typeface="+mn-cs"/>
            </a:endParaRPr>
          </a:p>
          <a:p>
            <a:pPr>
              <a:lnSpc>
                <a:spcPct val="100000"/>
              </a:lnSpc>
            </a:pPr>
            <a:endParaRPr lang="en-US" sz="3600" b="0" kern="1200" dirty="0">
              <a:solidFill>
                <a:schemeClr val="dk1"/>
              </a:solidFill>
              <a:latin typeface="+mn-lt"/>
              <a:ea typeface="+mn-ea"/>
              <a:cs typeface="+mn-cs"/>
            </a:endParaRPr>
          </a:p>
          <a:p>
            <a:pPr>
              <a:lnSpc>
                <a:spcPct val="100000"/>
              </a:lnSpc>
            </a:pPr>
            <a:endParaRPr lang="en-US" sz="3600" b="0" kern="1200" dirty="0">
              <a:solidFill>
                <a:schemeClr val="dk1"/>
              </a:solidFill>
              <a:latin typeface="+mn-lt"/>
              <a:ea typeface="+mn-ea"/>
              <a:cs typeface="+mn-cs"/>
            </a:endParaRPr>
          </a:p>
          <a:p>
            <a:pPr>
              <a:lnSpc>
                <a:spcPct val="100000"/>
              </a:lnSpc>
            </a:pPr>
            <a:endParaRPr lang="en-US" sz="3600" b="0" kern="1200" dirty="0">
              <a:solidFill>
                <a:schemeClr val="dk1"/>
              </a:solidFill>
              <a:latin typeface="+mn-lt"/>
              <a:ea typeface="+mn-ea"/>
              <a:cs typeface="+mn-cs"/>
            </a:endParaRPr>
          </a:p>
          <a:p>
            <a:pPr>
              <a:lnSpc>
                <a:spcPct val="100000"/>
              </a:lnSpc>
            </a:pPr>
            <a:endParaRPr lang="en-US" sz="3600" b="0" kern="1200" dirty="0">
              <a:solidFill>
                <a:schemeClr val="dk1"/>
              </a:solidFill>
              <a:latin typeface="+mn-lt"/>
              <a:ea typeface="+mn-ea"/>
              <a:cs typeface="+mn-cs"/>
            </a:endParaRPr>
          </a:p>
        </p:txBody>
      </p:sp>
      <p:sp>
        <p:nvSpPr>
          <p:cNvPr id="2" name="Elipse 1">
            <a:extLst>
              <a:ext uri="{FF2B5EF4-FFF2-40B4-BE49-F238E27FC236}">
                <a16:creationId xmlns:a16="http://schemas.microsoft.com/office/drawing/2014/main" id="{ADB18566-95D0-9663-6B4D-FF1D36A6D45D}"/>
              </a:ext>
            </a:extLst>
          </p:cNvPr>
          <p:cNvSpPr/>
          <p:nvPr/>
        </p:nvSpPr>
        <p:spPr>
          <a:xfrm>
            <a:off x="1525588" y="1540933"/>
            <a:ext cx="1254849" cy="12606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mj-lt"/>
              </a:rPr>
              <a:t>1</a:t>
            </a:r>
          </a:p>
        </p:txBody>
      </p:sp>
      <p:pic>
        <p:nvPicPr>
          <p:cNvPr id="3" name="Imagem 2">
            <a:extLst>
              <a:ext uri="{FF2B5EF4-FFF2-40B4-BE49-F238E27FC236}">
                <a16:creationId xmlns:a16="http://schemas.microsoft.com/office/drawing/2014/main" id="{62C9A177-B731-EF42-69C8-A4552700B183}"/>
              </a:ext>
            </a:extLst>
          </p:cNvPr>
          <p:cNvPicPr>
            <a:picLocks noChangeAspect="1"/>
          </p:cNvPicPr>
          <p:nvPr/>
        </p:nvPicPr>
        <p:blipFill rotWithShape="1">
          <a:blip r:embed="rId2"/>
          <a:srcRect t="5180" b="3363"/>
          <a:stretch/>
        </p:blipFill>
        <p:spPr>
          <a:xfrm>
            <a:off x="6103633" y="4935654"/>
            <a:ext cx="12539967" cy="7698036"/>
          </a:xfrm>
          <a:prstGeom prst="rect">
            <a:avLst/>
          </a:prstGeom>
        </p:spPr>
      </p:pic>
    </p:spTree>
    <p:extLst>
      <p:ext uri="{BB962C8B-B14F-4D97-AF65-F5344CB8AC3E}">
        <p14:creationId xmlns:p14="http://schemas.microsoft.com/office/powerpoint/2010/main" val="2006546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617DE2C-B9D5-911C-3170-2F6DEE24E85D}"/>
              </a:ext>
            </a:extLst>
          </p:cNvPr>
          <p:cNvSpPr>
            <a:spLocks noGrp="1"/>
          </p:cNvSpPr>
          <p:nvPr>
            <p:ph type="title"/>
          </p:nvPr>
        </p:nvSpPr>
        <p:spPr>
          <a:xfrm>
            <a:off x="3049588" y="1756976"/>
            <a:ext cx="21305520" cy="1524001"/>
          </a:xfrm>
        </p:spPr>
        <p:txBody>
          <a:bodyPr>
            <a:normAutofit fontScale="90000"/>
          </a:bodyPr>
          <a:lstStyle/>
          <a:p>
            <a:r>
              <a:rPr kumimoji="0" lang="pt-BR" sz="6600" i="0" u="none" strike="noStrike" kern="1200" cap="none" spc="0" normalizeH="0" baseline="0" noProof="0" dirty="0" err="1">
                <a:ln>
                  <a:noFill/>
                </a:ln>
                <a:solidFill>
                  <a:srgbClr val="111111"/>
                </a:solidFill>
                <a:effectLst/>
                <a:uLnTx/>
                <a:uFillTx/>
                <a:ea typeface="+mn-ea"/>
                <a:cs typeface="+mn-cs"/>
              </a:rPr>
              <a:t>Inform</a:t>
            </a:r>
            <a:r>
              <a:rPr kumimoji="0" lang="pt-BR" sz="6600" i="0" u="none" strike="noStrike" kern="1200" cap="none" spc="0" normalizeH="0" baseline="0" noProof="0" dirty="0">
                <a:ln>
                  <a:noFill/>
                </a:ln>
                <a:solidFill>
                  <a:srgbClr val="111111"/>
                </a:solidFill>
                <a:effectLst/>
                <a:uLnTx/>
                <a:uFillTx/>
                <a:ea typeface="+mn-ea"/>
                <a:cs typeface="+mn-cs"/>
              </a:rPr>
              <a:t> </a:t>
            </a:r>
            <a:r>
              <a:rPr kumimoji="0" lang="pt-BR" sz="6600" i="0" u="none" strike="noStrike" kern="1200" cap="none" spc="0" normalizeH="0" baseline="0" noProof="0" dirty="0" err="1">
                <a:ln>
                  <a:noFill/>
                </a:ln>
                <a:solidFill>
                  <a:srgbClr val="111111"/>
                </a:solidFill>
                <a:effectLst/>
                <a:uLnTx/>
                <a:uFillTx/>
                <a:ea typeface="+mn-ea"/>
                <a:cs typeface="+mn-cs"/>
              </a:rPr>
              <a:t>your</a:t>
            </a:r>
            <a:r>
              <a:rPr kumimoji="0" lang="pt-BR" sz="6600" i="0" u="none" strike="noStrike" kern="1200" cap="none" spc="0" normalizeH="0" baseline="0" noProof="0" dirty="0">
                <a:ln>
                  <a:noFill/>
                </a:ln>
                <a:solidFill>
                  <a:srgbClr val="111111"/>
                </a:solidFill>
                <a:effectLst/>
                <a:uLnTx/>
                <a:uFillTx/>
                <a:ea typeface="+mn-ea"/>
                <a:cs typeface="+mn-cs"/>
              </a:rPr>
              <a:t> </a:t>
            </a:r>
            <a:r>
              <a:rPr kumimoji="0" lang="pt-BR" sz="6600" i="0" u="none" strike="noStrike" kern="1200" cap="none" spc="0" normalizeH="0" baseline="0" noProof="0" dirty="0" err="1">
                <a:ln>
                  <a:noFill/>
                </a:ln>
                <a:solidFill>
                  <a:srgbClr val="111111"/>
                </a:solidFill>
                <a:effectLst/>
                <a:uLnTx/>
                <a:uFillTx/>
                <a:ea typeface="+mn-ea"/>
                <a:cs typeface="+mn-cs"/>
              </a:rPr>
              <a:t>employees</a:t>
            </a:r>
            <a:br>
              <a:rPr kumimoji="0" lang="pt-BR" sz="6600" i="0" u="none" strike="noStrike" kern="1200" cap="none" spc="0" normalizeH="0" baseline="0" noProof="0" dirty="0">
                <a:ln>
                  <a:noFill/>
                </a:ln>
                <a:solidFill>
                  <a:srgbClr val="111111"/>
                </a:solidFill>
                <a:effectLst/>
                <a:uLnTx/>
                <a:uFillTx/>
                <a:ea typeface="+mn-ea"/>
                <a:cs typeface="+mn-cs"/>
              </a:rPr>
            </a:br>
            <a:endParaRPr kumimoji="0" lang="pt-BR" sz="6600" i="0" u="none" strike="noStrike" kern="1200" cap="none" spc="0" normalizeH="0" baseline="0" noProof="0" dirty="0">
              <a:ln>
                <a:noFill/>
              </a:ln>
              <a:solidFill>
                <a:srgbClr val="111111"/>
              </a:solidFill>
              <a:effectLst/>
              <a:uLnTx/>
              <a:uFillTx/>
              <a:ea typeface="+mn-ea"/>
              <a:cs typeface="+mn-cs"/>
            </a:endParaRPr>
          </a:p>
        </p:txBody>
      </p:sp>
      <p:sp>
        <p:nvSpPr>
          <p:cNvPr id="4" name="Espaço Reservado para Data 3">
            <a:extLst>
              <a:ext uri="{FF2B5EF4-FFF2-40B4-BE49-F238E27FC236}">
                <a16:creationId xmlns:a16="http://schemas.microsoft.com/office/drawing/2014/main" id="{C3D0E361-9710-4793-1E2C-1EF7DBC2C0B7}"/>
              </a:ext>
            </a:extLst>
          </p:cNvPr>
          <p:cNvSpPr>
            <a:spLocks noGrp="1"/>
          </p:cNvSpPr>
          <p:nvPr>
            <p:ph type="dt" sz="half" idx="10"/>
          </p:nvPr>
        </p:nvSpPr>
        <p:spPr/>
        <p:txBody>
          <a:bodyPr/>
          <a:lstStyle/>
          <a:p>
            <a:fld id="{EA8D1608-C329-C945-81CB-CDFB247E5F52}" type="datetime2">
              <a:rPr lang="en-US" smtClean="0"/>
              <a:t>Friday, March 1, 2024</a:t>
            </a:fld>
            <a:endParaRPr lang="en-US"/>
          </a:p>
        </p:txBody>
      </p:sp>
      <p:sp>
        <p:nvSpPr>
          <p:cNvPr id="5" name="Espaço Reservado para Rodapé 4">
            <a:extLst>
              <a:ext uri="{FF2B5EF4-FFF2-40B4-BE49-F238E27FC236}">
                <a16:creationId xmlns:a16="http://schemas.microsoft.com/office/drawing/2014/main" id="{D82A4325-D74A-000A-CE7F-E83D19AAAC1D}"/>
              </a:ext>
            </a:extLst>
          </p:cNvPr>
          <p:cNvSpPr>
            <a:spLocks noGrp="1"/>
          </p:cNvSpPr>
          <p:nvPr>
            <p:ph type="ftr" sz="quarter" idx="11"/>
          </p:nvPr>
        </p:nvSpPr>
        <p:spPr/>
        <p:txBody>
          <a:bodyPr/>
          <a:lstStyle/>
          <a:p>
            <a:r>
              <a:rPr lang="en-US"/>
              <a:t>©Great Place To Work® Institute, Inc. All Rights Reserved.</a:t>
            </a:r>
            <a:endParaRPr lang="en-US" baseline="30000"/>
          </a:p>
        </p:txBody>
      </p:sp>
      <p:sp>
        <p:nvSpPr>
          <p:cNvPr id="6" name="Espaço Reservado para Número de Slide 5">
            <a:extLst>
              <a:ext uri="{FF2B5EF4-FFF2-40B4-BE49-F238E27FC236}">
                <a16:creationId xmlns:a16="http://schemas.microsoft.com/office/drawing/2014/main" id="{897E75ED-941B-FEDE-571B-E71ABCF5F747}"/>
              </a:ext>
            </a:extLst>
          </p:cNvPr>
          <p:cNvSpPr>
            <a:spLocks noGrp="1"/>
          </p:cNvSpPr>
          <p:nvPr>
            <p:ph type="sldNum" sz="quarter" idx="12"/>
          </p:nvPr>
        </p:nvSpPr>
        <p:spPr/>
        <p:txBody>
          <a:bodyPr/>
          <a:lstStyle/>
          <a:p>
            <a:fld id="{9B1748D1-B24F-F743-AFA7-ADB2C4425DB8}" type="slidenum">
              <a:rPr lang="en-US" smtClean="0"/>
              <a:t>9</a:t>
            </a:fld>
            <a:endParaRPr lang="en-US"/>
          </a:p>
        </p:txBody>
      </p:sp>
      <p:sp>
        <p:nvSpPr>
          <p:cNvPr id="11" name="Espaço Reservado para Texto 10">
            <a:extLst>
              <a:ext uri="{FF2B5EF4-FFF2-40B4-BE49-F238E27FC236}">
                <a16:creationId xmlns:a16="http://schemas.microsoft.com/office/drawing/2014/main" id="{57746516-CD81-AE1C-D22E-5EFBEC0DD149}"/>
              </a:ext>
            </a:extLst>
          </p:cNvPr>
          <p:cNvSpPr>
            <a:spLocks noGrp="1"/>
          </p:cNvSpPr>
          <p:nvPr>
            <p:ph type="body" sz="quarter" idx="13"/>
          </p:nvPr>
        </p:nvSpPr>
        <p:spPr>
          <a:xfrm>
            <a:off x="3049588" y="3021150"/>
            <a:ext cx="19290868" cy="2389049"/>
          </a:xfrm>
        </p:spPr>
        <p:txBody>
          <a:bodyPr>
            <a:normAutofit fontScale="70000" lnSpcReduction="20000"/>
          </a:bodyPr>
          <a:lstStyle/>
          <a:p>
            <a:pPr algn="just"/>
            <a:r>
              <a:rPr lang="en-US" sz="5100" b="0" kern="1200" dirty="0">
                <a:solidFill>
                  <a:schemeClr val="dk1"/>
                </a:solidFill>
                <a:latin typeface="+mn-lt"/>
                <a:ea typeface="+mn-ea"/>
                <a:cs typeface="+mn-cs"/>
              </a:rPr>
              <a:t>Your company is responsible for communicating </a:t>
            </a:r>
            <a:r>
              <a:rPr lang="en-US" sz="5100" b="0" dirty="0">
                <a:solidFill>
                  <a:schemeClr val="dk1"/>
                </a:solidFill>
                <a:latin typeface="+mn-lt"/>
              </a:rPr>
              <a:t>the</a:t>
            </a:r>
            <a:r>
              <a:rPr lang="en-US" sz="5100" b="0" kern="1200" dirty="0">
                <a:solidFill>
                  <a:schemeClr val="dk1"/>
                </a:solidFill>
                <a:latin typeface="+mn-lt"/>
                <a:ea typeface="+mn-ea"/>
                <a:cs typeface="+mn-cs"/>
              </a:rPr>
              <a:t> employees about the access to the GPTW survey and the deadline for responding. We assist by providing </a:t>
            </a:r>
            <a:r>
              <a:rPr lang="en-US" sz="5100" u="sng" kern="1200" dirty="0">
                <a:solidFill>
                  <a:srgbClr val="FF0000"/>
                </a:solidFill>
                <a:latin typeface="+mn-lt"/>
                <a:ea typeface="+mn-ea"/>
                <a:cs typeface="+mn-cs"/>
              </a:rPr>
              <a:t>communication materials,</a:t>
            </a:r>
            <a:r>
              <a:rPr lang="en-US" sz="5100" b="0" kern="1200" dirty="0">
                <a:solidFill>
                  <a:srgbClr val="FF0000"/>
                </a:solidFill>
                <a:latin typeface="+mn-lt"/>
                <a:ea typeface="+mn-ea"/>
                <a:cs typeface="+mn-cs"/>
              </a:rPr>
              <a:t> and you can track the progress of your survey through Connect.</a:t>
            </a:r>
            <a:endParaRPr lang="pt-BR" b="0" dirty="0">
              <a:solidFill>
                <a:srgbClr val="FF0000"/>
              </a:solidFill>
            </a:endParaRPr>
          </a:p>
        </p:txBody>
      </p:sp>
      <p:sp>
        <p:nvSpPr>
          <p:cNvPr id="7" name="Elipse 6">
            <a:extLst>
              <a:ext uri="{FF2B5EF4-FFF2-40B4-BE49-F238E27FC236}">
                <a16:creationId xmlns:a16="http://schemas.microsoft.com/office/drawing/2014/main" id="{1126BEDE-216A-E873-BDDF-882CC5E358E4}"/>
              </a:ext>
            </a:extLst>
          </p:cNvPr>
          <p:cNvSpPr/>
          <p:nvPr/>
        </p:nvSpPr>
        <p:spPr>
          <a:xfrm>
            <a:off x="1556067" y="1536205"/>
            <a:ext cx="1254849" cy="12606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a:latin typeface="+mj-lt"/>
              </a:rPr>
              <a:t>2</a:t>
            </a:r>
          </a:p>
        </p:txBody>
      </p:sp>
      <p:pic>
        <p:nvPicPr>
          <p:cNvPr id="2052" name="Picture 4">
            <a:extLst>
              <a:ext uri="{FF2B5EF4-FFF2-40B4-BE49-F238E27FC236}">
                <a16:creationId xmlns:a16="http://schemas.microsoft.com/office/drawing/2014/main" id="{405A05E8-807E-DCEE-8AA3-D5BC26EF2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379" y="5645161"/>
            <a:ext cx="8438569" cy="360266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3B2C6195-668F-C7E1-49F3-42A785E76E5B}"/>
              </a:ext>
            </a:extLst>
          </p:cNvPr>
          <p:cNvPicPr>
            <a:picLocks noChangeAspect="1"/>
          </p:cNvPicPr>
          <p:nvPr/>
        </p:nvPicPr>
        <p:blipFill>
          <a:blip r:embed="rId3"/>
          <a:stretch>
            <a:fillRect/>
          </a:stretch>
        </p:blipFill>
        <p:spPr>
          <a:xfrm>
            <a:off x="12193587" y="5410199"/>
            <a:ext cx="10303436" cy="6426817"/>
          </a:xfrm>
          <a:prstGeom prst="rect">
            <a:avLst/>
          </a:prstGeom>
        </p:spPr>
      </p:pic>
      <p:pic>
        <p:nvPicPr>
          <p:cNvPr id="10" name="Imagem 11">
            <a:extLst>
              <a:ext uri="{FF2B5EF4-FFF2-40B4-BE49-F238E27FC236}">
                <a16:creationId xmlns:a16="http://schemas.microsoft.com/office/drawing/2014/main" id="{21D6ED1B-60DF-AB8D-5E4E-9CF60C0360EB}"/>
              </a:ext>
            </a:extLst>
          </p:cNvPr>
          <p:cNvPicPr>
            <a:picLocks noChangeAspect="1"/>
          </p:cNvPicPr>
          <p:nvPr/>
        </p:nvPicPr>
        <p:blipFill>
          <a:blip r:embed="rId4"/>
          <a:stretch>
            <a:fillRect/>
          </a:stretch>
        </p:blipFill>
        <p:spPr>
          <a:xfrm>
            <a:off x="2680358" y="9673474"/>
            <a:ext cx="8431419" cy="2490854"/>
          </a:xfrm>
          <a:prstGeom prst="rect">
            <a:avLst/>
          </a:prstGeom>
        </p:spPr>
      </p:pic>
    </p:spTree>
    <p:extLst>
      <p:ext uri="{BB962C8B-B14F-4D97-AF65-F5344CB8AC3E}">
        <p14:creationId xmlns:p14="http://schemas.microsoft.com/office/powerpoint/2010/main" val="1897198289"/>
      </p:ext>
    </p:extLst>
  </p:cSld>
  <p:clrMapOvr>
    <a:masterClrMapping/>
  </p:clrMapOvr>
</p:sld>
</file>

<file path=ppt/theme/theme1.xml><?xml version="1.0" encoding="utf-8"?>
<a:theme xmlns:a="http://schemas.openxmlformats.org/drawingml/2006/main" name="gptw_2022">
  <a:themeElements>
    <a:clrScheme name="GPTW 2022">
      <a:dk1>
        <a:srgbClr val="11131C"/>
      </a:dk1>
      <a:lt1>
        <a:srgbClr val="FFFFFF"/>
      </a:lt1>
      <a:dk2>
        <a:srgbClr val="11131C"/>
      </a:dk2>
      <a:lt2>
        <a:srgbClr val="F5F8F6"/>
      </a:lt2>
      <a:accent1>
        <a:srgbClr val="FF1628"/>
      </a:accent1>
      <a:accent2>
        <a:srgbClr val="32383F"/>
      </a:accent2>
      <a:accent3>
        <a:srgbClr val="555E66"/>
      </a:accent3>
      <a:accent4>
        <a:srgbClr val="879298"/>
      </a:accent4>
      <a:accent5>
        <a:srgbClr val="C3CCCC"/>
      </a:accent5>
      <a:accent6>
        <a:srgbClr val="DEE5E3"/>
      </a:accent6>
      <a:hlink>
        <a:srgbClr val="FF1628"/>
      </a:hlink>
      <a:folHlink>
        <a:srgbClr val="FF404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112E291-08D0-3D47-BE08-F51088BE0162}" vid="{BF28ACB9-1E5A-3E4E-830C-8C0151FA7EAF}"/>
    </a:ext>
  </a:extLst>
</a:theme>
</file>

<file path=ppt/theme/theme2.xml><?xml version="1.0" encoding="utf-8"?>
<a:theme xmlns:a="http://schemas.openxmlformats.org/drawingml/2006/main" name="Slides Institucional (Fixos)">
  <a:themeElements>
    <a:clrScheme name="GPTW Provisório">
      <a:dk1>
        <a:srgbClr val="111111"/>
      </a:dk1>
      <a:lt1>
        <a:sysClr val="window" lastClr="FFFFFF"/>
      </a:lt1>
      <a:dk2>
        <a:srgbClr val="111111"/>
      </a:dk2>
      <a:lt2>
        <a:srgbClr val="FFFFFF"/>
      </a:lt2>
      <a:accent1>
        <a:srgbClr val="FF1628"/>
      </a:accent1>
      <a:accent2>
        <a:srgbClr val="FF616C"/>
      </a:accent2>
      <a:accent3>
        <a:srgbClr val="D8D8D8"/>
      </a:accent3>
      <a:accent4>
        <a:srgbClr val="174BD6"/>
      </a:accent4>
      <a:accent5>
        <a:srgbClr val="1A92FF"/>
      </a:accent5>
      <a:accent6>
        <a:srgbClr val="007E7B"/>
      </a:accent6>
      <a:hlink>
        <a:srgbClr val="FFB81A"/>
      </a:hlink>
      <a:folHlink>
        <a:srgbClr val="F79200"/>
      </a:folHlink>
    </a:clrScheme>
    <a:fontScheme name="Gilroy">
      <a:majorFont>
        <a:latin typeface="Gilroy Bold"/>
        <a:ea typeface=""/>
        <a:cs typeface=""/>
      </a:majorFont>
      <a:minorFont>
        <a:latin typeface="Gilro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de Seção">
  <a:themeElements>
    <a:clrScheme name="GPTW Provisório">
      <a:dk1>
        <a:srgbClr val="111111"/>
      </a:dk1>
      <a:lt1>
        <a:sysClr val="window" lastClr="FFFFFF"/>
      </a:lt1>
      <a:dk2>
        <a:srgbClr val="111111"/>
      </a:dk2>
      <a:lt2>
        <a:srgbClr val="FFFFFF"/>
      </a:lt2>
      <a:accent1>
        <a:srgbClr val="FF1628"/>
      </a:accent1>
      <a:accent2>
        <a:srgbClr val="FF616C"/>
      </a:accent2>
      <a:accent3>
        <a:srgbClr val="D8D8D8"/>
      </a:accent3>
      <a:accent4>
        <a:srgbClr val="174BD6"/>
      </a:accent4>
      <a:accent5>
        <a:srgbClr val="1A92FF"/>
      </a:accent5>
      <a:accent6>
        <a:srgbClr val="007E7B"/>
      </a:accent6>
      <a:hlink>
        <a:srgbClr val="FFB81A"/>
      </a:hlink>
      <a:folHlink>
        <a:srgbClr val="F79200"/>
      </a:folHlink>
    </a:clrScheme>
    <a:fontScheme name="Gilroy">
      <a:majorFont>
        <a:latin typeface="Gilroy Bold"/>
        <a:ea typeface=""/>
        <a:cs typeface=""/>
      </a:majorFont>
      <a:minorFont>
        <a:latin typeface="Gilro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s Básicos c/fundo Branco">
  <a:themeElements>
    <a:clrScheme name="GPTW Provisório">
      <a:dk1>
        <a:srgbClr val="111111"/>
      </a:dk1>
      <a:lt1>
        <a:sysClr val="window" lastClr="FFFFFF"/>
      </a:lt1>
      <a:dk2>
        <a:srgbClr val="111111"/>
      </a:dk2>
      <a:lt2>
        <a:srgbClr val="FFFFFF"/>
      </a:lt2>
      <a:accent1>
        <a:srgbClr val="FF1628"/>
      </a:accent1>
      <a:accent2>
        <a:srgbClr val="111111"/>
      </a:accent2>
      <a:accent3>
        <a:srgbClr val="D8D8D8"/>
      </a:accent3>
      <a:accent4>
        <a:srgbClr val="FF616C"/>
      </a:accent4>
      <a:accent5>
        <a:srgbClr val="1A92FF"/>
      </a:accent5>
      <a:accent6>
        <a:srgbClr val="174BD6"/>
      </a:accent6>
      <a:hlink>
        <a:srgbClr val="FF1628"/>
      </a:hlink>
      <a:folHlink>
        <a:srgbClr val="FF616C"/>
      </a:folHlink>
    </a:clrScheme>
    <a:fontScheme name="Gilroy">
      <a:majorFont>
        <a:latin typeface="Gilroy Bold"/>
        <a:ea typeface=""/>
        <a:cs typeface=""/>
      </a:majorFont>
      <a:minorFont>
        <a:latin typeface="Gilro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ptw_2022">
  <a:themeElements>
    <a:clrScheme name="GPTW 2022">
      <a:dk1>
        <a:srgbClr val="11131C"/>
      </a:dk1>
      <a:lt1>
        <a:srgbClr val="FFFFFF"/>
      </a:lt1>
      <a:dk2>
        <a:srgbClr val="11131C"/>
      </a:dk2>
      <a:lt2>
        <a:srgbClr val="F5F8F6"/>
      </a:lt2>
      <a:accent1>
        <a:srgbClr val="FF1628"/>
      </a:accent1>
      <a:accent2>
        <a:srgbClr val="32383F"/>
      </a:accent2>
      <a:accent3>
        <a:srgbClr val="555E66"/>
      </a:accent3>
      <a:accent4>
        <a:srgbClr val="879298"/>
      </a:accent4>
      <a:accent5>
        <a:srgbClr val="C3CCCC"/>
      </a:accent5>
      <a:accent6>
        <a:srgbClr val="DEE5E3"/>
      </a:accent6>
      <a:hlink>
        <a:srgbClr val="FF1628"/>
      </a:hlink>
      <a:folHlink>
        <a:srgbClr val="FF404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112E291-08D0-3D47-BE08-F51088BE0162}" vid="{BF28ACB9-1E5A-3E4E-830C-8C0151FA7EAF}"/>
    </a:ext>
  </a:extLst>
</a:theme>
</file>

<file path=ppt/theme/theme6.xml><?xml version="1.0" encoding="utf-8"?>
<a:theme xmlns:a="http://schemas.openxmlformats.org/drawingml/2006/main" name="1_Slides Básicos c/fundo Branco">
  <a:themeElements>
    <a:clrScheme name="GPTW Provisório">
      <a:dk1>
        <a:srgbClr val="111111"/>
      </a:dk1>
      <a:lt1>
        <a:sysClr val="window" lastClr="FFFFFF"/>
      </a:lt1>
      <a:dk2>
        <a:srgbClr val="111111"/>
      </a:dk2>
      <a:lt2>
        <a:srgbClr val="FFFFFF"/>
      </a:lt2>
      <a:accent1>
        <a:srgbClr val="FF1628"/>
      </a:accent1>
      <a:accent2>
        <a:srgbClr val="111111"/>
      </a:accent2>
      <a:accent3>
        <a:srgbClr val="D8D8D8"/>
      </a:accent3>
      <a:accent4>
        <a:srgbClr val="FF616C"/>
      </a:accent4>
      <a:accent5>
        <a:srgbClr val="1A92FF"/>
      </a:accent5>
      <a:accent6>
        <a:srgbClr val="174BD6"/>
      </a:accent6>
      <a:hlink>
        <a:srgbClr val="FF1628"/>
      </a:hlink>
      <a:folHlink>
        <a:srgbClr val="FF616C"/>
      </a:folHlink>
    </a:clrScheme>
    <a:fontScheme name="Gilroy">
      <a:majorFont>
        <a:latin typeface="Gilroy Bold"/>
        <a:ea typeface=""/>
        <a:cs typeface=""/>
      </a:majorFont>
      <a:minorFont>
        <a:latin typeface="Gilro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229f40-d21d-4358-9968-62f2b9a4fefb">
      <Terms xmlns="http://schemas.microsoft.com/office/infopath/2007/PartnerControls"/>
    </lcf76f155ced4ddcb4097134ff3c332f>
    <TaxCatchAll xmlns="61ad618a-ece1-4693-85a6-81e1c602a069" xsi:nil="true"/>
    <MediaLengthInSeconds xmlns="4c229f40-d21d-4358-9968-62f2b9a4fefb" xsi:nil="true"/>
    <SharedWithUsers xmlns="61ad618a-ece1-4693-85a6-81e1c602a069">
      <UserInfo>
        <DisplayName>Thais Pio</DisplayName>
        <AccountId>69</AccountId>
        <AccountType/>
      </UserInfo>
    </SharedWithUsers>
    <_Flow_SignoffStatus xmlns="4c229f40-d21d-4358-9968-62f2b9a4fe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03D8F703B6B540BE3ABFE64724FF04" ma:contentTypeVersion="19" ma:contentTypeDescription="Create a new document." ma:contentTypeScope="" ma:versionID="304d3775a803771d25343218c50a02c0">
  <xsd:schema xmlns:xsd="http://www.w3.org/2001/XMLSchema" xmlns:xs="http://www.w3.org/2001/XMLSchema" xmlns:p="http://schemas.microsoft.com/office/2006/metadata/properties" xmlns:ns2="61ad618a-ece1-4693-85a6-81e1c602a069" xmlns:ns3="4c229f40-d21d-4358-9968-62f2b9a4fefb" targetNamespace="http://schemas.microsoft.com/office/2006/metadata/properties" ma:root="true" ma:fieldsID="4faf1ebf1e6e364cf9ca465683a1a2fb" ns2:_="" ns3:_="">
    <xsd:import namespace="61ad618a-ece1-4693-85a6-81e1c602a069"/>
    <xsd:import namespace="4c229f40-d21d-4358-9968-62f2b9a4fefb"/>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Location" minOccurs="0"/>
                <xsd:element ref="ns3:_Flow_SignoffStatu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d618a-ece1-4693-85a6-81e1c602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6fa73d5-7053-4441-accc-3af043edb22d}" ma:internalName="TaxCatchAll" ma:showField="CatchAllData" ma:web="61ad618a-ece1-4693-85a6-81e1c602a0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229f40-d21d-4358-9968-62f2b9a4fefb"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50d09bf-760d-4df0-b0aa-c9c90292482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3FEE9-AE5A-44CA-9078-4E03F713EE0D}">
  <ds:schemaRefs>
    <ds:schemaRef ds:uri="4c229f40-d21d-4358-9968-62f2b9a4fefb"/>
    <ds:schemaRef ds:uri="61ad618a-ece1-4693-85a6-81e1c602a0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BAFE1A-607F-40B6-872C-C91574567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d618a-ece1-4693-85a6-81e1c602a069"/>
    <ds:schemaRef ds:uri="4c229f40-d21d-4358-9968-62f2b9a4f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659703-0016-4B09-9B6B-2A595612A5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GPTW_PowerPoint_Template</Template>
  <TotalTime>1824</TotalTime>
  <Words>2021</Words>
  <Application>Microsoft Office PowerPoint</Application>
  <PresentationFormat>Personalizar</PresentationFormat>
  <Paragraphs>287</Paragraphs>
  <Slides>26</Slides>
  <Notes>1</Notes>
  <HiddenSlides>0</HiddenSlides>
  <MMClips>0</MMClips>
  <ScaleCrop>false</ScaleCrop>
  <HeadingPairs>
    <vt:vector size="6" baseType="variant">
      <vt:variant>
        <vt:lpstr>Fontes usadas</vt:lpstr>
      </vt:variant>
      <vt:variant>
        <vt:i4>10</vt:i4>
      </vt:variant>
      <vt:variant>
        <vt:lpstr>Tema</vt:lpstr>
      </vt:variant>
      <vt:variant>
        <vt:i4>6</vt:i4>
      </vt:variant>
      <vt:variant>
        <vt:lpstr>Títulos de slides</vt:lpstr>
      </vt:variant>
      <vt:variant>
        <vt:i4>26</vt:i4>
      </vt:variant>
    </vt:vector>
  </HeadingPairs>
  <TitlesOfParts>
    <vt:vector size="42" baseType="lpstr">
      <vt:lpstr>Arial</vt:lpstr>
      <vt:lpstr>Calibri</vt:lpstr>
      <vt:lpstr>Century Gothic</vt:lpstr>
      <vt:lpstr>Courier New</vt:lpstr>
      <vt:lpstr>Gilroy</vt:lpstr>
      <vt:lpstr>Gilroy Bold</vt:lpstr>
      <vt:lpstr>Gilroy Medium</vt:lpstr>
      <vt:lpstr>Helvetica</vt:lpstr>
      <vt:lpstr>System Font Regular</vt:lpstr>
      <vt:lpstr>Wingdings</vt:lpstr>
      <vt:lpstr>gptw_2022</vt:lpstr>
      <vt:lpstr>Slides Institucional (Fixos)</vt:lpstr>
      <vt:lpstr>Slides de Seção</vt:lpstr>
      <vt:lpstr>Slides Básicos c/fundo Branco</vt:lpstr>
      <vt:lpstr>gptw_2022</vt:lpstr>
      <vt:lpstr>1_Slides Básicos c/fundo Branco</vt:lpstr>
      <vt:lpstr>Certification &amp; Best Workplaces Lists Journey</vt:lpstr>
      <vt:lpstr>Our mission is to help every place become a great place to work FOR ALL.</vt:lpstr>
      <vt:lpstr>As a global authority in the workplace, Great Place To Work® supports organizations to achieve their best results through a culture of trust, high performance, and innovation.</vt:lpstr>
      <vt:lpstr> Surveys conducted in 97 countries.  </vt:lpstr>
      <vt:lpstr>Many companies in Brazil are already doing this...</vt:lpstr>
      <vt:lpstr>#GreatExperience</vt:lpstr>
      <vt:lpstr>How does it work?</vt:lpstr>
      <vt:lpstr>Apply the GPTW Survey </vt:lpstr>
      <vt:lpstr>Inform your employees </vt:lpstr>
      <vt:lpstr>Become certified</vt:lpstr>
      <vt:lpstr>Compete in eligible Rankings </vt:lpstr>
      <vt:lpstr>Apresentação do PowerPoint</vt:lpstr>
      <vt:lpstr>Apresentação do PowerPoint</vt:lpstr>
      <vt:lpstr>Certified Day</vt:lpstr>
      <vt:lpstr>What if my company is not certified?</vt:lpstr>
      <vt:lpstr>Non-certified companies can apply a new survey after 3 months at no additional cost, provided they are up to date with their monthly payments.  </vt:lpstr>
      <vt:lpstr>Plans</vt:lpstr>
      <vt:lpstr>Apresentação do PowerPoint</vt:lpstr>
      <vt:lpstr>Apresentação do PowerPoint</vt:lpstr>
      <vt:lpstr>Apresentação do PowerPoint</vt:lpstr>
      <vt:lpstr>Apresentação do PowerPoint</vt:lpstr>
      <vt:lpstr>Important:</vt:lpstr>
      <vt:lpstr>Apresentação do PowerPoint</vt:lpstr>
      <vt:lpstr>Survey Rules </vt:lpstr>
      <vt:lpstr>Additional Information </vt:lpstr>
      <vt:lpstr>Better for people,  business,  and society.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dc:title>
  <dc:creator>Suellen Pires Moreira</dc:creator>
  <cp:lastModifiedBy>Thais Pio</cp:lastModifiedBy>
  <cp:revision>22</cp:revision>
  <dcterms:created xsi:type="dcterms:W3CDTF">2023-01-16T15:46:58Z</dcterms:created>
  <dcterms:modified xsi:type="dcterms:W3CDTF">2024-03-01T14:50:27Z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0x010100F303D8F703B6B540BE3ABFE64724FF04</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{"FileActivityType":"9","FileActivityTimeStamp":"2023-03-03T21:01:33.670Z","FileActivityUsersOnPage":[{"DisplayName":"Suellen Pires Moreira","Id":"suellen.moreira@greatplacetowork.com"},{"DisplayName":"Thais Pio","Id":"thais.pio@greatplacetowork.com"}],"FileActivityNavigationId":null}</vt:lpwstr>
  </property>
  <property fmtid="{D5CDD505-2E9C-101B-9397-08002B2CF9AE}" pid="7" name="TriggerFlowInfo">
    <vt:lpwstr/>
  </property>
</Properties>
</file>