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  <p:sldMasterId id="2147483671" r:id="rId6"/>
  </p:sldMasterIdLst>
  <p:notesMasterIdLst>
    <p:notesMasterId r:id="rId37"/>
  </p:notesMasterIdLst>
  <p:sldIdLst>
    <p:sldId id="263" r:id="rId7"/>
    <p:sldId id="256" r:id="rId8"/>
    <p:sldId id="288" r:id="rId9"/>
    <p:sldId id="299" r:id="rId10"/>
    <p:sldId id="750" r:id="rId11"/>
    <p:sldId id="751" r:id="rId12"/>
    <p:sldId id="6944" r:id="rId13"/>
    <p:sldId id="6992" r:id="rId14"/>
    <p:sldId id="6994" r:id="rId15"/>
    <p:sldId id="6995" r:id="rId16"/>
    <p:sldId id="265" r:id="rId17"/>
    <p:sldId id="6996" r:id="rId18"/>
    <p:sldId id="6955" r:id="rId19"/>
    <p:sldId id="6997" r:id="rId20"/>
    <p:sldId id="6998" r:id="rId21"/>
    <p:sldId id="6999" r:id="rId22"/>
    <p:sldId id="6961" r:id="rId23"/>
    <p:sldId id="6962" r:id="rId24"/>
    <p:sldId id="6963" r:id="rId25"/>
    <p:sldId id="7004" r:id="rId26"/>
    <p:sldId id="7005" r:id="rId27"/>
    <p:sldId id="7006" r:id="rId28"/>
    <p:sldId id="7007" r:id="rId29"/>
    <p:sldId id="7008" r:id="rId30"/>
    <p:sldId id="7009" r:id="rId31"/>
    <p:sldId id="739" r:id="rId32"/>
    <p:sldId id="6968" r:id="rId33"/>
    <p:sldId id="752" r:id="rId34"/>
    <p:sldId id="7010" r:id="rId35"/>
    <p:sldId id="260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6C"/>
    <a:srgbClr val="11DECC"/>
    <a:srgbClr val="12D3AF"/>
    <a:srgbClr val="FF0D6E"/>
    <a:srgbClr val="00518A"/>
    <a:srgbClr val="330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6B7B0C-EF31-E000-8FC2-2B81DA1477EF}" v="30" dt="2024-03-14T19:52:04.2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5F392-6235-4392-9BA5-9F71DD2E238F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C953B-A193-49A3-B435-70F7FD7C98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4278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262902-B589-6A6F-A1F4-7A671D9F0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C3EBF9-AB66-4E99-289F-C466C0A25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7311F6-9E89-78F6-87D9-5D96EF165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6E154A-47F3-9179-BBFE-07B63D366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A02841-ECD4-7DE9-FC6F-C2B819431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1763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0D463C-7E92-D5EB-91AE-0AE85241C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C412C8C-1863-4BCE-D791-E7DDBF816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445492-7CFF-B95D-12DC-D975336C5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BD74AB-02CC-DC04-6943-1EC5DC120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B939DF-A1E2-C920-A87C-2B984A9D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28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4805D09-9847-5AB4-8058-4F8C880D0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7529965-4A14-98D1-A39C-645670D1C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D4246F-3BDD-7270-D9E0-624BDB5E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1586ED-D85C-F0C7-37F6-3AA6866F4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9F63D3-C42E-DC84-4C4E-EC8E0470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2696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C14D813-9D74-65A4-86CD-278B5EE03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4275-3E73-467C-902F-DF16D22545A9}" type="datetime1">
              <a:rPr lang="pt-BR" smtClean="0"/>
              <a:t>14/03/2024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A5360E0-BBB0-C600-9B1E-B4605D92F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© 2023 Great People® Brasil. Todos os Direitos Reservados.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2253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87" y="234444"/>
            <a:ext cx="11180593" cy="609601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304779"/>
            <a:ext cx="11180591" cy="4638822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+mj-lt"/>
              <a:buAutoNum type="arabicPeriod"/>
              <a:tabLst/>
              <a:defRPr sz="2400">
                <a:solidFill>
                  <a:schemeClr val="bg1"/>
                </a:solidFill>
              </a:defRPr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Clique para </a:t>
            </a:r>
            <a:r>
              <a:rPr lang="en-US" dirty="0" err="1"/>
              <a:t>adicionar</a:t>
            </a:r>
            <a:r>
              <a:rPr lang="en-US" dirty="0"/>
              <a:t> um </a:t>
            </a:r>
            <a:r>
              <a:rPr lang="en-US" dirty="0" err="1"/>
              <a:t>texto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3C9359C-5865-41AE-9F8E-08E130408391}"/>
              </a:ext>
            </a:extLst>
          </p:cNvPr>
          <p:cNvSpPr/>
          <p:nvPr userDrawn="1"/>
        </p:nvSpPr>
        <p:spPr>
          <a:xfrm>
            <a:off x="0" y="269046"/>
            <a:ext cx="436685" cy="4366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1428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87" y="234444"/>
            <a:ext cx="11180593" cy="609601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adicionar um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304779"/>
            <a:ext cx="11180591" cy="4638822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14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8001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pt-BR" dirty="0"/>
              <a:t>Insira um </a:t>
            </a:r>
            <a:r>
              <a:rPr lang="pt-BR" dirty="0" err="1"/>
              <a:t>bullet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8A77E16-A8E5-4034-8DEA-4B967D474682}"/>
              </a:ext>
            </a:extLst>
          </p:cNvPr>
          <p:cNvSpPr/>
          <p:nvPr userDrawn="1"/>
        </p:nvSpPr>
        <p:spPr>
          <a:xfrm>
            <a:off x="0" y="269046"/>
            <a:ext cx="436685" cy="4366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876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>
            <a:extLst>
              <a:ext uri="{FF2B5EF4-FFF2-40B4-BE49-F238E27FC236}">
                <a16:creationId xmlns:a16="http://schemas.microsoft.com/office/drawing/2014/main" id="{CE176B40-0390-4B09-901D-E148A705D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87" y="234444"/>
            <a:ext cx="11180593" cy="6096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adicionar um 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995986-4CF2-4369-B628-05AFAF304F3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8687" y="1304778"/>
            <a:ext cx="5464175" cy="4642143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C000"/>
              </a:buClr>
              <a:defRPr sz="2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 dirty="0"/>
              <a:t>Clique para inserir um conteúdo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92A8EBC-996C-4A2E-B394-43E76C2DA01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94395" y="1301458"/>
            <a:ext cx="5464175" cy="4638822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C000"/>
              </a:buClr>
              <a:defRPr sz="2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 dirty="0"/>
              <a:t>Clique para inserir um conteúdo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D83EE44-E87E-41A1-9800-FDDAB6E51B11}"/>
              </a:ext>
            </a:extLst>
          </p:cNvPr>
          <p:cNvSpPr/>
          <p:nvPr userDrawn="1"/>
        </p:nvSpPr>
        <p:spPr>
          <a:xfrm>
            <a:off x="0" y="269046"/>
            <a:ext cx="436685" cy="4366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059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>
            <a:extLst>
              <a:ext uri="{FF2B5EF4-FFF2-40B4-BE49-F238E27FC236}">
                <a16:creationId xmlns:a16="http://schemas.microsoft.com/office/drawing/2014/main" id="{CE176B40-0390-4B09-901D-E148A705D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87" y="234444"/>
            <a:ext cx="11180593" cy="6096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adicionar um 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995986-4CF2-4369-B628-05AFAF304F3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8687" y="2004025"/>
            <a:ext cx="5464175" cy="3942895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B81A"/>
              </a:buClr>
              <a:defRPr sz="2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 dirty="0"/>
              <a:t>Clique para inserir um conteúdo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92A8EBC-996C-4A2E-B394-43E76C2DA01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94395" y="2000705"/>
            <a:ext cx="5464175" cy="3946216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B81A"/>
              </a:buClr>
              <a:defRPr sz="2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 dirty="0"/>
              <a:t>Clique para inserir um conteúdo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5E12398-DCE7-481C-BDC8-F69948E566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id="{3FAF2882-948E-4473-A5F6-DE83DB5B50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94394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077462F-3C50-4D58-BA86-BE9C2CCA3694}"/>
              </a:ext>
            </a:extLst>
          </p:cNvPr>
          <p:cNvSpPr/>
          <p:nvPr userDrawn="1"/>
        </p:nvSpPr>
        <p:spPr>
          <a:xfrm>
            <a:off x="0" y="269046"/>
            <a:ext cx="436685" cy="4366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8241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995986-4CF2-4369-B628-05AFAF304F3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8687" y="1304778"/>
            <a:ext cx="11179883" cy="464214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400"/>
              </a:spcBef>
              <a:buClr>
                <a:srgbClr val="FFC000"/>
              </a:buClr>
              <a:buNone/>
              <a:defRPr sz="2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 dirty="0"/>
              <a:t>Clique para inserir um conteúdo</a:t>
            </a:r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CE176B40-0390-4B09-901D-E148A705D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87" y="234444"/>
            <a:ext cx="11180593" cy="6096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adicionar um título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9EA5EED-25BA-4848-86D1-9702E093C8EB}"/>
              </a:ext>
            </a:extLst>
          </p:cNvPr>
          <p:cNvSpPr/>
          <p:nvPr userDrawn="1"/>
        </p:nvSpPr>
        <p:spPr>
          <a:xfrm>
            <a:off x="0" y="269046"/>
            <a:ext cx="436685" cy="4366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0556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r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áfico 23">
            <a:extLst>
              <a:ext uri="{FF2B5EF4-FFF2-40B4-BE49-F238E27FC236}">
                <a16:creationId xmlns:a16="http://schemas.microsoft.com/office/drawing/2014/main" id="{95C32D5B-27BB-42A1-B0A0-3FE84BB46A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0"/>
            <a:ext cx="436686" cy="43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29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Pr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00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CCFD76-21FB-4181-05CE-DE676B504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B96285-5921-4A44-7760-72A0CB26E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A6252C-BBEF-AE57-038D-8EDC6A36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203B1D-7071-63C9-785D-406C2B9DD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D9A7AD-C65E-107C-F5E9-7E872B35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123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202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304779"/>
            <a:ext cx="11180591" cy="463882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666139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304779"/>
            <a:ext cx="11180591" cy="4638822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728904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304779"/>
            <a:ext cx="11180591" cy="4638822"/>
          </a:xfrm>
          <a:prstGeom prst="rect">
            <a:avLst/>
          </a:prstGeom>
        </p:spPr>
        <p:txBody>
          <a:bodyPr anchor="t"/>
          <a:lstStyle>
            <a:lvl1pPr marL="342900" indent="-342900">
              <a:spcBef>
                <a:spcPts val="14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00E0977C-7A29-41AB-AA42-64E8E5E40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5F4D7D2-B099-404C-AAD4-FAB574B87BC2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812929BA-6238-4973-B0B0-8D4B01A3E460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17B7CEE7-1C1D-430D-9A7C-5DD94C26E85D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3ED11B16-A093-404D-A67D-6AA9FB69BAA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90593298-360A-43A0-A4B6-136E968C7634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2E1CC52-3CD4-4096-B274-D36BBB97470F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17B631CA-BF3D-4569-A4A1-4325934A2B48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122F79E5-62D1-4996-94C4-5DC15E80C26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45B9BD89-0FBA-4979-9DA7-4D2E66CC5A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793C35E-9C57-4CB8-B14B-3F1A780AA691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673AE77A-DF25-480E-B810-C1544334C44F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7F72F79-8B73-4629-B862-E49F089A54A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90ED8C4F-739E-4658-BE49-EA16DD5D9FA8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2A4B015-ABDF-4962-AB03-D17B65FC398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15B02EA-DB7C-47E3-A465-4CC957AAF794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37A8016-4A46-4563-B985-BEAF41079D3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013D83F-39B7-49FE-8428-7A50B86C228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DD63487F-903E-4A41-BC04-512E3BBE073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F70836D-582B-4F15-8578-433EADCB4442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8B41CF8F-3BE4-44DB-9CFA-391D03137760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CA6A3FF2-F0A6-48AD-9EA8-191F87B9A511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4DE0B6A0-DE03-4B7F-9A4A-3F89E6A3FA7B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70A0AE53-87CF-4826-804D-77D43ABD7CF4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73BA2B69-1A3E-4B19-A755-ED1FB6861FDD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0A02FEE-D51E-4EC9-9CFB-CEC597EA87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BC90045D-736D-415F-97BD-35C96EAE723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868516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8687" y="1304778"/>
            <a:ext cx="5464175" cy="4642143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A35304-BC9D-459F-91AE-E000526815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95105" y="1304778"/>
            <a:ext cx="5464175" cy="4642143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C8451264-9F08-424B-A1E8-DE0CB14AF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D21B89F-9F6D-473C-9D66-6B96EABBF26B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70BC4F0-AC46-44BC-A643-F2F2878F6FE1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3D09D28-9CDB-4BAD-A6E1-21A879FEF5D7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FFE2FC8C-AC4A-4596-AE63-0708D275FF1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0F3F393-C2EB-43C7-9278-17B4DA0B23F1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2E6E5C7-7D49-40B5-8B1E-953DB26EA75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F4751011-C90C-4E02-914D-F624CA6ED27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5077A5E7-D926-47BD-BBFA-3A8C6DD3E1EC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FCB980B-04D5-40E0-A31D-3485F499EEBC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0388289E-1980-41FB-B634-3DFC26516D30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05812EB-2B62-4133-BA4A-BB4500141E8E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226D46A4-6C25-41AD-8EA9-FAC200F0E49D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87843EB3-8A4F-4EFE-BD70-60D7640EAEA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DD326625-BE8B-45BA-A2CC-2A30B8F0292F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AEF108-7D6C-49EB-B45D-48EED7647D01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42D3C89B-BF87-4BE5-B00B-5E1C2853C213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EBA5561E-6873-400C-9F54-78CFD5A9E59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0767A6C-DD00-4B89-9D81-EF26D18252E5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9FACE3B-29C1-4675-82BA-AAB431453BF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1A80532-72A9-4BB0-A817-A90895B47F9A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39682799-1064-4A03-9459-2A330FA5DCF0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9FDB0F-A408-4301-959F-072D066CB9F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851C101-F9E8-4367-AE37-D4B39EAE322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EA104A2-096A-4FC0-9A54-F94AF7CD578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DA396256-4C80-47D6-A7CA-5EEE84D23F5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9C65D944-DFB2-4FFE-892E-409BE82DF3A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65946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D015F6E4-23FF-4A6D-9318-08DF459C58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D4F59CD2-7F68-4425-A22A-763CC1E9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94394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90B1E7F-5650-4396-BC45-9A1B28347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8687" y="2000705"/>
            <a:ext cx="5464175" cy="3946216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 b="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EFD41C4-CE93-4787-ACA0-24F5F605FB8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94393" y="2001737"/>
            <a:ext cx="5464175" cy="3946216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 b="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75783FFE-DBBD-4B5C-95E2-7416E9CA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900A1116-F4F8-47E4-9817-405E2612C843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D5F0E626-6B75-4ADB-B5C5-718AF9009C8E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2586834-A28E-459A-9939-FD590813A132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7E98DA8-1368-46BB-8D29-C6DA9B5C52A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F6AFB9B7-0779-4EB0-882C-B1D72C2B06A6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DD3532B-8BBA-4706-82CD-871B98A18585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197C4931-BBAB-4C2A-A529-D9DF3DE86D80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6244EF1-F1CA-447F-8EB9-771ECDAAAFD8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D0DD9F4-2EBE-43CA-8A82-68497AC5680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8AB5117C-B88F-4126-8691-65142452E358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A83E9E49-33ED-4BFC-B11B-7C74CDC24AB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A9A1383B-92B3-4DB0-93DC-F5608E70823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329C374-7070-4F44-A12C-6EC0F785ABD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B8EA072C-BA65-4497-82B1-B59B21C6F521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480EA6D-DBB8-47B7-AC21-0D7031C4B1AB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CAEF6D36-906C-47A8-B97A-E89068D717CC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4CC3D3BD-ED5E-4DB3-B9D4-7E084AB5D1B8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0EEE818F-ECEB-43F1-97CB-18C888409087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D8EEE839-2616-49C7-AD88-3D2EAA00C5B1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A5764BBD-019A-440B-9DB4-84B5C347AE08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65AEDDE-B192-4952-AD66-26CE21A93BF7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9D73F1CD-73D3-4EC0-A071-DEF491B570D3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E1A2911-992C-460F-9121-46C023D500A1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F9E16CE2-A467-468B-9FB1-78BAE03130FA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EAF8BFB0-3120-464D-B032-68FDAA5B0B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31AB29F-36BE-4AA1-8B01-C6591FE5008F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866585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8687" y="1304778"/>
            <a:ext cx="11179883" cy="464214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400"/>
              </a:spcBef>
              <a:buClr>
                <a:srgbClr val="FFC000"/>
              </a:buClr>
              <a:buNone/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E9B69EFB-31D5-40DF-9957-66B048AA6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7BA012FF-4CE5-4AA2-93BB-BAA892F795EF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5517995-F427-46FD-B927-EE040427411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7EBE11A-5E6D-4003-AF22-07896A4C462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61284012-67EA-473E-BBC4-7AB6BFB282D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4FFF69F-B71F-489D-8447-77B2046AEFD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104B563-99A4-46F7-B855-CFD1CC7008BD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6A8D901C-7166-49B5-9C93-4CCBB9FC635D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88A9FE30-945C-45F0-B9E7-4D07B78B681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45D72A85-C4C9-4B2F-8E2A-2D4489C6B21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E7FBCE2C-10FE-4531-B6C6-89550F71F74D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7EA04A0E-0BC6-4731-9A4D-A59E294FD4A8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C000CC77-6D42-4745-88C8-2D704E4CD3AC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780A9D15-1219-4CC6-B205-2B75A3411166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A4B434F-60D6-4BB4-B87D-A731AE421F79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673C4A1C-5C0E-4C95-A94C-AEB2C43494E5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D8ACA109-14A7-4937-BB39-3753936D9D81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09917CEB-7F85-47B4-B4EF-C5F70D4AB83B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5EF209-276D-471A-B55A-484CCA37E55C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9EC5CFF-B6E9-42A4-82EB-DC899FECEF67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DAC288D-B10A-4861-8DF9-DF6B6092C13C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62728276-A5BD-4323-AB72-5EB0284FE14F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29846E7-F3B6-4449-8F5E-E2EAD54DD60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48603B3C-4643-4BCB-9CD9-70B32150D3D0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F1D9CE03-6190-4BB6-A9F8-607FCFE3470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CC159B5D-FD22-4318-B665-B9FAFBAA1EBE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2D4A8DC7-F9AD-49D0-82F1-2AC88DC4B6C0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306126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0"/>
            <a:ext cx="544486" cy="5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68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9448C64-912E-430B-8563-7470224609A2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F84CED7-90BD-4491-AE0E-F86CC15DCB6D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011FEB3B-996B-4EA3-8315-ACBEA79141F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ED00B80-68F0-454C-AF80-1E99AC780CA3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BCE4877-953E-4A48-B0CE-1E438E3EB54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28B57128-4BD6-4656-9C22-43AD1DA90131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5968EC94-AC92-4DA1-9326-3083771100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7F28BE5-6F46-499C-B8AD-251E7BAD894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F6CB10B-C252-49D5-AD13-858B7D6F908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41186B8-9B82-4573-A31E-ABAF8A0121B7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E49F22D-2789-448C-BD6B-2E111153415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2DC6A29-ADCD-4A54-8199-FBB90E0DA0A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DB0AF8F3-1AAB-4158-875C-06306ABE759C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E0BF47A-1C64-45EA-812D-51497E1B0963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3814D601-2755-4850-A413-A5C367A003AF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187D314E-16FD-4116-87B9-36C5A366E15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F3A59992-77F6-4C8E-B3B9-276FF434BBA4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9EE5A542-052D-41F4-A76A-88373325A903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DF9B7BB5-115E-449E-BB51-2578FE00861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D69D6204-6D7C-4B08-91BD-C4166BF1E9F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3AC7C7B-782A-4C53-A3C8-9633D4489E26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F144541-1C20-4C66-84A2-6C0A84C0B060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EB6A8E-7CD8-4440-9F19-43670CBEA37B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D4887C49-223A-4B51-BA43-549736D49F9C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B929B50C-D608-4430-B12B-BAF67DA44AFB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43C59168-CAF9-48A4-8507-85C414760193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727606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558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9AF844-296E-270D-96B1-7DAD8964D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E486C2-A0A6-DF69-4451-FF7B1E6B5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9C500D-2581-EBA0-18D3-CFB4BA261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00B7E0-CA09-0B45-A770-0C3541C1B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074002-BED8-0413-0E4E-987A4AC87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134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ção Vermelh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935B5FF-96BE-4667-9861-F68D085093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8A859130-9740-4E4A-83E7-D619F116F56F}"/>
              </a:ext>
            </a:extLst>
          </p:cNvPr>
          <p:cNvGrpSpPr/>
          <p:nvPr userDrawn="1"/>
        </p:nvGrpSpPr>
        <p:grpSpPr>
          <a:xfrm>
            <a:off x="11236424" y="558995"/>
            <a:ext cx="422146" cy="436685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BFF598B-8B8D-4B4A-82EB-F886AB93D2D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DAC636C3-7432-4BA2-888B-EBB2E8B7E94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7D62E91F-B432-4F46-A599-1A866591BD6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08A493F8-F227-4E65-AA26-31C24806337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D7F79D44-6C3A-43B8-8ED3-8253E2D2261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86629EF-37C0-4490-A746-8C2963FF987B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FE23860-48DD-4502-AEAF-D5A58A31013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A14C9F64-6F10-46A5-A8F2-D95569022DF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1659BB4-ABD6-43C7-B41B-854656DC45BC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39636405-F0F8-4D66-A61C-EB4D96179831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51AFC54C-ADAD-4D35-9E84-9CAEBFBCA867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9C439D01-82D1-4A75-88C0-95E3FF64492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E57C9EFA-36EC-4097-84C5-F15ACBE69294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5C718BEB-A238-4565-9748-25D268CBC183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49E8174-1977-4DE9-BDED-D716C2960060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AFCCE673-1675-41E4-8A3C-C2411D3E75F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48C65B1E-E049-47CD-8A58-46099F4DCB0F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BF5EE818-18F4-451C-ABE7-DFC98F6C2999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20ED6B1-DE29-4AC0-BF52-E820B5AC13EB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E3835EF-0445-43AE-B8A0-17F53215FA65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7E9649C7-7A9E-4AA6-A20B-EBDDC205643E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65A2DD57-1AA4-49A5-AA24-6A83C4C30B0A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C138888-9677-4572-8831-BB807B51F25E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7F9DC06-E2BF-4095-8485-86A0B96E789D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F0DD4A0E-EAA4-4DF7-95BE-EBE10AA5F09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6" name="Rectangle 12">
            <a:extLst>
              <a:ext uri="{FF2B5EF4-FFF2-40B4-BE49-F238E27FC236}">
                <a16:creationId xmlns:a16="http://schemas.microsoft.com/office/drawing/2014/main" id="{4EB85C9B-22F6-465E-A412-437D25D06AEE}"/>
              </a:ext>
            </a:extLst>
          </p:cNvPr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57" name="Rectangle 12">
            <a:extLst>
              <a:ext uri="{FF2B5EF4-FFF2-40B4-BE49-F238E27FC236}">
                <a16:creationId xmlns:a16="http://schemas.microsoft.com/office/drawing/2014/main" id="{F1986956-2768-4F79-8755-DFD166FFC80B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2021 Great Place To Work®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1554971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49DEF-52CA-130E-DDCE-249230FC3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226B46-3C57-4CA2-1BC6-6953E27A8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177E70C-5AD6-8834-47CA-4C5A31599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7939A2E-35C6-0CD8-D4E1-CA93F9C81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DDF0B8-01B2-132F-CC75-CEED77864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7E5F61-B38F-9415-6A3C-5787B2D9F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262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77D015-418D-BB8B-DC32-0C135F4A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4BD3AE-A6AE-31D3-7199-AFB4079F8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65D56F7-78CA-E9FE-3D5B-C904ED564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7BD49AC-5A96-B988-A045-495CB169DA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9BBD99A-A50E-17BC-0374-6BB752C1E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524E1B9-99FD-F1D2-2DDE-749C52313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827D9EB-E655-8D8D-BEB4-A45FEC46E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0064CDD-0D73-807A-D65A-7EC734A3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78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FB8370-6E13-E542-F1A6-B9D80DB83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1D20112-6C6B-162C-6F00-427B35914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3FE704B-ACB8-47ED-9906-29F4CE569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AA15295-5308-EDCA-2286-8B20A4D75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5862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C34974-DE97-D95C-AD55-C14AAD463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25E07F2-8573-9CBF-5770-C1480010E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ECE0BB-2729-AFFB-7DD1-D03B39D61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091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1BE6C5-1EA8-1120-CBBD-CB8E9978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669561-74FF-3C74-92CB-6D195EACD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5D443D9-C017-1340-D1BB-A26052F5D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574C09-E8FC-6DDC-78DB-AED196E4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027313C-5EF1-DE8C-4011-80EB86CAE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9A32F7-45B4-13B9-A894-37FB07EE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006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DEA80-C057-B23D-4DA6-978F0411A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7E174DA-EE3C-50EE-6047-45C41DF65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D86660E-F49C-C3E9-8ECF-24390C8FF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EA0A30-BE87-1005-33B0-AD2E4B84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E6F486E-629E-0B3E-7AF9-FA27655A1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52E1B20-A287-7165-0117-3123B339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43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70A5B11-14B0-18A8-BFA9-30120DE8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086D3A-B7B4-86CC-F1F6-C74AC5FB1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497C5E-26F4-EA9E-E511-C2F58CC674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E393C-ED8B-49EF-8943-5D63E5417281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8E0409-E95D-54CA-9BFD-A5BA01803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2B591D-32BA-0251-3DDE-4E6514B49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05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F01D6960-B9A0-404C-9827-AF0EEA44EAA8}"/>
              </a:ext>
            </a:extLst>
          </p:cNvPr>
          <p:cNvSpPr/>
          <p:nvPr userDrawn="1"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F4E8402-B8A1-4D88-8AF1-A2D00A10548F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2021 Great Place To Work® Brasil. Todos os Direitos Reservados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B2F43F9-630D-4D7C-8623-6AE95D5BF31B}"/>
              </a:ext>
            </a:extLst>
          </p:cNvPr>
          <p:cNvSpPr/>
          <p:nvPr userDrawn="1"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800" b="1" kern="1200" spc="30" baseline="0" dirty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9E460C4-2F74-4B67-A448-27988E822888}"/>
              </a:ext>
            </a:extLst>
          </p:cNvPr>
          <p:cNvSpPr/>
          <p:nvPr userDrawn="1"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B1C5A6F-94CC-40FF-A4CF-1AA3B4A9661E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2021 Great Place To Work® Brasil. Todos os Direitos Reservados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E89E455-841B-40FB-9FFE-33015EBB1DEF}"/>
              </a:ext>
            </a:extLst>
          </p:cNvPr>
          <p:cNvSpPr/>
          <p:nvPr userDrawn="1"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800" b="1" kern="1200" spc="3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62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uditoria@gptw.com.b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esquisa.gptw.com.br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18.svg"/><Relationship Id="rId4" Type="http://schemas.openxmlformats.org/officeDocument/2006/relationships/image" Target="../media/image41.sv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E3606B-3E27-BF7E-C928-A53773368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156EB7-FAE4-1BE0-8B2E-5196CA08A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14/03/2024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1060BC3-7193-04C3-CB5D-5E10B8D1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94D6B372-85FA-6CC9-F250-E5780412D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58" y="320466"/>
            <a:ext cx="2950123" cy="16551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27DB928-69A7-6E97-6A0E-4E86B378D3BD}"/>
              </a:ext>
            </a:extLst>
          </p:cNvPr>
          <p:cNvSpPr txBox="1"/>
          <p:nvPr/>
        </p:nvSpPr>
        <p:spPr>
          <a:xfrm>
            <a:off x="427258" y="3694471"/>
            <a:ext cx="48969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Palestra de Sensibilização</a:t>
            </a:r>
            <a:endParaRPr lang="pt-BR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059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1B0B6D9-7F43-9F2D-432A-D59709FFCF7D}"/>
              </a:ext>
            </a:extLst>
          </p:cNvPr>
          <p:cNvSpPr txBox="1"/>
          <p:nvPr/>
        </p:nvSpPr>
        <p:spPr>
          <a:xfrm>
            <a:off x="0" y="3016727"/>
            <a:ext cx="12192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i="0" u="none" strike="noStrike" kern="1200" cap="none" spc="0" normalizeH="0" baseline="0" noProof="0" dirty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 primeiro passo é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ouvir</a:t>
            </a:r>
            <a:r>
              <a:rPr kumimoji="0" lang="pt-BR" sz="4400" i="0" u="none" strike="noStrike" kern="1200" cap="none" spc="0" normalizeH="0" baseline="0" noProof="0" dirty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as pessoas.</a:t>
            </a:r>
          </a:p>
        </p:txBody>
      </p:sp>
      <p:sp>
        <p:nvSpPr>
          <p:cNvPr id="8" name="Espaço Reservado para Data 1">
            <a:extLst>
              <a:ext uri="{FF2B5EF4-FFF2-40B4-BE49-F238E27FC236}">
                <a16:creationId xmlns:a16="http://schemas.microsoft.com/office/drawing/2014/main" id="{2CD8006D-12B0-F692-1123-F44C1674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74275-3E73-467C-902F-DF16D22545A9}" type="datetime1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" name="Espaço Reservado para Rodapé 2">
            <a:extLst>
              <a:ext uri="{FF2B5EF4-FFF2-40B4-BE49-F238E27FC236}">
                <a16:creationId xmlns:a16="http://schemas.microsoft.com/office/drawing/2014/main" id="{FF2FAB66-E47D-004F-DBA3-DA6682AC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© 2023 </a:t>
            </a:r>
            <a:r>
              <a:rPr kumimoji="0" lang="pt-B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Partners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2945295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0B57206-2A34-D36F-712D-DA52909E9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FA99C70-A4A9-5205-C9A0-D95656553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14/03/2024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Espaço Reservado para Rodapé 2">
            <a:extLst>
              <a:ext uri="{FF2B5EF4-FFF2-40B4-BE49-F238E27FC236}">
                <a16:creationId xmlns:a16="http://schemas.microsoft.com/office/drawing/2014/main" id="{5F640364-2CC3-C12B-C813-3938A72C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2594967-46C1-4847-F7A4-9E8149B31A8B}"/>
              </a:ext>
            </a:extLst>
          </p:cNvPr>
          <p:cNvSpPr txBox="1"/>
          <p:nvPr/>
        </p:nvSpPr>
        <p:spPr>
          <a:xfrm>
            <a:off x="677264" y="2830939"/>
            <a:ext cx="4090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48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 Pesquisa</a:t>
            </a:r>
          </a:p>
        </p:txBody>
      </p:sp>
    </p:spTree>
    <p:extLst>
      <p:ext uri="{BB962C8B-B14F-4D97-AF65-F5344CB8AC3E}">
        <p14:creationId xmlns:p14="http://schemas.microsoft.com/office/powerpoint/2010/main" val="3436040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0B4987D-B346-9AC2-3BD2-90F21DCB5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134484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3AEB0E0-2131-B56C-8DF0-3880384C6E87}"/>
              </a:ext>
            </a:extLst>
          </p:cNvPr>
          <p:cNvSpPr txBox="1"/>
          <p:nvPr/>
        </p:nvSpPr>
        <p:spPr>
          <a:xfrm>
            <a:off x="779740" y="515204"/>
            <a:ext cx="6237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Informações Importantes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AA5458-598B-9745-67B0-633A19B84C68}"/>
              </a:ext>
            </a:extLst>
          </p:cNvPr>
          <p:cNvSpPr txBox="1"/>
          <p:nvPr/>
        </p:nvSpPr>
        <p:spPr>
          <a:xfrm>
            <a:off x="849961" y="1378234"/>
            <a:ext cx="6237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Quem responderá a Pesquisa?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2B97229-6C19-2FBA-6ED9-881E63A5287C}"/>
              </a:ext>
            </a:extLst>
          </p:cNvPr>
          <p:cNvSpPr txBox="1"/>
          <p:nvPr/>
        </p:nvSpPr>
        <p:spPr>
          <a:xfrm>
            <a:off x="854710" y="2071951"/>
            <a:ext cx="10482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São elegíveis à pesquisa de clima organizacional GPTW 2024 todos os colaboradores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ativos, em férias e afastados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[cliente]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admitidos até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dd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/mm/2023.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0CF297-74AF-F325-15B9-527CD7325E23}"/>
              </a:ext>
            </a:extLst>
          </p:cNvPr>
          <p:cNvSpPr txBox="1"/>
          <p:nvPr/>
        </p:nvSpPr>
        <p:spPr>
          <a:xfrm>
            <a:off x="849961" y="2887462"/>
            <a:ext cx="6237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Confidencialidade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D302676-B733-4F00-DDED-E1A03FB229C4}"/>
              </a:ext>
            </a:extLst>
          </p:cNvPr>
          <p:cNvSpPr txBox="1"/>
          <p:nvPr/>
        </p:nvSpPr>
        <p:spPr>
          <a:xfrm>
            <a:off x="849961" y="3579863"/>
            <a:ext cx="104825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Pesquisa é um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convite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responder não é obrigatório;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Great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Place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Work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® fornece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respostas agrupadas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ou seja, não identifica os questionários individualmente;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Menos de 5 respondentes não abre resultado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Não identificamos os respondentes –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Pesquisa Anônima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Banco de Dados é confidencial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Great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Place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Work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® e a empresa não terá acesso a nenhum questionário individual.</a:t>
            </a:r>
          </a:p>
        </p:txBody>
      </p:sp>
    </p:spTree>
    <p:extLst>
      <p:ext uri="{BB962C8B-B14F-4D97-AF65-F5344CB8AC3E}">
        <p14:creationId xmlns:p14="http://schemas.microsoft.com/office/powerpoint/2010/main" val="1355866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156EB7-FAE4-1BE0-8B2E-5196CA08A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74275-3E73-467C-902F-DF16D22545A9}" type="datetime1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1060BC3-7193-04C3-CB5D-5E10B8D1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© 2023 </a:t>
            </a:r>
            <a:r>
              <a:rPr kumimoji="0" lang="pt-B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Partners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Todos os Direitos Reservados.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E18132B-7B48-B27E-ACE1-BE51EB443C09}"/>
              </a:ext>
            </a:extLst>
          </p:cNvPr>
          <p:cNvSpPr txBox="1"/>
          <p:nvPr/>
        </p:nvSpPr>
        <p:spPr>
          <a:xfrm>
            <a:off x="957580" y="579040"/>
            <a:ext cx="8366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É fundamental o envolvimento de todos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11DEC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22854B2-2105-7DB6-4C20-99CA2ABA45FC}"/>
              </a:ext>
            </a:extLst>
          </p:cNvPr>
          <p:cNvSpPr/>
          <p:nvPr/>
        </p:nvSpPr>
        <p:spPr>
          <a:xfrm>
            <a:off x="4092317" y="3376243"/>
            <a:ext cx="362843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Gestão de Pessoas</a:t>
            </a:r>
          </a:p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Preparar a customização e comunicação da Pesquisa.</a:t>
            </a:r>
          </a:p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Divulgar o Resultado da Pesquisa.</a:t>
            </a:r>
          </a:p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Dar suporte às lideranças na elaboração e a execução dos planos de ação.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EC99799-44E8-4B10-D589-0F64B88D28A7}"/>
              </a:ext>
            </a:extLst>
          </p:cNvPr>
          <p:cNvSpPr/>
          <p:nvPr/>
        </p:nvSpPr>
        <p:spPr>
          <a:xfrm>
            <a:off x="235128" y="3508931"/>
            <a:ext cx="318009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Lideranças</a:t>
            </a:r>
          </a:p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Promover a pesquisa e assegurar sua confidencialidade.</a:t>
            </a:r>
          </a:p>
          <a:p>
            <a:pPr marL="380990" marR="0" lvl="0" indent="-38099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Envolver suas equipes na elaboração dos planos de  ação das áreas.</a:t>
            </a:r>
          </a:p>
          <a:p>
            <a:pPr marL="380990" marR="0" lvl="0" indent="-38099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Garantir a execução dos planos de ação.</a:t>
            </a:r>
          </a:p>
          <a:p>
            <a:pPr marL="0" marR="0" lvl="0" indent="0" algn="just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9EC8F6-5726-7F9E-C671-3F6A9C10BAEF}"/>
              </a:ext>
            </a:extLst>
          </p:cNvPr>
          <p:cNvSpPr/>
          <p:nvPr/>
        </p:nvSpPr>
        <p:spPr>
          <a:xfrm>
            <a:off x="8175056" y="3591686"/>
            <a:ext cx="393895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Colaboradores(as)</a:t>
            </a:r>
          </a:p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Participar ativamente  e conscientemente  da  Pesquisa.</a:t>
            </a:r>
          </a:p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Contribuir ativamente  para o processo de construção de um excelente lugar para trabalhar.</a:t>
            </a:r>
          </a:p>
          <a:p>
            <a:pPr marL="0" marR="0" lvl="0" indent="0" algn="l" defTabSz="115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12" name="Gráfico 11" descr="Grupo de mulheres com preenchimento sólido">
            <a:extLst>
              <a:ext uri="{FF2B5EF4-FFF2-40B4-BE49-F238E27FC236}">
                <a16:creationId xmlns:a16="http://schemas.microsoft.com/office/drawing/2014/main" id="{F583FEDC-0FED-A72F-CE6A-BA1650B33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212" y="1580981"/>
            <a:ext cx="1710050" cy="1710050"/>
          </a:xfrm>
          <a:prstGeom prst="rect">
            <a:avLst/>
          </a:prstGeom>
        </p:spPr>
      </p:pic>
      <p:pic>
        <p:nvPicPr>
          <p:cNvPr id="13" name="Gráfico 12" descr="Pessoa com ideia com preenchimento sólido">
            <a:extLst>
              <a:ext uri="{FF2B5EF4-FFF2-40B4-BE49-F238E27FC236}">
                <a16:creationId xmlns:a16="http://schemas.microsoft.com/office/drawing/2014/main" id="{A37C28FE-9BE3-5F1F-4C77-C0587956E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4903" y="1495769"/>
            <a:ext cx="1880474" cy="1880474"/>
          </a:xfrm>
          <a:prstGeom prst="rect">
            <a:avLst/>
          </a:prstGeom>
        </p:spPr>
      </p:pic>
      <p:pic>
        <p:nvPicPr>
          <p:cNvPr id="14" name="Gráfico 13" descr="Usuários com preenchimento sólido">
            <a:extLst>
              <a:ext uri="{FF2B5EF4-FFF2-40B4-BE49-F238E27FC236}">
                <a16:creationId xmlns:a16="http://schemas.microsoft.com/office/drawing/2014/main" id="{40C22E28-290F-4FE2-9E59-98104F4CE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6127" y="1374257"/>
            <a:ext cx="2123497" cy="2123497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3C68239D-ED45-0FB4-169E-F7F27961D2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4740" y="134484"/>
            <a:ext cx="525221" cy="140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60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0B4987D-B346-9AC2-3BD2-90F21DCB5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134484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3AEB0E0-2131-B56C-8DF0-3880384C6E87}"/>
              </a:ext>
            </a:extLst>
          </p:cNvPr>
          <p:cNvSpPr txBox="1"/>
          <p:nvPr/>
        </p:nvSpPr>
        <p:spPr>
          <a:xfrm>
            <a:off x="779740" y="515204"/>
            <a:ext cx="6237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Modelo da Pesquisa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2B97229-6C19-2FBA-6ED9-881E63A5287C}"/>
              </a:ext>
            </a:extLst>
          </p:cNvPr>
          <p:cNvSpPr txBox="1"/>
          <p:nvPr/>
        </p:nvSpPr>
        <p:spPr>
          <a:xfrm>
            <a:off x="5909436" y="2435273"/>
            <a:ext cx="50177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63 afirmativas – Modelo GPTW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+ afirmativas personalizadas para [empresa]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Escala de respostas: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Nunca é verdade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Na maioria das vezes não é verdade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Às vezes é verdade, às vezes não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Na maioria das vezes é verdade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Sempre é verdade</a:t>
            </a:r>
          </a:p>
        </p:txBody>
      </p:sp>
      <p:grpSp>
        <p:nvGrpSpPr>
          <p:cNvPr id="8" name="Gráfico 3">
            <a:extLst>
              <a:ext uri="{FF2B5EF4-FFF2-40B4-BE49-F238E27FC236}">
                <a16:creationId xmlns:a16="http://schemas.microsoft.com/office/drawing/2014/main" id="{5236BDA0-7AD9-7AE4-AB33-6C254BFC3192}"/>
              </a:ext>
            </a:extLst>
          </p:cNvPr>
          <p:cNvGrpSpPr/>
          <p:nvPr/>
        </p:nvGrpSpPr>
        <p:grpSpPr>
          <a:xfrm>
            <a:off x="2000214" y="2402550"/>
            <a:ext cx="2662500" cy="2662500"/>
            <a:chOff x="1299900" y="2097750"/>
            <a:chExt cx="2662500" cy="2662500"/>
          </a:xfrm>
          <a:solidFill>
            <a:srgbClr val="12D3AF"/>
          </a:solidFill>
        </p:grpSpPr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F08A106B-B646-A347-7504-4C86BAD5139B}"/>
                </a:ext>
              </a:extLst>
            </p:cNvPr>
            <p:cNvSpPr/>
            <p:nvPr/>
          </p:nvSpPr>
          <p:spPr>
            <a:xfrm>
              <a:off x="1296000" y="2998684"/>
              <a:ext cx="1856470" cy="1762866"/>
            </a:xfrm>
            <a:custGeom>
              <a:avLst/>
              <a:gdLst>
                <a:gd name="connsiteX0" fmla="*/ 1803168 w 1856469"/>
                <a:gd name="connsiteY0" fmla="*/ 757928 h 1762866"/>
                <a:gd name="connsiteX1" fmla="*/ 1751166 w 1856469"/>
                <a:gd name="connsiteY1" fmla="*/ 809930 h 1762866"/>
                <a:gd name="connsiteX2" fmla="*/ 1751166 w 1856469"/>
                <a:gd name="connsiteY2" fmla="*/ 1168744 h 1762866"/>
                <a:gd name="connsiteX3" fmla="*/ 1491156 w 1856469"/>
                <a:gd name="connsiteY3" fmla="*/ 1428754 h 1762866"/>
                <a:gd name="connsiteX4" fmla="*/ 929701 w 1856469"/>
                <a:gd name="connsiteY4" fmla="*/ 1428754 h 1762866"/>
                <a:gd name="connsiteX5" fmla="*/ 877699 w 1856469"/>
                <a:gd name="connsiteY5" fmla="*/ 1480719 h 1762866"/>
                <a:gd name="connsiteX6" fmla="*/ 877627 w 1856469"/>
                <a:gd name="connsiteY6" fmla="*/ 1584110 h 1762866"/>
                <a:gd name="connsiteX7" fmla="*/ 753508 w 1856469"/>
                <a:gd name="connsiteY7" fmla="*/ 1459996 h 1762866"/>
                <a:gd name="connsiteX8" fmla="*/ 705817 w 1856469"/>
                <a:gd name="connsiteY8" fmla="*/ 1428754 h 1762866"/>
                <a:gd name="connsiteX9" fmla="*/ 367914 w 1856469"/>
                <a:gd name="connsiteY9" fmla="*/ 1428754 h 1762866"/>
                <a:gd name="connsiteX10" fmla="*/ 107904 w 1856469"/>
                <a:gd name="connsiteY10" fmla="*/ 1168744 h 1762866"/>
                <a:gd name="connsiteX11" fmla="*/ 107904 w 1856469"/>
                <a:gd name="connsiteY11" fmla="*/ 367914 h 1762866"/>
                <a:gd name="connsiteX12" fmla="*/ 367914 w 1856469"/>
                <a:gd name="connsiteY12" fmla="*/ 107904 h 1762866"/>
                <a:gd name="connsiteX13" fmla="*/ 893134 w 1856469"/>
                <a:gd name="connsiteY13" fmla="*/ 107904 h 1762866"/>
                <a:gd name="connsiteX14" fmla="*/ 945136 w 1856469"/>
                <a:gd name="connsiteY14" fmla="*/ 55902 h 1762866"/>
                <a:gd name="connsiteX15" fmla="*/ 893134 w 1856469"/>
                <a:gd name="connsiteY15" fmla="*/ 3900 h 1762866"/>
                <a:gd name="connsiteX16" fmla="*/ 367914 w 1856469"/>
                <a:gd name="connsiteY16" fmla="*/ 3900 h 1762866"/>
                <a:gd name="connsiteX17" fmla="*/ 3900 w 1856469"/>
                <a:gd name="connsiteY17" fmla="*/ 367914 h 1762866"/>
                <a:gd name="connsiteX18" fmla="*/ 3900 w 1856469"/>
                <a:gd name="connsiteY18" fmla="*/ 1168744 h 1762866"/>
                <a:gd name="connsiteX19" fmla="*/ 367914 w 1856469"/>
                <a:gd name="connsiteY19" fmla="*/ 1532758 h 1762866"/>
                <a:gd name="connsiteX20" fmla="*/ 679187 w 1856469"/>
                <a:gd name="connsiteY20" fmla="*/ 1532758 h 1762866"/>
                <a:gd name="connsiteX21" fmla="*/ 892764 w 1856469"/>
                <a:gd name="connsiteY21" fmla="*/ 1746335 h 1762866"/>
                <a:gd name="connsiteX22" fmla="*/ 929545 w 1856469"/>
                <a:gd name="connsiteY22" fmla="*/ 1761566 h 1762866"/>
                <a:gd name="connsiteX23" fmla="*/ 949415 w 1856469"/>
                <a:gd name="connsiteY23" fmla="*/ 1757614 h 1762866"/>
                <a:gd name="connsiteX24" fmla="*/ 981537 w 1856469"/>
                <a:gd name="connsiteY24" fmla="*/ 1709601 h 1762866"/>
                <a:gd name="connsiteX25" fmla="*/ 981662 w 1856469"/>
                <a:gd name="connsiteY25" fmla="*/ 1532758 h 1762866"/>
                <a:gd name="connsiteX26" fmla="*/ 1491156 w 1856469"/>
                <a:gd name="connsiteY26" fmla="*/ 1532758 h 1762866"/>
                <a:gd name="connsiteX27" fmla="*/ 1855170 w 1856469"/>
                <a:gd name="connsiteY27" fmla="*/ 1168744 h 1762866"/>
                <a:gd name="connsiteX28" fmla="*/ 1855170 w 1856469"/>
                <a:gd name="connsiteY28" fmla="*/ 809930 h 1762866"/>
                <a:gd name="connsiteX29" fmla="*/ 1803168 w 1856469"/>
                <a:gd name="connsiteY29" fmla="*/ 757928 h 176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56469" h="1762866">
                  <a:moveTo>
                    <a:pt x="1803168" y="757928"/>
                  </a:moveTo>
                  <a:cubicBezTo>
                    <a:pt x="1774452" y="757928"/>
                    <a:pt x="1751166" y="781210"/>
                    <a:pt x="1751166" y="809930"/>
                  </a:cubicBezTo>
                  <a:lnTo>
                    <a:pt x="1751166" y="1168744"/>
                  </a:lnTo>
                  <a:cubicBezTo>
                    <a:pt x="1751166" y="1312113"/>
                    <a:pt x="1634525" y="1428754"/>
                    <a:pt x="1491156" y="1428754"/>
                  </a:cubicBezTo>
                  <a:lnTo>
                    <a:pt x="929701" y="1428754"/>
                  </a:lnTo>
                  <a:cubicBezTo>
                    <a:pt x="900991" y="1428754"/>
                    <a:pt x="877720" y="1452014"/>
                    <a:pt x="877699" y="1480719"/>
                  </a:cubicBezTo>
                  <a:lnTo>
                    <a:pt x="877627" y="1584110"/>
                  </a:lnTo>
                  <a:lnTo>
                    <a:pt x="753508" y="1459996"/>
                  </a:lnTo>
                  <a:cubicBezTo>
                    <a:pt x="745474" y="1441551"/>
                    <a:pt x="727086" y="1428754"/>
                    <a:pt x="705817" y="1428754"/>
                  </a:cubicBezTo>
                  <a:lnTo>
                    <a:pt x="367914" y="1428754"/>
                  </a:lnTo>
                  <a:cubicBezTo>
                    <a:pt x="224544" y="1428754"/>
                    <a:pt x="107904" y="1312113"/>
                    <a:pt x="107904" y="1168744"/>
                  </a:cubicBezTo>
                  <a:lnTo>
                    <a:pt x="107904" y="367914"/>
                  </a:lnTo>
                  <a:cubicBezTo>
                    <a:pt x="107904" y="224544"/>
                    <a:pt x="224544" y="107904"/>
                    <a:pt x="367914" y="107904"/>
                  </a:cubicBezTo>
                  <a:lnTo>
                    <a:pt x="893134" y="107904"/>
                  </a:lnTo>
                  <a:cubicBezTo>
                    <a:pt x="921849" y="107904"/>
                    <a:pt x="945136" y="84623"/>
                    <a:pt x="945136" y="55902"/>
                  </a:cubicBezTo>
                  <a:cubicBezTo>
                    <a:pt x="945136" y="27181"/>
                    <a:pt x="921849" y="3900"/>
                    <a:pt x="893134" y="3900"/>
                  </a:cubicBezTo>
                  <a:lnTo>
                    <a:pt x="367914" y="3900"/>
                  </a:lnTo>
                  <a:cubicBezTo>
                    <a:pt x="167197" y="3900"/>
                    <a:pt x="3900" y="167197"/>
                    <a:pt x="3900" y="367914"/>
                  </a:cubicBezTo>
                  <a:lnTo>
                    <a:pt x="3900" y="1168744"/>
                  </a:lnTo>
                  <a:cubicBezTo>
                    <a:pt x="3900" y="1369461"/>
                    <a:pt x="167197" y="1532758"/>
                    <a:pt x="367914" y="1532758"/>
                  </a:cubicBezTo>
                  <a:lnTo>
                    <a:pt x="679187" y="1532758"/>
                  </a:lnTo>
                  <a:lnTo>
                    <a:pt x="892764" y="1746335"/>
                  </a:lnTo>
                  <a:cubicBezTo>
                    <a:pt x="902712" y="1756283"/>
                    <a:pt x="916009" y="1761566"/>
                    <a:pt x="929545" y="1761566"/>
                  </a:cubicBezTo>
                  <a:cubicBezTo>
                    <a:pt x="936238" y="1761566"/>
                    <a:pt x="942993" y="1760271"/>
                    <a:pt x="949415" y="1757614"/>
                  </a:cubicBezTo>
                  <a:cubicBezTo>
                    <a:pt x="968848" y="1749575"/>
                    <a:pt x="981521" y="1730625"/>
                    <a:pt x="981537" y="1709601"/>
                  </a:cubicBezTo>
                  <a:lnTo>
                    <a:pt x="981662" y="1532758"/>
                  </a:lnTo>
                  <a:lnTo>
                    <a:pt x="1491156" y="1532758"/>
                  </a:lnTo>
                  <a:cubicBezTo>
                    <a:pt x="1691873" y="1532758"/>
                    <a:pt x="1855170" y="1369461"/>
                    <a:pt x="1855170" y="1168744"/>
                  </a:cubicBezTo>
                  <a:lnTo>
                    <a:pt x="1855170" y="809930"/>
                  </a:lnTo>
                  <a:cubicBezTo>
                    <a:pt x="1855170" y="781210"/>
                    <a:pt x="1831883" y="757928"/>
                    <a:pt x="1803168" y="757928"/>
                  </a:cubicBezTo>
                  <a:close/>
                </a:path>
              </a:pathLst>
            </a:custGeom>
            <a:grpFill/>
            <a:ln w="9525" cap="flat">
              <a:solidFill>
                <a:srgbClr val="12D3A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Exo"/>
                <a:ea typeface="+mn-ea"/>
                <a:cs typeface="+mn-cs"/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605CD809-D67F-3606-EA56-DB69633B0EA4}"/>
                </a:ext>
              </a:extLst>
            </p:cNvPr>
            <p:cNvSpPr/>
            <p:nvPr/>
          </p:nvSpPr>
          <p:spPr>
            <a:xfrm>
              <a:off x="2315238" y="2093850"/>
              <a:ext cx="1648462" cy="1700464"/>
            </a:xfrm>
            <a:custGeom>
              <a:avLst/>
              <a:gdLst>
                <a:gd name="connsiteX0" fmla="*/ 891340 w 1648461"/>
                <a:gd name="connsiteY0" fmla="*/ 3900 h 1700463"/>
                <a:gd name="connsiteX1" fmla="*/ 759728 w 1648461"/>
                <a:gd name="connsiteY1" fmla="*/ 3900 h 1700463"/>
                <a:gd name="connsiteX2" fmla="*/ 3900 w 1648461"/>
                <a:gd name="connsiteY2" fmla="*/ 759728 h 1700463"/>
                <a:gd name="connsiteX3" fmla="*/ 759723 w 1648461"/>
                <a:gd name="connsiteY3" fmla="*/ 1515550 h 1700463"/>
                <a:gd name="connsiteX4" fmla="*/ 891334 w 1648461"/>
                <a:gd name="connsiteY4" fmla="*/ 1515550 h 1700463"/>
                <a:gd name="connsiteX5" fmla="*/ 1083170 w 1648461"/>
                <a:gd name="connsiteY5" fmla="*/ 1490958 h 1700463"/>
                <a:gd name="connsiteX6" fmla="*/ 1277589 w 1648461"/>
                <a:gd name="connsiteY6" fmla="*/ 1685269 h 1700463"/>
                <a:gd name="connsiteX7" fmla="*/ 1314360 w 1648461"/>
                <a:gd name="connsiteY7" fmla="*/ 1700490 h 1700463"/>
                <a:gd name="connsiteX8" fmla="*/ 1334256 w 1648461"/>
                <a:gd name="connsiteY8" fmla="*/ 1696527 h 1700463"/>
                <a:gd name="connsiteX9" fmla="*/ 1366351 w 1648461"/>
                <a:gd name="connsiteY9" fmla="*/ 1648488 h 1700463"/>
                <a:gd name="connsiteX10" fmla="*/ 1366351 w 1648461"/>
                <a:gd name="connsiteY10" fmla="*/ 1347625 h 1700463"/>
                <a:gd name="connsiteX11" fmla="*/ 1565030 w 1648461"/>
                <a:gd name="connsiteY11" fmla="*/ 1102686 h 1700463"/>
                <a:gd name="connsiteX12" fmla="*/ 1647162 w 1648461"/>
                <a:gd name="connsiteY12" fmla="*/ 759728 h 1700463"/>
                <a:gd name="connsiteX13" fmla="*/ 891340 w 1648461"/>
                <a:gd name="connsiteY13" fmla="*/ 3900 h 1700463"/>
                <a:gd name="connsiteX14" fmla="*/ 1283060 w 1648461"/>
                <a:gd name="connsiteY14" fmla="*/ 1280730 h 1700463"/>
                <a:gd name="connsiteX15" fmla="*/ 1262347 w 1648461"/>
                <a:gd name="connsiteY15" fmla="*/ 1322269 h 1700463"/>
                <a:gd name="connsiteX16" fmla="*/ 1262347 w 1648461"/>
                <a:gd name="connsiteY16" fmla="*/ 1522997 h 1700463"/>
                <a:gd name="connsiteX17" fmla="*/ 1135093 w 1648461"/>
                <a:gd name="connsiteY17" fmla="*/ 1395811 h 1700463"/>
                <a:gd name="connsiteX18" fmla="*/ 1098328 w 1648461"/>
                <a:gd name="connsiteY18" fmla="*/ 1380590 h 1700463"/>
                <a:gd name="connsiteX19" fmla="*/ 1083060 w 1648461"/>
                <a:gd name="connsiteY19" fmla="*/ 1382888 h 1700463"/>
                <a:gd name="connsiteX20" fmla="*/ 891340 w 1648461"/>
                <a:gd name="connsiteY20" fmla="*/ 1411551 h 1700463"/>
                <a:gd name="connsiteX21" fmla="*/ 759728 w 1648461"/>
                <a:gd name="connsiteY21" fmla="*/ 1411551 h 1700463"/>
                <a:gd name="connsiteX22" fmla="*/ 107904 w 1648461"/>
                <a:gd name="connsiteY22" fmla="*/ 759728 h 1700463"/>
                <a:gd name="connsiteX23" fmla="*/ 759728 w 1648461"/>
                <a:gd name="connsiteY23" fmla="*/ 107904 h 1700463"/>
                <a:gd name="connsiteX24" fmla="*/ 891340 w 1648461"/>
                <a:gd name="connsiteY24" fmla="*/ 107904 h 1700463"/>
                <a:gd name="connsiteX25" fmla="*/ 1543158 w 1648461"/>
                <a:gd name="connsiteY25" fmla="*/ 759728 h 1700463"/>
                <a:gd name="connsiteX26" fmla="*/ 1283060 w 1648461"/>
                <a:gd name="connsiteY26" fmla="*/ 1280730 h 170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48461" h="1700463">
                  <a:moveTo>
                    <a:pt x="891340" y="3900"/>
                  </a:moveTo>
                  <a:lnTo>
                    <a:pt x="759728" y="3900"/>
                  </a:lnTo>
                  <a:cubicBezTo>
                    <a:pt x="342963" y="3900"/>
                    <a:pt x="3900" y="342963"/>
                    <a:pt x="3900" y="759728"/>
                  </a:cubicBezTo>
                  <a:cubicBezTo>
                    <a:pt x="3900" y="1176492"/>
                    <a:pt x="342963" y="1515550"/>
                    <a:pt x="759723" y="1515550"/>
                  </a:cubicBezTo>
                  <a:lnTo>
                    <a:pt x="891334" y="1515550"/>
                  </a:lnTo>
                  <a:cubicBezTo>
                    <a:pt x="956384" y="1515550"/>
                    <a:pt x="1020767" y="1507287"/>
                    <a:pt x="1083170" y="1490958"/>
                  </a:cubicBezTo>
                  <a:lnTo>
                    <a:pt x="1277589" y="1685269"/>
                  </a:lnTo>
                  <a:cubicBezTo>
                    <a:pt x="1287537" y="1695207"/>
                    <a:pt x="1300829" y="1700490"/>
                    <a:pt x="1314360" y="1700490"/>
                  </a:cubicBezTo>
                  <a:cubicBezTo>
                    <a:pt x="1321063" y="1700490"/>
                    <a:pt x="1327823" y="1699195"/>
                    <a:pt x="1334256" y="1696527"/>
                  </a:cubicBezTo>
                  <a:cubicBezTo>
                    <a:pt x="1353684" y="1688478"/>
                    <a:pt x="1366351" y="1669518"/>
                    <a:pt x="1366351" y="1648488"/>
                  </a:cubicBezTo>
                  <a:lnTo>
                    <a:pt x="1366351" y="1347625"/>
                  </a:lnTo>
                  <a:cubicBezTo>
                    <a:pt x="1448665" y="1280964"/>
                    <a:pt x="1517043" y="1196757"/>
                    <a:pt x="1565030" y="1102686"/>
                  </a:cubicBezTo>
                  <a:cubicBezTo>
                    <a:pt x="1619533" y="995843"/>
                    <a:pt x="1647162" y="880455"/>
                    <a:pt x="1647162" y="759728"/>
                  </a:cubicBezTo>
                  <a:cubicBezTo>
                    <a:pt x="1647162" y="342963"/>
                    <a:pt x="1308099" y="3900"/>
                    <a:pt x="891340" y="3900"/>
                  </a:cubicBezTo>
                  <a:close/>
                  <a:moveTo>
                    <a:pt x="1283060" y="1280730"/>
                  </a:moveTo>
                  <a:cubicBezTo>
                    <a:pt x="1270023" y="1290553"/>
                    <a:pt x="1262347" y="1305936"/>
                    <a:pt x="1262347" y="1322269"/>
                  </a:cubicBezTo>
                  <a:lnTo>
                    <a:pt x="1262347" y="1522997"/>
                  </a:lnTo>
                  <a:lnTo>
                    <a:pt x="1135093" y="1395811"/>
                  </a:lnTo>
                  <a:cubicBezTo>
                    <a:pt x="1125192" y="1385920"/>
                    <a:pt x="1111911" y="1380590"/>
                    <a:pt x="1098328" y="1380590"/>
                  </a:cubicBezTo>
                  <a:cubicBezTo>
                    <a:pt x="1093232" y="1380590"/>
                    <a:pt x="1088084" y="1381344"/>
                    <a:pt x="1083060" y="1382888"/>
                  </a:cubicBezTo>
                  <a:cubicBezTo>
                    <a:pt x="1021162" y="1401910"/>
                    <a:pt x="956659" y="1411551"/>
                    <a:pt x="891340" y="1411551"/>
                  </a:cubicBezTo>
                  <a:lnTo>
                    <a:pt x="759728" y="1411551"/>
                  </a:lnTo>
                  <a:cubicBezTo>
                    <a:pt x="400306" y="1411551"/>
                    <a:pt x="107904" y="1119145"/>
                    <a:pt x="107904" y="759728"/>
                  </a:cubicBezTo>
                  <a:cubicBezTo>
                    <a:pt x="107904" y="400311"/>
                    <a:pt x="400311" y="107904"/>
                    <a:pt x="759728" y="107904"/>
                  </a:cubicBezTo>
                  <a:lnTo>
                    <a:pt x="891340" y="107904"/>
                  </a:lnTo>
                  <a:cubicBezTo>
                    <a:pt x="1250756" y="107904"/>
                    <a:pt x="1543158" y="400311"/>
                    <a:pt x="1543158" y="759728"/>
                  </a:cubicBezTo>
                  <a:cubicBezTo>
                    <a:pt x="1543158" y="966337"/>
                    <a:pt x="1448358" y="1156237"/>
                    <a:pt x="1283060" y="1280730"/>
                  </a:cubicBezTo>
                  <a:close/>
                </a:path>
              </a:pathLst>
            </a:custGeom>
            <a:grpFill/>
            <a:ln w="9525" cap="flat">
              <a:solidFill>
                <a:srgbClr val="12D3A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Exo"/>
                <a:ea typeface="+mn-ea"/>
                <a:cs typeface="+mn-cs"/>
              </a:endParaRP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4BBF7E8C-3ABA-403E-DFD9-24F8AB3A7581}"/>
                </a:ext>
              </a:extLst>
            </p:cNvPr>
            <p:cNvSpPr/>
            <p:nvPr/>
          </p:nvSpPr>
          <p:spPr>
            <a:xfrm>
              <a:off x="2931264" y="2458192"/>
              <a:ext cx="447217" cy="613623"/>
            </a:xfrm>
            <a:custGeom>
              <a:avLst/>
              <a:gdLst>
                <a:gd name="connsiteX0" fmla="*/ 443686 w 447216"/>
                <a:gd name="connsiteY0" fmla="*/ 208569 h 613623"/>
                <a:gd name="connsiteX1" fmla="*/ 239552 w 447216"/>
                <a:gd name="connsiteY1" fmla="*/ 4440 h 613623"/>
                <a:gd name="connsiteX2" fmla="*/ 73858 w 447216"/>
                <a:gd name="connsiteY2" fmla="*/ 63104 h 613623"/>
                <a:gd name="connsiteX3" fmla="*/ 3900 w 447216"/>
                <a:gd name="connsiteY3" fmla="*/ 224070 h 613623"/>
                <a:gd name="connsiteX4" fmla="*/ 55902 w 447216"/>
                <a:gd name="connsiteY4" fmla="*/ 276072 h 613623"/>
                <a:gd name="connsiteX5" fmla="*/ 107904 w 447216"/>
                <a:gd name="connsiteY5" fmla="*/ 224070 h 613623"/>
                <a:gd name="connsiteX6" fmla="*/ 144825 w 447216"/>
                <a:gd name="connsiteY6" fmla="*/ 139136 h 613623"/>
                <a:gd name="connsiteX7" fmla="*/ 232407 w 447216"/>
                <a:gd name="connsiteY7" fmla="*/ 108205 h 613623"/>
                <a:gd name="connsiteX8" fmla="*/ 339932 w 447216"/>
                <a:gd name="connsiteY8" fmla="*/ 215724 h 613623"/>
                <a:gd name="connsiteX9" fmla="*/ 249589 w 447216"/>
                <a:gd name="connsiteY9" fmla="*/ 337424 h 613623"/>
                <a:gd name="connsiteX10" fmla="*/ 172064 w 447216"/>
                <a:gd name="connsiteY10" fmla="*/ 433883 h 613623"/>
                <a:gd name="connsiteX11" fmla="*/ 172064 w 447216"/>
                <a:gd name="connsiteY11" fmla="*/ 558817 h 613623"/>
                <a:gd name="connsiteX12" fmla="*/ 224066 w 447216"/>
                <a:gd name="connsiteY12" fmla="*/ 610819 h 613623"/>
                <a:gd name="connsiteX13" fmla="*/ 276063 w 447216"/>
                <a:gd name="connsiteY13" fmla="*/ 558817 h 613623"/>
                <a:gd name="connsiteX14" fmla="*/ 276063 w 447216"/>
                <a:gd name="connsiteY14" fmla="*/ 438038 h 613623"/>
                <a:gd name="connsiteX15" fmla="*/ 443686 w 447216"/>
                <a:gd name="connsiteY15" fmla="*/ 208569 h 6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7216" h="613623">
                  <a:moveTo>
                    <a:pt x="443686" y="208569"/>
                  </a:moveTo>
                  <a:cubicBezTo>
                    <a:pt x="436182" y="99703"/>
                    <a:pt x="348423" y="11944"/>
                    <a:pt x="239552" y="4440"/>
                  </a:cubicBezTo>
                  <a:cubicBezTo>
                    <a:pt x="177836" y="202"/>
                    <a:pt x="118939" y="21018"/>
                    <a:pt x="73858" y="63104"/>
                  </a:cubicBezTo>
                  <a:cubicBezTo>
                    <a:pt x="29397" y="104606"/>
                    <a:pt x="3900" y="163275"/>
                    <a:pt x="3900" y="224070"/>
                  </a:cubicBezTo>
                  <a:cubicBezTo>
                    <a:pt x="3900" y="252791"/>
                    <a:pt x="27187" y="276072"/>
                    <a:pt x="55902" y="276072"/>
                  </a:cubicBezTo>
                  <a:cubicBezTo>
                    <a:pt x="84618" y="276072"/>
                    <a:pt x="107904" y="252791"/>
                    <a:pt x="107904" y="224070"/>
                  </a:cubicBezTo>
                  <a:cubicBezTo>
                    <a:pt x="107904" y="191522"/>
                    <a:pt x="121019" y="161356"/>
                    <a:pt x="144825" y="139136"/>
                  </a:cubicBezTo>
                  <a:cubicBezTo>
                    <a:pt x="168611" y="116936"/>
                    <a:pt x="199698" y="105948"/>
                    <a:pt x="232407" y="108205"/>
                  </a:cubicBezTo>
                  <a:cubicBezTo>
                    <a:pt x="289755" y="112157"/>
                    <a:pt x="335979" y="158382"/>
                    <a:pt x="339932" y="215724"/>
                  </a:cubicBezTo>
                  <a:cubicBezTo>
                    <a:pt x="343925" y="273639"/>
                    <a:pt x="305927" y="324819"/>
                    <a:pt x="249589" y="337424"/>
                  </a:cubicBezTo>
                  <a:cubicBezTo>
                    <a:pt x="203941" y="347637"/>
                    <a:pt x="172064" y="387305"/>
                    <a:pt x="172064" y="433883"/>
                  </a:cubicBezTo>
                  <a:lnTo>
                    <a:pt x="172064" y="558817"/>
                  </a:lnTo>
                  <a:cubicBezTo>
                    <a:pt x="172064" y="587538"/>
                    <a:pt x="195351" y="610819"/>
                    <a:pt x="224066" y="610819"/>
                  </a:cubicBezTo>
                  <a:cubicBezTo>
                    <a:pt x="252787" y="610819"/>
                    <a:pt x="276068" y="587538"/>
                    <a:pt x="276063" y="558817"/>
                  </a:cubicBezTo>
                  <a:lnTo>
                    <a:pt x="276063" y="438038"/>
                  </a:lnTo>
                  <a:cubicBezTo>
                    <a:pt x="380847" y="412723"/>
                    <a:pt x="451148" y="316842"/>
                    <a:pt x="443686" y="208569"/>
                  </a:cubicBezTo>
                  <a:close/>
                </a:path>
              </a:pathLst>
            </a:custGeom>
            <a:grpFill/>
            <a:ln w="9525" cap="flat">
              <a:solidFill>
                <a:srgbClr val="12D3A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Exo"/>
                <a:ea typeface="+mn-ea"/>
                <a:cs typeface="+mn-cs"/>
              </a:endParaRPr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210BA272-094F-F5BC-2A56-685FFDF97B54}"/>
                </a:ext>
              </a:extLst>
            </p:cNvPr>
            <p:cNvSpPr/>
            <p:nvPr/>
          </p:nvSpPr>
          <p:spPr>
            <a:xfrm>
              <a:off x="3099428" y="3166806"/>
              <a:ext cx="109204" cy="109204"/>
            </a:xfrm>
            <a:custGeom>
              <a:avLst/>
              <a:gdLst>
                <a:gd name="connsiteX0" fmla="*/ 92668 w 109204"/>
                <a:gd name="connsiteY0" fmla="*/ 19137 h 109204"/>
                <a:gd name="connsiteX1" fmla="*/ 55902 w 109204"/>
                <a:gd name="connsiteY1" fmla="*/ 3900 h 109204"/>
                <a:gd name="connsiteX2" fmla="*/ 19137 w 109204"/>
                <a:gd name="connsiteY2" fmla="*/ 19137 h 109204"/>
                <a:gd name="connsiteX3" fmla="*/ 3900 w 109204"/>
                <a:gd name="connsiteY3" fmla="*/ 55902 h 109204"/>
                <a:gd name="connsiteX4" fmla="*/ 19137 w 109204"/>
                <a:gd name="connsiteY4" fmla="*/ 92719 h 109204"/>
                <a:gd name="connsiteX5" fmla="*/ 55902 w 109204"/>
                <a:gd name="connsiteY5" fmla="*/ 107904 h 109204"/>
                <a:gd name="connsiteX6" fmla="*/ 92668 w 109204"/>
                <a:gd name="connsiteY6" fmla="*/ 92719 h 109204"/>
                <a:gd name="connsiteX7" fmla="*/ 107904 w 109204"/>
                <a:gd name="connsiteY7" fmla="*/ 55902 h 109204"/>
                <a:gd name="connsiteX8" fmla="*/ 92668 w 109204"/>
                <a:gd name="connsiteY8" fmla="*/ 19137 h 109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204" h="109204">
                  <a:moveTo>
                    <a:pt x="92668" y="19137"/>
                  </a:moveTo>
                  <a:cubicBezTo>
                    <a:pt x="82995" y="9464"/>
                    <a:pt x="69579" y="3900"/>
                    <a:pt x="55902" y="3900"/>
                  </a:cubicBezTo>
                  <a:cubicBezTo>
                    <a:pt x="42226" y="3900"/>
                    <a:pt x="28809" y="9464"/>
                    <a:pt x="19137" y="19137"/>
                  </a:cubicBezTo>
                  <a:cubicBezTo>
                    <a:pt x="9464" y="28809"/>
                    <a:pt x="3900" y="42226"/>
                    <a:pt x="3900" y="55902"/>
                  </a:cubicBezTo>
                  <a:cubicBezTo>
                    <a:pt x="3900" y="69631"/>
                    <a:pt x="9470" y="83047"/>
                    <a:pt x="19137" y="92719"/>
                  </a:cubicBezTo>
                  <a:cubicBezTo>
                    <a:pt x="28809" y="102392"/>
                    <a:pt x="42226" y="107904"/>
                    <a:pt x="55902" y="107904"/>
                  </a:cubicBezTo>
                  <a:cubicBezTo>
                    <a:pt x="69579" y="107904"/>
                    <a:pt x="82995" y="102392"/>
                    <a:pt x="92668" y="92719"/>
                  </a:cubicBezTo>
                  <a:cubicBezTo>
                    <a:pt x="102340" y="82995"/>
                    <a:pt x="107904" y="69631"/>
                    <a:pt x="107904" y="55902"/>
                  </a:cubicBezTo>
                  <a:cubicBezTo>
                    <a:pt x="107904" y="42226"/>
                    <a:pt x="102335" y="28809"/>
                    <a:pt x="92668" y="19137"/>
                  </a:cubicBezTo>
                  <a:close/>
                </a:path>
              </a:pathLst>
            </a:custGeom>
            <a:grpFill/>
            <a:ln w="9525" cap="flat">
              <a:solidFill>
                <a:srgbClr val="12D3A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Exo"/>
                <a:ea typeface="+mn-ea"/>
                <a:cs typeface="+mn-cs"/>
              </a:endParaRPr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11449514-A3E8-C0F9-CC6B-26D6967BC33C}"/>
                </a:ext>
              </a:extLst>
            </p:cNvPr>
            <p:cNvSpPr/>
            <p:nvPr/>
          </p:nvSpPr>
          <p:spPr>
            <a:xfrm>
              <a:off x="1576810" y="3705910"/>
              <a:ext cx="1206445" cy="109204"/>
            </a:xfrm>
            <a:custGeom>
              <a:avLst/>
              <a:gdLst>
                <a:gd name="connsiteX0" fmla="*/ 1153143 w 1206445"/>
                <a:gd name="connsiteY0" fmla="*/ 3900 h 109204"/>
                <a:gd name="connsiteX1" fmla="*/ 55902 w 1206445"/>
                <a:gd name="connsiteY1" fmla="*/ 3900 h 109204"/>
                <a:gd name="connsiteX2" fmla="*/ 3900 w 1206445"/>
                <a:gd name="connsiteY2" fmla="*/ 55902 h 109204"/>
                <a:gd name="connsiteX3" fmla="*/ 55902 w 1206445"/>
                <a:gd name="connsiteY3" fmla="*/ 107904 h 109204"/>
                <a:gd name="connsiteX4" fmla="*/ 1153143 w 1206445"/>
                <a:gd name="connsiteY4" fmla="*/ 107904 h 109204"/>
                <a:gd name="connsiteX5" fmla="*/ 1205145 w 1206445"/>
                <a:gd name="connsiteY5" fmla="*/ 55902 h 109204"/>
                <a:gd name="connsiteX6" fmla="*/ 1153143 w 1206445"/>
                <a:gd name="connsiteY6" fmla="*/ 3900 h 109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6445" h="109204">
                  <a:moveTo>
                    <a:pt x="1153143" y="3900"/>
                  </a:moveTo>
                  <a:lnTo>
                    <a:pt x="55902" y="3900"/>
                  </a:lnTo>
                  <a:cubicBezTo>
                    <a:pt x="27187" y="3900"/>
                    <a:pt x="3900" y="27181"/>
                    <a:pt x="3900" y="55902"/>
                  </a:cubicBezTo>
                  <a:cubicBezTo>
                    <a:pt x="3900" y="84623"/>
                    <a:pt x="27187" y="107904"/>
                    <a:pt x="55902" y="107904"/>
                  </a:cubicBezTo>
                  <a:lnTo>
                    <a:pt x="1153143" y="107904"/>
                  </a:lnTo>
                  <a:cubicBezTo>
                    <a:pt x="1181864" y="107904"/>
                    <a:pt x="1205145" y="84623"/>
                    <a:pt x="1205145" y="55902"/>
                  </a:cubicBezTo>
                  <a:cubicBezTo>
                    <a:pt x="1205145" y="27181"/>
                    <a:pt x="1181859" y="3900"/>
                    <a:pt x="1153143" y="3900"/>
                  </a:cubicBezTo>
                  <a:close/>
                </a:path>
              </a:pathLst>
            </a:custGeom>
            <a:grpFill/>
            <a:ln w="9525" cap="flat">
              <a:solidFill>
                <a:srgbClr val="12D3A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Exo"/>
                <a:ea typeface="+mn-ea"/>
                <a:cs typeface="+mn-cs"/>
              </a:endParaRPr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F11DCB28-B70D-5BCE-0B00-C5AA87223F78}"/>
                </a:ext>
              </a:extLst>
            </p:cNvPr>
            <p:cNvSpPr/>
            <p:nvPr/>
          </p:nvSpPr>
          <p:spPr>
            <a:xfrm>
              <a:off x="2674052" y="3997121"/>
              <a:ext cx="109204" cy="109204"/>
            </a:xfrm>
            <a:custGeom>
              <a:avLst/>
              <a:gdLst>
                <a:gd name="connsiteX0" fmla="*/ 92662 w 109204"/>
                <a:gd name="connsiteY0" fmla="*/ 19137 h 109204"/>
                <a:gd name="connsiteX1" fmla="*/ 55902 w 109204"/>
                <a:gd name="connsiteY1" fmla="*/ 3900 h 109204"/>
                <a:gd name="connsiteX2" fmla="*/ 19137 w 109204"/>
                <a:gd name="connsiteY2" fmla="*/ 19137 h 109204"/>
                <a:gd name="connsiteX3" fmla="*/ 3900 w 109204"/>
                <a:gd name="connsiteY3" fmla="*/ 55902 h 109204"/>
                <a:gd name="connsiteX4" fmla="*/ 19137 w 109204"/>
                <a:gd name="connsiteY4" fmla="*/ 92668 h 109204"/>
                <a:gd name="connsiteX5" fmla="*/ 55902 w 109204"/>
                <a:gd name="connsiteY5" fmla="*/ 107904 h 109204"/>
                <a:gd name="connsiteX6" fmla="*/ 92662 w 109204"/>
                <a:gd name="connsiteY6" fmla="*/ 92668 h 109204"/>
                <a:gd name="connsiteX7" fmla="*/ 107904 w 109204"/>
                <a:gd name="connsiteY7" fmla="*/ 55902 h 109204"/>
                <a:gd name="connsiteX8" fmla="*/ 92662 w 109204"/>
                <a:gd name="connsiteY8" fmla="*/ 19137 h 109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204" h="109204">
                  <a:moveTo>
                    <a:pt x="92662" y="19137"/>
                  </a:moveTo>
                  <a:cubicBezTo>
                    <a:pt x="82995" y="9464"/>
                    <a:pt x="69579" y="3900"/>
                    <a:pt x="55902" y="3900"/>
                  </a:cubicBezTo>
                  <a:cubicBezTo>
                    <a:pt x="42226" y="3900"/>
                    <a:pt x="28809" y="9464"/>
                    <a:pt x="19137" y="19137"/>
                  </a:cubicBezTo>
                  <a:cubicBezTo>
                    <a:pt x="9459" y="28809"/>
                    <a:pt x="3900" y="42226"/>
                    <a:pt x="3900" y="55902"/>
                  </a:cubicBezTo>
                  <a:cubicBezTo>
                    <a:pt x="3900" y="69579"/>
                    <a:pt x="9464" y="82995"/>
                    <a:pt x="19137" y="92668"/>
                  </a:cubicBezTo>
                  <a:cubicBezTo>
                    <a:pt x="28809" y="102340"/>
                    <a:pt x="42226" y="107904"/>
                    <a:pt x="55902" y="107904"/>
                  </a:cubicBezTo>
                  <a:cubicBezTo>
                    <a:pt x="69579" y="107904"/>
                    <a:pt x="82995" y="102340"/>
                    <a:pt x="92662" y="92668"/>
                  </a:cubicBezTo>
                  <a:cubicBezTo>
                    <a:pt x="102340" y="82995"/>
                    <a:pt x="107904" y="69631"/>
                    <a:pt x="107904" y="55902"/>
                  </a:cubicBezTo>
                  <a:cubicBezTo>
                    <a:pt x="107904" y="42226"/>
                    <a:pt x="102335" y="28809"/>
                    <a:pt x="92662" y="19137"/>
                  </a:cubicBezTo>
                  <a:close/>
                </a:path>
              </a:pathLst>
            </a:custGeom>
            <a:grpFill/>
            <a:ln w="9525" cap="flat">
              <a:solidFill>
                <a:srgbClr val="12D3A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Exo"/>
                <a:ea typeface="+mn-ea"/>
                <a:cs typeface="+mn-cs"/>
              </a:endParaRPr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2DD23EDF-7540-0CE1-FE37-5ED9094507CE}"/>
                </a:ext>
              </a:extLst>
            </p:cNvPr>
            <p:cNvSpPr/>
            <p:nvPr/>
          </p:nvSpPr>
          <p:spPr>
            <a:xfrm>
              <a:off x="1576810" y="3997121"/>
              <a:ext cx="1003638" cy="109204"/>
            </a:xfrm>
            <a:custGeom>
              <a:avLst/>
              <a:gdLst>
                <a:gd name="connsiteX0" fmla="*/ 948604 w 1003637"/>
                <a:gd name="connsiteY0" fmla="*/ 3900 h 109204"/>
                <a:gd name="connsiteX1" fmla="*/ 55902 w 1003637"/>
                <a:gd name="connsiteY1" fmla="*/ 3900 h 109204"/>
                <a:gd name="connsiteX2" fmla="*/ 3900 w 1003637"/>
                <a:gd name="connsiteY2" fmla="*/ 55902 h 109204"/>
                <a:gd name="connsiteX3" fmla="*/ 55902 w 1003637"/>
                <a:gd name="connsiteY3" fmla="*/ 107904 h 109204"/>
                <a:gd name="connsiteX4" fmla="*/ 948604 w 1003637"/>
                <a:gd name="connsiteY4" fmla="*/ 107904 h 109204"/>
                <a:gd name="connsiteX5" fmla="*/ 1000606 w 1003637"/>
                <a:gd name="connsiteY5" fmla="*/ 55902 h 109204"/>
                <a:gd name="connsiteX6" fmla="*/ 948604 w 1003637"/>
                <a:gd name="connsiteY6" fmla="*/ 3900 h 109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3637" h="109204">
                  <a:moveTo>
                    <a:pt x="948604" y="3900"/>
                  </a:moveTo>
                  <a:lnTo>
                    <a:pt x="55902" y="3900"/>
                  </a:lnTo>
                  <a:cubicBezTo>
                    <a:pt x="27187" y="3900"/>
                    <a:pt x="3900" y="27181"/>
                    <a:pt x="3900" y="55902"/>
                  </a:cubicBezTo>
                  <a:cubicBezTo>
                    <a:pt x="3900" y="84623"/>
                    <a:pt x="27187" y="107904"/>
                    <a:pt x="55902" y="107904"/>
                  </a:cubicBezTo>
                  <a:lnTo>
                    <a:pt x="948604" y="107904"/>
                  </a:lnTo>
                  <a:cubicBezTo>
                    <a:pt x="977325" y="107904"/>
                    <a:pt x="1000606" y="84623"/>
                    <a:pt x="1000606" y="55902"/>
                  </a:cubicBezTo>
                  <a:cubicBezTo>
                    <a:pt x="1000606" y="27181"/>
                    <a:pt x="977320" y="3900"/>
                    <a:pt x="948604" y="3900"/>
                  </a:cubicBezTo>
                  <a:close/>
                </a:path>
              </a:pathLst>
            </a:custGeom>
            <a:grpFill/>
            <a:ln w="9525" cap="flat">
              <a:solidFill>
                <a:srgbClr val="12D3A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Exo"/>
                <a:ea typeface="+mn-ea"/>
                <a:cs typeface="+mn-cs"/>
              </a:endParaRPr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02FCAEE-322B-0AEE-F298-56BADDA37B74}"/>
                </a:ext>
              </a:extLst>
            </p:cNvPr>
            <p:cNvSpPr/>
            <p:nvPr/>
          </p:nvSpPr>
          <p:spPr>
            <a:xfrm>
              <a:off x="1576810" y="3414699"/>
              <a:ext cx="868433" cy="109204"/>
            </a:xfrm>
            <a:custGeom>
              <a:avLst/>
              <a:gdLst>
                <a:gd name="connsiteX0" fmla="*/ 815131 w 868432"/>
                <a:gd name="connsiteY0" fmla="*/ 3900 h 109204"/>
                <a:gd name="connsiteX1" fmla="*/ 55902 w 868432"/>
                <a:gd name="connsiteY1" fmla="*/ 3900 h 109204"/>
                <a:gd name="connsiteX2" fmla="*/ 3900 w 868432"/>
                <a:gd name="connsiteY2" fmla="*/ 55902 h 109204"/>
                <a:gd name="connsiteX3" fmla="*/ 55902 w 868432"/>
                <a:gd name="connsiteY3" fmla="*/ 107904 h 109204"/>
                <a:gd name="connsiteX4" fmla="*/ 815131 w 868432"/>
                <a:gd name="connsiteY4" fmla="*/ 107904 h 109204"/>
                <a:gd name="connsiteX5" fmla="*/ 867133 w 868432"/>
                <a:gd name="connsiteY5" fmla="*/ 55902 h 109204"/>
                <a:gd name="connsiteX6" fmla="*/ 815131 w 868432"/>
                <a:gd name="connsiteY6" fmla="*/ 3900 h 109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8432" h="109204">
                  <a:moveTo>
                    <a:pt x="815131" y="3900"/>
                  </a:moveTo>
                  <a:lnTo>
                    <a:pt x="55902" y="3900"/>
                  </a:lnTo>
                  <a:cubicBezTo>
                    <a:pt x="27187" y="3900"/>
                    <a:pt x="3900" y="27181"/>
                    <a:pt x="3900" y="55902"/>
                  </a:cubicBezTo>
                  <a:cubicBezTo>
                    <a:pt x="3900" y="84623"/>
                    <a:pt x="27187" y="107904"/>
                    <a:pt x="55902" y="107904"/>
                  </a:cubicBezTo>
                  <a:lnTo>
                    <a:pt x="815131" y="107904"/>
                  </a:lnTo>
                  <a:cubicBezTo>
                    <a:pt x="843851" y="107904"/>
                    <a:pt x="867133" y="84623"/>
                    <a:pt x="867133" y="55902"/>
                  </a:cubicBezTo>
                  <a:cubicBezTo>
                    <a:pt x="867133" y="27181"/>
                    <a:pt x="843846" y="3900"/>
                    <a:pt x="815131" y="3900"/>
                  </a:cubicBezTo>
                  <a:close/>
                </a:path>
              </a:pathLst>
            </a:custGeom>
            <a:grpFill/>
            <a:ln w="9525" cap="flat">
              <a:solidFill>
                <a:srgbClr val="12D3A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Ex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297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0B4987D-B346-9AC2-3BD2-90F21DCB5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134484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3AEB0E0-2131-B56C-8DF0-3880384C6E87}"/>
              </a:ext>
            </a:extLst>
          </p:cNvPr>
          <p:cNvSpPr txBox="1"/>
          <p:nvPr/>
        </p:nvSpPr>
        <p:spPr>
          <a:xfrm>
            <a:off x="779740" y="515204"/>
            <a:ext cx="6237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Modelo da Pesquisa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2B97229-6C19-2FBA-6ED9-881E63A5287C}"/>
              </a:ext>
            </a:extLst>
          </p:cNvPr>
          <p:cNvSpPr txBox="1"/>
          <p:nvPr/>
        </p:nvSpPr>
        <p:spPr>
          <a:xfrm>
            <a:off x="5909436" y="2435273"/>
            <a:ext cx="5459604" cy="2443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Exemplos de afirmativas: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lideranças deixam claras suas expectativas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lideranças aqui dão autonomia às pessoas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Este é um lugar psicológica e emocionalmente saudável para trabalhar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Sinto que eu faço a diferença aqui</a:t>
            </a:r>
          </a:p>
        </p:txBody>
      </p:sp>
      <p:grpSp>
        <p:nvGrpSpPr>
          <p:cNvPr id="8" name="Gráfico 3">
            <a:extLst>
              <a:ext uri="{FF2B5EF4-FFF2-40B4-BE49-F238E27FC236}">
                <a16:creationId xmlns:a16="http://schemas.microsoft.com/office/drawing/2014/main" id="{5236BDA0-7AD9-7AE4-AB33-6C254BFC3192}"/>
              </a:ext>
            </a:extLst>
          </p:cNvPr>
          <p:cNvGrpSpPr/>
          <p:nvPr/>
        </p:nvGrpSpPr>
        <p:grpSpPr>
          <a:xfrm>
            <a:off x="2000214" y="2402550"/>
            <a:ext cx="2662500" cy="2662500"/>
            <a:chOff x="1299900" y="2097750"/>
            <a:chExt cx="2662500" cy="2662500"/>
          </a:xfrm>
          <a:solidFill>
            <a:srgbClr val="12D3AF"/>
          </a:solidFill>
        </p:grpSpPr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F08A106B-B646-A347-7504-4C86BAD5139B}"/>
                </a:ext>
              </a:extLst>
            </p:cNvPr>
            <p:cNvSpPr/>
            <p:nvPr/>
          </p:nvSpPr>
          <p:spPr>
            <a:xfrm>
              <a:off x="1296000" y="2998684"/>
              <a:ext cx="1856470" cy="1762866"/>
            </a:xfrm>
            <a:custGeom>
              <a:avLst/>
              <a:gdLst>
                <a:gd name="connsiteX0" fmla="*/ 1803168 w 1856469"/>
                <a:gd name="connsiteY0" fmla="*/ 757928 h 1762866"/>
                <a:gd name="connsiteX1" fmla="*/ 1751166 w 1856469"/>
                <a:gd name="connsiteY1" fmla="*/ 809930 h 1762866"/>
                <a:gd name="connsiteX2" fmla="*/ 1751166 w 1856469"/>
                <a:gd name="connsiteY2" fmla="*/ 1168744 h 1762866"/>
                <a:gd name="connsiteX3" fmla="*/ 1491156 w 1856469"/>
                <a:gd name="connsiteY3" fmla="*/ 1428754 h 1762866"/>
                <a:gd name="connsiteX4" fmla="*/ 929701 w 1856469"/>
                <a:gd name="connsiteY4" fmla="*/ 1428754 h 1762866"/>
                <a:gd name="connsiteX5" fmla="*/ 877699 w 1856469"/>
                <a:gd name="connsiteY5" fmla="*/ 1480719 h 1762866"/>
                <a:gd name="connsiteX6" fmla="*/ 877627 w 1856469"/>
                <a:gd name="connsiteY6" fmla="*/ 1584110 h 1762866"/>
                <a:gd name="connsiteX7" fmla="*/ 753508 w 1856469"/>
                <a:gd name="connsiteY7" fmla="*/ 1459996 h 1762866"/>
                <a:gd name="connsiteX8" fmla="*/ 705817 w 1856469"/>
                <a:gd name="connsiteY8" fmla="*/ 1428754 h 1762866"/>
                <a:gd name="connsiteX9" fmla="*/ 367914 w 1856469"/>
                <a:gd name="connsiteY9" fmla="*/ 1428754 h 1762866"/>
                <a:gd name="connsiteX10" fmla="*/ 107904 w 1856469"/>
                <a:gd name="connsiteY10" fmla="*/ 1168744 h 1762866"/>
                <a:gd name="connsiteX11" fmla="*/ 107904 w 1856469"/>
                <a:gd name="connsiteY11" fmla="*/ 367914 h 1762866"/>
                <a:gd name="connsiteX12" fmla="*/ 367914 w 1856469"/>
                <a:gd name="connsiteY12" fmla="*/ 107904 h 1762866"/>
                <a:gd name="connsiteX13" fmla="*/ 893134 w 1856469"/>
                <a:gd name="connsiteY13" fmla="*/ 107904 h 1762866"/>
                <a:gd name="connsiteX14" fmla="*/ 945136 w 1856469"/>
                <a:gd name="connsiteY14" fmla="*/ 55902 h 1762866"/>
                <a:gd name="connsiteX15" fmla="*/ 893134 w 1856469"/>
                <a:gd name="connsiteY15" fmla="*/ 3900 h 1762866"/>
                <a:gd name="connsiteX16" fmla="*/ 367914 w 1856469"/>
                <a:gd name="connsiteY16" fmla="*/ 3900 h 1762866"/>
                <a:gd name="connsiteX17" fmla="*/ 3900 w 1856469"/>
                <a:gd name="connsiteY17" fmla="*/ 367914 h 1762866"/>
                <a:gd name="connsiteX18" fmla="*/ 3900 w 1856469"/>
                <a:gd name="connsiteY18" fmla="*/ 1168744 h 1762866"/>
                <a:gd name="connsiteX19" fmla="*/ 367914 w 1856469"/>
                <a:gd name="connsiteY19" fmla="*/ 1532758 h 1762866"/>
                <a:gd name="connsiteX20" fmla="*/ 679187 w 1856469"/>
                <a:gd name="connsiteY20" fmla="*/ 1532758 h 1762866"/>
                <a:gd name="connsiteX21" fmla="*/ 892764 w 1856469"/>
                <a:gd name="connsiteY21" fmla="*/ 1746335 h 1762866"/>
                <a:gd name="connsiteX22" fmla="*/ 929545 w 1856469"/>
                <a:gd name="connsiteY22" fmla="*/ 1761566 h 1762866"/>
                <a:gd name="connsiteX23" fmla="*/ 949415 w 1856469"/>
                <a:gd name="connsiteY23" fmla="*/ 1757614 h 1762866"/>
                <a:gd name="connsiteX24" fmla="*/ 981537 w 1856469"/>
                <a:gd name="connsiteY24" fmla="*/ 1709601 h 1762866"/>
                <a:gd name="connsiteX25" fmla="*/ 981662 w 1856469"/>
                <a:gd name="connsiteY25" fmla="*/ 1532758 h 1762866"/>
                <a:gd name="connsiteX26" fmla="*/ 1491156 w 1856469"/>
                <a:gd name="connsiteY26" fmla="*/ 1532758 h 1762866"/>
                <a:gd name="connsiteX27" fmla="*/ 1855170 w 1856469"/>
                <a:gd name="connsiteY27" fmla="*/ 1168744 h 1762866"/>
                <a:gd name="connsiteX28" fmla="*/ 1855170 w 1856469"/>
                <a:gd name="connsiteY28" fmla="*/ 809930 h 1762866"/>
                <a:gd name="connsiteX29" fmla="*/ 1803168 w 1856469"/>
                <a:gd name="connsiteY29" fmla="*/ 757928 h 176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56469" h="1762866">
                  <a:moveTo>
                    <a:pt x="1803168" y="757928"/>
                  </a:moveTo>
                  <a:cubicBezTo>
                    <a:pt x="1774452" y="757928"/>
                    <a:pt x="1751166" y="781210"/>
                    <a:pt x="1751166" y="809930"/>
                  </a:cubicBezTo>
                  <a:lnTo>
                    <a:pt x="1751166" y="1168744"/>
                  </a:lnTo>
                  <a:cubicBezTo>
                    <a:pt x="1751166" y="1312113"/>
                    <a:pt x="1634525" y="1428754"/>
                    <a:pt x="1491156" y="1428754"/>
                  </a:cubicBezTo>
                  <a:lnTo>
                    <a:pt x="929701" y="1428754"/>
                  </a:lnTo>
                  <a:cubicBezTo>
                    <a:pt x="900991" y="1428754"/>
                    <a:pt x="877720" y="1452014"/>
                    <a:pt x="877699" y="1480719"/>
                  </a:cubicBezTo>
                  <a:lnTo>
                    <a:pt x="877627" y="1584110"/>
                  </a:lnTo>
                  <a:lnTo>
                    <a:pt x="753508" y="1459996"/>
                  </a:lnTo>
                  <a:cubicBezTo>
                    <a:pt x="745474" y="1441551"/>
                    <a:pt x="727086" y="1428754"/>
                    <a:pt x="705817" y="1428754"/>
                  </a:cubicBezTo>
                  <a:lnTo>
                    <a:pt x="367914" y="1428754"/>
                  </a:lnTo>
                  <a:cubicBezTo>
                    <a:pt x="224544" y="1428754"/>
                    <a:pt x="107904" y="1312113"/>
                    <a:pt x="107904" y="1168744"/>
                  </a:cubicBezTo>
                  <a:lnTo>
                    <a:pt x="107904" y="367914"/>
                  </a:lnTo>
                  <a:cubicBezTo>
                    <a:pt x="107904" y="224544"/>
                    <a:pt x="224544" y="107904"/>
                    <a:pt x="367914" y="107904"/>
                  </a:cubicBezTo>
                  <a:lnTo>
                    <a:pt x="893134" y="107904"/>
                  </a:lnTo>
                  <a:cubicBezTo>
                    <a:pt x="921849" y="107904"/>
                    <a:pt x="945136" y="84623"/>
                    <a:pt x="945136" y="55902"/>
                  </a:cubicBezTo>
                  <a:cubicBezTo>
                    <a:pt x="945136" y="27181"/>
                    <a:pt x="921849" y="3900"/>
                    <a:pt x="893134" y="3900"/>
                  </a:cubicBezTo>
                  <a:lnTo>
                    <a:pt x="367914" y="3900"/>
                  </a:lnTo>
                  <a:cubicBezTo>
                    <a:pt x="167197" y="3900"/>
                    <a:pt x="3900" y="167197"/>
                    <a:pt x="3900" y="367914"/>
                  </a:cubicBezTo>
                  <a:lnTo>
                    <a:pt x="3900" y="1168744"/>
                  </a:lnTo>
                  <a:cubicBezTo>
                    <a:pt x="3900" y="1369461"/>
                    <a:pt x="167197" y="1532758"/>
                    <a:pt x="367914" y="1532758"/>
                  </a:cubicBezTo>
                  <a:lnTo>
                    <a:pt x="679187" y="1532758"/>
                  </a:lnTo>
                  <a:lnTo>
                    <a:pt x="892764" y="1746335"/>
                  </a:lnTo>
                  <a:cubicBezTo>
                    <a:pt x="902712" y="1756283"/>
                    <a:pt x="916009" y="1761566"/>
                    <a:pt x="929545" y="1761566"/>
                  </a:cubicBezTo>
                  <a:cubicBezTo>
                    <a:pt x="936238" y="1761566"/>
                    <a:pt x="942993" y="1760271"/>
                    <a:pt x="949415" y="1757614"/>
                  </a:cubicBezTo>
                  <a:cubicBezTo>
                    <a:pt x="968848" y="1749575"/>
                    <a:pt x="981521" y="1730625"/>
                    <a:pt x="981537" y="1709601"/>
                  </a:cubicBezTo>
                  <a:lnTo>
                    <a:pt x="981662" y="1532758"/>
                  </a:lnTo>
                  <a:lnTo>
                    <a:pt x="1491156" y="1532758"/>
                  </a:lnTo>
                  <a:cubicBezTo>
                    <a:pt x="1691873" y="1532758"/>
                    <a:pt x="1855170" y="1369461"/>
                    <a:pt x="1855170" y="1168744"/>
                  </a:cubicBezTo>
                  <a:lnTo>
                    <a:pt x="1855170" y="809930"/>
                  </a:lnTo>
                  <a:cubicBezTo>
                    <a:pt x="1855170" y="781210"/>
                    <a:pt x="1831883" y="757928"/>
                    <a:pt x="1803168" y="757928"/>
                  </a:cubicBezTo>
                  <a:close/>
                </a:path>
              </a:pathLst>
            </a:custGeom>
            <a:grpFill/>
            <a:ln w="9525" cap="flat">
              <a:solidFill>
                <a:srgbClr val="12D3A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Exo"/>
                <a:ea typeface="+mn-ea"/>
                <a:cs typeface="+mn-cs"/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605CD809-D67F-3606-EA56-DB69633B0EA4}"/>
                </a:ext>
              </a:extLst>
            </p:cNvPr>
            <p:cNvSpPr/>
            <p:nvPr/>
          </p:nvSpPr>
          <p:spPr>
            <a:xfrm>
              <a:off x="2315238" y="2093850"/>
              <a:ext cx="1648462" cy="1700464"/>
            </a:xfrm>
            <a:custGeom>
              <a:avLst/>
              <a:gdLst>
                <a:gd name="connsiteX0" fmla="*/ 891340 w 1648461"/>
                <a:gd name="connsiteY0" fmla="*/ 3900 h 1700463"/>
                <a:gd name="connsiteX1" fmla="*/ 759728 w 1648461"/>
                <a:gd name="connsiteY1" fmla="*/ 3900 h 1700463"/>
                <a:gd name="connsiteX2" fmla="*/ 3900 w 1648461"/>
                <a:gd name="connsiteY2" fmla="*/ 759728 h 1700463"/>
                <a:gd name="connsiteX3" fmla="*/ 759723 w 1648461"/>
                <a:gd name="connsiteY3" fmla="*/ 1515550 h 1700463"/>
                <a:gd name="connsiteX4" fmla="*/ 891334 w 1648461"/>
                <a:gd name="connsiteY4" fmla="*/ 1515550 h 1700463"/>
                <a:gd name="connsiteX5" fmla="*/ 1083170 w 1648461"/>
                <a:gd name="connsiteY5" fmla="*/ 1490958 h 1700463"/>
                <a:gd name="connsiteX6" fmla="*/ 1277589 w 1648461"/>
                <a:gd name="connsiteY6" fmla="*/ 1685269 h 1700463"/>
                <a:gd name="connsiteX7" fmla="*/ 1314360 w 1648461"/>
                <a:gd name="connsiteY7" fmla="*/ 1700490 h 1700463"/>
                <a:gd name="connsiteX8" fmla="*/ 1334256 w 1648461"/>
                <a:gd name="connsiteY8" fmla="*/ 1696527 h 1700463"/>
                <a:gd name="connsiteX9" fmla="*/ 1366351 w 1648461"/>
                <a:gd name="connsiteY9" fmla="*/ 1648488 h 1700463"/>
                <a:gd name="connsiteX10" fmla="*/ 1366351 w 1648461"/>
                <a:gd name="connsiteY10" fmla="*/ 1347625 h 1700463"/>
                <a:gd name="connsiteX11" fmla="*/ 1565030 w 1648461"/>
                <a:gd name="connsiteY11" fmla="*/ 1102686 h 1700463"/>
                <a:gd name="connsiteX12" fmla="*/ 1647162 w 1648461"/>
                <a:gd name="connsiteY12" fmla="*/ 759728 h 1700463"/>
                <a:gd name="connsiteX13" fmla="*/ 891340 w 1648461"/>
                <a:gd name="connsiteY13" fmla="*/ 3900 h 1700463"/>
                <a:gd name="connsiteX14" fmla="*/ 1283060 w 1648461"/>
                <a:gd name="connsiteY14" fmla="*/ 1280730 h 1700463"/>
                <a:gd name="connsiteX15" fmla="*/ 1262347 w 1648461"/>
                <a:gd name="connsiteY15" fmla="*/ 1322269 h 1700463"/>
                <a:gd name="connsiteX16" fmla="*/ 1262347 w 1648461"/>
                <a:gd name="connsiteY16" fmla="*/ 1522997 h 1700463"/>
                <a:gd name="connsiteX17" fmla="*/ 1135093 w 1648461"/>
                <a:gd name="connsiteY17" fmla="*/ 1395811 h 1700463"/>
                <a:gd name="connsiteX18" fmla="*/ 1098328 w 1648461"/>
                <a:gd name="connsiteY18" fmla="*/ 1380590 h 1700463"/>
                <a:gd name="connsiteX19" fmla="*/ 1083060 w 1648461"/>
                <a:gd name="connsiteY19" fmla="*/ 1382888 h 1700463"/>
                <a:gd name="connsiteX20" fmla="*/ 891340 w 1648461"/>
                <a:gd name="connsiteY20" fmla="*/ 1411551 h 1700463"/>
                <a:gd name="connsiteX21" fmla="*/ 759728 w 1648461"/>
                <a:gd name="connsiteY21" fmla="*/ 1411551 h 1700463"/>
                <a:gd name="connsiteX22" fmla="*/ 107904 w 1648461"/>
                <a:gd name="connsiteY22" fmla="*/ 759728 h 1700463"/>
                <a:gd name="connsiteX23" fmla="*/ 759728 w 1648461"/>
                <a:gd name="connsiteY23" fmla="*/ 107904 h 1700463"/>
                <a:gd name="connsiteX24" fmla="*/ 891340 w 1648461"/>
                <a:gd name="connsiteY24" fmla="*/ 107904 h 1700463"/>
                <a:gd name="connsiteX25" fmla="*/ 1543158 w 1648461"/>
                <a:gd name="connsiteY25" fmla="*/ 759728 h 1700463"/>
                <a:gd name="connsiteX26" fmla="*/ 1283060 w 1648461"/>
                <a:gd name="connsiteY26" fmla="*/ 1280730 h 170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48461" h="1700463">
                  <a:moveTo>
                    <a:pt x="891340" y="3900"/>
                  </a:moveTo>
                  <a:lnTo>
                    <a:pt x="759728" y="3900"/>
                  </a:lnTo>
                  <a:cubicBezTo>
                    <a:pt x="342963" y="3900"/>
                    <a:pt x="3900" y="342963"/>
                    <a:pt x="3900" y="759728"/>
                  </a:cubicBezTo>
                  <a:cubicBezTo>
                    <a:pt x="3900" y="1176492"/>
                    <a:pt x="342963" y="1515550"/>
                    <a:pt x="759723" y="1515550"/>
                  </a:cubicBezTo>
                  <a:lnTo>
                    <a:pt x="891334" y="1515550"/>
                  </a:lnTo>
                  <a:cubicBezTo>
                    <a:pt x="956384" y="1515550"/>
                    <a:pt x="1020767" y="1507287"/>
                    <a:pt x="1083170" y="1490958"/>
                  </a:cubicBezTo>
                  <a:lnTo>
                    <a:pt x="1277589" y="1685269"/>
                  </a:lnTo>
                  <a:cubicBezTo>
                    <a:pt x="1287537" y="1695207"/>
                    <a:pt x="1300829" y="1700490"/>
                    <a:pt x="1314360" y="1700490"/>
                  </a:cubicBezTo>
                  <a:cubicBezTo>
                    <a:pt x="1321063" y="1700490"/>
                    <a:pt x="1327823" y="1699195"/>
                    <a:pt x="1334256" y="1696527"/>
                  </a:cubicBezTo>
                  <a:cubicBezTo>
                    <a:pt x="1353684" y="1688478"/>
                    <a:pt x="1366351" y="1669518"/>
                    <a:pt x="1366351" y="1648488"/>
                  </a:cubicBezTo>
                  <a:lnTo>
                    <a:pt x="1366351" y="1347625"/>
                  </a:lnTo>
                  <a:cubicBezTo>
                    <a:pt x="1448665" y="1280964"/>
                    <a:pt x="1517043" y="1196757"/>
                    <a:pt x="1565030" y="1102686"/>
                  </a:cubicBezTo>
                  <a:cubicBezTo>
                    <a:pt x="1619533" y="995843"/>
                    <a:pt x="1647162" y="880455"/>
                    <a:pt x="1647162" y="759728"/>
                  </a:cubicBezTo>
                  <a:cubicBezTo>
                    <a:pt x="1647162" y="342963"/>
                    <a:pt x="1308099" y="3900"/>
                    <a:pt x="891340" y="3900"/>
                  </a:cubicBezTo>
                  <a:close/>
                  <a:moveTo>
                    <a:pt x="1283060" y="1280730"/>
                  </a:moveTo>
                  <a:cubicBezTo>
                    <a:pt x="1270023" y="1290553"/>
                    <a:pt x="1262347" y="1305936"/>
                    <a:pt x="1262347" y="1322269"/>
                  </a:cubicBezTo>
                  <a:lnTo>
                    <a:pt x="1262347" y="1522997"/>
                  </a:lnTo>
                  <a:lnTo>
                    <a:pt x="1135093" y="1395811"/>
                  </a:lnTo>
                  <a:cubicBezTo>
                    <a:pt x="1125192" y="1385920"/>
                    <a:pt x="1111911" y="1380590"/>
                    <a:pt x="1098328" y="1380590"/>
                  </a:cubicBezTo>
                  <a:cubicBezTo>
                    <a:pt x="1093232" y="1380590"/>
                    <a:pt x="1088084" y="1381344"/>
                    <a:pt x="1083060" y="1382888"/>
                  </a:cubicBezTo>
                  <a:cubicBezTo>
                    <a:pt x="1021162" y="1401910"/>
                    <a:pt x="956659" y="1411551"/>
                    <a:pt x="891340" y="1411551"/>
                  </a:cubicBezTo>
                  <a:lnTo>
                    <a:pt x="759728" y="1411551"/>
                  </a:lnTo>
                  <a:cubicBezTo>
                    <a:pt x="400306" y="1411551"/>
                    <a:pt x="107904" y="1119145"/>
                    <a:pt x="107904" y="759728"/>
                  </a:cubicBezTo>
                  <a:cubicBezTo>
                    <a:pt x="107904" y="400311"/>
                    <a:pt x="400311" y="107904"/>
                    <a:pt x="759728" y="107904"/>
                  </a:cubicBezTo>
                  <a:lnTo>
                    <a:pt x="891340" y="107904"/>
                  </a:lnTo>
                  <a:cubicBezTo>
                    <a:pt x="1250756" y="107904"/>
                    <a:pt x="1543158" y="400311"/>
                    <a:pt x="1543158" y="759728"/>
                  </a:cubicBezTo>
                  <a:cubicBezTo>
                    <a:pt x="1543158" y="966337"/>
                    <a:pt x="1448358" y="1156237"/>
                    <a:pt x="1283060" y="1280730"/>
                  </a:cubicBezTo>
                  <a:close/>
                </a:path>
              </a:pathLst>
            </a:custGeom>
            <a:grpFill/>
            <a:ln w="9525" cap="flat">
              <a:solidFill>
                <a:srgbClr val="12D3A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Exo"/>
                <a:ea typeface="+mn-ea"/>
                <a:cs typeface="+mn-cs"/>
              </a:endParaRP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4BBF7E8C-3ABA-403E-DFD9-24F8AB3A7581}"/>
                </a:ext>
              </a:extLst>
            </p:cNvPr>
            <p:cNvSpPr/>
            <p:nvPr/>
          </p:nvSpPr>
          <p:spPr>
            <a:xfrm>
              <a:off x="2931264" y="2458192"/>
              <a:ext cx="447217" cy="613623"/>
            </a:xfrm>
            <a:custGeom>
              <a:avLst/>
              <a:gdLst>
                <a:gd name="connsiteX0" fmla="*/ 443686 w 447216"/>
                <a:gd name="connsiteY0" fmla="*/ 208569 h 613623"/>
                <a:gd name="connsiteX1" fmla="*/ 239552 w 447216"/>
                <a:gd name="connsiteY1" fmla="*/ 4440 h 613623"/>
                <a:gd name="connsiteX2" fmla="*/ 73858 w 447216"/>
                <a:gd name="connsiteY2" fmla="*/ 63104 h 613623"/>
                <a:gd name="connsiteX3" fmla="*/ 3900 w 447216"/>
                <a:gd name="connsiteY3" fmla="*/ 224070 h 613623"/>
                <a:gd name="connsiteX4" fmla="*/ 55902 w 447216"/>
                <a:gd name="connsiteY4" fmla="*/ 276072 h 613623"/>
                <a:gd name="connsiteX5" fmla="*/ 107904 w 447216"/>
                <a:gd name="connsiteY5" fmla="*/ 224070 h 613623"/>
                <a:gd name="connsiteX6" fmla="*/ 144825 w 447216"/>
                <a:gd name="connsiteY6" fmla="*/ 139136 h 613623"/>
                <a:gd name="connsiteX7" fmla="*/ 232407 w 447216"/>
                <a:gd name="connsiteY7" fmla="*/ 108205 h 613623"/>
                <a:gd name="connsiteX8" fmla="*/ 339932 w 447216"/>
                <a:gd name="connsiteY8" fmla="*/ 215724 h 613623"/>
                <a:gd name="connsiteX9" fmla="*/ 249589 w 447216"/>
                <a:gd name="connsiteY9" fmla="*/ 337424 h 613623"/>
                <a:gd name="connsiteX10" fmla="*/ 172064 w 447216"/>
                <a:gd name="connsiteY10" fmla="*/ 433883 h 613623"/>
                <a:gd name="connsiteX11" fmla="*/ 172064 w 447216"/>
                <a:gd name="connsiteY11" fmla="*/ 558817 h 613623"/>
                <a:gd name="connsiteX12" fmla="*/ 224066 w 447216"/>
                <a:gd name="connsiteY12" fmla="*/ 610819 h 613623"/>
                <a:gd name="connsiteX13" fmla="*/ 276063 w 447216"/>
                <a:gd name="connsiteY13" fmla="*/ 558817 h 613623"/>
                <a:gd name="connsiteX14" fmla="*/ 276063 w 447216"/>
                <a:gd name="connsiteY14" fmla="*/ 438038 h 613623"/>
                <a:gd name="connsiteX15" fmla="*/ 443686 w 447216"/>
                <a:gd name="connsiteY15" fmla="*/ 208569 h 61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7216" h="613623">
                  <a:moveTo>
                    <a:pt x="443686" y="208569"/>
                  </a:moveTo>
                  <a:cubicBezTo>
                    <a:pt x="436182" y="99703"/>
                    <a:pt x="348423" y="11944"/>
                    <a:pt x="239552" y="4440"/>
                  </a:cubicBezTo>
                  <a:cubicBezTo>
                    <a:pt x="177836" y="202"/>
                    <a:pt x="118939" y="21018"/>
                    <a:pt x="73858" y="63104"/>
                  </a:cubicBezTo>
                  <a:cubicBezTo>
                    <a:pt x="29397" y="104606"/>
                    <a:pt x="3900" y="163275"/>
                    <a:pt x="3900" y="224070"/>
                  </a:cubicBezTo>
                  <a:cubicBezTo>
                    <a:pt x="3900" y="252791"/>
                    <a:pt x="27187" y="276072"/>
                    <a:pt x="55902" y="276072"/>
                  </a:cubicBezTo>
                  <a:cubicBezTo>
                    <a:pt x="84618" y="276072"/>
                    <a:pt x="107904" y="252791"/>
                    <a:pt x="107904" y="224070"/>
                  </a:cubicBezTo>
                  <a:cubicBezTo>
                    <a:pt x="107904" y="191522"/>
                    <a:pt x="121019" y="161356"/>
                    <a:pt x="144825" y="139136"/>
                  </a:cubicBezTo>
                  <a:cubicBezTo>
                    <a:pt x="168611" y="116936"/>
                    <a:pt x="199698" y="105948"/>
                    <a:pt x="232407" y="108205"/>
                  </a:cubicBezTo>
                  <a:cubicBezTo>
                    <a:pt x="289755" y="112157"/>
                    <a:pt x="335979" y="158382"/>
                    <a:pt x="339932" y="215724"/>
                  </a:cubicBezTo>
                  <a:cubicBezTo>
                    <a:pt x="343925" y="273639"/>
                    <a:pt x="305927" y="324819"/>
                    <a:pt x="249589" y="337424"/>
                  </a:cubicBezTo>
                  <a:cubicBezTo>
                    <a:pt x="203941" y="347637"/>
                    <a:pt x="172064" y="387305"/>
                    <a:pt x="172064" y="433883"/>
                  </a:cubicBezTo>
                  <a:lnTo>
                    <a:pt x="172064" y="558817"/>
                  </a:lnTo>
                  <a:cubicBezTo>
                    <a:pt x="172064" y="587538"/>
                    <a:pt x="195351" y="610819"/>
                    <a:pt x="224066" y="610819"/>
                  </a:cubicBezTo>
                  <a:cubicBezTo>
                    <a:pt x="252787" y="610819"/>
                    <a:pt x="276068" y="587538"/>
                    <a:pt x="276063" y="558817"/>
                  </a:cubicBezTo>
                  <a:lnTo>
                    <a:pt x="276063" y="438038"/>
                  </a:lnTo>
                  <a:cubicBezTo>
                    <a:pt x="380847" y="412723"/>
                    <a:pt x="451148" y="316842"/>
                    <a:pt x="443686" y="208569"/>
                  </a:cubicBezTo>
                  <a:close/>
                </a:path>
              </a:pathLst>
            </a:custGeom>
            <a:grpFill/>
            <a:ln w="9525" cap="flat">
              <a:solidFill>
                <a:srgbClr val="12D3A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Exo"/>
                <a:ea typeface="+mn-ea"/>
                <a:cs typeface="+mn-cs"/>
              </a:endParaRPr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210BA272-094F-F5BC-2A56-685FFDF97B54}"/>
                </a:ext>
              </a:extLst>
            </p:cNvPr>
            <p:cNvSpPr/>
            <p:nvPr/>
          </p:nvSpPr>
          <p:spPr>
            <a:xfrm>
              <a:off x="3099428" y="3166806"/>
              <a:ext cx="109204" cy="109204"/>
            </a:xfrm>
            <a:custGeom>
              <a:avLst/>
              <a:gdLst>
                <a:gd name="connsiteX0" fmla="*/ 92668 w 109204"/>
                <a:gd name="connsiteY0" fmla="*/ 19137 h 109204"/>
                <a:gd name="connsiteX1" fmla="*/ 55902 w 109204"/>
                <a:gd name="connsiteY1" fmla="*/ 3900 h 109204"/>
                <a:gd name="connsiteX2" fmla="*/ 19137 w 109204"/>
                <a:gd name="connsiteY2" fmla="*/ 19137 h 109204"/>
                <a:gd name="connsiteX3" fmla="*/ 3900 w 109204"/>
                <a:gd name="connsiteY3" fmla="*/ 55902 h 109204"/>
                <a:gd name="connsiteX4" fmla="*/ 19137 w 109204"/>
                <a:gd name="connsiteY4" fmla="*/ 92719 h 109204"/>
                <a:gd name="connsiteX5" fmla="*/ 55902 w 109204"/>
                <a:gd name="connsiteY5" fmla="*/ 107904 h 109204"/>
                <a:gd name="connsiteX6" fmla="*/ 92668 w 109204"/>
                <a:gd name="connsiteY6" fmla="*/ 92719 h 109204"/>
                <a:gd name="connsiteX7" fmla="*/ 107904 w 109204"/>
                <a:gd name="connsiteY7" fmla="*/ 55902 h 109204"/>
                <a:gd name="connsiteX8" fmla="*/ 92668 w 109204"/>
                <a:gd name="connsiteY8" fmla="*/ 19137 h 109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204" h="109204">
                  <a:moveTo>
                    <a:pt x="92668" y="19137"/>
                  </a:moveTo>
                  <a:cubicBezTo>
                    <a:pt x="82995" y="9464"/>
                    <a:pt x="69579" y="3900"/>
                    <a:pt x="55902" y="3900"/>
                  </a:cubicBezTo>
                  <a:cubicBezTo>
                    <a:pt x="42226" y="3900"/>
                    <a:pt x="28809" y="9464"/>
                    <a:pt x="19137" y="19137"/>
                  </a:cubicBezTo>
                  <a:cubicBezTo>
                    <a:pt x="9464" y="28809"/>
                    <a:pt x="3900" y="42226"/>
                    <a:pt x="3900" y="55902"/>
                  </a:cubicBezTo>
                  <a:cubicBezTo>
                    <a:pt x="3900" y="69631"/>
                    <a:pt x="9470" y="83047"/>
                    <a:pt x="19137" y="92719"/>
                  </a:cubicBezTo>
                  <a:cubicBezTo>
                    <a:pt x="28809" y="102392"/>
                    <a:pt x="42226" y="107904"/>
                    <a:pt x="55902" y="107904"/>
                  </a:cubicBezTo>
                  <a:cubicBezTo>
                    <a:pt x="69579" y="107904"/>
                    <a:pt x="82995" y="102392"/>
                    <a:pt x="92668" y="92719"/>
                  </a:cubicBezTo>
                  <a:cubicBezTo>
                    <a:pt x="102340" y="82995"/>
                    <a:pt x="107904" y="69631"/>
                    <a:pt x="107904" y="55902"/>
                  </a:cubicBezTo>
                  <a:cubicBezTo>
                    <a:pt x="107904" y="42226"/>
                    <a:pt x="102335" y="28809"/>
                    <a:pt x="92668" y="19137"/>
                  </a:cubicBezTo>
                  <a:close/>
                </a:path>
              </a:pathLst>
            </a:custGeom>
            <a:grpFill/>
            <a:ln w="9525" cap="flat">
              <a:solidFill>
                <a:srgbClr val="12D3A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Exo"/>
                <a:ea typeface="+mn-ea"/>
                <a:cs typeface="+mn-cs"/>
              </a:endParaRPr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11449514-A3E8-C0F9-CC6B-26D6967BC33C}"/>
                </a:ext>
              </a:extLst>
            </p:cNvPr>
            <p:cNvSpPr/>
            <p:nvPr/>
          </p:nvSpPr>
          <p:spPr>
            <a:xfrm>
              <a:off x="1576810" y="3705910"/>
              <a:ext cx="1206445" cy="109204"/>
            </a:xfrm>
            <a:custGeom>
              <a:avLst/>
              <a:gdLst>
                <a:gd name="connsiteX0" fmla="*/ 1153143 w 1206445"/>
                <a:gd name="connsiteY0" fmla="*/ 3900 h 109204"/>
                <a:gd name="connsiteX1" fmla="*/ 55902 w 1206445"/>
                <a:gd name="connsiteY1" fmla="*/ 3900 h 109204"/>
                <a:gd name="connsiteX2" fmla="*/ 3900 w 1206445"/>
                <a:gd name="connsiteY2" fmla="*/ 55902 h 109204"/>
                <a:gd name="connsiteX3" fmla="*/ 55902 w 1206445"/>
                <a:gd name="connsiteY3" fmla="*/ 107904 h 109204"/>
                <a:gd name="connsiteX4" fmla="*/ 1153143 w 1206445"/>
                <a:gd name="connsiteY4" fmla="*/ 107904 h 109204"/>
                <a:gd name="connsiteX5" fmla="*/ 1205145 w 1206445"/>
                <a:gd name="connsiteY5" fmla="*/ 55902 h 109204"/>
                <a:gd name="connsiteX6" fmla="*/ 1153143 w 1206445"/>
                <a:gd name="connsiteY6" fmla="*/ 3900 h 109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6445" h="109204">
                  <a:moveTo>
                    <a:pt x="1153143" y="3900"/>
                  </a:moveTo>
                  <a:lnTo>
                    <a:pt x="55902" y="3900"/>
                  </a:lnTo>
                  <a:cubicBezTo>
                    <a:pt x="27187" y="3900"/>
                    <a:pt x="3900" y="27181"/>
                    <a:pt x="3900" y="55902"/>
                  </a:cubicBezTo>
                  <a:cubicBezTo>
                    <a:pt x="3900" y="84623"/>
                    <a:pt x="27187" y="107904"/>
                    <a:pt x="55902" y="107904"/>
                  </a:cubicBezTo>
                  <a:lnTo>
                    <a:pt x="1153143" y="107904"/>
                  </a:lnTo>
                  <a:cubicBezTo>
                    <a:pt x="1181864" y="107904"/>
                    <a:pt x="1205145" y="84623"/>
                    <a:pt x="1205145" y="55902"/>
                  </a:cubicBezTo>
                  <a:cubicBezTo>
                    <a:pt x="1205145" y="27181"/>
                    <a:pt x="1181859" y="3900"/>
                    <a:pt x="1153143" y="3900"/>
                  </a:cubicBezTo>
                  <a:close/>
                </a:path>
              </a:pathLst>
            </a:custGeom>
            <a:grpFill/>
            <a:ln w="9525" cap="flat">
              <a:solidFill>
                <a:srgbClr val="12D3A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Exo"/>
                <a:ea typeface="+mn-ea"/>
                <a:cs typeface="+mn-cs"/>
              </a:endParaRPr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F11DCB28-B70D-5BCE-0B00-C5AA87223F78}"/>
                </a:ext>
              </a:extLst>
            </p:cNvPr>
            <p:cNvSpPr/>
            <p:nvPr/>
          </p:nvSpPr>
          <p:spPr>
            <a:xfrm>
              <a:off x="2674052" y="3997121"/>
              <a:ext cx="109204" cy="109204"/>
            </a:xfrm>
            <a:custGeom>
              <a:avLst/>
              <a:gdLst>
                <a:gd name="connsiteX0" fmla="*/ 92662 w 109204"/>
                <a:gd name="connsiteY0" fmla="*/ 19137 h 109204"/>
                <a:gd name="connsiteX1" fmla="*/ 55902 w 109204"/>
                <a:gd name="connsiteY1" fmla="*/ 3900 h 109204"/>
                <a:gd name="connsiteX2" fmla="*/ 19137 w 109204"/>
                <a:gd name="connsiteY2" fmla="*/ 19137 h 109204"/>
                <a:gd name="connsiteX3" fmla="*/ 3900 w 109204"/>
                <a:gd name="connsiteY3" fmla="*/ 55902 h 109204"/>
                <a:gd name="connsiteX4" fmla="*/ 19137 w 109204"/>
                <a:gd name="connsiteY4" fmla="*/ 92668 h 109204"/>
                <a:gd name="connsiteX5" fmla="*/ 55902 w 109204"/>
                <a:gd name="connsiteY5" fmla="*/ 107904 h 109204"/>
                <a:gd name="connsiteX6" fmla="*/ 92662 w 109204"/>
                <a:gd name="connsiteY6" fmla="*/ 92668 h 109204"/>
                <a:gd name="connsiteX7" fmla="*/ 107904 w 109204"/>
                <a:gd name="connsiteY7" fmla="*/ 55902 h 109204"/>
                <a:gd name="connsiteX8" fmla="*/ 92662 w 109204"/>
                <a:gd name="connsiteY8" fmla="*/ 19137 h 109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204" h="109204">
                  <a:moveTo>
                    <a:pt x="92662" y="19137"/>
                  </a:moveTo>
                  <a:cubicBezTo>
                    <a:pt x="82995" y="9464"/>
                    <a:pt x="69579" y="3900"/>
                    <a:pt x="55902" y="3900"/>
                  </a:cubicBezTo>
                  <a:cubicBezTo>
                    <a:pt x="42226" y="3900"/>
                    <a:pt x="28809" y="9464"/>
                    <a:pt x="19137" y="19137"/>
                  </a:cubicBezTo>
                  <a:cubicBezTo>
                    <a:pt x="9459" y="28809"/>
                    <a:pt x="3900" y="42226"/>
                    <a:pt x="3900" y="55902"/>
                  </a:cubicBezTo>
                  <a:cubicBezTo>
                    <a:pt x="3900" y="69579"/>
                    <a:pt x="9464" y="82995"/>
                    <a:pt x="19137" y="92668"/>
                  </a:cubicBezTo>
                  <a:cubicBezTo>
                    <a:pt x="28809" y="102340"/>
                    <a:pt x="42226" y="107904"/>
                    <a:pt x="55902" y="107904"/>
                  </a:cubicBezTo>
                  <a:cubicBezTo>
                    <a:pt x="69579" y="107904"/>
                    <a:pt x="82995" y="102340"/>
                    <a:pt x="92662" y="92668"/>
                  </a:cubicBezTo>
                  <a:cubicBezTo>
                    <a:pt x="102340" y="82995"/>
                    <a:pt x="107904" y="69631"/>
                    <a:pt x="107904" y="55902"/>
                  </a:cubicBezTo>
                  <a:cubicBezTo>
                    <a:pt x="107904" y="42226"/>
                    <a:pt x="102335" y="28809"/>
                    <a:pt x="92662" y="19137"/>
                  </a:cubicBezTo>
                  <a:close/>
                </a:path>
              </a:pathLst>
            </a:custGeom>
            <a:grpFill/>
            <a:ln w="9525" cap="flat">
              <a:solidFill>
                <a:srgbClr val="12D3A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Exo"/>
                <a:ea typeface="+mn-ea"/>
                <a:cs typeface="+mn-cs"/>
              </a:endParaRPr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2DD23EDF-7540-0CE1-FE37-5ED9094507CE}"/>
                </a:ext>
              </a:extLst>
            </p:cNvPr>
            <p:cNvSpPr/>
            <p:nvPr/>
          </p:nvSpPr>
          <p:spPr>
            <a:xfrm>
              <a:off x="1576810" y="3997121"/>
              <a:ext cx="1003638" cy="109204"/>
            </a:xfrm>
            <a:custGeom>
              <a:avLst/>
              <a:gdLst>
                <a:gd name="connsiteX0" fmla="*/ 948604 w 1003637"/>
                <a:gd name="connsiteY0" fmla="*/ 3900 h 109204"/>
                <a:gd name="connsiteX1" fmla="*/ 55902 w 1003637"/>
                <a:gd name="connsiteY1" fmla="*/ 3900 h 109204"/>
                <a:gd name="connsiteX2" fmla="*/ 3900 w 1003637"/>
                <a:gd name="connsiteY2" fmla="*/ 55902 h 109204"/>
                <a:gd name="connsiteX3" fmla="*/ 55902 w 1003637"/>
                <a:gd name="connsiteY3" fmla="*/ 107904 h 109204"/>
                <a:gd name="connsiteX4" fmla="*/ 948604 w 1003637"/>
                <a:gd name="connsiteY4" fmla="*/ 107904 h 109204"/>
                <a:gd name="connsiteX5" fmla="*/ 1000606 w 1003637"/>
                <a:gd name="connsiteY5" fmla="*/ 55902 h 109204"/>
                <a:gd name="connsiteX6" fmla="*/ 948604 w 1003637"/>
                <a:gd name="connsiteY6" fmla="*/ 3900 h 109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3637" h="109204">
                  <a:moveTo>
                    <a:pt x="948604" y="3900"/>
                  </a:moveTo>
                  <a:lnTo>
                    <a:pt x="55902" y="3900"/>
                  </a:lnTo>
                  <a:cubicBezTo>
                    <a:pt x="27187" y="3900"/>
                    <a:pt x="3900" y="27181"/>
                    <a:pt x="3900" y="55902"/>
                  </a:cubicBezTo>
                  <a:cubicBezTo>
                    <a:pt x="3900" y="84623"/>
                    <a:pt x="27187" y="107904"/>
                    <a:pt x="55902" y="107904"/>
                  </a:cubicBezTo>
                  <a:lnTo>
                    <a:pt x="948604" y="107904"/>
                  </a:lnTo>
                  <a:cubicBezTo>
                    <a:pt x="977325" y="107904"/>
                    <a:pt x="1000606" y="84623"/>
                    <a:pt x="1000606" y="55902"/>
                  </a:cubicBezTo>
                  <a:cubicBezTo>
                    <a:pt x="1000606" y="27181"/>
                    <a:pt x="977320" y="3900"/>
                    <a:pt x="948604" y="3900"/>
                  </a:cubicBezTo>
                  <a:close/>
                </a:path>
              </a:pathLst>
            </a:custGeom>
            <a:grpFill/>
            <a:ln w="9525" cap="flat">
              <a:solidFill>
                <a:srgbClr val="12D3A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Exo"/>
                <a:ea typeface="+mn-ea"/>
                <a:cs typeface="+mn-cs"/>
              </a:endParaRPr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02FCAEE-322B-0AEE-F298-56BADDA37B74}"/>
                </a:ext>
              </a:extLst>
            </p:cNvPr>
            <p:cNvSpPr/>
            <p:nvPr/>
          </p:nvSpPr>
          <p:spPr>
            <a:xfrm>
              <a:off x="1576810" y="3414699"/>
              <a:ext cx="868433" cy="109204"/>
            </a:xfrm>
            <a:custGeom>
              <a:avLst/>
              <a:gdLst>
                <a:gd name="connsiteX0" fmla="*/ 815131 w 868432"/>
                <a:gd name="connsiteY0" fmla="*/ 3900 h 109204"/>
                <a:gd name="connsiteX1" fmla="*/ 55902 w 868432"/>
                <a:gd name="connsiteY1" fmla="*/ 3900 h 109204"/>
                <a:gd name="connsiteX2" fmla="*/ 3900 w 868432"/>
                <a:gd name="connsiteY2" fmla="*/ 55902 h 109204"/>
                <a:gd name="connsiteX3" fmla="*/ 55902 w 868432"/>
                <a:gd name="connsiteY3" fmla="*/ 107904 h 109204"/>
                <a:gd name="connsiteX4" fmla="*/ 815131 w 868432"/>
                <a:gd name="connsiteY4" fmla="*/ 107904 h 109204"/>
                <a:gd name="connsiteX5" fmla="*/ 867133 w 868432"/>
                <a:gd name="connsiteY5" fmla="*/ 55902 h 109204"/>
                <a:gd name="connsiteX6" fmla="*/ 815131 w 868432"/>
                <a:gd name="connsiteY6" fmla="*/ 3900 h 109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8432" h="109204">
                  <a:moveTo>
                    <a:pt x="815131" y="3900"/>
                  </a:moveTo>
                  <a:lnTo>
                    <a:pt x="55902" y="3900"/>
                  </a:lnTo>
                  <a:cubicBezTo>
                    <a:pt x="27187" y="3900"/>
                    <a:pt x="3900" y="27181"/>
                    <a:pt x="3900" y="55902"/>
                  </a:cubicBezTo>
                  <a:cubicBezTo>
                    <a:pt x="3900" y="84623"/>
                    <a:pt x="27187" y="107904"/>
                    <a:pt x="55902" y="107904"/>
                  </a:cubicBezTo>
                  <a:lnTo>
                    <a:pt x="815131" y="107904"/>
                  </a:lnTo>
                  <a:cubicBezTo>
                    <a:pt x="843851" y="107904"/>
                    <a:pt x="867133" y="84623"/>
                    <a:pt x="867133" y="55902"/>
                  </a:cubicBezTo>
                  <a:cubicBezTo>
                    <a:pt x="867133" y="27181"/>
                    <a:pt x="843846" y="3900"/>
                    <a:pt x="815131" y="3900"/>
                  </a:cubicBezTo>
                  <a:close/>
                </a:path>
              </a:pathLst>
            </a:custGeom>
            <a:grpFill/>
            <a:ln w="9525" cap="flat">
              <a:solidFill>
                <a:srgbClr val="12D3A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Ex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269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156EB7-FAE4-1BE0-8B2E-5196CA08A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74275-3E73-467C-902F-DF16D22545A9}" type="datetime1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1060BC3-7193-04C3-CB5D-5E10B8D1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© 2023 </a:t>
            </a:r>
            <a:r>
              <a:rPr kumimoji="0" lang="pt-B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Partners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Todos os Direitos Reservados.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E18132B-7B48-B27E-ACE1-BE51EB443C09}"/>
              </a:ext>
            </a:extLst>
          </p:cNvPr>
          <p:cNvSpPr txBox="1"/>
          <p:nvPr/>
        </p:nvSpPr>
        <p:spPr>
          <a:xfrm>
            <a:off x="957580" y="579040"/>
            <a:ext cx="8366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Regras da Pesquisa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11DEC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3C68239D-ED45-0FB4-169E-F7F27961D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134484"/>
            <a:ext cx="525221" cy="14015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B8EDB26-EBDA-3164-2E06-9BF4CC42D234}"/>
              </a:ext>
            </a:extLst>
          </p:cNvPr>
          <p:cNvSpPr txBox="1"/>
          <p:nvPr/>
        </p:nvSpPr>
        <p:spPr>
          <a:xfrm>
            <a:off x="855678" y="1535994"/>
            <a:ext cx="107165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Não é permitido: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Influenciar ou dificultar de qualquer forma a liberdade das pessoas nas respostas da pesquisa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Reunir e/ou acompanhar as pessoas para o preenchimento do formulário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Oferecer prêmios de qualquer espécie às pessoas na tentativa de obter a certificação GPTW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Atrelar a PLR de funcionários/as não líderes à avaliação da empresa na pesquisa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Insinuar ou indicar possibilidade de punições às pessoas caso a empresa não obtenha a certificação ou colocação no ranking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Entregar brindes às pessoas que responderem à pesquisa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Pressionar as pessoas a responder à pesquisa (como mensagens informais perguntando se a pesquisa foi respondida)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Pedir qualquer tipo de comprovação de resposta da pesquisa às pessoas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B51E6D2-5A0C-A45A-6A4E-4A0D45CF7550}"/>
              </a:ext>
            </a:extLst>
          </p:cNvPr>
          <p:cNvSpPr txBox="1"/>
          <p:nvPr/>
        </p:nvSpPr>
        <p:spPr>
          <a:xfrm>
            <a:off x="1897126" y="5768761"/>
            <a:ext cx="835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E-mail disponível para denúncia: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auditoria@gptw.com.br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9F8B49F-5E52-94FC-8FD8-9C05168B1F64}"/>
              </a:ext>
            </a:extLst>
          </p:cNvPr>
          <p:cNvSpPr txBox="1"/>
          <p:nvPr/>
        </p:nvSpPr>
        <p:spPr>
          <a:xfrm>
            <a:off x="8172709" y="329673"/>
            <a:ext cx="3621613" cy="646331"/>
          </a:xfrm>
          <a:prstGeom prst="rect">
            <a:avLst/>
          </a:prstGeom>
          <a:solidFill>
            <a:srgbClr val="12D3AF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O GPTW realiza auditorias durante e após a pesquisa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130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86461" y="727182"/>
            <a:ext cx="213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Pesquisa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61D5CCC-0C8B-0BF9-A769-66DF20A1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14/03/2024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11819BA-0954-EDAB-A852-DC152D5F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6798" y="6492875"/>
            <a:ext cx="3893850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Great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 People Consulting. Todos os Direitos Reservados.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40379F-E57F-C0E7-C1C0-FA84982D8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68" t="22857" r="30089" b="23778"/>
          <a:stretch/>
        </p:blipFill>
        <p:spPr>
          <a:xfrm>
            <a:off x="6757785" y="1692537"/>
            <a:ext cx="4586490" cy="3472926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8E195864-AFB7-AFCD-58FA-FA6778BB66CD}"/>
              </a:ext>
            </a:extLst>
          </p:cNvPr>
          <p:cNvSpPr/>
          <p:nvPr/>
        </p:nvSpPr>
        <p:spPr bwMode="auto">
          <a:xfrm>
            <a:off x="560929" y="3454091"/>
            <a:ext cx="6485889" cy="72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20000"/>
              </a:lnSpc>
              <a:defRPr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Link personalizado para a [empresa]:</a:t>
            </a:r>
          </a:p>
          <a:p>
            <a:pPr marL="0" lvl="1">
              <a:lnSpc>
                <a:spcPct val="120000"/>
              </a:lnSpc>
              <a:defRPr/>
            </a:pPr>
            <a:r>
              <a:rPr lang="pt-BR" b="1" u="sng" dirty="0"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https://pesquisa.gptw.com.br/</a:t>
            </a:r>
            <a:r>
              <a:rPr lang="pt-BR" b="1" u="sng" dirty="0">
                <a:latin typeface="Verdana" panose="020B0604030504040204" pitchFamily="34" charset="0"/>
                <a:ea typeface="Verdana" panose="020B0604030504040204" pitchFamily="34" charset="0"/>
              </a:rPr>
              <a:t>empresa2023</a:t>
            </a:r>
            <a:endParaRPr lang="pt-BR" sz="2400" b="1" dirty="0"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3ABF88F-B5FD-37C8-4D12-8D24F9CCD8A3}"/>
              </a:ext>
            </a:extLst>
          </p:cNvPr>
          <p:cNvSpPr txBox="1"/>
          <p:nvPr/>
        </p:nvSpPr>
        <p:spPr>
          <a:xfrm>
            <a:off x="560929" y="2828657"/>
            <a:ext cx="2353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[inserir logo do cliente]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BE798700-41A8-43A3-97E3-EDC998160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740" y="134484"/>
            <a:ext cx="525221" cy="140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49961" y="502430"/>
            <a:ext cx="7761593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Acesso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Você deve acessar o link com Login e Senha:</a:t>
            </a:r>
          </a:p>
          <a:p>
            <a:endParaRPr lang="pt-BR" sz="2800" b="1" dirty="0">
              <a:solidFill>
                <a:srgbClr val="FE16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61D5CCC-0C8B-0BF9-A769-66DF20A1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14/03/2024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11819BA-0954-EDAB-A852-DC152D5F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6798" y="6492875"/>
            <a:ext cx="3893850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Great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 People Consulting. Todos os Direitos Reservados.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39F1346-DBC0-50B7-2508-373777011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34"/>
          <a:stretch/>
        </p:blipFill>
        <p:spPr>
          <a:xfrm>
            <a:off x="3985094" y="1861776"/>
            <a:ext cx="5072115" cy="4180464"/>
          </a:xfrm>
          <a:prstGeom prst="rect">
            <a:avLst/>
          </a:prstGeom>
        </p:spPr>
      </p:pic>
      <p:sp>
        <p:nvSpPr>
          <p:cNvPr id="10" name="CaixaDeTexto 3">
            <a:extLst>
              <a:ext uri="{FF2B5EF4-FFF2-40B4-BE49-F238E27FC236}">
                <a16:creationId xmlns:a16="http://schemas.microsoft.com/office/drawing/2014/main" id="{27E7591C-C0D3-BA3E-8B73-D1E2ED584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8522" y="3316494"/>
            <a:ext cx="4875549" cy="2914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pt-BR" sz="1600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Exemplo Login </a:t>
            </a:r>
            <a:endParaRPr lang="en-US" altLang="pt-BR" sz="1600" dirty="0">
              <a:solidFill>
                <a:srgbClr val="11DEC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CaixaDeTexto 3">
            <a:extLst>
              <a:ext uri="{FF2B5EF4-FFF2-40B4-BE49-F238E27FC236}">
                <a16:creationId xmlns:a16="http://schemas.microsoft.com/office/drawing/2014/main" id="{7F0BE9B6-EA95-591E-DAD2-4A0595999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781" y="4089916"/>
            <a:ext cx="4875549" cy="2914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pt-BR" sz="1600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Exemplo senha</a:t>
            </a:r>
            <a:endParaRPr lang="en-US" altLang="pt-BR" sz="1600" dirty="0">
              <a:solidFill>
                <a:srgbClr val="11DEC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BBF181B-64BA-C4D4-338F-2E4292A2D611}"/>
              </a:ext>
            </a:extLst>
          </p:cNvPr>
          <p:cNvSpPr txBox="1"/>
          <p:nvPr/>
        </p:nvSpPr>
        <p:spPr>
          <a:xfrm>
            <a:off x="4437781" y="2118794"/>
            <a:ext cx="2353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[inserir logo do cliente]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E743B6B0-DB55-2A33-697C-F6565F5B4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740" y="134484"/>
            <a:ext cx="525221" cy="140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8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49961" y="511395"/>
            <a:ext cx="7761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Acesso</a:t>
            </a:r>
          </a:p>
          <a:p>
            <a:endParaRPr lang="pt-BR" sz="2800" b="1" dirty="0">
              <a:solidFill>
                <a:srgbClr val="FE16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61D5CCC-0C8B-0BF9-A769-66DF20A1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14/03/2024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11819BA-0954-EDAB-A852-DC152D5F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6798" y="6492875"/>
            <a:ext cx="3893850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Great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 People Consulting. Todos os Direitos Reservados.</a:t>
            </a:r>
          </a:p>
        </p:txBody>
      </p:sp>
      <p:sp>
        <p:nvSpPr>
          <p:cNvPr id="5" name="CaixaDeTexto 3">
            <a:extLst>
              <a:ext uri="{FF2B5EF4-FFF2-40B4-BE49-F238E27FC236}">
                <a16:creationId xmlns:a16="http://schemas.microsoft.com/office/drawing/2014/main" id="{D7D18F72-EFE0-B31A-68C4-28BA31019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1604" y="2329634"/>
            <a:ext cx="49658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2000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Será solicitada uma troca de </a:t>
            </a: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senha no primeiro acesso para garantir a </a:t>
            </a:r>
            <a:r>
              <a:rPr kumimoji="0" lang="pt-BR" altLang="pt-BR" sz="2000" b="1" i="0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confidencialidade</a:t>
            </a:r>
            <a:endParaRPr kumimoji="0" lang="pt-BR" altLang="pt-BR" sz="2000" b="0" i="0" strike="noStrike" kern="1200" cap="none" spc="0" normalizeH="0" baseline="0" noProof="0" dirty="0">
              <a:ln>
                <a:noFill/>
              </a:ln>
              <a:solidFill>
                <a:srgbClr val="00706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47BB2E2-2C02-9A7E-8A1A-338E6E7843AA}"/>
              </a:ext>
            </a:extLst>
          </p:cNvPr>
          <p:cNvSpPr txBox="1"/>
          <p:nvPr/>
        </p:nvSpPr>
        <p:spPr>
          <a:xfrm>
            <a:off x="1664259" y="5959883"/>
            <a:ext cx="63270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dirty="0">
                <a:latin typeface="Verdana"/>
                <a:ea typeface="Verdana"/>
              </a:rPr>
              <a:t>TEMPO DE RESPOSTA MÉDIA: 10 a 20 minutos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3C4F7AE-A8D2-300B-1C02-6778DEF29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43" t="16032" r="30714" b="18571"/>
          <a:stretch/>
        </p:blipFill>
        <p:spPr>
          <a:xfrm>
            <a:off x="969213" y="1367146"/>
            <a:ext cx="4482601" cy="4159531"/>
          </a:xfrm>
          <a:prstGeom prst="rect">
            <a:avLst/>
          </a:prstGeom>
        </p:spPr>
      </p:pic>
      <p:pic>
        <p:nvPicPr>
          <p:cNvPr id="13" name="Gráfico 12" descr="Bloqueio com preenchimento sólido">
            <a:extLst>
              <a:ext uri="{FF2B5EF4-FFF2-40B4-BE49-F238E27FC236}">
                <a16:creationId xmlns:a16="http://schemas.microsoft.com/office/drawing/2014/main" id="{7F107809-207C-AC1F-3D2E-416700FBF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01501" y="3677223"/>
            <a:ext cx="1445582" cy="1445582"/>
          </a:xfrm>
          <a:prstGeom prst="rect">
            <a:avLst/>
          </a:prstGeom>
        </p:spPr>
      </p:pic>
      <p:pic>
        <p:nvPicPr>
          <p:cNvPr id="14" name="Gráfico 13" descr="Desbloquear com preenchimento sólido">
            <a:extLst>
              <a:ext uri="{FF2B5EF4-FFF2-40B4-BE49-F238E27FC236}">
                <a16:creationId xmlns:a16="http://schemas.microsoft.com/office/drawing/2014/main" id="{F108A2A3-0F3D-6346-8FF9-67A2C9AAE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7352" y="3691905"/>
            <a:ext cx="1368717" cy="1368717"/>
          </a:xfrm>
          <a:prstGeom prst="rect">
            <a:avLst/>
          </a:prstGeom>
        </p:spPr>
      </p:pic>
      <p:pic>
        <p:nvPicPr>
          <p:cNvPr id="15" name="Gráfico 14" descr="Cronômetro com preenchimento sólido">
            <a:extLst>
              <a:ext uri="{FF2B5EF4-FFF2-40B4-BE49-F238E27FC236}">
                <a16:creationId xmlns:a16="http://schemas.microsoft.com/office/drawing/2014/main" id="{FA9F21FC-E876-0EC5-B533-4DFFE54AA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9213" y="5724212"/>
            <a:ext cx="695046" cy="695046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88F500AD-AB9C-4084-63F5-3644D645F94D}"/>
              </a:ext>
            </a:extLst>
          </p:cNvPr>
          <p:cNvSpPr/>
          <p:nvPr/>
        </p:nvSpPr>
        <p:spPr>
          <a:xfrm>
            <a:off x="1151641" y="2757054"/>
            <a:ext cx="1025236" cy="484909"/>
          </a:xfrm>
          <a:prstGeom prst="ellipse">
            <a:avLst/>
          </a:prstGeom>
          <a:noFill/>
          <a:ln>
            <a:solidFill>
              <a:srgbClr val="FE16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54189FC9-D71F-9D54-959A-B9651ABB5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4740" y="134484"/>
            <a:ext cx="525221" cy="140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392ED4-B8AA-ED8A-29A4-2344C461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06291" y="753572"/>
            <a:ext cx="2130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D6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 GPTW</a:t>
            </a:r>
            <a:endParaRPr lang="pt-BR" sz="1600" dirty="0">
              <a:solidFill>
                <a:srgbClr val="FF0D6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0A9045-61EE-80F3-C11B-8D6DEFD66236}"/>
              </a:ext>
            </a:extLst>
          </p:cNvPr>
          <p:cNvSpPr txBox="1"/>
          <p:nvPr/>
        </p:nvSpPr>
        <p:spPr>
          <a:xfrm>
            <a:off x="1015695" y="2644170"/>
            <a:ext cx="10160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O </a:t>
            </a:r>
            <a:r>
              <a:rPr lang="pt-B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Great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Place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Work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 é uma consultoria global que apoia organizações a obter 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melhores resultados por meio de uma cultura de confiança, alto desempenho e inovação.</a:t>
            </a:r>
          </a:p>
          <a:p>
            <a:pPr algn="just"/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32C3EBC-4086-6990-B50E-09AA10EB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14/03/2024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8F7669-0820-1614-FA80-8B339EDD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574052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49961" y="511395"/>
            <a:ext cx="7761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Orientação para a Pesquisa</a:t>
            </a:r>
          </a:p>
          <a:p>
            <a:endParaRPr lang="pt-BR" sz="2800" b="1" dirty="0">
              <a:solidFill>
                <a:srgbClr val="FE16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61D5CCC-0C8B-0BF9-A769-66DF20A1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14/03/2024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11819BA-0954-EDAB-A852-DC152D5F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6798" y="6492875"/>
            <a:ext cx="3893850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Great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 People Consulting. Todos os Direitos Reservados.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54189FC9-D71F-9D54-959A-B9651ABB5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134484"/>
            <a:ext cx="525221" cy="140151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423A978A-277F-911C-668F-44F283BE4DAC}"/>
              </a:ext>
            </a:extLst>
          </p:cNvPr>
          <p:cNvGrpSpPr/>
          <p:nvPr/>
        </p:nvGrpSpPr>
        <p:grpSpPr>
          <a:xfrm>
            <a:off x="1168400" y="1290320"/>
            <a:ext cx="9855200" cy="4744720"/>
            <a:chOff x="1168400" y="1290320"/>
            <a:chExt cx="9855200" cy="474472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297B2A0-1539-9562-07DC-AD2600CECE4C}"/>
                </a:ext>
              </a:extLst>
            </p:cNvPr>
            <p:cNvSpPr/>
            <p:nvPr/>
          </p:nvSpPr>
          <p:spPr>
            <a:xfrm>
              <a:off x="1168400" y="1290320"/>
              <a:ext cx="9855200" cy="4744720"/>
            </a:xfrm>
            <a:prstGeom prst="rect">
              <a:avLst/>
            </a:prstGeom>
            <a:solidFill>
              <a:srgbClr val="F4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10" name="Imagem 9" descr="Interface gráfica do usuário, Site&#10;&#10;Descrição gerada automaticamente">
              <a:extLst>
                <a:ext uri="{FF2B5EF4-FFF2-40B4-BE49-F238E27FC236}">
                  <a16:creationId xmlns:a16="http://schemas.microsoft.com/office/drawing/2014/main" id="{48B3691B-A67E-1086-245B-4E878426A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566" y="1411460"/>
              <a:ext cx="9636834" cy="4501660"/>
            </a:xfrm>
            <a:prstGeom prst="rect">
              <a:avLst/>
            </a:prstGeom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9D8F041-DE97-FD2B-762C-98FAC5CD5F48}"/>
              </a:ext>
            </a:extLst>
          </p:cNvPr>
          <p:cNvGrpSpPr/>
          <p:nvPr/>
        </p:nvGrpSpPr>
        <p:grpSpPr>
          <a:xfrm>
            <a:off x="3013413" y="5506720"/>
            <a:ext cx="969624" cy="406400"/>
            <a:chOff x="2810213" y="5746350"/>
            <a:chExt cx="969624" cy="406400"/>
          </a:xfrm>
          <a:solidFill>
            <a:srgbClr val="12D3AF"/>
          </a:solidFill>
        </p:grpSpPr>
        <p:sp>
          <p:nvSpPr>
            <p:cNvPr id="16" name="Triângulo isósceles 15">
              <a:extLst>
                <a:ext uri="{FF2B5EF4-FFF2-40B4-BE49-F238E27FC236}">
                  <a16:creationId xmlns:a16="http://schemas.microsoft.com/office/drawing/2014/main" id="{A457A238-F0B4-0EE1-E32B-04474758593F}"/>
                </a:ext>
              </a:extLst>
            </p:cNvPr>
            <p:cNvSpPr/>
            <p:nvPr/>
          </p:nvSpPr>
          <p:spPr>
            <a:xfrm rot="16200000">
              <a:off x="2726307" y="5830256"/>
              <a:ext cx="406400" cy="23858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sp>
          <p:nvSpPr>
            <p:cNvPr id="18" name="Retângulo: Cantos Superiores Arredondados 17">
              <a:extLst>
                <a:ext uri="{FF2B5EF4-FFF2-40B4-BE49-F238E27FC236}">
                  <a16:creationId xmlns:a16="http://schemas.microsoft.com/office/drawing/2014/main" id="{3B7F1879-FB2D-3F19-26B3-47555F8048EA}"/>
                </a:ext>
              </a:extLst>
            </p:cNvPr>
            <p:cNvSpPr/>
            <p:nvPr/>
          </p:nvSpPr>
          <p:spPr>
            <a:xfrm rot="5400000">
              <a:off x="3395545" y="5597918"/>
              <a:ext cx="65322" cy="70326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03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49961" y="511395"/>
            <a:ext cx="7761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Orientação para a Pesquisa</a:t>
            </a:r>
          </a:p>
          <a:p>
            <a:endParaRPr lang="pt-BR" sz="2800" b="1" dirty="0">
              <a:solidFill>
                <a:srgbClr val="FE16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61D5CCC-0C8B-0BF9-A769-66DF20A1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14/03/2024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11819BA-0954-EDAB-A852-DC152D5F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6798" y="6492875"/>
            <a:ext cx="3893850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Great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 People Consulting. Todos os Direitos Reservados.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54189FC9-D71F-9D54-959A-B9651ABB5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134484"/>
            <a:ext cx="525221" cy="1401510"/>
          </a:xfrm>
          <a:prstGeom prst="rect">
            <a:avLst/>
          </a:prstGeom>
        </p:spPr>
      </p:pic>
      <p:pic>
        <p:nvPicPr>
          <p:cNvPr id="15" name="Imagem 1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668C06D8-1D32-764F-501D-F5DB4B186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185" y="1266874"/>
            <a:ext cx="9441629" cy="4797701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F60E8723-2DA9-AE39-E6DF-F3B538ACD3FC}"/>
              </a:ext>
            </a:extLst>
          </p:cNvPr>
          <p:cNvGrpSpPr/>
          <p:nvPr/>
        </p:nvGrpSpPr>
        <p:grpSpPr>
          <a:xfrm>
            <a:off x="2231953" y="5743445"/>
            <a:ext cx="969624" cy="406400"/>
            <a:chOff x="2810213" y="5746350"/>
            <a:chExt cx="969624" cy="406400"/>
          </a:xfrm>
          <a:solidFill>
            <a:srgbClr val="12D3AF"/>
          </a:solidFill>
        </p:grpSpPr>
        <p:sp>
          <p:nvSpPr>
            <p:cNvPr id="20" name="Triângulo isósceles 19">
              <a:extLst>
                <a:ext uri="{FF2B5EF4-FFF2-40B4-BE49-F238E27FC236}">
                  <a16:creationId xmlns:a16="http://schemas.microsoft.com/office/drawing/2014/main" id="{38FD3331-32A7-A898-EC25-A8A60D4F0977}"/>
                </a:ext>
              </a:extLst>
            </p:cNvPr>
            <p:cNvSpPr/>
            <p:nvPr/>
          </p:nvSpPr>
          <p:spPr>
            <a:xfrm rot="16200000">
              <a:off x="2726307" y="5830256"/>
              <a:ext cx="406400" cy="23858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sp>
          <p:nvSpPr>
            <p:cNvPr id="21" name="Retângulo: Cantos Superiores Arredondados 20">
              <a:extLst>
                <a:ext uri="{FF2B5EF4-FFF2-40B4-BE49-F238E27FC236}">
                  <a16:creationId xmlns:a16="http://schemas.microsoft.com/office/drawing/2014/main" id="{0E4D2C09-C674-13B8-D4B2-BC471575E67B}"/>
                </a:ext>
              </a:extLst>
            </p:cNvPr>
            <p:cNvSpPr/>
            <p:nvPr/>
          </p:nvSpPr>
          <p:spPr>
            <a:xfrm rot="5400000">
              <a:off x="3395545" y="5597918"/>
              <a:ext cx="65322" cy="70326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</p:grpSp>
      <p:sp>
        <p:nvSpPr>
          <p:cNvPr id="22" name="Retângulo 21">
            <a:extLst>
              <a:ext uri="{FF2B5EF4-FFF2-40B4-BE49-F238E27FC236}">
                <a16:creationId xmlns:a16="http://schemas.microsoft.com/office/drawing/2014/main" id="{31E14A2F-58FD-FD6B-15F9-EEC7D3F74473}"/>
              </a:ext>
            </a:extLst>
          </p:cNvPr>
          <p:cNvSpPr/>
          <p:nvPr/>
        </p:nvSpPr>
        <p:spPr>
          <a:xfrm>
            <a:off x="1375185" y="1304294"/>
            <a:ext cx="9441629" cy="10762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pic>
        <p:nvPicPr>
          <p:cNvPr id="23" name="Picture 6" descr="logo GPTW - ASR Consultoria">
            <a:extLst>
              <a:ext uri="{FF2B5EF4-FFF2-40B4-BE49-F238E27FC236}">
                <a16:creationId xmlns:a16="http://schemas.microsoft.com/office/drawing/2014/main" id="{DE362B1A-34D7-E788-BD42-FD92BB321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89" y="1412909"/>
            <a:ext cx="1639323" cy="85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: Cantos Diagonais Arredondados 23">
            <a:extLst>
              <a:ext uri="{FF2B5EF4-FFF2-40B4-BE49-F238E27FC236}">
                <a16:creationId xmlns:a16="http://schemas.microsoft.com/office/drawing/2014/main" id="{37D604E8-E18B-0842-0EE5-8ACAAC8DF8AB}"/>
              </a:ext>
            </a:extLst>
          </p:cNvPr>
          <p:cNvSpPr/>
          <p:nvPr/>
        </p:nvSpPr>
        <p:spPr>
          <a:xfrm>
            <a:off x="6594337" y="2024635"/>
            <a:ext cx="3092631" cy="829491"/>
          </a:xfrm>
          <a:prstGeom prst="round2DiagRect">
            <a:avLst>
              <a:gd name="adj1" fmla="val 34693"/>
              <a:gd name="adj2" fmla="val 2570"/>
            </a:avLst>
          </a:prstGeom>
          <a:solidFill>
            <a:srgbClr val="12D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E depois em “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  <a:t>Começar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15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49961" y="511395"/>
            <a:ext cx="7761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Orientação para a Pesquisa</a:t>
            </a:r>
          </a:p>
          <a:p>
            <a:endParaRPr lang="pt-BR" sz="2800" b="1" dirty="0">
              <a:solidFill>
                <a:srgbClr val="FE16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61D5CCC-0C8B-0BF9-A769-66DF20A1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14/03/2024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11819BA-0954-EDAB-A852-DC152D5F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6798" y="6492875"/>
            <a:ext cx="3893850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Great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 People Consulting. Todos os Direitos Reservados.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54189FC9-D71F-9D54-959A-B9651ABB5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134484"/>
            <a:ext cx="525221" cy="140151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21620816-3DC0-86F9-2D36-08A4E6F4B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3004" y="2715365"/>
            <a:ext cx="3856335" cy="255784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8BA4246-17A7-90C8-2719-A39A8424C0D1}"/>
              </a:ext>
            </a:extLst>
          </p:cNvPr>
          <p:cNvSpPr txBox="1"/>
          <p:nvPr/>
        </p:nvSpPr>
        <p:spPr>
          <a:xfrm>
            <a:off x="6090604" y="1842413"/>
            <a:ext cx="504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  <a:t>Visão área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Considerar a sua área em que você trabalha, seus colegas de equipe e seu Gestor imediato.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AE9C18-B720-2F2F-35DF-367CE2063662}"/>
              </a:ext>
            </a:extLst>
          </p:cNvPr>
          <p:cNvSpPr txBox="1"/>
          <p:nvPr/>
        </p:nvSpPr>
        <p:spPr>
          <a:xfrm>
            <a:off x="6090604" y="3999504"/>
            <a:ext cx="50419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  <a:t>Visão empresa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Refere-se à empresa como 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todo, outras áreas e equipes, 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aos demais líderes e alta liderança da empresa.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FDEA3CE-1B88-AE79-0309-B7D99C9492D4}"/>
              </a:ext>
            </a:extLst>
          </p:cNvPr>
          <p:cNvSpPr txBox="1"/>
          <p:nvPr/>
        </p:nvSpPr>
        <p:spPr>
          <a:xfrm>
            <a:off x="1355393" y="2534910"/>
            <a:ext cx="39115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  <a:t>Cada questão precisa ser respondida duas vezes, em diferentes perspectivas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C1723F1D-9E28-05BE-763F-7E0D37079FCF}"/>
              </a:ext>
            </a:extLst>
          </p:cNvPr>
          <p:cNvCxnSpPr/>
          <p:nvPr/>
        </p:nvCxnSpPr>
        <p:spPr>
          <a:xfrm>
            <a:off x="5595304" y="1550924"/>
            <a:ext cx="0" cy="4387572"/>
          </a:xfrm>
          <a:prstGeom prst="line">
            <a:avLst/>
          </a:prstGeom>
          <a:ln w="19050">
            <a:solidFill>
              <a:srgbClr val="11DE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49961" y="511395"/>
            <a:ext cx="7761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Como é o questionário</a:t>
            </a:r>
          </a:p>
          <a:p>
            <a:endParaRPr lang="pt-BR" sz="2800" b="1" dirty="0">
              <a:solidFill>
                <a:srgbClr val="FE16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61D5CCC-0C8B-0BF9-A769-66DF20A1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14/03/2024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11819BA-0954-EDAB-A852-DC152D5F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6798" y="6492875"/>
            <a:ext cx="3893850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Great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 People Consulting. Todos os Direitos Reservados.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54189FC9-D71F-9D54-959A-B9651ABB5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134484"/>
            <a:ext cx="525221" cy="140151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E63F636-2E38-EA90-0159-C241C34D992F}"/>
              </a:ext>
            </a:extLst>
          </p:cNvPr>
          <p:cNvSpPr/>
          <p:nvPr/>
        </p:nvSpPr>
        <p:spPr>
          <a:xfrm>
            <a:off x="1168400" y="1290320"/>
            <a:ext cx="9855200" cy="4744720"/>
          </a:xfrm>
          <a:prstGeom prst="rect">
            <a:avLst/>
          </a:prstGeom>
          <a:solidFill>
            <a:srgbClr val="F4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D6AD2C5-C3FD-659C-9220-1D4F1FD41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0" y="2106825"/>
            <a:ext cx="9743440" cy="3928215"/>
          </a:xfrm>
          <a:prstGeom prst="rect">
            <a:avLst/>
          </a:prstGeom>
        </p:spPr>
      </p:pic>
      <p:sp>
        <p:nvSpPr>
          <p:cNvPr id="6" name="Retângulo: Cantos Superiores Arredondados 5">
            <a:extLst>
              <a:ext uri="{FF2B5EF4-FFF2-40B4-BE49-F238E27FC236}">
                <a16:creationId xmlns:a16="http://schemas.microsoft.com/office/drawing/2014/main" id="{ADD91681-5948-CDD6-3A7C-34E651F373B6}"/>
              </a:ext>
            </a:extLst>
          </p:cNvPr>
          <p:cNvSpPr/>
          <p:nvPr/>
        </p:nvSpPr>
        <p:spPr>
          <a:xfrm>
            <a:off x="3253212" y="1297287"/>
            <a:ext cx="5631542" cy="661096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11D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Afirmativas: </a:t>
            </a:r>
          </a:p>
        </p:txBody>
      </p:sp>
    </p:spTree>
    <p:extLst>
      <p:ext uri="{BB962C8B-B14F-4D97-AF65-F5344CB8AC3E}">
        <p14:creationId xmlns:p14="http://schemas.microsoft.com/office/powerpoint/2010/main" val="318581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49961" y="511395"/>
            <a:ext cx="7761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Como é o questionário</a:t>
            </a:r>
          </a:p>
          <a:p>
            <a:endParaRPr lang="pt-BR" sz="2800" b="1" dirty="0">
              <a:solidFill>
                <a:srgbClr val="FE16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61D5CCC-0C8B-0BF9-A769-66DF20A1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14/03/2024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11819BA-0954-EDAB-A852-DC152D5F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6798" y="6492875"/>
            <a:ext cx="3893850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Great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 People Consulting. Todos os Direitos Reservados.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54189FC9-D71F-9D54-959A-B9651ABB5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134484"/>
            <a:ext cx="525221" cy="140151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9600119-4A41-EA7A-9B12-3F2768CC0C23}"/>
              </a:ext>
            </a:extLst>
          </p:cNvPr>
          <p:cNvSpPr/>
          <p:nvPr/>
        </p:nvSpPr>
        <p:spPr>
          <a:xfrm>
            <a:off x="1168400" y="1290320"/>
            <a:ext cx="9855200" cy="4744720"/>
          </a:xfrm>
          <a:prstGeom prst="rect">
            <a:avLst/>
          </a:prstGeom>
          <a:solidFill>
            <a:srgbClr val="F4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DD9712B-833A-D268-932E-BA8045D7AF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34"/>
          <a:stretch/>
        </p:blipFill>
        <p:spPr>
          <a:xfrm>
            <a:off x="1272072" y="2106825"/>
            <a:ext cx="9726127" cy="3928215"/>
          </a:xfrm>
          <a:prstGeom prst="rect">
            <a:avLst/>
          </a:prstGeom>
        </p:spPr>
      </p:pic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9B438FFA-5EBA-C84F-E453-33036FA6BDA7}"/>
              </a:ext>
            </a:extLst>
          </p:cNvPr>
          <p:cNvSpPr/>
          <p:nvPr/>
        </p:nvSpPr>
        <p:spPr>
          <a:xfrm>
            <a:off x="2157383" y="1302942"/>
            <a:ext cx="7877234" cy="661096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11D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Algumas questões de múltipla escolha</a:t>
            </a:r>
          </a:p>
        </p:txBody>
      </p:sp>
    </p:spTree>
    <p:extLst>
      <p:ext uri="{BB962C8B-B14F-4D97-AF65-F5344CB8AC3E}">
        <p14:creationId xmlns:p14="http://schemas.microsoft.com/office/powerpoint/2010/main" val="26821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0B4987D-B346-9AC2-3BD2-90F21DCB5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134484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3AEB0E0-2131-B56C-8DF0-3880384C6E87}"/>
              </a:ext>
            </a:extLst>
          </p:cNvPr>
          <p:cNvSpPr txBox="1"/>
          <p:nvPr/>
        </p:nvSpPr>
        <p:spPr>
          <a:xfrm>
            <a:off x="779740" y="515204"/>
            <a:ext cx="6237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Como é o questionário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7CE3512-1492-0CEC-9473-DEF95E00E32F}"/>
              </a:ext>
            </a:extLst>
          </p:cNvPr>
          <p:cNvSpPr txBox="1"/>
          <p:nvPr/>
        </p:nvSpPr>
        <p:spPr>
          <a:xfrm>
            <a:off x="1016000" y="1981200"/>
            <a:ext cx="1016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</a:rPr>
              <a:t>E 2 questões abertas:</a:t>
            </a:r>
          </a:p>
          <a:p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O que torna a sua empresa um excelente lugar para trabalhar?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O que precisa ser melhorado na empresa?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Contabilizamos sua pesquisa como encerrada quando clicar no Finalizar e enviar. Caso clique em salvar e continuar depois o que respondeu ficará salvo para um segundo acesso, e pode entrar novamente com o login e a senha que alterou.</a:t>
            </a:r>
          </a:p>
          <a:p>
            <a:endParaRPr lang="pt-BR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EF721F3-C312-8989-E8E5-A4DEC590E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90" b="8097"/>
          <a:stretch/>
        </p:blipFill>
        <p:spPr>
          <a:xfrm>
            <a:off x="1016000" y="4750838"/>
            <a:ext cx="5613370" cy="758461"/>
          </a:xfrm>
          <a:prstGeom prst="rect">
            <a:avLst/>
          </a:prstGeom>
        </p:spPr>
      </p:pic>
      <p:pic>
        <p:nvPicPr>
          <p:cNvPr id="16" name="Gráfico 15" descr="Dedo Indicador Apontando para a Direita">
            <a:extLst>
              <a:ext uri="{FF2B5EF4-FFF2-40B4-BE49-F238E27FC236}">
                <a16:creationId xmlns:a16="http://schemas.microsoft.com/office/drawing/2014/main" id="{E453FD74-04B1-41EE-AE7B-4A30D2749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813228" y="5100309"/>
            <a:ext cx="1009457" cy="100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0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20274 0.0120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0B4987D-B346-9AC2-3BD2-90F21DCB5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134484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3AEB0E0-2131-B56C-8DF0-3880384C6E87}"/>
              </a:ext>
            </a:extLst>
          </p:cNvPr>
          <p:cNvSpPr txBox="1"/>
          <p:nvPr/>
        </p:nvSpPr>
        <p:spPr>
          <a:xfrm>
            <a:off x="779740" y="515204"/>
            <a:ext cx="6237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Dúvidas Frequentes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A253EBF-2AED-CF20-998F-C436C3BC6A06}"/>
              </a:ext>
            </a:extLst>
          </p:cNvPr>
          <p:cNvSpPr txBox="1"/>
          <p:nvPr/>
        </p:nvSpPr>
        <p:spPr>
          <a:xfrm>
            <a:off x="849961" y="1624326"/>
            <a:ext cx="1048258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Posso acessar a pesquisa de qualquer dispositivo?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R: Sim, pode ser acessada de qualquer dispositivo com acesso à internet.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Posso deixar alguma questão ou demografia em branco?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R: Sim, é opcional deixar qualquer questão em branco que não saiba ou não queira responder.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Quanto tempo leva para responder a pesquisa?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R: Em média 20 minutos.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Ao enviar o questionário, é possível acessar novamente para alterar ou conferir as respostas?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R: Uma vez enviado, não é possível reabrir a pesquisa.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 respondente consegue interromper o preenchimento, salvar e retomar em outro momento?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R: Sim, o sistema tem a o</a:t>
            </a:r>
            <a:r>
              <a:rPr lang="pt-BR" sz="16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pção</a:t>
            </a:r>
            <a:r>
              <a:rPr lang="pt-BR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“salvar e continuar depois”, onde continua de onde parou no segundo acesso.</a:t>
            </a:r>
            <a:endParaRPr kumimoji="0" lang="pt-BR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420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 real significado de ser um Great Place To Work">
            <a:hlinkClick r:id="" action="ppaction://media"/>
            <a:extLst>
              <a:ext uri="{FF2B5EF4-FFF2-40B4-BE49-F238E27FC236}">
                <a16:creationId xmlns:a16="http://schemas.microsoft.com/office/drawing/2014/main" id="{D678811D-D21F-F8E2-9DF4-516F75045B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ós Somos Diferentes! _ Inovação para todos, feita por todos">
            <a:hlinkClick r:id="" action="ppaction://media"/>
            <a:extLst>
              <a:ext uri="{FF2B5EF4-FFF2-40B4-BE49-F238E27FC236}">
                <a16:creationId xmlns:a16="http://schemas.microsoft.com/office/drawing/2014/main" id="{C60434AF-1008-F8FA-FBF2-A183462C40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8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1B0B6D9-7F43-9F2D-432A-D59709FFCF7D}"/>
              </a:ext>
            </a:extLst>
          </p:cNvPr>
          <p:cNvSpPr txBox="1"/>
          <p:nvPr/>
        </p:nvSpPr>
        <p:spPr>
          <a:xfrm>
            <a:off x="0" y="2367171"/>
            <a:ext cx="121920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sua opinião é essencial para </a:t>
            </a:r>
            <a:r>
              <a:rPr kumimoji="0" lang="pt-B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construirmo</a:t>
            </a:r>
            <a:r>
              <a:rPr lang="pt-BR" sz="4400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 juntos uma sociedade melhor </a:t>
            </a:r>
            <a:r>
              <a:rPr lang="pt-BR" sz="44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 todos.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11DEC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" name="Espaço Reservado para Data 1">
            <a:extLst>
              <a:ext uri="{FF2B5EF4-FFF2-40B4-BE49-F238E27FC236}">
                <a16:creationId xmlns:a16="http://schemas.microsoft.com/office/drawing/2014/main" id="{2CD8006D-12B0-F692-1123-F44C1674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74275-3E73-467C-902F-DF16D22545A9}" type="datetime1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" name="Espaço Reservado para Rodapé 2">
            <a:extLst>
              <a:ext uri="{FF2B5EF4-FFF2-40B4-BE49-F238E27FC236}">
                <a16:creationId xmlns:a16="http://schemas.microsoft.com/office/drawing/2014/main" id="{FF2FAB66-E47D-004F-DBA3-DA6682AC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© 2023 </a:t>
            </a:r>
            <a:r>
              <a:rPr kumimoji="0" lang="pt-B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Partners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3550714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A8D952AC-7E5C-827E-3E2D-B8CB0329C4D6}"/>
              </a:ext>
            </a:extLst>
          </p:cNvPr>
          <p:cNvSpPr txBox="1"/>
          <p:nvPr/>
        </p:nvSpPr>
        <p:spPr>
          <a:xfrm>
            <a:off x="755073" y="2782668"/>
            <a:ext cx="4152488" cy="129266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 fontAlgn="base"/>
            <a:r>
              <a:rPr lang="pt-BR" b="1" i="1" dirty="0">
                <a:solidFill>
                  <a:srgbClr val="FF0D6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Um ecossistema diverso,</a:t>
            </a:r>
            <a:br>
              <a:rPr lang="pt-BR" b="1" i="1" dirty="0">
                <a:solidFill>
                  <a:srgbClr val="FF0D6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b="1" i="1" dirty="0">
                <a:solidFill>
                  <a:srgbClr val="FF0D6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um ponto em comum:</a:t>
            </a:r>
          </a:p>
          <a:p>
            <a:pPr algn="l" fontAlgn="base"/>
            <a:endParaRPr lang="pt-BR" b="1" i="0" dirty="0">
              <a:solidFill>
                <a:srgbClr val="330418"/>
              </a:solidFill>
              <a:effectLst/>
              <a:latin typeface="Arial" panose="020B0604020202020204" pitchFamily="34" charset="0"/>
            </a:endParaRPr>
          </a:p>
          <a:p>
            <a:pPr algn="l" fontAlgn="base"/>
            <a:r>
              <a:rPr lang="pt-BR" sz="2400" b="1" i="0" dirty="0">
                <a:solidFill>
                  <a:srgbClr val="33041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PESSOAS NO CENTRO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C7C04F4-32FF-3385-C774-0DC4905DA7A0}"/>
              </a:ext>
            </a:extLst>
          </p:cNvPr>
          <p:cNvSpPr txBox="1"/>
          <p:nvPr/>
        </p:nvSpPr>
        <p:spPr>
          <a:xfrm>
            <a:off x="5427857" y="3259723"/>
            <a:ext cx="194606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pt-BR" sz="1600" b="1">
                <a:solidFill>
                  <a:schemeClr val="bg1"/>
                </a:solidFill>
              </a:rPr>
              <a:t>NEGÓCIOS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39EC7E4-E426-6879-83FC-84A9F30EE543}"/>
              </a:ext>
            </a:extLst>
          </p:cNvPr>
          <p:cNvSpPr txBox="1"/>
          <p:nvPr/>
        </p:nvSpPr>
        <p:spPr>
          <a:xfrm>
            <a:off x="8454798" y="3259723"/>
            <a:ext cx="196128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pt-BR" sz="1600" b="1">
                <a:solidFill>
                  <a:schemeClr val="bg1"/>
                </a:solidFill>
              </a:rPr>
              <a:t>SOCIEDADE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66EA84F-6DC9-1923-255E-EF7027949AF6}"/>
              </a:ext>
            </a:extLst>
          </p:cNvPr>
          <p:cNvSpPr txBox="1"/>
          <p:nvPr/>
        </p:nvSpPr>
        <p:spPr>
          <a:xfrm>
            <a:off x="6507372" y="3259723"/>
            <a:ext cx="194606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pt-BR" sz="1600" b="1">
                <a:solidFill>
                  <a:schemeClr val="bg1"/>
                </a:solidFill>
              </a:rPr>
              <a:t>PESSOAS</a:t>
            </a:r>
          </a:p>
        </p:txBody>
      </p:sp>
      <p:sp>
        <p:nvSpPr>
          <p:cNvPr id="5" name="Espaço Reservado para Data 1">
            <a:extLst>
              <a:ext uri="{FF2B5EF4-FFF2-40B4-BE49-F238E27FC236}">
                <a16:creationId xmlns:a16="http://schemas.microsoft.com/office/drawing/2014/main" id="{8957AC94-E2B2-EFA1-8CBD-329902ACF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14/03/2024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spaço Reservado para Rodapé 2">
            <a:extLst>
              <a:ext uri="{FF2B5EF4-FFF2-40B4-BE49-F238E27FC236}">
                <a16:creationId xmlns:a16="http://schemas.microsoft.com/office/drawing/2014/main" id="{78D18680-856D-FAB1-55CA-2889FED9B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6798" y="6492875"/>
            <a:ext cx="3893850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Great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 People Consulting. Todos os Direitos Reservados.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28E75B2-490C-DF5F-1C9A-28F02B04D5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5" t="9789" r="6852" b="7901"/>
          <a:stretch/>
        </p:blipFill>
        <p:spPr>
          <a:xfrm>
            <a:off x="7627969" y="2562847"/>
            <a:ext cx="1834416" cy="1662883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BD74800-7151-37D6-F3CF-F8E777F70E5E}"/>
              </a:ext>
            </a:extLst>
          </p:cNvPr>
          <p:cNvGrpSpPr/>
          <p:nvPr/>
        </p:nvGrpSpPr>
        <p:grpSpPr>
          <a:xfrm>
            <a:off x="5941190" y="2630795"/>
            <a:ext cx="978201" cy="258249"/>
            <a:chOff x="7781387" y="1746662"/>
            <a:chExt cx="1219431" cy="321934"/>
          </a:xfrm>
        </p:grpSpPr>
        <p:sp>
          <p:nvSpPr>
            <p:cNvPr id="13" name="Forma Livre 5">
              <a:extLst>
                <a:ext uri="{FF2B5EF4-FFF2-40B4-BE49-F238E27FC236}">
                  <a16:creationId xmlns:a16="http://schemas.microsoft.com/office/drawing/2014/main" id="{20DC81EA-84B3-57BB-218E-6E70A5DBB082}"/>
                </a:ext>
              </a:extLst>
            </p:cNvPr>
            <p:cNvSpPr/>
            <p:nvPr/>
          </p:nvSpPr>
          <p:spPr>
            <a:xfrm>
              <a:off x="8138824" y="1746854"/>
              <a:ext cx="54333" cy="54175"/>
            </a:xfrm>
            <a:custGeom>
              <a:avLst/>
              <a:gdLst>
                <a:gd name="connsiteX0" fmla="*/ 28426 w 54333"/>
                <a:gd name="connsiteY0" fmla="*/ 54613 h 54175"/>
                <a:gd name="connsiteX1" fmla="*/ 9154 w 54333"/>
                <a:gd name="connsiteY1" fmla="*/ 46516 h 54175"/>
                <a:gd name="connsiteX2" fmla="*/ 1057 w 54333"/>
                <a:gd name="connsiteY2" fmla="*/ 27649 h 54175"/>
                <a:gd name="connsiteX3" fmla="*/ 9154 w 54333"/>
                <a:gd name="connsiteY3" fmla="*/ 8539 h 54175"/>
                <a:gd name="connsiteX4" fmla="*/ 28426 w 54333"/>
                <a:gd name="connsiteY4" fmla="*/ 442 h 54175"/>
                <a:gd name="connsiteX5" fmla="*/ 47292 w 54333"/>
                <a:gd name="connsiteY5" fmla="*/ 8539 h 54175"/>
                <a:gd name="connsiteX6" fmla="*/ 55390 w 54333"/>
                <a:gd name="connsiteY6" fmla="*/ 27649 h 54175"/>
                <a:gd name="connsiteX7" fmla="*/ 47292 w 54333"/>
                <a:gd name="connsiteY7" fmla="*/ 46516 h 54175"/>
                <a:gd name="connsiteX8" fmla="*/ 28426 w 54333"/>
                <a:gd name="connsiteY8" fmla="*/ 54613 h 54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333" h="54175">
                  <a:moveTo>
                    <a:pt x="28426" y="54613"/>
                  </a:moveTo>
                  <a:cubicBezTo>
                    <a:pt x="21155" y="54702"/>
                    <a:pt x="14183" y="51771"/>
                    <a:pt x="9154" y="46516"/>
                  </a:cubicBezTo>
                  <a:cubicBezTo>
                    <a:pt x="3964" y="41617"/>
                    <a:pt x="1033" y="34783"/>
                    <a:pt x="1057" y="27649"/>
                  </a:cubicBezTo>
                  <a:cubicBezTo>
                    <a:pt x="1033" y="20442"/>
                    <a:pt x="3956" y="13535"/>
                    <a:pt x="9154" y="8539"/>
                  </a:cubicBezTo>
                  <a:cubicBezTo>
                    <a:pt x="14166" y="3268"/>
                    <a:pt x="21155" y="337"/>
                    <a:pt x="28426" y="442"/>
                  </a:cubicBezTo>
                  <a:cubicBezTo>
                    <a:pt x="35568" y="385"/>
                    <a:pt x="42410" y="3325"/>
                    <a:pt x="47292" y="8539"/>
                  </a:cubicBezTo>
                  <a:cubicBezTo>
                    <a:pt x="52491" y="13535"/>
                    <a:pt x="55414" y="20442"/>
                    <a:pt x="55390" y="27649"/>
                  </a:cubicBezTo>
                  <a:cubicBezTo>
                    <a:pt x="55414" y="34783"/>
                    <a:pt x="52483" y="41617"/>
                    <a:pt x="47292" y="46516"/>
                  </a:cubicBezTo>
                  <a:cubicBezTo>
                    <a:pt x="42402" y="51714"/>
                    <a:pt x="35568" y="54645"/>
                    <a:pt x="28426" y="54613"/>
                  </a:cubicBezTo>
                </a:path>
              </a:pathLst>
            </a:custGeom>
            <a:solidFill>
              <a:srgbClr val="0062FF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>
                <a:defRPr/>
              </a:pPr>
              <a:endParaRPr lang="pt-BR" sz="1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16" name="Forma Livre 6">
              <a:extLst>
                <a:ext uri="{FF2B5EF4-FFF2-40B4-BE49-F238E27FC236}">
                  <a16:creationId xmlns:a16="http://schemas.microsoft.com/office/drawing/2014/main" id="{96C1068C-861D-6BEF-889F-45EF67B568EF}"/>
                </a:ext>
              </a:extLst>
            </p:cNvPr>
            <p:cNvSpPr/>
            <p:nvPr/>
          </p:nvSpPr>
          <p:spPr>
            <a:xfrm>
              <a:off x="8208260" y="1824996"/>
              <a:ext cx="159231" cy="175174"/>
            </a:xfrm>
            <a:custGeom>
              <a:avLst/>
              <a:gdLst>
                <a:gd name="connsiteX0" fmla="*/ 116320 w 159231"/>
                <a:gd name="connsiteY0" fmla="*/ 763 h 175174"/>
                <a:gd name="connsiteX1" fmla="*/ 160289 w 159231"/>
                <a:gd name="connsiteY1" fmla="*/ 763 h 175174"/>
                <a:gd name="connsiteX2" fmla="*/ 160289 w 159231"/>
                <a:gd name="connsiteY2" fmla="*/ 170807 h 175174"/>
                <a:gd name="connsiteX3" fmla="*/ 116320 w 159231"/>
                <a:gd name="connsiteY3" fmla="*/ 170807 h 175174"/>
                <a:gd name="connsiteX4" fmla="*/ 116320 w 159231"/>
                <a:gd name="connsiteY4" fmla="*/ 151697 h 175174"/>
                <a:gd name="connsiteX5" fmla="*/ 65550 w 159231"/>
                <a:gd name="connsiteY5" fmla="*/ 175584 h 175174"/>
                <a:gd name="connsiteX6" fmla="*/ 19395 w 159231"/>
                <a:gd name="connsiteY6" fmla="*/ 156799 h 175174"/>
                <a:gd name="connsiteX7" fmla="*/ 1176 w 159231"/>
                <a:gd name="connsiteY7" fmla="*/ 105057 h 175174"/>
                <a:gd name="connsiteX8" fmla="*/ 1176 w 159231"/>
                <a:gd name="connsiteY8" fmla="*/ 439 h 175174"/>
                <a:gd name="connsiteX9" fmla="*/ 45145 w 159231"/>
                <a:gd name="connsiteY9" fmla="*/ 439 h 175174"/>
                <a:gd name="connsiteX10" fmla="*/ 45145 w 159231"/>
                <a:gd name="connsiteY10" fmla="*/ 99631 h 175174"/>
                <a:gd name="connsiteX11" fmla="*/ 54376 w 159231"/>
                <a:gd name="connsiteY11" fmla="*/ 125624 h 175174"/>
                <a:gd name="connsiteX12" fmla="*/ 78668 w 159231"/>
                <a:gd name="connsiteY12" fmla="*/ 134693 h 175174"/>
                <a:gd name="connsiteX13" fmla="*/ 105874 w 159231"/>
                <a:gd name="connsiteY13" fmla="*/ 124086 h 175174"/>
                <a:gd name="connsiteX14" fmla="*/ 116077 w 159231"/>
                <a:gd name="connsiteY14" fmla="*/ 92425 h 17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231" h="175174">
                  <a:moveTo>
                    <a:pt x="116320" y="763"/>
                  </a:moveTo>
                  <a:lnTo>
                    <a:pt x="160289" y="763"/>
                  </a:lnTo>
                  <a:lnTo>
                    <a:pt x="160289" y="170807"/>
                  </a:lnTo>
                  <a:lnTo>
                    <a:pt x="116320" y="170807"/>
                  </a:lnTo>
                  <a:lnTo>
                    <a:pt x="116320" y="151697"/>
                  </a:lnTo>
                  <a:cubicBezTo>
                    <a:pt x="105632" y="167892"/>
                    <a:pt x="88789" y="175584"/>
                    <a:pt x="65550" y="175584"/>
                  </a:cubicBezTo>
                  <a:cubicBezTo>
                    <a:pt x="48206" y="176119"/>
                    <a:pt x="31436" y="169293"/>
                    <a:pt x="19395" y="156799"/>
                  </a:cubicBezTo>
                  <a:cubicBezTo>
                    <a:pt x="6634" y="142685"/>
                    <a:pt x="75" y="124045"/>
                    <a:pt x="1176" y="105057"/>
                  </a:cubicBezTo>
                  <a:lnTo>
                    <a:pt x="1176" y="439"/>
                  </a:lnTo>
                  <a:lnTo>
                    <a:pt x="45145" y="439"/>
                  </a:lnTo>
                  <a:lnTo>
                    <a:pt x="45145" y="99631"/>
                  </a:lnTo>
                  <a:cubicBezTo>
                    <a:pt x="44489" y="109203"/>
                    <a:pt x="47833" y="118612"/>
                    <a:pt x="54376" y="125624"/>
                  </a:cubicBezTo>
                  <a:cubicBezTo>
                    <a:pt x="60902" y="131827"/>
                    <a:pt x="69671" y="135098"/>
                    <a:pt x="78668" y="134693"/>
                  </a:cubicBezTo>
                  <a:cubicBezTo>
                    <a:pt x="88822" y="135146"/>
                    <a:pt x="98700" y="131292"/>
                    <a:pt x="105874" y="124086"/>
                  </a:cubicBezTo>
                  <a:cubicBezTo>
                    <a:pt x="113308" y="115284"/>
                    <a:pt x="116968" y="103907"/>
                    <a:pt x="116077" y="92425"/>
                  </a:cubicBezTo>
                  <a:close/>
                </a:path>
              </a:pathLst>
            </a:custGeom>
            <a:solidFill>
              <a:srgbClr val="0062FF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>
                <a:defRPr/>
              </a:pPr>
              <a:endParaRPr lang="pt-BR" sz="1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17" name="Forma Livre 7">
              <a:extLst>
                <a:ext uri="{FF2B5EF4-FFF2-40B4-BE49-F238E27FC236}">
                  <a16:creationId xmlns:a16="http://schemas.microsoft.com/office/drawing/2014/main" id="{C579096C-2558-6EC2-48BE-9C6AB86FEB4D}"/>
                </a:ext>
              </a:extLst>
            </p:cNvPr>
            <p:cNvSpPr/>
            <p:nvPr/>
          </p:nvSpPr>
          <p:spPr>
            <a:xfrm>
              <a:off x="8390894" y="1820518"/>
              <a:ext cx="158988" cy="175574"/>
            </a:xfrm>
            <a:custGeom>
              <a:avLst/>
              <a:gdLst>
                <a:gd name="connsiteX0" fmla="*/ 95553 w 158988"/>
                <a:gd name="connsiteY0" fmla="*/ 464 h 175574"/>
                <a:gd name="connsiteX1" fmla="*/ 141707 w 158988"/>
                <a:gd name="connsiteY1" fmla="*/ 19249 h 175574"/>
                <a:gd name="connsiteX2" fmla="*/ 159926 w 158988"/>
                <a:gd name="connsiteY2" fmla="*/ 70991 h 175574"/>
                <a:gd name="connsiteX3" fmla="*/ 159926 w 158988"/>
                <a:gd name="connsiteY3" fmla="*/ 175609 h 175574"/>
                <a:gd name="connsiteX4" fmla="*/ 115958 w 158988"/>
                <a:gd name="connsiteY4" fmla="*/ 175609 h 175574"/>
                <a:gd name="connsiteX5" fmla="*/ 115958 w 158988"/>
                <a:gd name="connsiteY5" fmla="*/ 76902 h 175574"/>
                <a:gd name="connsiteX6" fmla="*/ 106727 w 158988"/>
                <a:gd name="connsiteY6" fmla="*/ 50829 h 175574"/>
                <a:gd name="connsiteX7" fmla="*/ 82435 w 158988"/>
                <a:gd name="connsiteY7" fmla="*/ 41760 h 175574"/>
                <a:gd name="connsiteX8" fmla="*/ 55228 w 158988"/>
                <a:gd name="connsiteY8" fmla="*/ 52367 h 175574"/>
                <a:gd name="connsiteX9" fmla="*/ 45025 w 158988"/>
                <a:gd name="connsiteY9" fmla="*/ 84028 h 175574"/>
                <a:gd name="connsiteX10" fmla="*/ 45025 w 158988"/>
                <a:gd name="connsiteY10" fmla="*/ 176013 h 175574"/>
                <a:gd name="connsiteX11" fmla="*/ 1057 w 158988"/>
                <a:gd name="connsiteY11" fmla="*/ 176013 h 175574"/>
                <a:gd name="connsiteX12" fmla="*/ 1057 w 158988"/>
                <a:gd name="connsiteY12" fmla="*/ 5970 h 175574"/>
                <a:gd name="connsiteX13" fmla="*/ 45025 w 158988"/>
                <a:gd name="connsiteY13" fmla="*/ 5970 h 175574"/>
                <a:gd name="connsiteX14" fmla="*/ 45025 w 158988"/>
                <a:gd name="connsiteY14" fmla="*/ 25079 h 175574"/>
                <a:gd name="connsiteX15" fmla="*/ 95795 w 158988"/>
                <a:gd name="connsiteY15" fmla="*/ 1192 h 175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8988" h="175574">
                  <a:moveTo>
                    <a:pt x="95553" y="464"/>
                  </a:moveTo>
                  <a:cubicBezTo>
                    <a:pt x="112889" y="-22"/>
                    <a:pt x="129634" y="6796"/>
                    <a:pt x="141707" y="19249"/>
                  </a:cubicBezTo>
                  <a:cubicBezTo>
                    <a:pt x="154469" y="33363"/>
                    <a:pt x="161027" y="52003"/>
                    <a:pt x="159926" y="70991"/>
                  </a:cubicBezTo>
                  <a:lnTo>
                    <a:pt x="159926" y="175609"/>
                  </a:lnTo>
                  <a:lnTo>
                    <a:pt x="115958" y="175609"/>
                  </a:lnTo>
                  <a:lnTo>
                    <a:pt x="115958" y="76902"/>
                  </a:lnTo>
                  <a:cubicBezTo>
                    <a:pt x="116622" y="67307"/>
                    <a:pt x="113277" y="57865"/>
                    <a:pt x="106727" y="50829"/>
                  </a:cubicBezTo>
                  <a:cubicBezTo>
                    <a:pt x="100200" y="44626"/>
                    <a:pt x="91431" y="41355"/>
                    <a:pt x="82435" y="41760"/>
                  </a:cubicBezTo>
                  <a:cubicBezTo>
                    <a:pt x="72281" y="41306"/>
                    <a:pt x="62402" y="45161"/>
                    <a:pt x="55228" y="52367"/>
                  </a:cubicBezTo>
                  <a:cubicBezTo>
                    <a:pt x="47802" y="61177"/>
                    <a:pt x="44143" y="72546"/>
                    <a:pt x="45025" y="84028"/>
                  </a:cubicBezTo>
                  <a:lnTo>
                    <a:pt x="45025" y="176013"/>
                  </a:lnTo>
                  <a:lnTo>
                    <a:pt x="1057" y="176013"/>
                  </a:lnTo>
                  <a:lnTo>
                    <a:pt x="1057" y="5970"/>
                  </a:lnTo>
                  <a:lnTo>
                    <a:pt x="45025" y="5970"/>
                  </a:lnTo>
                  <a:lnTo>
                    <a:pt x="45025" y="25079"/>
                  </a:lnTo>
                  <a:cubicBezTo>
                    <a:pt x="55633" y="8885"/>
                    <a:pt x="72556" y="1192"/>
                    <a:pt x="95795" y="1192"/>
                  </a:cubicBezTo>
                </a:path>
              </a:pathLst>
            </a:custGeom>
            <a:solidFill>
              <a:srgbClr val="0062FF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>
                <a:defRPr/>
              </a:pPr>
              <a:endParaRPr lang="pt-BR" sz="1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18" name="Forma Livre 8">
              <a:extLst>
                <a:ext uri="{FF2B5EF4-FFF2-40B4-BE49-F238E27FC236}">
                  <a16:creationId xmlns:a16="http://schemas.microsoft.com/office/drawing/2014/main" id="{D6BEE98A-A19F-4051-BD9B-6AC873F5D3AA}"/>
                </a:ext>
              </a:extLst>
            </p:cNvPr>
            <p:cNvSpPr/>
            <p:nvPr/>
          </p:nvSpPr>
          <p:spPr>
            <a:xfrm>
              <a:off x="8766366" y="1747018"/>
              <a:ext cx="43968" cy="248668"/>
            </a:xfrm>
            <a:custGeom>
              <a:avLst/>
              <a:gdLst>
                <a:gd name="connsiteX0" fmla="*/ 0 w 43968"/>
                <a:gd name="connsiteY0" fmla="*/ 0 h 248668"/>
                <a:gd name="connsiteX1" fmla="*/ 43968 w 43968"/>
                <a:gd name="connsiteY1" fmla="*/ 0 h 248668"/>
                <a:gd name="connsiteX2" fmla="*/ 43968 w 43968"/>
                <a:gd name="connsiteY2" fmla="*/ 248669 h 248668"/>
                <a:gd name="connsiteX3" fmla="*/ 0 w 43968"/>
                <a:gd name="connsiteY3" fmla="*/ 248669 h 24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68" h="248668">
                  <a:moveTo>
                    <a:pt x="0" y="0"/>
                  </a:moveTo>
                  <a:lnTo>
                    <a:pt x="43968" y="0"/>
                  </a:lnTo>
                  <a:lnTo>
                    <a:pt x="43968" y="248669"/>
                  </a:lnTo>
                  <a:lnTo>
                    <a:pt x="0" y="248669"/>
                  </a:lnTo>
                  <a:close/>
                </a:path>
              </a:pathLst>
            </a:custGeom>
            <a:solidFill>
              <a:srgbClr val="0062FF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>
                <a:defRPr/>
              </a:pPr>
              <a:endParaRPr lang="pt-BR" sz="1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19" name="Forma Livre 9">
              <a:extLst>
                <a:ext uri="{FF2B5EF4-FFF2-40B4-BE49-F238E27FC236}">
                  <a16:creationId xmlns:a16="http://schemas.microsoft.com/office/drawing/2014/main" id="{0D50E75B-8F18-5E1E-37DA-59EBCD16A53B}"/>
                </a:ext>
              </a:extLst>
            </p:cNvPr>
            <p:cNvSpPr/>
            <p:nvPr/>
          </p:nvSpPr>
          <p:spPr>
            <a:xfrm>
              <a:off x="8824548" y="1820891"/>
              <a:ext cx="176270" cy="180073"/>
            </a:xfrm>
            <a:custGeom>
              <a:avLst/>
              <a:gdLst>
                <a:gd name="connsiteX0" fmla="*/ 47088 w 176270"/>
                <a:gd name="connsiteY0" fmla="*/ 108109 h 180073"/>
                <a:gd name="connsiteX1" fmla="*/ 95186 w 176270"/>
                <a:gd name="connsiteY1" fmla="*/ 140498 h 180073"/>
                <a:gd name="connsiteX2" fmla="*/ 133324 w 176270"/>
                <a:gd name="connsiteY2" fmla="*/ 123494 h 180073"/>
                <a:gd name="connsiteX3" fmla="*/ 168709 w 176270"/>
                <a:gd name="connsiteY3" fmla="*/ 143980 h 180073"/>
                <a:gd name="connsiteX4" fmla="*/ 94457 w 176270"/>
                <a:gd name="connsiteY4" fmla="*/ 180418 h 180073"/>
                <a:gd name="connsiteX5" fmla="*/ 26683 w 176270"/>
                <a:gd name="connsiteY5" fmla="*/ 154831 h 180073"/>
                <a:gd name="connsiteX6" fmla="*/ 1095 w 176270"/>
                <a:gd name="connsiteY6" fmla="*/ 90457 h 180073"/>
                <a:gd name="connsiteX7" fmla="*/ 26359 w 176270"/>
                <a:gd name="connsiteY7" fmla="*/ 26245 h 180073"/>
                <a:gd name="connsiteX8" fmla="*/ 91137 w 176270"/>
                <a:gd name="connsiteY8" fmla="*/ 496 h 180073"/>
                <a:gd name="connsiteX9" fmla="*/ 153001 w 176270"/>
                <a:gd name="connsiteY9" fmla="*/ 26407 h 180073"/>
                <a:gd name="connsiteX10" fmla="*/ 177293 w 176270"/>
                <a:gd name="connsiteY10" fmla="*/ 90457 h 180073"/>
                <a:gd name="connsiteX11" fmla="*/ 175592 w 176270"/>
                <a:gd name="connsiteY11" fmla="*/ 108514 h 180073"/>
                <a:gd name="connsiteX12" fmla="*/ 46440 w 176270"/>
                <a:gd name="connsiteY12" fmla="*/ 74019 h 180073"/>
                <a:gd name="connsiteX13" fmla="*/ 133324 w 176270"/>
                <a:gd name="connsiteY13" fmla="*/ 74019 h 180073"/>
                <a:gd name="connsiteX14" fmla="*/ 117777 w 176270"/>
                <a:gd name="connsiteY14" fmla="*/ 48189 h 180073"/>
                <a:gd name="connsiteX15" fmla="*/ 91056 w 176270"/>
                <a:gd name="connsiteY15" fmla="*/ 39606 h 180073"/>
                <a:gd name="connsiteX16" fmla="*/ 61744 w 176270"/>
                <a:gd name="connsiteY16" fmla="*/ 48675 h 180073"/>
                <a:gd name="connsiteX17" fmla="*/ 46440 w 176270"/>
                <a:gd name="connsiteY17" fmla="*/ 74019 h 180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6270" h="180073">
                  <a:moveTo>
                    <a:pt x="47088" y="108109"/>
                  </a:moveTo>
                  <a:cubicBezTo>
                    <a:pt x="52999" y="129486"/>
                    <a:pt x="69031" y="140498"/>
                    <a:pt x="95186" y="140498"/>
                  </a:cubicBezTo>
                  <a:cubicBezTo>
                    <a:pt x="109915" y="141422"/>
                    <a:pt x="124166" y="135073"/>
                    <a:pt x="133324" y="123494"/>
                  </a:cubicBezTo>
                  <a:lnTo>
                    <a:pt x="168709" y="143980"/>
                  </a:lnTo>
                  <a:cubicBezTo>
                    <a:pt x="151973" y="168272"/>
                    <a:pt x="127227" y="180418"/>
                    <a:pt x="94457" y="180418"/>
                  </a:cubicBezTo>
                  <a:cubicBezTo>
                    <a:pt x="69307" y="181560"/>
                    <a:pt x="44804" y="172305"/>
                    <a:pt x="26683" y="154831"/>
                  </a:cubicBezTo>
                  <a:cubicBezTo>
                    <a:pt x="9638" y="137818"/>
                    <a:pt x="383" y="114522"/>
                    <a:pt x="1095" y="90457"/>
                  </a:cubicBezTo>
                  <a:cubicBezTo>
                    <a:pt x="423" y="66505"/>
                    <a:pt x="9549" y="43314"/>
                    <a:pt x="26359" y="26245"/>
                  </a:cubicBezTo>
                  <a:cubicBezTo>
                    <a:pt x="43387" y="8965"/>
                    <a:pt x="66894" y="-379"/>
                    <a:pt x="91137" y="496"/>
                  </a:cubicBezTo>
                  <a:cubicBezTo>
                    <a:pt x="114530" y="-217"/>
                    <a:pt x="137098" y="9233"/>
                    <a:pt x="153001" y="26407"/>
                  </a:cubicBezTo>
                  <a:cubicBezTo>
                    <a:pt x="169220" y="43719"/>
                    <a:pt x="177949" y="66740"/>
                    <a:pt x="177293" y="90457"/>
                  </a:cubicBezTo>
                  <a:cubicBezTo>
                    <a:pt x="177260" y="96514"/>
                    <a:pt x="176694" y="102554"/>
                    <a:pt x="175592" y="108514"/>
                  </a:cubicBezTo>
                  <a:close/>
                  <a:moveTo>
                    <a:pt x="46440" y="74019"/>
                  </a:moveTo>
                  <a:lnTo>
                    <a:pt x="133324" y="74019"/>
                  </a:lnTo>
                  <a:cubicBezTo>
                    <a:pt x="131608" y="63752"/>
                    <a:pt x="126045" y="54513"/>
                    <a:pt x="117777" y="48189"/>
                  </a:cubicBezTo>
                  <a:cubicBezTo>
                    <a:pt x="110029" y="42521"/>
                    <a:pt x="100660" y="39509"/>
                    <a:pt x="91056" y="39606"/>
                  </a:cubicBezTo>
                  <a:cubicBezTo>
                    <a:pt x="80538" y="39233"/>
                    <a:pt x="70206" y="42424"/>
                    <a:pt x="61744" y="48675"/>
                  </a:cubicBezTo>
                  <a:cubicBezTo>
                    <a:pt x="53825" y="55063"/>
                    <a:pt x="48408" y="64035"/>
                    <a:pt x="46440" y="74019"/>
                  </a:cubicBezTo>
                </a:path>
              </a:pathLst>
            </a:custGeom>
            <a:solidFill>
              <a:srgbClr val="0062FF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>
                <a:defRPr/>
              </a:pPr>
              <a:endParaRPr lang="pt-BR" sz="1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20" name="Forma Livre 10">
              <a:extLst>
                <a:ext uri="{FF2B5EF4-FFF2-40B4-BE49-F238E27FC236}">
                  <a16:creationId xmlns:a16="http://schemas.microsoft.com/office/drawing/2014/main" id="{DFF5C7E9-52AA-07CF-CDB6-1474A520DF61}"/>
                </a:ext>
              </a:extLst>
            </p:cNvPr>
            <p:cNvSpPr/>
            <p:nvPr/>
          </p:nvSpPr>
          <p:spPr>
            <a:xfrm>
              <a:off x="7781387" y="1746662"/>
              <a:ext cx="321909" cy="321901"/>
            </a:xfrm>
            <a:custGeom>
              <a:avLst/>
              <a:gdLst>
                <a:gd name="connsiteX0" fmla="*/ 162052 w 321909"/>
                <a:gd name="connsiteY0" fmla="*/ 322340 h 321901"/>
                <a:gd name="connsiteX1" fmla="*/ 48123 w 321909"/>
                <a:gd name="connsiteY1" fmla="*/ 275295 h 321901"/>
                <a:gd name="connsiteX2" fmla="*/ 48123 w 321909"/>
                <a:gd name="connsiteY2" fmla="*/ 47517 h 321901"/>
                <a:gd name="connsiteX3" fmla="*/ 275901 w 321909"/>
                <a:gd name="connsiteY3" fmla="*/ 47517 h 321901"/>
                <a:gd name="connsiteX4" fmla="*/ 275901 w 321909"/>
                <a:gd name="connsiteY4" fmla="*/ 275295 h 321901"/>
                <a:gd name="connsiteX5" fmla="*/ 162052 w 321909"/>
                <a:gd name="connsiteY5" fmla="*/ 322340 h 321901"/>
                <a:gd name="connsiteX6" fmla="*/ 162052 w 321909"/>
                <a:gd name="connsiteY6" fmla="*/ 19015 h 321901"/>
                <a:gd name="connsiteX7" fmla="*/ 61321 w 321909"/>
                <a:gd name="connsiteY7" fmla="*/ 60635 h 321901"/>
                <a:gd name="connsiteX8" fmla="*/ 61321 w 321909"/>
                <a:gd name="connsiteY8" fmla="*/ 262096 h 321901"/>
                <a:gd name="connsiteX9" fmla="*/ 262783 w 321909"/>
                <a:gd name="connsiteY9" fmla="*/ 262096 h 321901"/>
                <a:gd name="connsiteX10" fmla="*/ 262783 w 321909"/>
                <a:gd name="connsiteY10" fmla="*/ 60635 h 321901"/>
                <a:gd name="connsiteX11" fmla="*/ 162052 w 321909"/>
                <a:gd name="connsiteY11" fmla="*/ 19015 h 321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909" h="321901">
                  <a:moveTo>
                    <a:pt x="162052" y="322340"/>
                  </a:moveTo>
                  <a:cubicBezTo>
                    <a:pt x="119298" y="322413"/>
                    <a:pt x="78326" y="305490"/>
                    <a:pt x="48123" y="275295"/>
                  </a:cubicBezTo>
                  <a:cubicBezTo>
                    <a:pt x="-14632" y="212338"/>
                    <a:pt x="-14632" y="110474"/>
                    <a:pt x="48123" y="47517"/>
                  </a:cubicBezTo>
                  <a:cubicBezTo>
                    <a:pt x="111039" y="-15253"/>
                    <a:pt x="212984" y="-15253"/>
                    <a:pt x="275901" y="47517"/>
                  </a:cubicBezTo>
                  <a:cubicBezTo>
                    <a:pt x="338655" y="110474"/>
                    <a:pt x="338655" y="212338"/>
                    <a:pt x="275901" y="275295"/>
                  </a:cubicBezTo>
                  <a:cubicBezTo>
                    <a:pt x="245698" y="305474"/>
                    <a:pt x="204726" y="322397"/>
                    <a:pt x="162052" y="322340"/>
                  </a:cubicBezTo>
                  <a:moveTo>
                    <a:pt x="162052" y="19015"/>
                  </a:moveTo>
                  <a:cubicBezTo>
                    <a:pt x="124319" y="18966"/>
                    <a:pt x="88043" y="33938"/>
                    <a:pt x="61321" y="60635"/>
                  </a:cubicBezTo>
                  <a:cubicBezTo>
                    <a:pt x="5774" y="116296"/>
                    <a:pt x="5774" y="206435"/>
                    <a:pt x="61321" y="262096"/>
                  </a:cubicBezTo>
                  <a:cubicBezTo>
                    <a:pt x="116950" y="317652"/>
                    <a:pt x="207155" y="317652"/>
                    <a:pt x="262783" y="262096"/>
                  </a:cubicBezTo>
                  <a:cubicBezTo>
                    <a:pt x="318250" y="206395"/>
                    <a:pt x="318250" y="116336"/>
                    <a:pt x="262783" y="60635"/>
                  </a:cubicBezTo>
                  <a:cubicBezTo>
                    <a:pt x="236062" y="33946"/>
                    <a:pt x="199786" y="18974"/>
                    <a:pt x="162052" y="19015"/>
                  </a:cubicBezTo>
                </a:path>
              </a:pathLst>
            </a:custGeom>
            <a:solidFill>
              <a:srgbClr val="00A1E4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>
                <a:defRPr/>
              </a:pPr>
              <a:endParaRPr lang="pt-BR" sz="1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21" name="Forma Livre 11">
              <a:extLst>
                <a:ext uri="{FF2B5EF4-FFF2-40B4-BE49-F238E27FC236}">
                  <a16:creationId xmlns:a16="http://schemas.microsoft.com/office/drawing/2014/main" id="{727CE21C-ECE7-3AF8-9CAA-13261B8FC0DC}"/>
                </a:ext>
              </a:extLst>
            </p:cNvPr>
            <p:cNvSpPr/>
            <p:nvPr/>
          </p:nvSpPr>
          <p:spPr>
            <a:xfrm>
              <a:off x="7793190" y="1758446"/>
              <a:ext cx="298304" cy="298329"/>
            </a:xfrm>
            <a:custGeom>
              <a:avLst/>
              <a:gdLst>
                <a:gd name="connsiteX0" fmla="*/ 44661 w 298304"/>
                <a:gd name="connsiteY0" fmla="*/ 44074 h 298329"/>
                <a:gd name="connsiteX1" fmla="*/ 44661 w 298304"/>
                <a:gd name="connsiteY1" fmla="*/ 255171 h 298329"/>
                <a:gd name="connsiteX2" fmla="*/ 255758 w 298304"/>
                <a:gd name="connsiteY2" fmla="*/ 255171 h 298329"/>
                <a:gd name="connsiteX3" fmla="*/ 255758 w 298304"/>
                <a:gd name="connsiteY3" fmla="*/ 44074 h 298329"/>
                <a:gd name="connsiteX4" fmla="*/ 44661 w 298304"/>
                <a:gd name="connsiteY4" fmla="*/ 44074 h 298329"/>
                <a:gd name="connsiteX5" fmla="*/ 287175 w 298304"/>
                <a:gd name="connsiteY5" fmla="*/ 96949 h 298329"/>
                <a:gd name="connsiteX6" fmla="*/ 277621 w 298304"/>
                <a:gd name="connsiteY6" fmla="*/ 105046 h 298329"/>
                <a:gd name="connsiteX7" fmla="*/ 253896 w 298304"/>
                <a:gd name="connsiteY7" fmla="*/ 147557 h 298329"/>
                <a:gd name="connsiteX8" fmla="*/ 228146 w 298304"/>
                <a:gd name="connsiteY8" fmla="*/ 126261 h 298329"/>
                <a:gd name="connsiteX9" fmla="*/ 227660 w 298304"/>
                <a:gd name="connsiteY9" fmla="*/ 126261 h 298329"/>
                <a:gd name="connsiteX10" fmla="*/ 227660 w 298304"/>
                <a:gd name="connsiteY10" fmla="*/ 126747 h 298329"/>
                <a:gd name="connsiteX11" fmla="*/ 251467 w 298304"/>
                <a:gd name="connsiteY11" fmla="*/ 164967 h 298329"/>
                <a:gd name="connsiteX12" fmla="*/ 251467 w 298304"/>
                <a:gd name="connsiteY12" fmla="*/ 164967 h 298329"/>
                <a:gd name="connsiteX13" fmla="*/ 251467 w 298304"/>
                <a:gd name="connsiteY13" fmla="*/ 168125 h 298329"/>
                <a:gd name="connsiteX14" fmla="*/ 256001 w 298304"/>
                <a:gd name="connsiteY14" fmla="*/ 196384 h 298329"/>
                <a:gd name="connsiteX15" fmla="*/ 256001 w 298304"/>
                <a:gd name="connsiteY15" fmla="*/ 196384 h 298329"/>
                <a:gd name="connsiteX16" fmla="*/ 220292 w 298304"/>
                <a:gd name="connsiteY16" fmla="*/ 176627 h 298329"/>
                <a:gd name="connsiteX17" fmla="*/ 220292 w 298304"/>
                <a:gd name="connsiteY17" fmla="*/ 176627 h 298329"/>
                <a:gd name="connsiteX18" fmla="*/ 209037 w 298304"/>
                <a:gd name="connsiteY18" fmla="*/ 142780 h 298329"/>
                <a:gd name="connsiteX19" fmla="*/ 213085 w 298304"/>
                <a:gd name="connsiteY19" fmla="*/ 112334 h 298329"/>
                <a:gd name="connsiteX20" fmla="*/ 223531 w 298304"/>
                <a:gd name="connsiteY20" fmla="*/ 85289 h 298329"/>
                <a:gd name="connsiteX21" fmla="*/ 227741 w 298304"/>
                <a:gd name="connsiteY21" fmla="*/ 77920 h 298329"/>
                <a:gd name="connsiteX22" fmla="*/ 244989 w 298304"/>
                <a:gd name="connsiteY22" fmla="*/ 55653 h 298329"/>
                <a:gd name="connsiteX23" fmla="*/ 259726 w 298304"/>
                <a:gd name="connsiteY23" fmla="*/ 51928 h 298329"/>
                <a:gd name="connsiteX24" fmla="*/ 287419 w 298304"/>
                <a:gd name="connsiteY24" fmla="*/ 97192 h 298329"/>
                <a:gd name="connsiteX25" fmla="*/ 244665 w 298304"/>
                <a:gd name="connsiteY25" fmla="*/ 37353 h 298329"/>
                <a:gd name="connsiteX26" fmla="*/ 241021 w 298304"/>
                <a:gd name="connsiteY26" fmla="*/ 46665 h 298329"/>
                <a:gd name="connsiteX27" fmla="*/ 216729 w 298304"/>
                <a:gd name="connsiteY27" fmla="*/ 77920 h 298329"/>
                <a:gd name="connsiteX28" fmla="*/ 216000 w 298304"/>
                <a:gd name="connsiteY28" fmla="*/ 77435 h 298329"/>
                <a:gd name="connsiteX29" fmla="*/ 206769 w 298304"/>
                <a:gd name="connsiteY29" fmla="*/ 72900 h 298329"/>
                <a:gd name="connsiteX30" fmla="*/ 164663 w 298304"/>
                <a:gd name="connsiteY30" fmla="*/ 95978 h 298329"/>
                <a:gd name="connsiteX31" fmla="*/ 164177 w 298304"/>
                <a:gd name="connsiteY31" fmla="*/ 95978 h 298329"/>
                <a:gd name="connsiteX32" fmla="*/ 164744 w 298304"/>
                <a:gd name="connsiteY32" fmla="*/ 95978 h 298329"/>
                <a:gd name="connsiteX33" fmla="*/ 180939 w 298304"/>
                <a:gd name="connsiteY33" fmla="*/ 99945 h 298329"/>
                <a:gd name="connsiteX34" fmla="*/ 209603 w 298304"/>
                <a:gd name="connsiteY34" fmla="*/ 91443 h 298329"/>
                <a:gd name="connsiteX35" fmla="*/ 203611 w 298304"/>
                <a:gd name="connsiteY35" fmla="*/ 109419 h 298329"/>
                <a:gd name="connsiteX36" fmla="*/ 199239 w 298304"/>
                <a:gd name="connsiteY36" fmla="*/ 146586 h 298329"/>
                <a:gd name="connsiteX37" fmla="*/ 194299 w 298304"/>
                <a:gd name="connsiteY37" fmla="*/ 170878 h 298329"/>
                <a:gd name="connsiteX38" fmla="*/ 189279 w 298304"/>
                <a:gd name="connsiteY38" fmla="*/ 170473 h 298329"/>
                <a:gd name="connsiteX39" fmla="*/ 180210 w 298304"/>
                <a:gd name="connsiteY39" fmla="*/ 170473 h 298329"/>
                <a:gd name="connsiteX40" fmla="*/ 168145 w 298304"/>
                <a:gd name="connsiteY40" fmla="*/ 166829 h 298329"/>
                <a:gd name="connsiteX41" fmla="*/ 119561 w 298304"/>
                <a:gd name="connsiteY41" fmla="*/ 188611 h 298329"/>
                <a:gd name="connsiteX42" fmla="*/ 119561 w 298304"/>
                <a:gd name="connsiteY42" fmla="*/ 189016 h 298329"/>
                <a:gd name="connsiteX43" fmla="*/ 120047 w 298304"/>
                <a:gd name="connsiteY43" fmla="*/ 189016 h 298329"/>
                <a:gd name="connsiteX44" fmla="*/ 181749 w 298304"/>
                <a:gd name="connsiteY44" fmla="*/ 179380 h 298329"/>
                <a:gd name="connsiteX45" fmla="*/ 195838 w 298304"/>
                <a:gd name="connsiteY45" fmla="*/ 180028 h 298329"/>
                <a:gd name="connsiteX46" fmla="*/ 197052 w 298304"/>
                <a:gd name="connsiteY46" fmla="*/ 181242 h 298329"/>
                <a:gd name="connsiteX47" fmla="*/ 212680 w 298304"/>
                <a:gd name="connsiteY47" fmla="*/ 204887 h 298329"/>
                <a:gd name="connsiteX48" fmla="*/ 212680 w 298304"/>
                <a:gd name="connsiteY48" fmla="*/ 204887 h 298329"/>
                <a:gd name="connsiteX49" fmla="*/ 212680 w 298304"/>
                <a:gd name="connsiteY49" fmla="*/ 204482 h 298329"/>
                <a:gd name="connsiteX50" fmla="*/ 218996 w 298304"/>
                <a:gd name="connsiteY50" fmla="*/ 185372 h 298329"/>
                <a:gd name="connsiteX51" fmla="*/ 234219 w 298304"/>
                <a:gd name="connsiteY51" fmla="*/ 192336 h 298329"/>
                <a:gd name="connsiteX52" fmla="*/ 236081 w 298304"/>
                <a:gd name="connsiteY52" fmla="*/ 194198 h 298329"/>
                <a:gd name="connsiteX53" fmla="*/ 217458 w 298304"/>
                <a:gd name="connsiteY53" fmla="*/ 267074 h 298329"/>
                <a:gd name="connsiteX54" fmla="*/ 218267 w 298304"/>
                <a:gd name="connsiteY54" fmla="*/ 274362 h 298329"/>
                <a:gd name="connsiteX55" fmla="*/ 213895 w 298304"/>
                <a:gd name="connsiteY55" fmla="*/ 270475 h 298329"/>
                <a:gd name="connsiteX56" fmla="*/ 213166 w 298304"/>
                <a:gd name="connsiteY56" fmla="*/ 269665 h 298329"/>
                <a:gd name="connsiteX57" fmla="*/ 213166 w 298304"/>
                <a:gd name="connsiteY57" fmla="*/ 269665 h 298329"/>
                <a:gd name="connsiteX58" fmla="*/ 211870 w 298304"/>
                <a:gd name="connsiteY58" fmla="*/ 268370 h 298329"/>
                <a:gd name="connsiteX59" fmla="*/ 166687 w 298304"/>
                <a:gd name="connsiteY59" fmla="*/ 238409 h 298329"/>
                <a:gd name="connsiteX60" fmla="*/ 145392 w 298304"/>
                <a:gd name="connsiteY60" fmla="*/ 231689 h 298329"/>
                <a:gd name="connsiteX61" fmla="*/ 144582 w 298304"/>
                <a:gd name="connsiteY61" fmla="*/ 230879 h 298329"/>
                <a:gd name="connsiteX62" fmla="*/ 143367 w 298304"/>
                <a:gd name="connsiteY62" fmla="*/ 229826 h 298329"/>
                <a:gd name="connsiteX63" fmla="*/ 125634 w 298304"/>
                <a:gd name="connsiteY63" fmla="*/ 212093 h 298329"/>
                <a:gd name="connsiteX64" fmla="*/ 101342 w 298304"/>
                <a:gd name="connsiteY64" fmla="*/ 171606 h 298329"/>
                <a:gd name="connsiteX65" fmla="*/ 95674 w 298304"/>
                <a:gd name="connsiteY65" fmla="*/ 155412 h 298329"/>
                <a:gd name="connsiteX66" fmla="*/ 96159 w 298304"/>
                <a:gd name="connsiteY66" fmla="*/ 155412 h 298329"/>
                <a:gd name="connsiteX67" fmla="*/ 140047 w 298304"/>
                <a:gd name="connsiteY67" fmla="*/ 130472 h 298329"/>
                <a:gd name="connsiteX68" fmla="*/ 140047 w 298304"/>
                <a:gd name="connsiteY68" fmla="*/ 130067 h 298329"/>
                <a:gd name="connsiteX69" fmla="*/ 139481 w 298304"/>
                <a:gd name="connsiteY69" fmla="*/ 130067 h 298329"/>
                <a:gd name="connsiteX70" fmla="*/ 91869 w 298304"/>
                <a:gd name="connsiteY70" fmla="*/ 140270 h 298329"/>
                <a:gd name="connsiteX71" fmla="*/ 89844 w 298304"/>
                <a:gd name="connsiteY71" fmla="*/ 115573 h 298329"/>
                <a:gd name="connsiteX72" fmla="*/ 100938 w 298304"/>
                <a:gd name="connsiteY72" fmla="*/ 58892 h 298329"/>
                <a:gd name="connsiteX73" fmla="*/ 108386 w 298304"/>
                <a:gd name="connsiteY73" fmla="*/ 43264 h 298329"/>
                <a:gd name="connsiteX74" fmla="*/ 150817 w 298304"/>
                <a:gd name="connsiteY74" fmla="*/ 60268 h 298329"/>
                <a:gd name="connsiteX75" fmla="*/ 150817 w 298304"/>
                <a:gd name="connsiteY75" fmla="*/ 60268 h 298329"/>
                <a:gd name="connsiteX76" fmla="*/ 150817 w 298304"/>
                <a:gd name="connsiteY76" fmla="*/ 60268 h 298329"/>
                <a:gd name="connsiteX77" fmla="*/ 116646 w 298304"/>
                <a:gd name="connsiteY77" fmla="*/ 29741 h 298329"/>
                <a:gd name="connsiteX78" fmla="*/ 133731 w 298304"/>
                <a:gd name="connsiteY78" fmla="*/ 9417 h 298329"/>
                <a:gd name="connsiteX79" fmla="*/ 138509 w 298304"/>
                <a:gd name="connsiteY79" fmla="*/ 4802 h 298329"/>
                <a:gd name="connsiteX80" fmla="*/ 243774 w 298304"/>
                <a:gd name="connsiteY80" fmla="*/ 38568 h 298329"/>
                <a:gd name="connsiteX81" fmla="*/ 34944 w 298304"/>
                <a:gd name="connsiteY81" fmla="*/ 220514 h 298329"/>
                <a:gd name="connsiteX82" fmla="*/ 34944 w 298304"/>
                <a:gd name="connsiteY82" fmla="*/ 220514 h 298329"/>
                <a:gd name="connsiteX83" fmla="*/ 34944 w 298304"/>
                <a:gd name="connsiteY83" fmla="*/ 220514 h 298329"/>
                <a:gd name="connsiteX84" fmla="*/ 39721 w 298304"/>
                <a:gd name="connsiteY84" fmla="*/ 230879 h 298329"/>
                <a:gd name="connsiteX85" fmla="*/ 54378 w 298304"/>
                <a:gd name="connsiteY85" fmla="*/ 243511 h 298329"/>
                <a:gd name="connsiteX86" fmla="*/ 48547 w 298304"/>
                <a:gd name="connsiteY86" fmla="*/ 246507 h 298329"/>
                <a:gd name="connsiteX87" fmla="*/ 39640 w 298304"/>
                <a:gd name="connsiteY87" fmla="*/ 247478 h 298329"/>
                <a:gd name="connsiteX88" fmla="*/ 20450 w 298304"/>
                <a:gd name="connsiteY88" fmla="*/ 219866 h 298329"/>
                <a:gd name="connsiteX89" fmla="*/ 29438 w 298304"/>
                <a:gd name="connsiteY89" fmla="*/ 185858 h 298329"/>
                <a:gd name="connsiteX90" fmla="*/ 50329 w 298304"/>
                <a:gd name="connsiteY90" fmla="*/ 188692 h 298329"/>
                <a:gd name="connsiteX91" fmla="*/ 69520 w 298304"/>
                <a:gd name="connsiteY91" fmla="*/ 193955 h 298329"/>
                <a:gd name="connsiteX92" fmla="*/ 76565 w 298304"/>
                <a:gd name="connsiteY92" fmla="*/ 196627 h 298329"/>
                <a:gd name="connsiteX93" fmla="*/ 117861 w 298304"/>
                <a:gd name="connsiteY93" fmla="*/ 221810 h 298329"/>
                <a:gd name="connsiteX94" fmla="*/ 125958 w 298304"/>
                <a:gd name="connsiteY94" fmla="*/ 229907 h 298329"/>
                <a:gd name="connsiteX95" fmla="*/ 115108 w 298304"/>
                <a:gd name="connsiteY95" fmla="*/ 229907 h 298329"/>
                <a:gd name="connsiteX96" fmla="*/ 71786 w 298304"/>
                <a:gd name="connsiteY96" fmla="*/ 236952 h 298329"/>
                <a:gd name="connsiteX97" fmla="*/ 35268 w 298304"/>
                <a:gd name="connsiteY97" fmla="*/ 220757 h 298329"/>
                <a:gd name="connsiteX98" fmla="*/ 50653 w 298304"/>
                <a:gd name="connsiteY98" fmla="*/ 259381 h 298329"/>
                <a:gd name="connsiteX99" fmla="*/ 50653 w 298304"/>
                <a:gd name="connsiteY99" fmla="*/ 256385 h 298329"/>
                <a:gd name="connsiteX100" fmla="*/ 66847 w 298304"/>
                <a:gd name="connsiteY100" fmla="*/ 248288 h 298329"/>
                <a:gd name="connsiteX101" fmla="*/ 73892 w 298304"/>
                <a:gd name="connsiteY101" fmla="*/ 245697 h 298329"/>
                <a:gd name="connsiteX102" fmla="*/ 66847 w 298304"/>
                <a:gd name="connsiteY102" fmla="*/ 272256 h 298329"/>
                <a:gd name="connsiteX103" fmla="*/ 50653 w 298304"/>
                <a:gd name="connsiteY103" fmla="*/ 259139 h 298329"/>
                <a:gd name="connsiteX104" fmla="*/ 7575 w 298304"/>
                <a:gd name="connsiteY104" fmla="*/ 186263 h 298329"/>
                <a:gd name="connsiteX105" fmla="*/ 10247 w 298304"/>
                <a:gd name="connsiteY105" fmla="*/ 186263 h 298329"/>
                <a:gd name="connsiteX106" fmla="*/ 8061 w 298304"/>
                <a:gd name="connsiteY106" fmla="*/ 188287 h 298329"/>
                <a:gd name="connsiteX107" fmla="*/ 7575 w 298304"/>
                <a:gd name="connsiteY107" fmla="*/ 186506 h 298329"/>
                <a:gd name="connsiteX108" fmla="*/ 80451 w 298304"/>
                <a:gd name="connsiteY108" fmla="*/ 188530 h 298329"/>
                <a:gd name="connsiteX109" fmla="*/ 72920 w 298304"/>
                <a:gd name="connsiteY109" fmla="*/ 185696 h 298329"/>
                <a:gd name="connsiteX110" fmla="*/ 47171 w 298304"/>
                <a:gd name="connsiteY110" fmla="*/ 179056 h 298329"/>
                <a:gd name="connsiteX111" fmla="*/ 22150 w 298304"/>
                <a:gd name="connsiteY111" fmla="*/ 176870 h 298329"/>
                <a:gd name="connsiteX112" fmla="*/ 20288 w 298304"/>
                <a:gd name="connsiteY112" fmla="*/ 176870 h 298329"/>
                <a:gd name="connsiteX113" fmla="*/ 6036 w 298304"/>
                <a:gd name="connsiteY113" fmla="*/ 177518 h 298329"/>
                <a:gd name="connsiteX114" fmla="*/ 6036 w 298304"/>
                <a:gd name="connsiteY114" fmla="*/ 176303 h 298329"/>
                <a:gd name="connsiteX115" fmla="*/ 6036 w 298304"/>
                <a:gd name="connsiteY115" fmla="*/ 176303 h 298329"/>
                <a:gd name="connsiteX116" fmla="*/ 42474 w 298304"/>
                <a:gd name="connsiteY116" fmla="*/ 152740 h 298329"/>
                <a:gd name="connsiteX117" fmla="*/ 54216 w 298304"/>
                <a:gd name="connsiteY117" fmla="*/ 139784 h 298329"/>
                <a:gd name="connsiteX118" fmla="*/ 67090 w 298304"/>
                <a:gd name="connsiteY118" fmla="*/ 146343 h 298329"/>
                <a:gd name="connsiteX119" fmla="*/ 84904 w 298304"/>
                <a:gd name="connsiteY119" fmla="*/ 152335 h 298329"/>
                <a:gd name="connsiteX120" fmla="*/ 84904 w 298304"/>
                <a:gd name="connsiteY120" fmla="*/ 152335 h 298329"/>
                <a:gd name="connsiteX121" fmla="*/ 92435 w 298304"/>
                <a:gd name="connsiteY121" fmla="*/ 175979 h 298329"/>
                <a:gd name="connsiteX122" fmla="*/ 105472 w 298304"/>
                <a:gd name="connsiteY122" fmla="*/ 201324 h 298329"/>
                <a:gd name="connsiteX123" fmla="*/ 80127 w 298304"/>
                <a:gd name="connsiteY123" fmla="*/ 188287 h 298329"/>
                <a:gd name="connsiteX124" fmla="*/ 74135 w 298304"/>
                <a:gd name="connsiteY124" fmla="*/ 25126 h 298329"/>
                <a:gd name="connsiteX125" fmla="*/ 74135 w 298304"/>
                <a:gd name="connsiteY125" fmla="*/ 25126 h 298329"/>
                <a:gd name="connsiteX126" fmla="*/ 75026 w 298304"/>
                <a:gd name="connsiteY126" fmla="*/ 25612 h 298329"/>
                <a:gd name="connsiteX127" fmla="*/ 75593 w 298304"/>
                <a:gd name="connsiteY127" fmla="*/ 26017 h 298329"/>
                <a:gd name="connsiteX128" fmla="*/ 76483 w 298304"/>
                <a:gd name="connsiteY128" fmla="*/ 26502 h 298329"/>
                <a:gd name="connsiteX129" fmla="*/ 77131 w 298304"/>
                <a:gd name="connsiteY129" fmla="*/ 26502 h 298329"/>
                <a:gd name="connsiteX130" fmla="*/ 78022 w 298304"/>
                <a:gd name="connsiteY130" fmla="*/ 26988 h 298329"/>
                <a:gd name="connsiteX131" fmla="*/ 78589 w 298304"/>
                <a:gd name="connsiteY131" fmla="*/ 26988 h 298329"/>
                <a:gd name="connsiteX132" fmla="*/ 79561 w 298304"/>
                <a:gd name="connsiteY132" fmla="*/ 27474 h 298329"/>
                <a:gd name="connsiteX133" fmla="*/ 80046 w 298304"/>
                <a:gd name="connsiteY133" fmla="*/ 27474 h 298329"/>
                <a:gd name="connsiteX134" fmla="*/ 81099 w 298304"/>
                <a:gd name="connsiteY134" fmla="*/ 27960 h 298329"/>
                <a:gd name="connsiteX135" fmla="*/ 81585 w 298304"/>
                <a:gd name="connsiteY135" fmla="*/ 27960 h 298329"/>
                <a:gd name="connsiteX136" fmla="*/ 82719 w 298304"/>
                <a:gd name="connsiteY136" fmla="*/ 28527 h 298329"/>
                <a:gd name="connsiteX137" fmla="*/ 82719 w 298304"/>
                <a:gd name="connsiteY137" fmla="*/ 28527 h 298329"/>
                <a:gd name="connsiteX138" fmla="*/ 84013 w 298304"/>
                <a:gd name="connsiteY138" fmla="*/ 29094 h 298329"/>
                <a:gd name="connsiteX139" fmla="*/ 93488 w 298304"/>
                <a:gd name="connsiteY139" fmla="*/ 32495 h 298329"/>
                <a:gd name="connsiteX140" fmla="*/ 94946 w 298304"/>
                <a:gd name="connsiteY140" fmla="*/ 32899 h 298329"/>
                <a:gd name="connsiteX141" fmla="*/ 94946 w 298304"/>
                <a:gd name="connsiteY141" fmla="*/ 32899 h 298329"/>
                <a:gd name="connsiteX142" fmla="*/ 96322 w 298304"/>
                <a:gd name="connsiteY142" fmla="*/ 32899 h 298329"/>
                <a:gd name="connsiteX143" fmla="*/ 96322 w 298304"/>
                <a:gd name="connsiteY143" fmla="*/ 32899 h 298329"/>
                <a:gd name="connsiteX144" fmla="*/ 97698 w 298304"/>
                <a:gd name="connsiteY144" fmla="*/ 32899 h 298329"/>
                <a:gd name="connsiteX145" fmla="*/ 97698 w 298304"/>
                <a:gd name="connsiteY145" fmla="*/ 32899 h 298329"/>
                <a:gd name="connsiteX146" fmla="*/ 98994 w 298304"/>
                <a:gd name="connsiteY146" fmla="*/ 32899 h 298329"/>
                <a:gd name="connsiteX147" fmla="*/ 99399 w 298304"/>
                <a:gd name="connsiteY147" fmla="*/ 32899 h 298329"/>
                <a:gd name="connsiteX148" fmla="*/ 100694 w 298304"/>
                <a:gd name="connsiteY148" fmla="*/ 32899 h 298329"/>
                <a:gd name="connsiteX149" fmla="*/ 100694 w 298304"/>
                <a:gd name="connsiteY149" fmla="*/ 32899 h 298329"/>
                <a:gd name="connsiteX150" fmla="*/ 91058 w 298304"/>
                <a:gd name="connsiteY150" fmla="*/ 52657 h 298329"/>
                <a:gd name="connsiteX151" fmla="*/ 79398 w 298304"/>
                <a:gd name="connsiteY151" fmla="*/ 112901 h 298329"/>
                <a:gd name="connsiteX152" fmla="*/ 81504 w 298304"/>
                <a:gd name="connsiteY152" fmla="*/ 139217 h 298329"/>
                <a:gd name="connsiteX153" fmla="*/ 60693 w 298304"/>
                <a:gd name="connsiteY153" fmla="*/ 130634 h 298329"/>
                <a:gd name="connsiteX154" fmla="*/ 58427 w 298304"/>
                <a:gd name="connsiteY154" fmla="*/ 128367 h 298329"/>
                <a:gd name="connsiteX155" fmla="*/ 68709 w 298304"/>
                <a:gd name="connsiteY155" fmla="*/ 108771 h 298329"/>
                <a:gd name="connsiteX156" fmla="*/ 76807 w 298304"/>
                <a:gd name="connsiteY156" fmla="*/ 64884 h 298329"/>
                <a:gd name="connsiteX157" fmla="*/ 69439 w 298304"/>
                <a:gd name="connsiteY157" fmla="*/ 23992 h 298329"/>
                <a:gd name="connsiteX158" fmla="*/ 72354 w 298304"/>
                <a:gd name="connsiteY158" fmla="*/ 22211 h 298329"/>
                <a:gd name="connsiteX159" fmla="*/ 81747 w 298304"/>
                <a:gd name="connsiteY159" fmla="*/ 16948 h 298329"/>
                <a:gd name="connsiteX160" fmla="*/ 122234 w 298304"/>
                <a:gd name="connsiteY160" fmla="*/ 3506 h 298329"/>
                <a:gd name="connsiteX161" fmla="*/ 114136 w 298304"/>
                <a:gd name="connsiteY161" fmla="*/ 12737 h 298329"/>
                <a:gd name="connsiteX162" fmla="*/ 105472 w 298304"/>
                <a:gd name="connsiteY162" fmla="*/ 24559 h 298329"/>
                <a:gd name="connsiteX163" fmla="*/ 104662 w 298304"/>
                <a:gd name="connsiteY163" fmla="*/ 24559 h 298329"/>
                <a:gd name="connsiteX164" fmla="*/ 103528 w 298304"/>
                <a:gd name="connsiteY164" fmla="*/ 24559 h 298329"/>
                <a:gd name="connsiteX165" fmla="*/ 103043 w 298304"/>
                <a:gd name="connsiteY165" fmla="*/ 24559 h 298329"/>
                <a:gd name="connsiteX166" fmla="*/ 101909 w 298304"/>
                <a:gd name="connsiteY166" fmla="*/ 24559 h 298329"/>
                <a:gd name="connsiteX167" fmla="*/ 101423 w 298304"/>
                <a:gd name="connsiteY167" fmla="*/ 24559 h 298329"/>
                <a:gd name="connsiteX168" fmla="*/ 100370 w 298304"/>
                <a:gd name="connsiteY168" fmla="*/ 24559 h 298329"/>
                <a:gd name="connsiteX169" fmla="*/ 99885 w 298304"/>
                <a:gd name="connsiteY169" fmla="*/ 24559 h 298329"/>
                <a:gd name="connsiteX170" fmla="*/ 98751 w 298304"/>
                <a:gd name="connsiteY170" fmla="*/ 24559 h 298329"/>
                <a:gd name="connsiteX171" fmla="*/ 98265 w 298304"/>
                <a:gd name="connsiteY171" fmla="*/ 24559 h 298329"/>
                <a:gd name="connsiteX172" fmla="*/ 97212 w 298304"/>
                <a:gd name="connsiteY172" fmla="*/ 24559 h 298329"/>
                <a:gd name="connsiteX173" fmla="*/ 96727 w 298304"/>
                <a:gd name="connsiteY173" fmla="*/ 24559 h 298329"/>
                <a:gd name="connsiteX174" fmla="*/ 95674 w 298304"/>
                <a:gd name="connsiteY174" fmla="*/ 24559 h 298329"/>
                <a:gd name="connsiteX175" fmla="*/ 93650 w 298304"/>
                <a:gd name="connsiteY175" fmla="*/ 23911 h 298329"/>
                <a:gd name="connsiteX176" fmla="*/ 92597 w 298304"/>
                <a:gd name="connsiteY176" fmla="*/ 23911 h 298329"/>
                <a:gd name="connsiteX177" fmla="*/ 92111 w 298304"/>
                <a:gd name="connsiteY177" fmla="*/ 23911 h 298329"/>
                <a:gd name="connsiteX178" fmla="*/ 91139 w 298304"/>
                <a:gd name="connsiteY178" fmla="*/ 23911 h 298329"/>
                <a:gd name="connsiteX179" fmla="*/ 90573 w 298304"/>
                <a:gd name="connsiteY179" fmla="*/ 23911 h 298329"/>
                <a:gd name="connsiteX180" fmla="*/ 89601 w 298304"/>
                <a:gd name="connsiteY180" fmla="*/ 23911 h 298329"/>
                <a:gd name="connsiteX181" fmla="*/ 89034 w 298304"/>
                <a:gd name="connsiteY181" fmla="*/ 23911 h 298329"/>
                <a:gd name="connsiteX182" fmla="*/ 88143 w 298304"/>
                <a:gd name="connsiteY182" fmla="*/ 23911 h 298329"/>
                <a:gd name="connsiteX183" fmla="*/ 87577 w 298304"/>
                <a:gd name="connsiteY183" fmla="*/ 23911 h 298329"/>
                <a:gd name="connsiteX184" fmla="*/ 86605 w 298304"/>
                <a:gd name="connsiteY184" fmla="*/ 23506 h 298329"/>
                <a:gd name="connsiteX185" fmla="*/ 86038 w 298304"/>
                <a:gd name="connsiteY185" fmla="*/ 23506 h 298329"/>
                <a:gd name="connsiteX186" fmla="*/ 85147 w 298304"/>
                <a:gd name="connsiteY186" fmla="*/ 23506 h 298329"/>
                <a:gd name="connsiteX187" fmla="*/ 84581 w 298304"/>
                <a:gd name="connsiteY187" fmla="*/ 23506 h 298329"/>
                <a:gd name="connsiteX188" fmla="*/ 83690 w 298304"/>
                <a:gd name="connsiteY188" fmla="*/ 23102 h 298329"/>
                <a:gd name="connsiteX189" fmla="*/ 83123 w 298304"/>
                <a:gd name="connsiteY189" fmla="*/ 23102 h 298329"/>
                <a:gd name="connsiteX190" fmla="*/ 82232 w 298304"/>
                <a:gd name="connsiteY190" fmla="*/ 22697 h 298329"/>
                <a:gd name="connsiteX191" fmla="*/ 61665 w 298304"/>
                <a:gd name="connsiteY191" fmla="*/ 29336 h 298329"/>
                <a:gd name="connsiteX192" fmla="*/ 67496 w 298304"/>
                <a:gd name="connsiteY192" fmla="*/ 58892 h 298329"/>
                <a:gd name="connsiteX193" fmla="*/ 27981 w 298304"/>
                <a:gd name="connsiteY193" fmla="*/ 89743 h 298329"/>
                <a:gd name="connsiteX194" fmla="*/ 27981 w 298304"/>
                <a:gd name="connsiteY194" fmla="*/ 90147 h 298329"/>
                <a:gd name="connsiteX195" fmla="*/ 27981 w 298304"/>
                <a:gd name="connsiteY195" fmla="*/ 90147 h 298329"/>
                <a:gd name="connsiteX196" fmla="*/ 66847 w 298304"/>
                <a:gd name="connsiteY196" fmla="*/ 75329 h 298329"/>
                <a:gd name="connsiteX197" fmla="*/ 59479 w 298304"/>
                <a:gd name="connsiteY197" fmla="*/ 105289 h 298329"/>
                <a:gd name="connsiteX198" fmla="*/ 49519 w 298304"/>
                <a:gd name="connsiteY198" fmla="*/ 124075 h 298329"/>
                <a:gd name="connsiteX199" fmla="*/ 39397 w 298304"/>
                <a:gd name="connsiteY199" fmla="*/ 115978 h 298329"/>
                <a:gd name="connsiteX200" fmla="*/ 30814 w 298304"/>
                <a:gd name="connsiteY200" fmla="*/ 107395 h 298329"/>
                <a:gd name="connsiteX201" fmla="*/ 21421 w 298304"/>
                <a:gd name="connsiteY201" fmla="*/ 95249 h 298329"/>
                <a:gd name="connsiteX202" fmla="*/ 17535 w 298304"/>
                <a:gd name="connsiteY202" fmla="*/ 88042 h 298329"/>
                <a:gd name="connsiteX203" fmla="*/ 15510 w 298304"/>
                <a:gd name="connsiteY203" fmla="*/ 84317 h 298329"/>
                <a:gd name="connsiteX204" fmla="*/ 44094 w 298304"/>
                <a:gd name="connsiteY204" fmla="*/ 43831 h 298329"/>
                <a:gd name="connsiteX205" fmla="*/ 61342 w 298304"/>
                <a:gd name="connsiteY205" fmla="*/ 29094 h 298329"/>
                <a:gd name="connsiteX206" fmla="*/ 10733 w 298304"/>
                <a:gd name="connsiteY206" fmla="*/ 95330 h 298329"/>
                <a:gd name="connsiteX207" fmla="*/ 13567 w 298304"/>
                <a:gd name="connsiteY207" fmla="*/ 99864 h 298329"/>
                <a:gd name="connsiteX208" fmla="*/ 14052 w 298304"/>
                <a:gd name="connsiteY208" fmla="*/ 100674 h 298329"/>
                <a:gd name="connsiteX209" fmla="*/ 14863 w 298304"/>
                <a:gd name="connsiteY209" fmla="*/ 101727 h 298329"/>
                <a:gd name="connsiteX210" fmla="*/ 28547 w 298304"/>
                <a:gd name="connsiteY210" fmla="*/ 117921 h 298329"/>
                <a:gd name="connsiteX211" fmla="*/ 44175 w 298304"/>
                <a:gd name="connsiteY211" fmla="*/ 131039 h 298329"/>
                <a:gd name="connsiteX212" fmla="*/ 25956 w 298304"/>
                <a:gd name="connsiteY212" fmla="*/ 149177 h 298329"/>
                <a:gd name="connsiteX213" fmla="*/ 21664 w 298304"/>
                <a:gd name="connsiteY213" fmla="*/ 152335 h 298329"/>
                <a:gd name="connsiteX214" fmla="*/ 2069 w 298304"/>
                <a:gd name="connsiteY214" fmla="*/ 163266 h 298329"/>
                <a:gd name="connsiteX215" fmla="*/ 10733 w 298304"/>
                <a:gd name="connsiteY215" fmla="*/ 95006 h 298329"/>
                <a:gd name="connsiteX216" fmla="*/ 73569 w 298304"/>
                <a:gd name="connsiteY216" fmla="*/ 273795 h 298329"/>
                <a:gd name="connsiteX217" fmla="*/ 83528 w 298304"/>
                <a:gd name="connsiteY217" fmla="*/ 238571 h 298329"/>
                <a:gd name="connsiteX218" fmla="*/ 113084 w 298304"/>
                <a:gd name="connsiteY218" fmla="*/ 235171 h 298329"/>
                <a:gd name="connsiteX219" fmla="*/ 161100 w 298304"/>
                <a:gd name="connsiteY219" fmla="*/ 244482 h 298329"/>
                <a:gd name="connsiteX220" fmla="*/ 166607 w 298304"/>
                <a:gd name="connsiteY220" fmla="*/ 246911 h 298329"/>
                <a:gd name="connsiteX221" fmla="*/ 181506 w 298304"/>
                <a:gd name="connsiteY221" fmla="*/ 255009 h 298329"/>
                <a:gd name="connsiteX222" fmla="*/ 203206 w 298304"/>
                <a:gd name="connsiteY222" fmla="*/ 272499 h 298329"/>
                <a:gd name="connsiteX223" fmla="*/ 204421 w 298304"/>
                <a:gd name="connsiteY223" fmla="*/ 273714 h 298329"/>
                <a:gd name="connsiteX224" fmla="*/ 204421 w 298304"/>
                <a:gd name="connsiteY224" fmla="*/ 273714 h 298329"/>
                <a:gd name="connsiteX225" fmla="*/ 205393 w 298304"/>
                <a:gd name="connsiteY225" fmla="*/ 274766 h 298329"/>
                <a:gd name="connsiteX226" fmla="*/ 205393 w 298304"/>
                <a:gd name="connsiteY226" fmla="*/ 274766 h 298329"/>
                <a:gd name="connsiteX227" fmla="*/ 209684 w 298304"/>
                <a:gd name="connsiteY227" fmla="*/ 279787 h 298329"/>
                <a:gd name="connsiteX228" fmla="*/ 73163 w 298304"/>
                <a:gd name="connsiteY228" fmla="*/ 273471 h 298329"/>
                <a:gd name="connsiteX229" fmla="*/ 225069 w 298304"/>
                <a:gd name="connsiteY229" fmla="*/ 271527 h 298329"/>
                <a:gd name="connsiteX230" fmla="*/ 224260 w 298304"/>
                <a:gd name="connsiteY230" fmla="*/ 263997 h 298329"/>
                <a:gd name="connsiteX231" fmla="*/ 224260 w 298304"/>
                <a:gd name="connsiteY231" fmla="*/ 253390 h 298329"/>
                <a:gd name="connsiteX232" fmla="*/ 242073 w 298304"/>
                <a:gd name="connsiteY232" fmla="*/ 196708 h 298329"/>
                <a:gd name="connsiteX233" fmla="*/ 256568 w 298304"/>
                <a:gd name="connsiteY233" fmla="*/ 208935 h 298329"/>
                <a:gd name="connsiteX234" fmla="*/ 271062 w 298304"/>
                <a:gd name="connsiteY234" fmla="*/ 226830 h 298329"/>
                <a:gd name="connsiteX235" fmla="*/ 251548 w 298304"/>
                <a:gd name="connsiteY235" fmla="*/ 251122 h 298329"/>
                <a:gd name="connsiteX236" fmla="*/ 225393 w 298304"/>
                <a:gd name="connsiteY236" fmla="*/ 271932 h 298329"/>
                <a:gd name="connsiteX237" fmla="*/ 276892 w 298304"/>
                <a:gd name="connsiteY237" fmla="*/ 217194 h 298329"/>
                <a:gd name="connsiteX238" fmla="*/ 258268 w 298304"/>
                <a:gd name="connsiteY238" fmla="*/ 165938 h 298329"/>
                <a:gd name="connsiteX239" fmla="*/ 281669 w 298304"/>
                <a:gd name="connsiteY239" fmla="*/ 109257 h 298329"/>
                <a:gd name="connsiteX240" fmla="*/ 287904 w 298304"/>
                <a:gd name="connsiteY240" fmla="*/ 103670 h 298329"/>
                <a:gd name="connsiteX241" fmla="*/ 276892 w 298304"/>
                <a:gd name="connsiteY241" fmla="*/ 217033 h 29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298304" h="298329">
                  <a:moveTo>
                    <a:pt x="44661" y="44074"/>
                  </a:moveTo>
                  <a:cubicBezTo>
                    <a:pt x="-13478" y="102431"/>
                    <a:pt x="-13478" y="196814"/>
                    <a:pt x="44661" y="255171"/>
                  </a:cubicBezTo>
                  <a:cubicBezTo>
                    <a:pt x="103043" y="313301"/>
                    <a:pt x="197376" y="313301"/>
                    <a:pt x="255758" y="255171"/>
                  </a:cubicBezTo>
                  <a:cubicBezTo>
                    <a:pt x="313897" y="196814"/>
                    <a:pt x="313897" y="102431"/>
                    <a:pt x="255758" y="44074"/>
                  </a:cubicBezTo>
                  <a:cubicBezTo>
                    <a:pt x="197458" y="-14106"/>
                    <a:pt x="102962" y="-14106"/>
                    <a:pt x="44661" y="44074"/>
                  </a:cubicBezTo>
                  <a:moveTo>
                    <a:pt x="287175" y="96949"/>
                  </a:moveTo>
                  <a:cubicBezTo>
                    <a:pt x="283856" y="99451"/>
                    <a:pt x="280617" y="102156"/>
                    <a:pt x="277621" y="105046"/>
                  </a:cubicBezTo>
                  <a:cubicBezTo>
                    <a:pt x="265879" y="116715"/>
                    <a:pt x="257702" y="131444"/>
                    <a:pt x="253896" y="147557"/>
                  </a:cubicBezTo>
                  <a:cubicBezTo>
                    <a:pt x="249523" y="136537"/>
                    <a:pt x="239806" y="128513"/>
                    <a:pt x="228146" y="126261"/>
                  </a:cubicBezTo>
                  <a:lnTo>
                    <a:pt x="227660" y="126261"/>
                  </a:lnTo>
                  <a:lnTo>
                    <a:pt x="227660" y="126747"/>
                  </a:lnTo>
                  <a:cubicBezTo>
                    <a:pt x="227822" y="142934"/>
                    <a:pt x="237053" y="157679"/>
                    <a:pt x="251467" y="164967"/>
                  </a:cubicBezTo>
                  <a:lnTo>
                    <a:pt x="251467" y="164967"/>
                  </a:lnTo>
                  <a:cubicBezTo>
                    <a:pt x="251467" y="166100"/>
                    <a:pt x="251467" y="167153"/>
                    <a:pt x="251467" y="168125"/>
                  </a:cubicBezTo>
                  <a:cubicBezTo>
                    <a:pt x="251467" y="177728"/>
                    <a:pt x="253005" y="187267"/>
                    <a:pt x="256001" y="196384"/>
                  </a:cubicBezTo>
                  <a:lnTo>
                    <a:pt x="256001" y="196384"/>
                  </a:lnTo>
                  <a:cubicBezTo>
                    <a:pt x="245394" y="187712"/>
                    <a:pt x="233248" y="181024"/>
                    <a:pt x="220292" y="176627"/>
                  </a:cubicBezTo>
                  <a:lnTo>
                    <a:pt x="220292" y="176627"/>
                  </a:lnTo>
                  <a:cubicBezTo>
                    <a:pt x="219968" y="164489"/>
                    <a:pt x="216000" y="152715"/>
                    <a:pt x="209037" y="142780"/>
                  </a:cubicBezTo>
                  <a:cubicBezTo>
                    <a:pt x="209118" y="132504"/>
                    <a:pt x="210494" y="122278"/>
                    <a:pt x="213085" y="112334"/>
                  </a:cubicBezTo>
                  <a:cubicBezTo>
                    <a:pt x="215514" y="102949"/>
                    <a:pt x="218996" y="93872"/>
                    <a:pt x="223531" y="85289"/>
                  </a:cubicBezTo>
                  <a:cubicBezTo>
                    <a:pt x="224826" y="82763"/>
                    <a:pt x="226203" y="80301"/>
                    <a:pt x="227741" y="77920"/>
                  </a:cubicBezTo>
                  <a:cubicBezTo>
                    <a:pt x="232600" y="69864"/>
                    <a:pt x="238430" y="62398"/>
                    <a:pt x="244989" y="55653"/>
                  </a:cubicBezTo>
                  <a:cubicBezTo>
                    <a:pt x="250090" y="55264"/>
                    <a:pt x="255029" y="54001"/>
                    <a:pt x="259726" y="51928"/>
                  </a:cubicBezTo>
                  <a:cubicBezTo>
                    <a:pt x="271629" y="65192"/>
                    <a:pt x="281021" y="80536"/>
                    <a:pt x="287419" y="97192"/>
                  </a:cubicBezTo>
                  <a:moveTo>
                    <a:pt x="244665" y="37353"/>
                  </a:moveTo>
                  <a:cubicBezTo>
                    <a:pt x="242964" y="40236"/>
                    <a:pt x="241750" y="43385"/>
                    <a:pt x="241021" y="46665"/>
                  </a:cubicBezTo>
                  <a:cubicBezTo>
                    <a:pt x="231466" y="55855"/>
                    <a:pt x="223288" y="66390"/>
                    <a:pt x="216729" y="77920"/>
                  </a:cubicBezTo>
                  <a:lnTo>
                    <a:pt x="216000" y="77435"/>
                  </a:lnTo>
                  <a:cubicBezTo>
                    <a:pt x="213652" y="74795"/>
                    <a:pt x="210332" y="73167"/>
                    <a:pt x="206769" y="72900"/>
                  </a:cubicBezTo>
                  <a:cubicBezTo>
                    <a:pt x="196405" y="71847"/>
                    <a:pt x="182477" y="79621"/>
                    <a:pt x="164663" y="95978"/>
                  </a:cubicBezTo>
                  <a:lnTo>
                    <a:pt x="164177" y="95978"/>
                  </a:lnTo>
                  <a:lnTo>
                    <a:pt x="164744" y="95978"/>
                  </a:lnTo>
                  <a:cubicBezTo>
                    <a:pt x="169926" y="98018"/>
                    <a:pt x="175351" y="99354"/>
                    <a:pt x="180939" y="99945"/>
                  </a:cubicBezTo>
                  <a:cubicBezTo>
                    <a:pt x="191222" y="101217"/>
                    <a:pt x="201668" y="98140"/>
                    <a:pt x="209603" y="91443"/>
                  </a:cubicBezTo>
                  <a:cubicBezTo>
                    <a:pt x="207174" y="97281"/>
                    <a:pt x="205150" y="103289"/>
                    <a:pt x="203611" y="109419"/>
                  </a:cubicBezTo>
                  <a:cubicBezTo>
                    <a:pt x="200453" y="121549"/>
                    <a:pt x="198996" y="134051"/>
                    <a:pt x="199239" y="146586"/>
                  </a:cubicBezTo>
                  <a:cubicBezTo>
                    <a:pt x="195433" y="154100"/>
                    <a:pt x="193733" y="162489"/>
                    <a:pt x="194299" y="170878"/>
                  </a:cubicBezTo>
                  <a:lnTo>
                    <a:pt x="189279" y="170473"/>
                  </a:lnTo>
                  <a:cubicBezTo>
                    <a:pt x="186283" y="170473"/>
                    <a:pt x="183206" y="170473"/>
                    <a:pt x="180210" y="170473"/>
                  </a:cubicBezTo>
                  <a:cubicBezTo>
                    <a:pt x="176323" y="168781"/>
                    <a:pt x="172274" y="167558"/>
                    <a:pt x="168145" y="166829"/>
                  </a:cubicBezTo>
                  <a:cubicBezTo>
                    <a:pt x="155108" y="164562"/>
                    <a:pt x="135755" y="166829"/>
                    <a:pt x="119561" y="188611"/>
                  </a:cubicBezTo>
                  <a:lnTo>
                    <a:pt x="119561" y="189016"/>
                  </a:lnTo>
                  <a:lnTo>
                    <a:pt x="120047" y="189016"/>
                  </a:lnTo>
                  <a:cubicBezTo>
                    <a:pt x="140857" y="197251"/>
                    <a:pt x="164420" y="193566"/>
                    <a:pt x="181749" y="179380"/>
                  </a:cubicBezTo>
                  <a:cubicBezTo>
                    <a:pt x="186445" y="179307"/>
                    <a:pt x="191141" y="179526"/>
                    <a:pt x="195838" y="180028"/>
                  </a:cubicBezTo>
                  <a:lnTo>
                    <a:pt x="197052" y="181242"/>
                  </a:lnTo>
                  <a:cubicBezTo>
                    <a:pt x="200291" y="190255"/>
                    <a:pt x="205635" y="198360"/>
                    <a:pt x="212680" y="204887"/>
                  </a:cubicBezTo>
                  <a:lnTo>
                    <a:pt x="212680" y="204887"/>
                  </a:lnTo>
                  <a:lnTo>
                    <a:pt x="212680" y="204482"/>
                  </a:lnTo>
                  <a:cubicBezTo>
                    <a:pt x="215919" y="198538"/>
                    <a:pt x="218025" y="192068"/>
                    <a:pt x="218996" y="185372"/>
                  </a:cubicBezTo>
                  <a:cubicBezTo>
                    <a:pt x="224260" y="187275"/>
                    <a:pt x="229361" y="189607"/>
                    <a:pt x="234219" y="192336"/>
                  </a:cubicBezTo>
                  <a:lnTo>
                    <a:pt x="236081" y="194198"/>
                  </a:lnTo>
                  <a:cubicBezTo>
                    <a:pt x="221992" y="215769"/>
                    <a:pt x="215433" y="241389"/>
                    <a:pt x="217458" y="267074"/>
                  </a:cubicBezTo>
                  <a:cubicBezTo>
                    <a:pt x="217458" y="269503"/>
                    <a:pt x="217943" y="271932"/>
                    <a:pt x="218267" y="274362"/>
                  </a:cubicBezTo>
                  <a:lnTo>
                    <a:pt x="213895" y="270475"/>
                  </a:lnTo>
                  <a:lnTo>
                    <a:pt x="213166" y="269665"/>
                  </a:lnTo>
                  <a:lnTo>
                    <a:pt x="213166" y="269665"/>
                  </a:lnTo>
                  <a:lnTo>
                    <a:pt x="211870" y="268370"/>
                  </a:lnTo>
                  <a:cubicBezTo>
                    <a:pt x="198996" y="255422"/>
                    <a:pt x="183611" y="245235"/>
                    <a:pt x="166687" y="238409"/>
                  </a:cubicBezTo>
                  <a:cubicBezTo>
                    <a:pt x="159805" y="235575"/>
                    <a:pt x="152679" y="233324"/>
                    <a:pt x="145392" y="231689"/>
                  </a:cubicBezTo>
                  <a:cubicBezTo>
                    <a:pt x="145149" y="231381"/>
                    <a:pt x="144905" y="231106"/>
                    <a:pt x="144582" y="230879"/>
                  </a:cubicBezTo>
                  <a:lnTo>
                    <a:pt x="143367" y="229826"/>
                  </a:lnTo>
                  <a:lnTo>
                    <a:pt x="125634" y="212093"/>
                  </a:lnTo>
                  <a:cubicBezTo>
                    <a:pt x="115431" y="199988"/>
                    <a:pt x="107253" y="186319"/>
                    <a:pt x="101342" y="171606"/>
                  </a:cubicBezTo>
                  <a:cubicBezTo>
                    <a:pt x="99155" y="166311"/>
                    <a:pt x="97293" y="160902"/>
                    <a:pt x="95674" y="155412"/>
                  </a:cubicBezTo>
                  <a:lnTo>
                    <a:pt x="96159" y="155412"/>
                  </a:lnTo>
                  <a:cubicBezTo>
                    <a:pt x="104257" y="157274"/>
                    <a:pt x="117374" y="154035"/>
                    <a:pt x="140047" y="130472"/>
                  </a:cubicBezTo>
                  <a:lnTo>
                    <a:pt x="140047" y="130067"/>
                  </a:lnTo>
                  <a:lnTo>
                    <a:pt x="139481" y="130067"/>
                  </a:lnTo>
                  <a:cubicBezTo>
                    <a:pt x="139481" y="130067"/>
                    <a:pt x="108549" y="118731"/>
                    <a:pt x="91869" y="140270"/>
                  </a:cubicBezTo>
                  <a:cubicBezTo>
                    <a:pt x="90573" y="132100"/>
                    <a:pt x="89844" y="123848"/>
                    <a:pt x="89844" y="115573"/>
                  </a:cubicBezTo>
                  <a:cubicBezTo>
                    <a:pt x="89844" y="96139"/>
                    <a:pt x="93650" y="76892"/>
                    <a:pt x="100938" y="58892"/>
                  </a:cubicBezTo>
                  <a:cubicBezTo>
                    <a:pt x="103043" y="53515"/>
                    <a:pt x="105553" y="48292"/>
                    <a:pt x="108386" y="43264"/>
                  </a:cubicBezTo>
                  <a:cubicBezTo>
                    <a:pt x="118104" y="63750"/>
                    <a:pt x="139076" y="62778"/>
                    <a:pt x="150817" y="60268"/>
                  </a:cubicBezTo>
                  <a:lnTo>
                    <a:pt x="150817" y="60268"/>
                  </a:lnTo>
                  <a:lnTo>
                    <a:pt x="150817" y="60268"/>
                  </a:lnTo>
                  <a:cubicBezTo>
                    <a:pt x="150817" y="59864"/>
                    <a:pt x="143530" y="26502"/>
                    <a:pt x="116646" y="29741"/>
                  </a:cubicBezTo>
                  <a:cubicBezTo>
                    <a:pt x="121747" y="22478"/>
                    <a:pt x="127415" y="15676"/>
                    <a:pt x="133731" y="9417"/>
                  </a:cubicBezTo>
                  <a:lnTo>
                    <a:pt x="138509" y="4802"/>
                  </a:lnTo>
                  <a:cubicBezTo>
                    <a:pt x="176647" y="1919"/>
                    <a:pt x="214462" y="14033"/>
                    <a:pt x="243774" y="38568"/>
                  </a:cubicBezTo>
                  <a:moveTo>
                    <a:pt x="34944" y="220514"/>
                  </a:moveTo>
                  <a:lnTo>
                    <a:pt x="34944" y="220514"/>
                  </a:lnTo>
                  <a:lnTo>
                    <a:pt x="34944" y="220514"/>
                  </a:lnTo>
                  <a:cubicBezTo>
                    <a:pt x="36078" y="224150"/>
                    <a:pt x="37697" y="227632"/>
                    <a:pt x="39721" y="230879"/>
                  </a:cubicBezTo>
                  <a:cubicBezTo>
                    <a:pt x="42879" y="236774"/>
                    <a:pt x="48062" y="241284"/>
                    <a:pt x="54378" y="243511"/>
                  </a:cubicBezTo>
                  <a:lnTo>
                    <a:pt x="48547" y="246507"/>
                  </a:lnTo>
                  <a:cubicBezTo>
                    <a:pt x="45551" y="246491"/>
                    <a:pt x="42555" y="246814"/>
                    <a:pt x="39640" y="247478"/>
                  </a:cubicBezTo>
                  <a:cubicBezTo>
                    <a:pt x="32191" y="239057"/>
                    <a:pt x="25713" y="229794"/>
                    <a:pt x="20450" y="219866"/>
                  </a:cubicBezTo>
                  <a:cubicBezTo>
                    <a:pt x="30896" y="211931"/>
                    <a:pt x="34620" y="197915"/>
                    <a:pt x="29438" y="185858"/>
                  </a:cubicBezTo>
                  <a:cubicBezTo>
                    <a:pt x="36482" y="186311"/>
                    <a:pt x="43446" y="187259"/>
                    <a:pt x="50329" y="188692"/>
                  </a:cubicBezTo>
                  <a:cubicBezTo>
                    <a:pt x="56807" y="189995"/>
                    <a:pt x="63285" y="191761"/>
                    <a:pt x="69520" y="193955"/>
                  </a:cubicBezTo>
                  <a:cubicBezTo>
                    <a:pt x="71867" y="194765"/>
                    <a:pt x="74297" y="195656"/>
                    <a:pt x="76565" y="196627"/>
                  </a:cubicBezTo>
                  <a:cubicBezTo>
                    <a:pt x="91625" y="202716"/>
                    <a:pt x="105553" y="211227"/>
                    <a:pt x="117861" y="221810"/>
                  </a:cubicBezTo>
                  <a:lnTo>
                    <a:pt x="125958" y="229907"/>
                  </a:lnTo>
                  <a:cubicBezTo>
                    <a:pt x="122315" y="229907"/>
                    <a:pt x="118670" y="229907"/>
                    <a:pt x="115108" y="229907"/>
                  </a:cubicBezTo>
                  <a:cubicBezTo>
                    <a:pt x="100370" y="229883"/>
                    <a:pt x="85715" y="232264"/>
                    <a:pt x="71786" y="236952"/>
                  </a:cubicBezTo>
                  <a:cubicBezTo>
                    <a:pt x="68871" y="228855"/>
                    <a:pt x="59640" y="212660"/>
                    <a:pt x="35268" y="220757"/>
                  </a:cubicBezTo>
                  <a:moveTo>
                    <a:pt x="50653" y="259381"/>
                  </a:moveTo>
                  <a:cubicBezTo>
                    <a:pt x="50734" y="258386"/>
                    <a:pt x="50734" y="257381"/>
                    <a:pt x="50653" y="256385"/>
                  </a:cubicBezTo>
                  <a:cubicBezTo>
                    <a:pt x="55835" y="253325"/>
                    <a:pt x="61260" y="250620"/>
                    <a:pt x="66847" y="248288"/>
                  </a:cubicBezTo>
                  <a:lnTo>
                    <a:pt x="73892" y="245697"/>
                  </a:lnTo>
                  <a:cubicBezTo>
                    <a:pt x="70492" y="254240"/>
                    <a:pt x="68143" y="263155"/>
                    <a:pt x="66847" y="272256"/>
                  </a:cubicBezTo>
                  <a:cubicBezTo>
                    <a:pt x="61179" y="268272"/>
                    <a:pt x="55754" y="263884"/>
                    <a:pt x="50653" y="259139"/>
                  </a:cubicBezTo>
                  <a:moveTo>
                    <a:pt x="7575" y="186263"/>
                  </a:moveTo>
                  <a:lnTo>
                    <a:pt x="10247" y="186263"/>
                  </a:lnTo>
                  <a:cubicBezTo>
                    <a:pt x="9518" y="186894"/>
                    <a:pt x="8790" y="187575"/>
                    <a:pt x="8061" y="188287"/>
                  </a:cubicBezTo>
                  <a:lnTo>
                    <a:pt x="7575" y="186506"/>
                  </a:lnTo>
                  <a:moveTo>
                    <a:pt x="80451" y="188530"/>
                  </a:moveTo>
                  <a:lnTo>
                    <a:pt x="72920" y="185696"/>
                  </a:lnTo>
                  <a:cubicBezTo>
                    <a:pt x="64500" y="182813"/>
                    <a:pt x="55916" y="180595"/>
                    <a:pt x="47171" y="179056"/>
                  </a:cubicBezTo>
                  <a:cubicBezTo>
                    <a:pt x="38912" y="177671"/>
                    <a:pt x="30571" y="176943"/>
                    <a:pt x="22150" y="176870"/>
                  </a:cubicBezTo>
                  <a:lnTo>
                    <a:pt x="20288" y="176870"/>
                  </a:lnTo>
                  <a:cubicBezTo>
                    <a:pt x="15673" y="176870"/>
                    <a:pt x="10895" y="176870"/>
                    <a:pt x="6036" y="177518"/>
                  </a:cubicBezTo>
                  <a:lnTo>
                    <a:pt x="6036" y="176303"/>
                  </a:lnTo>
                  <a:lnTo>
                    <a:pt x="6036" y="176303"/>
                  </a:lnTo>
                  <a:cubicBezTo>
                    <a:pt x="19559" y="170813"/>
                    <a:pt x="31948" y="162813"/>
                    <a:pt x="42474" y="152740"/>
                  </a:cubicBezTo>
                  <a:cubicBezTo>
                    <a:pt x="46685" y="148699"/>
                    <a:pt x="50571" y="144367"/>
                    <a:pt x="54216" y="139784"/>
                  </a:cubicBezTo>
                  <a:cubicBezTo>
                    <a:pt x="58346" y="142213"/>
                    <a:pt x="62717" y="144400"/>
                    <a:pt x="67090" y="146343"/>
                  </a:cubicBezTo>
                  <a:cubicBezTo>
                    <a:pt x="72839" y="148788"/>
                    <a:pt x="78831" y="150788"/>
                    <a:pt x="84904" y="152335"/>
                  </a:cubicBezTo>
                  <a:lnTo>
                    <a:pt x="84904" y="152335"/>
                  </a:lnTo>
                  <a:cubicBezTo>
                    <a:pt x="86848" y="160392"/>
                    <a:pt x="89358" y="168303"/>
                    <a:pt x="92435" y="175979"/>
                  </a:cubicBezTo>
                  <a:cubicBezTo>
                    <a:pt x="95998" y="184805"/>
                    <a:pt x="100370" y="193291"/>
                    <a:pt x="105472" y="201324"/>
                  </a:cubicBezTo>
                  <a:cubicBezTo>
                    <a:pt x="97374" y="196279"/>
                    <a:pt x="88953" y="191915"/>
                    <a:pt x="80127" y="188287"/>
                  </a:cubicBezTo>
                  <a:moveTo>
                    <a:pt x="74135" y="25126"/>
                  </a:moveTo>
                  <a:lnTo>
                    <a:pt x="74135" y="25126"/>
                  </a:lnTo>
                  <a:lnTo>
                    <a:pt x="75026" y="25612"/>
                  </a:lnTo>
                  <a:lnTo>
                    <a:pt x="75593" y="26017"/>
                  </a:lnTo>
                  <a:lnTo>
                    <a:pt x="76483" y="26502"/>
                  </a:lnTo>
                  <a:lnTo>
                    <a:pt x="77131" y="26502"/>
                  </a:lnTo>
                  <a:lnTo>
                    <a:pt x="78022" y="26988"/>
                  </a:lnTo>
                  <a:lnTo>
                    <a:pt x="78589" y="26988"/>
                  </a:lnTo>
                  <a:lnTo>
                    <a:pt x="79561" y="27474"/>
                  </a:lnTo>
                  <a:lnTo>
                    <a:pt x="80046" y="27474"/>
                  </a:lnTo>
                  <a:lnTo>
                    <a:pt x="81099" y="27960"/>
                  </a:lnTo>
                  <a:lnTo>
                    <a:pt x="81585" y="27960"/>
                  </a:lnTo>
                  <a:lnTo>
                    <a:pt x="82719" y="28527"/>
                  </a:lnTo>
                  <a:lnTo>
                    <a:pt x="82719" y="28527"/>
                  </a:lnTo>
                  <a:lnTo>
                    <a:pt x="84013" y="29094"/>
                  </a:lnTo>
                  <a:cubicBezTo>
                    <a:pt x="87090" y="30397"/>
                    <a:pt x="90249" y="31531"/>
                    <a:pt x="93488" y="32495"/>
                  </a:cubicBezTo>
                  <a:lnTo>
                    <a:pt x="94946" y="32899"/>
                  </a:lnTo>
                  <a:lnTo>
                    <a:pt x="94946" y="32899"/>
                  </a:lnTo>
                  <a:lnTo>
                    <a:pt x="96322" y="32899"/>
                  </a:lnTo>
                  <a:lnTo>
                    <a:pt x="96322" y="32899"/>
                  </a:lnTo>
                  <a:lnTo>
                    <a:pt x="97698" y="32899"/>
                  </a:lnTo>
                  <a:lnTo>
                    <a:pt x="97698" y="32899"/>
                  </a:lnTo>
                  <a:lnTo>
                    <a:pt x="98994" y="32899"/>
                  </a:lnTo>
                  <a:lnTo>
                    <a:pt x="99399" y="32899"/>
                  </a:lnTo>
                  <a:lnTo>
                    <a:pt x="100694" y="32899"/>
                  </a:lnTo>
                  <a:lnTo>
                    <a:pt x="100694" y="32899"/>
                  </a:lnTo>
                  <a:cubicBezTo>
                    <a:pt x="97050" y="39256"/>
                    <a:pt x="93812" y="45855"/>
                    <a:pt x="91058" y="52657"/>
                  </a:cubicBezTo>
                  <a:cubicBezTo>
                    <a:pt x="83285" y="71799"/>
                    <a:pt x="79317" y="92253"/>
                    <a:pt x="79398" y="112901"/>
                  </a:cubicBezTo>
                  <a:cubicBezTo>
                    <a:pt x="79398" y="121719"/>
                    <a:pt x="80046" y="130521"/>
                    <a:pt x="81504" y="139217"/>
                  </a:cubicBezTo>
                  <a:cubicBezTo>
                    <a:pt x="74297" y="137088"/>
                    <a:pt x="67333" y="134213"/>
                    <a:pt x="60693" y="130634"/>
                  </a:cubicBezTo>
                  <a:lnTo>
                    <a:pt x="58427" y="128367"/>
                  </a:lnTo>
                  <a:cubicBezTo>
                    <a:pt x="62475" y="122180"/>
                    <a:pt x="65876" y="115613"/>
                    <a:pt x="68709" y="108771"/>
                  </a:cubicBezTo>
                  <a:cubicBezTo>
                    <a:pt x="74216" y="94804"/>
                    <a:pt x="76969" y="79896"/>
                    <a:pt x="76807" y="64884"/>
                  </a:cubicBezTo>
                  <a:cubicBezTo>
                    <a:pt x="76888" y="50916"/>
                    <a:pt x="74378" y="37061"/>
                    <a:pt x="69439" y="23992"/>
                  </a:cubicBezTo>
                  <a:lnTo>
                    <a:pt x="72354" y="22211"/>
                  </a:lnTo>
                  <a:moveTo>
                    <a:pt x="81747" y="16948"/>
                  </a:moveTo>
                  <a:cubicBezTo>
                    <a:pt x="94540" y="10502"/>
                    <a:pt x="108144" y="5976"/>
                    <a:pt x="122234" y="3506"/>
                  </a:cubicBezTo>
                  <a:cubicBezTo>
                    <a:pt x="119399" y="6502"/>
                    <a:pt x="116727" y="9579"/>
                    <a:pt x="114136" y="12737"/>
                  </a:cubicBezTo>
                  <a:cubicBezTo>
                    <a:pt x="111545" y="15895"/>
                    <a:pt x="108144" y="20834"/>
                    <a:pt x="105472" y="24559"/>
                  </a:cubicBezTo>
                  <a:lnTo>
                    <a:pt x="104662" y="24559"/>
                  </a:lnTo>
                  <a:lnTo>
                    <a:pt x="103528" y="24559"/>
                  </a:lnTo>
                  <a:lnTo>
                    <a:pt x="103043" y="24559"/>
                  </a:lnTo>
                  <a:lnTo>
                    <a:pt x="101909" y="24559"/>
                  </a:lnTo>
                  <a:lnTo>
                    <a:pt x="101423" y="24559"/>
                  </a:lnTo>
                  <a:lnTo>
                    <a:pt x="100370" y="24559"/>
                  </a:lnTo>
                  <a:lnTo>
                    <a:pt x="99885" y="24559"/>
                  </a:lnTo>
                  <a:lnTo>
                    <a:pt x="98751" y="24559"/>
                  </a:lnTo>
                  <a:lnTo>
                    <a:pt x="98265" y="24559"/>
                  </a:lnTo>
                  <a:lnTo>
                    <a:pt x="97212" y="24559"/>
                  </a:lnTo>
                  <a:lnTo>
                    <a:pt x="96727" y="24559"/>
                  </a:lnTo>
                  <a:lnTo>
                    <a:pt x="95674" y="24559"/>
                  </a:lnTo>
                  <a:lnTo>
                    <a:pt x="93650" y="23911"/>
                  </a:lnTo>
                  <a:lnTo>
                    <a:pt x="92597" y="23911"/>
                  </a:lnTo>
                  <a:lnTo>
                    <a:pt x="92111" y="23911"/>
                  </a:lnTo>
                  <a:lnTo>
                    <a:pt x="91139" y="23911"/>
                  </a:lnTo>
                  <a:lnTo>
                    <a:pt x="90573" y="23911"/>
                  </a:lnTo>
                  <a:lnTo>
                    <a:pt x="89601" y="23911"/>
                  </a:lnTo>
                  <a:lnTo>
                    <a:pt x="89034" y="23911"/>
                  </a:lnTo>
                  <a:lnTo>
                    <a:pt x="88143" y="23911"/>
                  </a:lnTo>
                  <a:lnTo>
                    <a:pt x="87577" y="23911"/>
                  </a:lnTo>
                  <a:lnTo>
                    <a:pt x="86605" y="23506"/>
                  </a:lnTo>
                  <a:lnTo>
                    <a:pt x="86038" y="23506"/>
                  </a:lnTo>
                  <a:lnTo>
                    <a:pt x="85147" y="23506"/>
                  </a:lnTo>
                  <a:lnTo>
                    <a:pt x="84581" y="23506"/>
                  </a:lnTo>
                  <a:lnTo>
                    <a:pt x="83690" y="23102"/>
                  </a:lnTo>
                  <a:lnTo>
                    <a:pt x="83123" y="23102"/>
                  </a:lnTo>
                  <a:lnTo>
                    <a:pt x="82232" y="22697"/>
                  </a:lnTo>
                  <a:close/>
                  <a:moveTo>
                    <a:pt x="61665" y="29336"/>
                  </a:moveTo>
                  <a:cubicBezTo>
                    <a:pt x="64985" y="38859"/>
                    <a:pt x="67009" y="48811"/>
                    <a:pt x="67496" y="58892"/>
                  </a:cubicBezTo>
                  <a:cubicBezTo>
                    <a:pt x="59398" y="57434"/>
                    <a:pt x="35106" y="56139"/>
                    <a:pt x="27981" y="89743"/>
                  </a:cubicBezTo>
                  <a:lnTo>
                    <a:pt x="27981" y="90147"/>
                  </a:lnTo>
                  <a:lnTo>
                    <a:pt x="27981" y="90147"/>
                  </a:lnTo>
                  <a:cubicBezTo>
                    <a:pt x="27981" y="90147"/>
                    <a:pt x="57374" y="95896"/>
                    <a:pt x="66847" y="75329"/>
                  </a:cubicBezTo>
                  <a:cubicBezTo>
                    <a:pt x="65876" y="85621"/>
                    <a:pt x="63366" y="95710"/>
                    <a:pt x="59479" y="105289"/>
                  </a:cubicBezTo>
                  <a:cubicBezTo>
                    <a:pt x="56807" y="111881"/>
                    <a:pt x="53487" y="118180"/>
                    <a:pt x="49519" y="124075"/>
                  </a:cubicBezTo>
                  <a:cubicBezTo>
                    <a:pt x="46037" y="121565"/>
                    <a:pt x="42636" y="118860"/>
                    <a:pt x="39397" y="115978"/>
                  </a:cubicBezTo>
                  <a:lnTo>
                    <a:pt x="30814" y="107395"/>
                  </a:lnTo>
                  <a:cubicBezTo>
                    <a:pt x="27413" y="103549"/>
                    <a:pt x="24255" y="99492"/>
                    <a:pt x="21421" y="95249"/>
                  </a:cubicBezTo>
                  <a:cubicBezTo>
                    <a:pt x="20125" y="92819"/>
                    <a:pt x="18750" y="90390"/>
                    <a:pt x="17535" y="88042"/>
                  </a:cubicBezTo>
                  <a:lnTo>
                    <a:pt x="15510" y="84317"/>
                  </a:lnTo>
                  <a:cubicBezTo>
                    <a:pt x="22636" y="69297"/>
                    <a:pt x="32352" y="55604"/>
                    <a:pt x="44094" y="43831"/>
                  </a:cubicBezTo>
                  <a:cubicBezTo>
                    <a:pt x="49439" y="38478"/>
                    <a:pt x="55187" y="33555"/>
                    <a:pt x="61342" y="29094"/>
                  </a:cubicBezTo>
                  <a:moveTo>
                    <a:pt x="10733" y="95330"/>
                  </a:moveTo>
                  <a:lnTo>
                    <a:pt x="13567" y="99864"/>
                  </a:lnTo>
                  <a:lnTo>
                    <a:pt x="14052" y="100674"/>
                  </a:lnTo>
                  <a:cubicBezTo>
                    <a:pt x="14215" y="101087"/>
                    <a:pt x="14539" y="101451"/>
                    <a:pt x="14863" y="101727"/>
                  </a:cubicBezTo>
                  <a:cubicBezTo>
                    <a:pt x="18912" y="107516"/>
                    <a:pt x="23527" y="112933"/>
                    <a:pt x="28547" y="117921"/>
                  </a:cubicBezTo>
                  <a:cubicBezTo>
                    <a:pt x="33405" y="122707"/>
                    <a:pt x="38588" y="127095"/>
                    <a:pt x="44175" y="131039"/>
                  </a:cubicBezTo>
                  <a:cubicBezTo>
                    <a:pt x="38831" y="137776"/>
                    <a:pt x="32677" y="143865"/>
                    <a:pt x="25956" y="149177"/>
                  </a:cubicBezTo>
                  <a:lnTo>
                    <a:pt x="21664" y="152335"/>
                  </a:lnTo>
                  <a:cubicBezTo>
                    <a:pt x="15510" y="156635"/>
                    <a:pt x="8952" y="160295"/>
                    <a:pt x="2069" y="163266"/>
                  </a:cubicBezTo>
                  <a:cubicBezTo>
                    <a:pt x="-441" y="140148"/>
                    <a:pt x="2474" y="116763"/>
                    <a:pt x="10733" y="95006"/>
                  </a:cubicBezTo>
                  <a:moveTo>
                    <a:pt x="73569" y="273795"/>
                  </a:moveTo>
                  <a:cubicBezTo>
                    <a:pt x="74863" y="261568"/>
                    <a:pt x="78184" y="249657"/>
                    <a:pt x="83528" y="238571"/>
                  </a:cubicBezTo>
                  <a:cubicBezTo>
                    <a:pt x="93245" y="236304"/>
                    <a:pt x="103123" y="235162"/>
                    <a:pt x="113084" y="235171"/>
                  </a:cubicBezTo>
                  <a:cubicBezTo>
                    <a:pt x="129520" y="235162"/>
                    <a:pt x="145877" y="238320"/>
                    <a:pt x="161100" y="244482"/>
                  </a:cubicBezTo>
                  <a:lnTo>
                    <a:pt x="166607" y="246911"/>
                  </a:lnTo>
                  <a:cubicBezTo>
                    <a:pt x="171708" y="249292"/>
                    <a:pt x="176728" y="251997"/>
                    <a:pt x="181506" y="255009"/>
                  </a:cubicBezTo>
                  <a:cubicBezTo>
                    <a:pt x="189360" y="260037"/>
                    <a:pt x="196647" y="265900"/>
                    <a:pt x="203206" y="272499"/>
                  </a:cubicBezTo>
                  <a:lnTo>
                    <a:pt x="204421" y="273714"/>
                  </a:lnTo>
                  <a:lnTo>
                    <a:pt x="204421" y="273714"/>
                  </a:lnTo>
                  <a:lnTo>
                    <a:pt x="205393" y="274766"/>
                  </a:lnTo>
                  <a:lnTo>
                    <a:pt x="205393" y="274766"/>
                  </a:lnTo>
                  <a:cubicBezTo>
                    <a:pt x="206769" y="276305"/>
                    <a:pt x="208227" y="277924"/>
                    <a:pt x="209684" y="279787"/>
                  </a:cubicBezTo>
                  <a:cubicBezTo>
                    <a:pt x="165878" y="300224"/>
                    <a:pt x="114865" y="297868"/>
                    <a:pt x="73163" y="273471"/>
                  </a:cubicBezTo>
                  <a:moveTo>
                    <a:pt x="225069" y="271527"/>
                  </a:moveTo>
                  <a:cubicBezTo>
                    <a:pt x="225069" y="268936"/>
                    <a:pt x="224421" y="266426"/>
                    <a:pt x="224260" y="263997"/>
                  </a:cubicBezTo>
                  <a:cubicBezTo>
                    <a:pt x="224016" y="260467"/>
                    <a:pt x="224016" y="256920"/>
                    <a:pt x="224260" y="253390"/>
                  </a:cubicBezTo>
                  <a:cubicBezTo>
                    <a:pt x="224745" y="233195"/>
                    <a:pt x="230899" y="213559"/>
                    <a:pt x="242073" y="196708"/>
                  </a:cubicBezTo>
                  <a:cubicBezTo>
                    <a:pt x="247256" y="200360"/>
                    <a:pt x="252114" y="204449"/>
                    <a:pt x="256568" y="208935"/>
                  </a:cubicBezTo>
                  <a:cubicBezTo>
                    <a:pt x="261993" y="214377"/>
                    <a:pt x="266851" y="220377"/>
                    <a:pt x="271062" y="226830"/>
                  </a:cubicBezTo>
                  <a:cubicBezTo>
                    <a:pt x="265394" y="235583"/>
                    <a:pt x="258916" y="243729"/>
                    <a:pt x="251548" y="251122"/>
                  </a:cubicBezTo>
                  <a:cubicBezTo>
                    <a:pt x="243612" y="259001"/>
                    <a:pt x="234867" y="265981"/>
                    <a:pt x="225393" y="271932"/>
                  </a:cubicBezTo>
                  <a:moveTo>
                    <a:pt x="276892" y="217194"/>
                  </a:moveTo>
                  <a:cubicBezTo>
                    <a:pt x="264827" y="202838"/>
                    <a:pt x="258268" y="184684"/>
                    <a:pt x="258268" y="165938"/>
                  </a:cubicBezTo>
                  <a:cubicBezTo>
                    <a:pt x="258106" y="144667"/>
                    <a:pt x="266527" y="124237"/>
                    <a:pt x="281669" y="109257"/>
                  </a:cubicBezTo>
                  <a:cubicBezTo>
                    <a:pt x="283613" y="107290"/>
                    <a:pt x="285718" y="105427"/>
                    <a:pt x="287904" y="103670"/>
                  </a:cubicBezTo>
                  <a:cubicBezTo>
                    <a:pt x="299565" y="141412"/>
                    <a:pt x="295597" y="182238"/>
                    <a:pt x="276892" y="217033"/>
                  </a:cubicBezTo>
                </a:path>
              </a:pathLst>
            </a:custGeom>
            <a:solidFill>
              <a:srgbClr val="00A1E4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>
                <a:defRPr/>
              </a:pPr>
              <a:endParaRPr lang="pt-BR" sz="1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22" name="Forma Livre 12">
              <a:extLst>
                <a:ext uri="{FF2B5EF4-FFF2-40B4-BE49-F238E27FC236}">
                  <a16:creationId xmlns:a16="http://schemas.microsoft.com/office/drawing/2014/main" id="{9A79B604-0E2D-62F7-E012-601EC0C381C5}"/>
                </a:ext>
              </a:extLst>
            </p:cNvPr>
            <p:cNvSpPr/>
            <p:nvPr/>
          </p:nvSpPr>
          <p:spPr>
            <a:xfrm>
              <a:off x="8056312" y="1825158"/>
              <a:ext cx="131662" cy="243438"/>
            </a:xfrm>
            <a:custGeom>
              <a:avLst/>
              <a:gdLst>
                <a:gd name="connsiteX0" fmla="*/ 88751 w 131662"/>
                <a:gd name="connsiteY0" fmla="*/ 601 h 243438"/>
                <a:gd name="connsiteX1" fmla="*/ 88751 w 131662"/>
                <a:gd name="connsiteY1" fmla="*/ 174370 h 243438"/>
                <a:gd name="connsiteX2" fmla="*/ 81463 w 131662"/>
                <a:gd name="connsiteY2" fmla="*/ 196151 h 243438"/>
                <a:gd name="connsiteX3" fmla="*/ 65917 w 131662"/>
                <a:gd name="connsiteY3" fmla="*/ 201658 h 243438"/>
                <a:gd name="connsiteX4" fmla="*/ 62677 w 131662"/>
                <a:gd name="connsiteY4" fmla="*/ 201658 h 243438"/>
                <a:gd name="connsiteX5" fmla="*/ 34337 w 131662"/>
                <a:gd name="connsiteY5" fmla="*/ 195585 h 243438"/>
                <a:gd name="connsiteX6" fmla="*/ 1057 w 131662"/>
                <a:gd name="connsiteY6" fmla="*/ 227974 h 243438"/>
                <a:gd name="connsiteX7" fmla="*/ 8749 w 131662"/>
                <a:gd name="connsiteY7" fmla="*/ 232427 h 243438"/>
                <a:gd name="connsiteX8" fmla="*/ 61301 w 131662"/>
                <a:gd name="connsiteY8" fmla="*/ 243845 h 243438"/>
                <a:gd name="connsiteX9" fmla="*/ 64459 w 131662"/>
                <a:gd name="connsiteY9" fmla="*/ 243845 h 243438"/>
                <a:gd name="connsiteX10" fmla="*/ 114500 w 131662"/>
                <a:gd name="connsiteY10" fmla="*/ 228865 h 243438"/>
                <a:gd name="connsiteX11" fmla="*/ 132719 w 131662"/>
                <a:gd name="connsiteY11" fmla="*/ 174208 h 243438"/>
                <a:gd name="connsiteX12" fmla="*/ 132719 w 131662"/>
                <a:gd name="connsiteY12" fmla="*/ 439 h 24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662" h="243438">
                  <a:moveTo>
                    <a:pt x="88751" y="601"/>
                  </a:moveTo>
                  <a:lnTo>
                    <a:pt x="88751" y="174370"/>
                  </a:lnTo>
                  <a:cubicBezTo>
                    <a:pt x="89561" y="182337"/>
                    <a:pt x="86905" y="190273"/>
                    <a:pt x="81463" y="196151"/>
                  </a:cubicBezTo>
                  <a:cubicBezTo>
                    <a:pt x="77010" y="199658"/>
                    <a:pt x="71584" y="201593"/>
                    <a:pt x="65917" y="201658"/>
                  </a:cubicBezTo>
                  <a:lnTo>
                    <a:pt x="62677" y="201658"/>
                  </a:lnTo>
                  <a:cubicBezTo>
                    <a:pt x="52879" y="201884"/>
                    <a:pt x="43163" y="199803"/>
                    <a:pt x="34337" y="195585"/>
                  </a:cubicBezTo>
                  <a:cubicBezTo>
                    <a:pt x="24701" y="207763"/>
                    <a:pt x="13527" y="218646"/>
                    <a:pt x="1057" y="227974"/>
                  </a:cubicBezTo>
                  <a:cubicBezTo>
                    <a:pt x="3567" y="229513"/>
                    <a:pt x="6077" y="231051"/>
                    <a:pt x="8749" y="232427"/>
                  </a:cubicBezTo>
                  <a:cubicBezTo>
                    <a:pt x="25106" y="240314"/>
                    <a:pt x="43163" y="244225"/>
                    <a:pt x="61301" y="243845"/>
                  </a:cubicBezTo>
                  <a:lnTo>
                    <a:pt x="64459" y="243845"/>
                  </a:lnTo>
                  <a:cubicBezTo>
                    <a:pt x="86646" y="244331"/>
                    <a:pt x="103326" y="239391"/>
                    <a:pt x="114500" y="228865"/>
                  </a:cubicBezTo>
                  <a:cubicBezTo>
                    <a:pt x="125674" y="218338"/>
                    <a:pt x="132719" y="199148"/>
                    <a:pt x="132719" y="174208"/>
                  </a:cubicBezTo>
                  <a:lnTo>
                    <a:pt x="132719" y="439"/>
                  </a:lnTo>
                  <a:close/>
                </a:path>
              </a:pathLst>
            </a:custGeom>
            <a:solidFill>
              <a:srgbClr val="0062FF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>
                <a:defRPr/>
              </a:pPr>
              <a:endParaRPr lang="pt-BR" sz="1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23" name="Forma Livre 13">
              <a:extLst>
                <a:ext uri="{FF2B5EF4-FFF2-40B4-BE49-F238E27FC236}">
                  <a16:creationId xmlns:a16="http://schemas.microsoft.com/office/drawing/2014/main" id="{A46465BC-B5B9-E793-85A7-392381169724}"/>
                </a:ext>
              </a:extLst>
            </p:cNvPr>
            <p:cNvSpPr/>
            <p:nvPr/>
          </p:nvSpPr>
          <p:spPr>
            <a:xfrm>
              <a:off x="8560105" y="1820468"/>
              <a:ext cx="182698" cy="248049"/>
            </a:xfrm>
            <a:custGeom>
              <a:avLst/>
              <a:gdLst>
                <a:gd name="connsiteX0" fmla="*/ 140839 w 182698"/>
                <a:gd name="connsiteY0" fmla="*/ 5453 h 248049"/>
                <a:gd name="connsiteX1" fmla="*/ 183755 w 182698"/>
                <a:gd name="connsiteY1" fmla="*/ 5453 h 248049"/>
                <a:gd name="connsiteX2" fmla="*/ 183755 w 182698"/>
                <a:gd name="connsiteY2" fmla="*/ 167399 h 248049"/>
                <a:gd name="connsiteX3" fmla="*/ 157763 w 182698"/>
                <a:gd name="connsiteY3" fmla="*/ 227724 h 248049"/>
                <a:gd name="connsiteX4" fmla="*/ 94846 w 182698"/>
                <a:gd name="connsiteY4" fmla="*/ 248453 h 248049"/>
                <a:gd name="connsiteX5" fmla="*/ 46263 w 182698"/>
                <a:gd name="connsiteY5" fmla="*/ 237927 h 248049"/>
                <a:gd name="connsiteX6" fmla="*/ 13873 w 182698"/>
                <a:gd name="connsiteY6" fmla="*/ 206914 h 248049"/>
                <a:gd name="connsiteX7" fmla="*/ 51364 w 182698"/>
                <a:gd name="connsiteY7" fmla="*/ 185456 h 248049"/>
                <a:gd name="connsiteX8" fmla="*/ 95980 w 182698"/>
                <a:gd name="connsiteY8" fmla="*/ 209343 h 248049"/>
                <a:gd name="connsiteX9" fmla="*/ 128370 w 182698"/>
                <a:gd name="connsiteY9" fmla="*/ 198412 h 248049"/>
                <a:gd name="connsiteX10" fmla="*/ 140272 w 182698"/>
                <a:gd name="connsiteY10" fmla="*/ 167399 h 248049"/>
                <a:gd name="connsiteX11" fmla="*/ 140272 w 182698"/>
                <a:gd name="connsiteY11" fmla="*/ 149018 h 248049"/>
                <a:gd name="connsiteX12" fmla="*/ 85778 w 182698"/>
                <a:gd name="connsiteY12" fmla="*/ 174930 h 248049"/>
                <a:gd name="connsiteX13" fmla="*/ 25371 w 182698"/>
                <a:gd name="connsiteY13" fmla="*/ 149504 h 248049"/>
                <a:gd name="connsiteX14" fmla="*/ 1079 w 182698"/>
                <a:gd name="connsiteY14" fmla="*/ 87721 h 248049"/>
                <a:gd name="connsiteX15" fmla="*/ 25371 w 182698"/>
                <a:gd name="connsiteY15" fmla="*/ 26020 h 248049"/>
                <a:gd name="connsiteX16" fmla="*/ 85615 w 182698"/>
                <a:gd name="connsiteY16" fmla="*/ 513 h 248049"/>
                <a:gd name="connsiteX17" fmla="*/ 140110 w 182698"/>
                <a:gd name="connsiteY17" fmla="*/ 26425 h 248049"/>
                <a:gd name="connsiteX18" fmla="*/ 58975 w 182698"/>
                <a:gd name="connsiteY18" fmla="*/ 121406 h 248049"/>
                <a:gd name="connsiteX19" fmla="*/ 93146 w 182698"/>
                <a:gd name="connsiteY19" fmla="*/ 134524 h 248049"/>
                <a:gd name="connsiteX20" fmla="*/ 127398 w 182698"/>
                <a:gd name="connsiteY20" fmla="*/ 121406 h 248049"/>
                <a:gd name="connsiteX21" fmla="*/ 140839 w 182698"/>
                <a:gd name="connsiteY21" fmla="*/ 87884 h 248049"/>
                <a:gd name="connsiteX22" fmla="*/ 127398 w 182698"/>
                <a:gd name="connsiteY22" fmla="*/ 54684 h 248049"/>
                <a:gd name="connsiteX23" fmla="*/ 93146 w 182698"/>
                <a:gd name="connsiteY23" fmla="*/ 41567 h 248049"/>
                <a:gd name="connsiteX24" fmla="*/ 58975 w 182698"/>
                <a:gd name="connsiteY24" fmla="*/ 54684 h 248049"/>
                <a:gd name="connsiteX25" fmla="*/ 45453 w 182698"/>
                <a:gd name="connsiteY25" fmla="*/ 87884 h 248049"/>
                <a:gd name="connsiteX26" fmla="*/ 58975 w 182698"/>
                <a:gd name="connsiteY26" fmla="*/ 121406 h 24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2698" h="248049">
                  <a:moveTo>
                    <a:pt x="140839" y="5453"/>
                  </a:moveTo>
                  <a:lnTo>
                    <a:pt x="183755" y="5453"/>
                  </a:lnTo>
                  <a:lnTo>
                    <a:pt x="183755" y="167399"/>
                  </a:lnTo>
                  <a:cubicBezTo>
                    <a:pt x="183755" y="193796"/>
                    <a:pt x="175091" y="213902"/>
                    <a:pt x="157763" y="227724"/>
                  </a:cubicBezTo>
                  <a:cubicBezTo>
                    <a:pt x="139835" y="241733"/>
                    <a:pt x="117592" y="249061"/>
                    <a:pt x="94846" y="248453"/>
                  </a:cubicBezTo>
                  <a:cubicBezTo>
                    <a:pt x="78044" y="248842"/>
                    <a:pt x="61397" y="245231"/>
                    <a:pt x="46263" y="237927"/>
                  </a:cubicBezTo>
                  <a:cubicBezTo>
                    <a:pt x="32521" y="231182"/>
                    <a:pt x="21209" y="220348"/>
                    <a:pt x="13873" y="206914"/>
                  </a:cubicBezTo>
                  <a:lnTo>
                    <a:pt x="51364" y="185456"/>
                  </a:lnTo>
                  <a:cubicBezTo>
                    <a:pt x="60028" y="201651"/>
                    <a:pt x="74846" y="209343"/>
                    <a:pt x="95980" y="209343"/>
                  </a:cubicBezTo>
                  <a:cubicBezTo>
                    <a:pt x="107770" y="209934"/>
                    <a:pt x="119349" y="206032"/>
                    <a:pt x="128370" y="198412"/>
                  </a:cubicBezTo>
                  <a:cubicBezTo>
                    <a:pt x="136653" y="190290"/>
                    <a:pt x="141001" y="178978"/>
                    <a:pt x="140272" y="167399"/>
                  </a:cubicBezTo>
                  <a:lnTo>
                    <a:pt x="140272" y="149018"/>
                  </a:lnTo>
                  <a:cubicBezTo>
                    <a:pt x="127559" y="166193"/>
                    <a:pt x="107122" y="175910"/>
                    <a:pt x="85778" y="174930"/>
                  </a:cubicBezTo>
                  <a:cubicBezTo>
                    <a:pt x="62943" y="175440"/>
                    <a:pt x="40967" y="166193"/>
                    <a:pt x="25371" y="149504"/>
                  </a:cubicBezTo>
                  <a:cubicBezTo>
                    <a:pt x="9306" y="133010"/>
                    <a:pt x="553" y="110742"/>
                    <a:pt x="1079" y="87721"/>
                  </a:cubicBezTo>
                  <a:cubicBezTo>
                    <a:pt x="602" y="64733"/>
                    <a:pt x="9347" y="42514"/>
                    <a:pt x="25371" y="26020"/>
                  </a:cubicBezTo>
                  <a:cubicBezTo>
                    <a:pt x="40926" y="9356"/>
                    <a:pt x="62821" y="84"/>
                    <a:pt x="85615" y="513"/>
                  </a:cubicBezTo>
                  <a:cubicBezTo>
                    <a:pt x="106968" y="-515"/>
                    <a:pt x="127422" y="9210"/>
                    <a:pt x="140110" y="26425"/>
                  </a:cubicBezTo>
                  <a:close/>
                  <a:moveTo>
                    <a:pt x="58975" y="121406"/>
                  </a:moveTo>
                  <a:cubicBezTo>
                    <a:pt x="68109" y="130232"/>
                    <a:pt x="80449" y="134969"/>
                    <a:pt x="93146" y="134524"/>
                  </a:cubicBezTo>
                  <a:cubicBezTo>
                    <a:pt x="105867" y="134953"/>
                    <a:pt x="118224" y="130224"/>
                    <a:pt x="127398" y="121406"/>
                  </a:cubicBezTo>
                  <a:cubicBezTo>
                    <a:pt x="136394" y="112621"/>
                    <a:pt x="141277" y="100451"/>
                    <a:pt x="140839" y="87884"/>
                  </a:cubicBezTo>
                  <a:cubicBezTo>
                    <a:pt x="141244" y="75414"/>
                    <a:pt x="136362" y="63357"/>
                    <a:pt x="127398" y="54684"/>
                  </a:cubicBezTo>
                  <a:cubicBezTo>
                    <a:pt x="118224" y="45867"/>
                    <a:pt x="105867" y="41138"/>
                    <a:pt x="93146" y="41567"/>
                  </a:cubicBezTo>
                  <a:cubicBezTo>
                    <a:pt x="80449" y="41122"/>
                    <a:pt x="68109" y="45858"/>
                    <a:pt x="58975" y="54684"/>
                  </a:cubicBezTo>
                  <a:cubicBezTo>
                    <a:pt x="49987" y="63349"/>
                    <a:pt x="45080" y="75405"/>
                    <a:pt x="45453" y="87884"/>
                  </a:cubicBezTo>
                  <a:cubicBezTo>
                    <a:pt x="45048" y="100459"/>
                    <a:pt x="49955" y="112629"/>
                    <a:pt x="58975" y="121406"/>
                  </a:cubicBezTo>
                </a:path>
              </a:pathLst>
            </a:custGeom>
            <a:solidFill>
              <a:srgbClr val="0062FF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>
                <a:defRPr/>
              </a:pPr>
              <a:endParaRPr lang="pt-BR" sz="1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24" name="Forma Livre 14">
              <a:extLst>
                <a:ext uri="{FF2B5EF4-FFF2-40B4-BE49-F238E27FC236}">
                  <a16:creationId xmlns:a16="http://schemas.microsoft.com/office/drawing/2014/main" id="{38308E58-7441-9800-93A3-077FE7CD2CB6}"/>
                </a:ext>
              </a:extLst>
            </p:cNvPr>
            <p:cNvSpPr/>
            <p:nvPr/>
          </p:nvSpPr>
          <p:spPr>
            <a:xfrm>
              <a:off x="7949680" y="1764185"/>
              <a:ext cx="46631" cy="71751"/>
            </a:xfrm>
            <a:custGeom>
              <a:avLst/>
              <a:gdLst>
                <a:gd name="connsiteX0" fmla="*/ 41291 w 46631"/>
                <a:gd name="connsiteY0" fmla="*/ 21816 h 71751"/>
                <a:gd name="connsiteX1" fmla="*/ 24287 w 46631"/>
                <a:gd name="connsiteY1" fmla="*/ 30318 h 71751"/>
                <a:gd name="connsiteX2" fmla="*/ 22749 w 46631"/>
                <a:gd name="connsiteY2" fmla="*/ 25865 h 71751"/>
                <a:gd name="connsiteX3" fmla="*/ 39834 w 46631"/>
                <a:gd name="connsiteY3" fmla="*/ 17767 h 71751"/>
                <a:gd name="connsiteX4" fmla="*/ 15299 w 46631"/>
                <a:gd name="connsiteY4" fmla="*/ 1492 h 71751"/>
                <a:gd name="connsiteX5" fmla="*/ 10603 w 46631"/>
                <a:gd name="connsiteY5" fmla="*/ 61331 h 71751"/>
                <a:gd name="connsiteX6" fmla="*/ 5582 w 46631"/>
                <a:gd name="connsiteY6" fmla="*/ 62141 h 71751"/>
                <a:gd name="connsiteX7" fmla="*/ 9550 w 46631"/>
                <a:gd name="connsiteY7" fmla="*/ 2221 h 71751"/>
                <a:gd name="connsiteX8" fmla="*/ 8821 w 46631"/>
                <a:gd name="connsiteY8" fmla="*/ 439 h 71751"/>
                <a:gd name="connsiteX9" fmla="*/ 47688 w 46631"/>
                <a:gd name="connsiteY9" fmla="*/ 38820 h 71751"/>
                <a:gd name="connsiteX10" fmla="*/ 30360 w 46631"/>
                <a:gd name="connsiteY10" fmla="*/ 46918 h 71751"/>
                <a:gd name="connsiteX11" fmla="*/ 28983 w 46631"/>
                <a:gd name="connsiteY11" fmla="*/ 42383 h 71751"/>
                <a:gd name="connsiteX12" fmla="*/ 46393 w 46631"/>
                <a:gd name="connsiteY12" fmla="*/ 34286 h 71751"/>
                <a:gd name="connsiteX13" fmla="*/ 27040 w 46631"/>
                <a:gd name="connsiteY13" fmla="*/ 62546 h 71751"/>
                <a:gd name="connsiteX14" fmla="*/ 14084 w 46631"/>
                <a:gd name="connsiteY14" fmla="*/ 61817 h 71751"/>
                <a:gd name="connsiteX15" fmla="*/ 14570 w 46631"/>
                <a:gd name="connsiteY15" fmla="*/ 58578 h 71751"/>
                <a:gd name="connsiteX16" fmla="*/ 27445 w 46631"/>
                <a:gd name="connsiteY16" fmla="*/ 59469 h 71751"/>
                <a:gd name="connsiteX17" fmla="*/ 23396 w 46631"/>
                <a:gd name="connsiteY17" fmla="*/ 72101 h 71751"/>
                <a:gd name="connsiteX18" fmla="*/ 10360 w 46631"/>
                <a:gd name="connsiteY18" fmla="*/ 71372 h 71751"/>
                <a:gd name="connsiteX19" fmla="*/ 10845 w 46631"/>
                <a:gd name="connsiteY19" fmla="*/ 68214 h 71751"/>
                <a:gd name="connsiteX20" fmla="*/ 23720 w 46631"/>
                <a:gd name="connsiteY20" fmla="*/ 69024 h 71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631" h="71751">
                  <a:moveTo>
                    <a:pt x="41291" y="21816"/>
                  </a:moveTo>
                  <a:cubicBezTo>
                    <a:pt x="35947" y="25225"/>
                    <a:pt x="30198" y="28075"/>
                    <a:pt x="24287" y="30318"/>
                  </a:cubicBezTo>
                  <a:lnTo>
                    <a:pt x="22749" y="25865"/>
                  </a:lnTo>
                  <a:cubicBezTo>
                    <a:pt x="28741" y="23760"/>
                    <a:pt x="34409" y="21047"/>
                    <a:pt x="39834" y="17767"/>
                  </a:cubicBezTo>
                  <a:close/>
                  <a:moveTo>
                    <a:pt x="15299" y="1492"/>
                  </a:moveTo>
                  <a:cubicBezTo>
                    <a:pt x="4853" y="19735"/>
                    <a:pt x="3153" y="41687"/>
                    <a:pt x="10603" y="61331"/>
                  </a:cubicBezTo>
                  <a:cubicBezTo>
                    <a:pt x="8902" y="61477"/>
                    <a:pt x="7201" y="61744"/>
                    <a:pt x="5582" y="62141"/>
                  </a:cubicBezTo>
                  <a:cubicBezTo>
                    <a:pt x="-1624" y="42505"/>
                    <a:pt x="-167" y="20739"/>
                    <a:pt x="9550" y="2221"/>
                  </a:cubicBezTo>
                  <a:cubicBezTo>
                    <a:pt x="8983" y="1832"/>
                    <a:pt x="8659" y="1127"/>
                    <a:pt x="8821" y="439"/>
                  </a:cubicBezTo>
                  <a:close/>
                  <a:moveTo>
                    <a:pt x="47688" y="38820"/>
                  </a:moveTo>
                  <a:cubicBezTo>
                    <a:pt x="42182" y="42019"/>
                    <a:pt x="36352" y="44732"/>
                    <a:pt x="30360" y="46918"/>
                  </a:cubicBezTo>
                  <a:lnTo>
                    <a:pt x="28983" y="42383"/>
                  </a:lnTo>
                  <a:cubicBezTo>
                    <a:pt x="35056" y="40229"/>
                    <a:pt x="40887" y="37517"/>
                    <a:pt x="46393" y="34286"/>
                  </a:cubicBezTo>
                  <a:close/>
                  <a:moveTo>
                    <a:pt x="27040" y="62546"/>
                  </a:moveTo>
                  <a:cubicBezTo>
                    <a:pt x="22749" y="62861"/>
                    <a:pt x="18376" y="62618"/>
                    <a:pt x="14084" y="61817"/>
                  </a:cubicBezTo>
                  <a:lnTo>
                    <a:pt x="14570" y="58578"/>
                  </a:lnTo>
                  <a:cubicBezTo>
                    <a:pt x="18781" y="59371"/>
                    <a:pt x="23153" y="59671"/>
                    <a:pt x="27445" y="59469"/>
                  </a:cubicBezTo>
                  <a:close/>
                  <a:moveTo>
                    <a:pt x="23396" y="72101"/>
                  </a:moveTo>
                  <a:cubicBezTo>
                    <a:pt x="19024" y="72344"/>
                    <a:pt x="14651" y="72092"/>
                    <a:pt x="10360" y="71372"/>
                  </a:cubicBezTo>
                  <a:lnTo>
                    <a:pt x="10845" y="68214"/>
                  </a:lnTo>
                  <a:cubicBezTo>
                    <a:pt x="15137" y="68894"/>
                    <a:pt x="19428" y="69161"/>
                    <a:pt x="23720" y="69024"/>
                  </a:cubicBezTo>
                  <a:close/>
                </a:path>
              </a:pathLst>
            </a:custGeom>
            <a:solidFill>
              <a:srgbClr val="00A1E4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>
                <a:defRPr/>
              </a:pPr>
              <a:endParaRPr lang="pt-BR" sz="1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AA8AD9E2-74DB-9F97-8EF1-E11FBB0CB884}"/>
              </a:ext>
            </a:extLst>
          </p:cNvPr>
          <p:cNvGrpSpPr/>
          <p:nvPr/>
        </p:nvGrpSpPr>
        <p:grpSpPr>
          <a:xfrm>
            <a:off x="9956408" y="2657354"/>
            <a:ext cx="1250352" cy="244942"/>
            <a:chOff x="2373696" y="1327389"/>
            <a:chExt cx="913134" cy="178881"/>
          </a:xfrm>
        </p:grpSpPr>
        <p:sp>
          <p:nvSpPr>
            <p:cNvPr id="26" name="Forma Livre 16">
              <a:extLst>
                <a:ext uri="{FF2B5EF4-FFF2-40B4-BE49-F238E27FC236}">
                  <a16:creationId xmlns:a16="http://schemas.microsoft.com/office/drawing/2014/main" id="{A9327123-6A28-02F4-7856-3E51B452687E}"/>
                </a:ext>
              </a:extLst>
            </p:cNvPr>
            <p:cNvSpPr/>
            <p:nvPr/>
          </p:nvSpPr>
          <p:spPr>
            <a:xfrm>
              <a:off x="2373696" y="1367411"/>
              <a:ext cx="108463" cy="134759"/>
            </a:xfrm>
            <a:custGeom>
              <a:avLst/>
              <a:gdLst>
                <a:gd name="connsiteX0" fmla="*/ 109308 w 108463"/>
                <a:gd name="connsiteY0" fmla="*/ 438 h 134759"/>
                <a:gd name="connsiteX1" fmla="*/ 76453 w 108463"/>
                <a:gd name="connsiteY1" fmla="*/ 89468 h 134759"/>
                <a:gd name="connsiteX2" fmla="*/ 12322 w 108463"/>
                <a:gd name="connsiteY2" fmla="*/ 135198 h 134759"/>
                <a:gd name="connsiteX3" fmla="*/ 12868 w 108463"/>
                <a:gd name="connsiteY3" fmla="*/ 100764 h 134759"/>
                <a:gd name="connsiteX4" fmla="*/ 35885 w 108463"/>
                <a:gd name="connsiteY4" fmla="*/ 87707 h 134759"/>
                <a:gd name="connsiteX5" fmla="*/ 844 w 108463"/>
                <a:gd name="connsiteY5" fmla="*/ 438 h 134759"/>
                <a:gd name="connsiteX6" fmla="*/ 45238 w 108463"/>
                <a:gd name="connsiteY6" fmla="*/ 438 h 134759"/>
                <a:gd name="connsiteX7" fmla="*/ 51978 w 108463"/>
                <a:gd name="connsiteY7" fmla="*/ 29285 h 134759"/>
                <a:gd name="connsiteX8" fmla="*/ 55804 w 108463"/>
                <a:gd name="connsiteY8" fmla="*/ 48293 h 134759"/>
                <a:gd name="connsiteX9" fmla="*/ 56351 w 108463"/>
                <a:gd name="connsiteY9" fmla="*/ 48293 h 134759"/>
                <a:gd name="connsiteX10" fmla="*/ 59995 w 108463"/>
                <a:gd name="connsiteY10" fmla="*/ 29285 h 134759"/>
                <a:gd name="connsiteX11" fmla="*/ 66432 w 108463"/>
                <a:gd name="connsiteY11" fmla="*/ 438 h 13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463" h="134759">
                  <a:moveTo>
                    <a:pt x="109308" y="438"/>
                  </a:moveTo>
                  <a:lnTo>
                    <a:pt x="76453" y="89468"/>
                  </a:lnTo>
                  <a:cubicBezTo>
                    <a:pt x="65096" y="119833"/>
                    <a:pt x="48881" y="134651"/>
                    <a:pt x="12322" y="135198"/>
                  </a:cubicBezTo>
                  <a:lnTo>
                    <a:pt x="12868" y="100764"/>
                  </a:lnTo>
                  <a:cubicBezTo>
                    <a:pt x="25014" y="100764"/>
                    <a:pt x="31695" y="96391"/>
                    <a:pt x="35885" y="87707"/>
                  </a:cubicBezTo>
                  <a:lnTo>
                    <a:pt x="844" y="438"/>
                  </a:lnTo>
                  <a:lnTo>
                    <a:pt x="45238" y="438"/>
                  </a:lnTo>
                  <a:lnTo>
                    <a:pt x="51978" y="29285"/>
                  </a:lnTo>
                  <a:cubicBezTo>
                    <a:pt x="53072" y="34507"/>
                    <a:pt x="54711" y="42342"/>
                    <a:pt x="55804" y="48293"/>
                  </a:cubicBezTo>
                  <a:lnTo>
                    <a:pt x="56351" y="48293"/>
                  </a:lnTo>
                  <a:cubicBezTo>
                    <a:pt x="57262" y="42220"/>
                    <a:pt x="58720" y="34872"/>
                    <a:pt x="59995" y="29285"/>
                  </a:cubicBezTo>
                  <a:lnTo>
                    <a:pt x="66432" y="438"/>
                  </a:ln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>
                <a:defRPr/>
              </a:pPr>
              <a:endParaRPr lang="pt-BR" sz="2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27" name="Forma Livre 17">
              <a:extLst>
                <a:ext uri="{FF2B5EF4-FFF2-40B4-BE49-F238E27FC236}">
                  <a16:creationId xmlns:a16="http://schemas.microsoft.com/office/drawing/2014/main" id="{5637147D-C10F-848C-82A5-5970A613054B}"/>
                </a:ext>
              </a:extLst>
            </p:cNvPr>
            <p:cNvSpPr/>
            <p:nvPr/>
          </p:nvSpPr>
          <p:spPr>
            <a:xfrm>
              <a:off x="2480702" y="1364495"/>
              <a:ext cx="97167" cy="99597"/>
            </a:xfrm>
            <a:custGeom>
              <a:avLst/>
              <a:gdLst>
                <a:gd name="connsiteX0" fmla="*/ 844 w 97167"/>
                <a:gd name="connsiteY0" fmla="*/ 50297 h 99597"/>
                <a:gd name="connsiteX1" fmla="*/ 49428 w 97167"/>
                <a:gd name="connsiteY1" fmla="*/ 438 h 99597"/>
                <a:gd name="connsiteX2" fmla="*/ 98012 w 97167"/>
                <a:gd name="connsiteY2" fmla="*/ 50297 h 99597"/>
                <a:gd name="connsiteX3" fmla="*/ 49428 w 97167"/>
                <a:gd name="connsiteY3" fmla="*/ 100035 h 99597"/>
                <a:gd name="connsiteX4" fmla="*/ 844 w 97167"/>
                <a:gd name="connsiteY4" fmla="*/ 50297 h 99597"/>
                <a:gd name="connsiteX5" fmla="*/ 56594 w 97167"/>
                <a:gd name="connsiteY5" fmla="*/ 50297 h 99597"/>
                <a:gd name="connsiteX6" fmla="*/ 49489 w 97167"/>
                <a:gd name="connsiteY6" fmla="*/ 31289 h 99597"/>
                <a:gd name="connsiteX7" fmla="*/ 42323 w 97167"/>
                <a:gd name="connsiteY7" fmla="*/ 50297 h 99597"/>
                <a:gd name="connsiteX8" fmla="*/ 49489 w 97167"/>
                <a:gd name="connsiteY8" fmla="*/ 69184 h 99597"/>
                <a:gd name="connsiteX9" fmla="*/ 56594 w 97167"/>
                <a:gd name="connsiteY9" fmla="*/ 50297 h 9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167" h="99597">
                  <a:moveTo>
                    <a:pt x="844" y="50297"/>
                  </a:moveTo>
                  <a:cubicBezTo>
                    <a:pt x="844" y="19143"/>
                    <a:pt x="19063" y="438"/>
                    <a:pt x="49428" y="438"/>
                  </a:cubicBezTo>
                  <a:cubicBezTo>
                    <a:pt x="79793" y="438"/>
                    <a:pt x="98012" y="19143"/>
                    <a:pt x="98012" y="50297"/>
                  </a:cubicBezTo>
                  <a:cubicBezTo>
                    <a:pt x="98012" y="81452"/>
                    <a:pt x="79793" y="100035"/>
                    <a:pt x="49428" y="100035"/>
                  </a:cubicBezTo>
                  <a:cubicBezTo>
                    <a:pt x="19063" y="100035"/>
                    <a:pt x="844" y="81513"/>
                    <a:pt x="844" y="50297"/>
                  </a:cubicBezTo>
                  <a:close/>
                  <a:moveTo>
                    <a:pt x="56594" y="50297"/>
                  </a:moveTo>
                  <a:cubicBezTo>
                    <a:pt x="56594" y="36876"/>
                    <a:pt x="54408" y="31289"/>
                    <a:pt x="49489" y="31289"/>
                  </a:cubicBezTo>
                  <a:cubicBezTo>
                    <a:pt x="44570" y="31289"/>
                    <a:pt x="42323" y="36876"/>
                    <a:pt x="42323" y="50297"/>
                  </a:cubicBezTo>
                  <a:cubicBezTo>
                    <a:pt x="42323" y="63719"/>
                    <a:pt x="44509" y="69184"/>
                    <a:pt x="49489" y="69184"/>
                  </a:cubicBezTo>
                  <a:cubicBezTo>
                    <a:pt x="54469" y="69184"/>
                    <a:pt x="56594" y="63536"/>
                    <a:pt x="56594" y="50297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>
                <a:defRPr/>
              </a:pPr>
              <a:endParaRPr lang="pt-BR" sz="2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28" name="Forma Livre 18">
              <a:extLst>
                <a:ext uri="{FF2B5EF4-FFF2-40B4-BE49-F238E27FC236}">
                  <a16:creationId xmlns:a16="http://schemas.microsoft.com/office/drawing/2014/main" id="{3925E2EA-6450-4376-A6CA-5DC031B24572}"/>
                </a:ext>
              </a:extLst>
            </p:cNvPr>
            <p:cNvSpPr/>
            <p:nvPr/>
          </p:nvSpPr>
          <p:spPr>
            <a:xfrm>
              <a:off x="2589044" y="1367411"/>
              <a:ext cx="94374" cy="95777"/>
            </a:xfrm>
            <a:custGeom>
              <a:avLst/>
              <a:gdLst>
                <a:gd name="connsiteX0" fmla="*/ 844 w 94374"/>
                <a:gd name="connsiteY0" fmla="*/ 63536 h 95777"/>
                <a:gd name="connsiteX1" fmla="*/ 844 w 94374"/>
                <a:gd name="connsiteY1" fmla="*/ 438 h 95777"/>
                <a:gd name="connsiteX2" fmla="*/ 41776 w 94374"/>
                <a:gd name="connsiteY2" fmla="*/ 438 h 95777"/>
                <a:gd name="connsiteX3" fmla="*/ 41776 w 94374"/>
                <a:gd name="connsiteY3" fmla="*/ 55581 h 95777"/>
                <a:gd name="connsiteX4" fmla="*/ 46513 w 94374"/>
                <a:gd name="connsiteY4" fmla="*/ 63719 h 95777"/>
                <a:gd name="connsiteX5" fmla="*/ 54165 w 94374"/>
                <a:gd name="connsiteY5" fmla="*/ 51026 h 95777"/>
                <a:gd name="connsiteX6" fmla="*/ 54165 w 94374"/>
                <a:gd name="connsiteY6" fmla="*/ 438 h 95777"/>
                <a:gd name="connsiteX7" fmla="*/ 95218 w 94374"/>
                <a:gd name="connsiteY7" fmla="*/ 438 h 95777"/>
                <a:gd name="connsiteX8" fmla="*/ 95218 w 94374"/>
                <a:gd name="connsiteY8" fmla="*/ 94205 h 95777"/>
                <a:gd name="connsiteX9" fmla="*/ 61999 w 94374"/>
                <a:gd name="connsiteY9" fmla="*/ 94205 h 95777"/>
                <a:gd name="connsiteX10" fmla="*/ 60541 w 94374"/>
                <a:gd name="connsiteY10" fmla="*/ 82970 h 95777"/>
                <a:gd name="connsiteX11" fmla="*/ 59995 w 94374"/>
                <a:gd name="connsiteY11" fmla="*/ 82970 h 95777"/>
                <a:gd name="connsiteX12" fmla="*/ 27990 w 94374"/>
                <a:gd name="connsiteY12" fmla="*/ 96209 h 95777"/>
                <a:gd name="connsiteX13" fmla="*/ 844 w 94374"/>
                <a:gd name="connsiteY13" fmla="*/ 63536 h 95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74" h="95777">
                  <a:moveTo>
                    <a:pt x="844" y="63536"/>
                  </a:moveTo>
                  <a:lnTo>
                    <a:pt x="844" y="438"/>
                  </a:lnTo>
                  <a:lnTo>
                    <a:pt x="41776" y="438"/>
                  </a:lnTo>
                  <a:lnTo>
                    <a:pt x="41776" y="55581"/>
                  </a:lnTo>
                  <a:cubicBezTo>
                    <a:pt x="41776" y="61654"/>
                    <a:pt x="42869" y="63719"/>
                    <a:pt x="46513" y="63719"/>
                  </a:cubicBezTo>
                  <a:cubicBezTo>
                    <a:pt x="51614" y="63719"/>
                    <a:pt x="54165" y="59407"/>
                    <a:pt x="54165" y="51026"/>
                  </a:cubicBezTo>
                  <a:lnTo>
                    <a:pt x="54165" y="438"/>
                  </a:lnTo>
                  <a:lnTo>
                    <a:pt x="95218" y="438"/>
                  </a:lnTo>
                  <a:lnTo>
                    <a:pt x="95218" y="94205"/>
                  </a:lnTo>
                  <a:lnTo>
                    <a:pt x="61999" y="94205"/>
                  </a:lnTo>
                  <a:lnTo>
                    <a:pt x="60541" y="82970"/>
                  </a:lnTo>
                  <a:lnTo>
                    <a:pt x="59995" y="82970"/>
                  </a:lnTo>
                  <a:cubicBezTo>
                    <a:pt x="51614" y="91618"/>
                    <a:pt x="40033" y="96409"/>
                    <a:pt x="27990" y="96209"/>
                  </a:cubicBezTo>
                  <a:cubicBezTo>
                    <a:pt x="10743" y="96209"/>
                    <a:pt x="844" y="85521"/>
                    <a:pt x="844" y="63536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>
                <a:defRPr/>
              </a:pPr>
              <a:endParaRPr lang="pt-BR" sz="2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29" name="Forma Livre 19">
              <a:extLst>
                <a:ext uri="{FF2B5EF4-FFF2-40B4-BE49-F238E27FC236}">
                  <a16:creationId xmlns:a16="http://schemas.microsoft.com/office/drawing/2014/main" id="{0BBEF550-2E38-E68A-FBBD-C305AA3EFDDE}"/>
                </a:ext>
              </a:extLst>
            </p:cNvPr>
            <p:cNvSpPr/>
            <p:nvPr/>
          </p:nvSpPr>
          <p:spPr>
            <a:xfrm>
              <a:off x="2698115" y="1327632"/>
              <a:ext cx="58118" cy="135570"/>
            </a:xfrm>
            <a:custGeom>
              <a:avLst/>
              <a:gdLst>
                <a:gd name="connsiteX0" fmla="*/ 844 w 58118"/>
                <a:gd name="connsiteY0" fmla="*/ 101128 h 135570"/>
                <a:gd name="connsiteX1" fmla="*/ 844 w 58118"/>
                <a:gd name="connsiteY1" fmla="*/ 438 h 135570"/>
                <a:gd name="connsiteX2" fmla="*/ 41776 w 58118"/>
                <a:gd name="connsiteY2" fmla="*/ 438 h 135570"/>
                <a:gd name="connsiteX3" fmla="*/ 41776 w 58118"/>
                <a:gd name="connsiteY3" fmla="*/ 92080 h 135570"/>
                <a:gd name="connsiteX4" fmla="*/ 50521 w 58118"/>
                <a:gd name="connsiteY4" fmla="*/ 103679 h 135570"/>
                <a:gd name="connsiteX5" fmla="*/ 58963 w 58118"/>
                <a:gd name="connsiteY5" fmla="*/ 102404 h 135570"/>
                <a:gd name="connsiteX6" fmla="*/ 58963 w 58118"/>
                <a:gd name="connsiteY6" fmla="*/ 131615 h 135570"/>
                <a:gd name="connsiteX7" fmla="*/ 33152 w 58118"/>
                <a:gd name="connsiteY7" fmla="*/ 135987 h 135570"/>
                <a:gd name="connsiteX8" fmla="*/ 844 w 58118"/>
                <a:gd name="connsiteY8" fmla="*/ 101128 h 13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18" h="135570">
                  <a:moveTo>
                    <a:pt x="844" y="101128"/>
                  </a:moveTo>
                  <a:lnTo>
                    <a:pt x="844" y="438"/>
                  </a:lnTo>
                  <a:lnTo>
                    <a:pt x="41776" y="438"/>
                  </a:lnTo>
                  <a:lnTo>
                    <a:pt x="41776" y="92080"/>
                  </a:lnTo>
                  <a:cubicBezTo>
                    <a:pt x="41776" y="100035"/>
                    <a:pt x="44509" y="103679"/>
                    <a:pt x="50521" y="103679"/>
                  </a:cubicBezTo>
                  <a:cubicBezTo>
                    <a:pt x="53376" y="103594"/>
                    <a:pt x="56211" y="103169"/>
                    <a:pt x="58963" y="102404"/>
                  </a:cubicBezTo>
                  <a:lnTo>
                    <a:pt x="58963" y="131615"/>
                  </a:lnTo>
                  <a:cubicBezTo>
                    <a:pt x="50722" y="134724"/>
                    <a:pt x="41958" y="136206"/>
                    <a:pt x="33152" y="135987"/>
                  </a:cubicBezTo>
                  <a:cubicBezTo>
                    <a:pt x="11958" y="135987"/>
                    <a:pt x="844" y="124024"/>
                    <a:pt x="844" y="101128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>
                <a:defRPr/>
              </a:pPr>
              <a:endParaRPr lang="pt-BR" sz="2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30" name="Forma Livre 20">
              <a:extLst>
                <a:ext uri="{FF2B5EF4-FFF2-40B4-BE49-F238E27FC236}">
                  <a16:creationId xmlns:a16="http://schemas.microsoft.com/office/drawing/2014/main" id="{409843CD-64E5-ED9E-88B5-A2C7B3A7BAE5}"/>
                </a:ext>
              </a:extLst>
            </p:cNvPr>
            <p:cNvSpPr/>
            <p:nvPr/>
          </p:nvSpPr>
          <p:spPr>
            <a:xfrm>
              <a:off x="2761881" y="1365103"/>
              <a:ext cx="90791" cy="98167"/>
            </a:xfrm>
            <a:custGeom>
              <a:avLst/>
              <a:gdLst>
                <a:gd name="connsiteX0" fmla="*/ 90907 w 90791"/>
                <a:gd name="connsiteY0" fmla="*/ 59710 h 98167"/>
                <a:gd name="connsiteX1" fmla="*/ 41412 w 90791"/>
                <a:gd name="connsiteY1" fmla="*/ 59710 h 98167"/>
                <a:gd name="connsiteX2" fmla="*/ 59631 w 90791"/>
                <a:gd name="connsiteY2" fmla="*/ 70945 h 98167"/>
                <a:gd name="connsiteX3" fmla="*/ 85259 w 90791"/>
                <a:gd name="connsiteY3" fmla="*/ 66391 h 98167"/>
                <a:gd name="connsiteX4" fmla="*/ 85259 w 90791"/>
                <a:gd name="connsiteY4" fmla="*/ 91047 h 98167"/>
                <a:gd name="connsiteX5" fmla="*/ 49792 w 90791"/>
                <a:gd name="connsiteY5" fmla="*/ 98517 h 98167"/>
                <a:gd name="connsiteX6" fmla="*/ 844 w 90791"/>
                <a:gd name="connsiteY6" fmla="*/ 49933 h 98167"/>
                <a:gd name="connsiteX7" fmla="*/ 48517 w 90791"/>
                <a:gd name="connsiteY7" fmla="*/ 438 h 98167"/>
                <a:gd name="connsiteX8" fmla="*/ 91635 w 90791"/>
                <a:gd name="connsiteY8" fmla="*/ 47261 h 98167"/>
                <a:gd name="connsiteX9" fmla="*/ 90907 w 90791"/>
                <a:gd name="connsiteY9" fmla="*/ 59710 h 98167"/>
                <a:gd name="connsiteX10" fmla="*/ 41047 w 90791"/>
                <a:gd name="connsiteY10" fmla="*/ 40641 h 98167"/>
                <a:gd name="connsiteX11" fmla="*/ 55258 w 90791"/>
                <a:gd name="connsiteY11" fmla="*/ 40641 h 98167"/>
                <a:gd name="connsiteX12" fmla="*/ 48517 w 90791"/>
                <a:gd name="connsiteY12" fmla="*/ 27402 h 98167"/>
                <a:gd name="connsiteX13" fmla="*/ 41047 w 90791"/>
                <a:gd name="connsiteY13" fmla="*/ 40641 h 9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0791" h="98167">
                  <a:moveTo>
                    <a:pt x="90907" y="59710"/>
                  </a:moveTo>
                  <a:lnTo>
                    <a:pt x="41412" y="59710"/>
                  </a:lnTo>
                  <a:cubicBezTo>
                    <a:pt x="41776" y="66937"/>
                    <a:pt x="48335" y="70945"/>
                    <a:pt x="59631" y="70945"/>
                  </a:cubicBezTo>
                  <a:cubicBezTo>
                    <a:pt x="68382" y="71055"/>
                    <a:pt x="77078" y="69506"/>
                    <a:pt x="85259" y="66391"/>
                  </a:cubicBezTo>
                  <a:lnTo>
                    <a:pt x="85259" y="91047"/>
                  </a:lnTo>
                  <a:cubicBezTo>
                    <a:pt x="74279" y="96555"/>
                    <a:pt x="62060" y="99130"/>
                    <a:pt x="49792" y="98517"/>
                  </a:cubicBezTo>
                  <a:cubicBezTo>
                    <a:pt x="18759" y="98517"/>
                    <a:pt x="844" y="80298"/>
                    <a:pt x="844" y="49933"/>
                  </a:cubicBezTo>
                  <a:cubicBezTo>
                    <a:pt x="844" y="19568"/>
                    <a:pt x="19063" y="438"/>
                    <a:pt x="48517" y="438"/>
                  </a:cubicBezTo>
                  <a:cubicBezTo>
                    <a:pt x="75906" y="438"/>
                    <a:pt x="91635" y="17685"/>
                    <a:pt x="91635" y="47261"/>
                  </a:cubicBezTo>
                  <a:cubicBezTo>
                    <a:pt x="91635" y="51421"/>
                    <a:pt x="91392" y="55581"/>
                    <a:pt x="90907" y="59710"/>
                  </a:cubicBezTo>
                  <a:close/>
                  <a:moveTo>
                    <a:pt x="41047" y="40641"/>
                  </a:moveTo>
                  <a:lnTo>
                    <a:pt x="55258" y="40641"/>
                  </a:lnTo>
                  <a:cubicBezTo>
                    <a:pt x="55622" y="31228"/>
                    <a:pt x="53436" y="27402"/>
                    <a:pt x="48517" y="27402"/>
                  </a:cubicBezTo>
                  <a:cubicBezTo>
                    <a:pt x="43598" y="27402"/>
                    <a:pt x="40865" y="31410"/>
                    <a:pt x="41047" y="40641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>
                <a:defRPr/>
              </a:pPr>
              <a:endParaRPr lang="pt-BR" sz="2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31" name="Forma Livre 21">
              <a:extLst>
                <a:ext uri="{FF2B5EF4-FFF2-40B4-BE49-F238E27FC236}">
                  <a16:creationId xmlns:a16="http://schemas.microsoft.com/office/drawing/2014/main" id="{0E1297A3-9223-9013-E868-BB1C01DF01F0}"/>
                </a:ext>
              </a:extLst>
            </p:cNvPr>
            <p:cNvSpPr/>
            <p:nvPr/>
          </p:nvSpPr>
          <p:spPr>
            <a:xfrm>
              <a:off x="2860397" y="1365406"/>
              <a:ext cx="93268" cy="97916"/>
            </a:xfrm>
            <a:custGeom>
              <a:avLst/>
              <a:gdLst>
                <a:gd name="connsiteX0" fmla="*/ 94113 w 93268"/>
                <a:gd name="connsiteY0" fmla="*/ 41613 h 97916"/>
                <a:gd name="connsiteX1" fmla="*/ 94113 w 93268"/>
                <a:gd name="connsiteY1" fmla="*/ 96270 h 97916"/>
                <a:gd name="connsiteX2" fmla="*/ 60711 w 93268"/>
                <a:gd name="connsiteY2" fmla="*/ 96270 h 97916"/>
                <a:gd name="connsiteX3" fmla="*/ 59072 w 93268"/>
                <a:gd name="connsiteY3" fmla="*/ 84853 h 97916"/>
                <a:gd name="connsiteX4" fmla="*/ 58707 w 93268"/>
                <a:gd name="connsiteY4" fmla="*/ 84853 h 97916"/>
                <a:gd name="connsiteX5" fmla="*/ 27978 w 93268"/>
                <a:gd name="connsiteY5" fmla="*/ 98274 h 97916"/>
                <a:gd name="connsiteX6" fmla="*/ 923 w 93268"/>
                <a:gd name="connsiteY6" fmla="*/ 75203 h 97916"/>
                <a:gd name="connsiteX7" fmla="*/ 953 w 93268"/>
                <a:gd name="connsiteY7" fmla="*/ 70885 h 97916"/>
                <a:gd name="connsiteX8" fmla="*/ 41703 w 93268"/>
                <a:gd name="connsiteY8" fmla="*/ 38941 h 97916"/>
                <a:gd name="connsiteX9" fmla="*/ 52817 w 93268"/>
                <a:gd name="connsiteY9" fmla="*/ 39487 h 97916"/>
                <a:gd name="connsiteX10" fmla="*/ 36966 w 93268"/>
                <a:gd name="connsiteY10" fmla="*/ 30256 h 97916"/>
                <a:gd name="connsiteX11" fmla="*/ 8970 w 93268"/>
                <a:gd name="connsiteY11" fmla="*/ 36329 h 97916"/>
                <a:gd name="connsiteX12" fmla="*/ 8970 w 93268"/>
                <a:gd name="connsiteY12" fmla="*/ 8394 h 97916"/>
                <a:gd name="connsiteX13" fmla="*/ 46258 w 93268"/>
                <a:gd name="connsiteY13" fmla="*/ 438 h 97916"/>
                <a:gd name="connsiteX14" fmla="*/ 94113 w 93268"/>
                <a:gd name="connsiteY14" fmla="*/ 41613 h 97916"/>
                <a:gd name="connsiteX15" fmla="*/ 53181 w 93268"/>
                <a:gd name="connsiteY15" fmla="*/ 63719 h 97916"/>
                <a:gd name="connsiteX16" fmla="*/ 53181 w 93268"/>
                <a:gd name="connsiteY16" fmla="*/ 56310 h 97916"/>
                <a:gd name="connsiteX17" fmla="*/ 49355 w 93268"/>
                <a:gd name="connsiteY17" fmla="*/ 55945 h 97916"/>
                <a:gd name="connsiteX18" fmla="*/ 41339 w 93268"/>
                <a:gd name="connsiteY18" fmla="*/ 65723 h 97916"/>
                <a:gd name="connsiteX19" fmla="*/ 46804 w 93268"/>
                <a:gd name="connsiteY19" fmla="*/ 73010 h 97916"/>
                <a:gd name="connsiteX20" fmla="*/ 53181 w 93268"/>
                <a:gd name="connsiteY20" fmla="*/ 63719 h 9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268" h="97916">
                  <a:moveTo>
                    <a:pt x="94113" y="41613"/>
                  </a:moveTo>
                  <a:lnTo>
                    <a:pt x="94113" y="96270"/>
                  </a:lnTo>
                  <a:lnTo>
                    <a:pt x="60711" y="96270"/>
                  </a:lnTo>
                  <a:lnTo>
                    <a:pt x="59072" y="84853"/>
                  </a:lnTo>
                  <a:lnTo>
                    <a:pt x="58707" y="84853"/>
                  </a:lnTo>
                  <a:cubicBezTo>
                    <a:pt x="51110" y="93859"/>
                    <a:pt x="39754" y="98821"/>
                    <a:pt x="27978" y="98274"/>
                  </a:cubicBezTo>
                  <a:cubicBezTo>
                    <a:pt x="14138" y="99373"/>
                    <a:pt x="2022" y="89043"/>
                    <a:pt x="923" y="75203"/>
                  </a:cubicBezTo>
                  <a:cubicBezTo>
                    <a:pt x="807" y="73763"/>
                    <a:pt x="820" y="72318"/>
                    <a:pt x="953" y="70885"/>
                  </a:cubicBezTo>
                  <a:cubicBezTo>
                    <a:pt x="953" y="50358"/>
                    <a:pt x="15954" y="38941"/>
                    <a:pt x="41703" y="38941"/>
                  </a:cubicBezTo>
                  <a:cubicBezTo>
                    <a:pt x="45414" y="38892"/>
                    <a:pt x="49124" y="39074"/>
                    <a:pt x="52817" y="39487"/>
                  </a:cubicBezTo>
                  <a:cubicBezTo>
                    <a:pt x="52088" y="32989"/>
                    <a:pt x="47715" y="30256"/>
                    <a:pt x="36966" y="30256"/>
                  </a:cubicBezTo>
                  <a:cubicBezTo>
                    <a:pt x="27335" y="30511"/>
                    <a:pt x="17842" y="32570"/>
                    <a:pt x="8970" y="36329"/>
                  </a:cubicBezTo>
                  <a:lnTo>
                    <a:pt x="8970" y="8394"/>
                  </a:lnTo>
                  <a:cubicBezTo>
                    <a:pt x="20739" y="3268"/>
                    <a:pt x="33419" y="559"/>
                    <a:pt x="46258" y="438"/>
                  </a:cubicBezTo>
                  <a:cubicBezTo>
                    <a:pt x="80084" y="438"/>
                    <a:pt x="94113" y="12220"/>
                    <a:pt x="94113" y="41613"/>
                  </a:cubicBezTo>
                  <a:close/>
                  <a:moveTo>
                    <a:pt x="53181" y="63719"/>
                  </a:moveTo>
                  <a:lnTo>
                    <a:pt x="53181" y="56310"/>
                  </a:lnTo>
                  <a:cubicBezTo>
                    <a:pt x="51918" y="56079"/>
                    <a:pt x="50636" y="55957"/>
                    <a:pt x="49355" y="55945"/>
                  </a:cubicBezTo>
                  <a:cubicBezTo>
                    <a:pt x="44254" y="55945"/>
                    <a:pt x="41339" y="59407"/>
                    <a:pt x="41339" y="65723"/>
                  </a:cubicBezTo>
                  <a:cubicBezTo>
                    <a:pt x="41339" y="70460"/>
                    <a:pt x="43160" y="73010"/>
                    <a:pt x="46804" y="73010"/>
                  </a:cubicBezTo>
                  <a:cubicBezTo>
                    <a:pt x="50448" y="73010"/>
                    <a:pt x="53181" y="69367"/>
                    <a:pt x="53181" y="63719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>
                <a:defRPr/>
              </a:pPr>
              <a:endParaRPr lang="pt-BR" sz="2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32" name="Forma Livre 22">
              <a:extLst>
                <a:ext uri="{FF2B5EF4-FFF2-40B4-BE49-F238E27FC236}">
                  <a16:creationId xmlns:a16="http://schemas.microsoft.com/office/drawing/2014/main" id="{8BBE6E77-68AC-9D9C-4806-38637FFD3400}"/>
                </a:ext>
              </a:extLst>
            </p:cNvPr>
            <p:cNvSpPr/>
            <p:nvPr/>
          </p:nvSpPr>
          <p:spPr>
            <a:xfrm>
              <a:off x="2964841" y="1327389"/>
              <a:ext cx="96621" cy="135611"/>
            </a:xfrm>
            <a:custGeom>
              <a:avLst/>
              <a:gdLst>
                <a:gd name="connsiteX0" fmla="*/ 844 w 96621"/>
                <a:gd name="connsiteY0" fmla="*/ 87403 h 135611"/>
                <a:gd name="connsiteX1" fmla="*/ 34974 w 96621"/>
                <a:gd name="connsiteY1" fmla="*/ 38273 h 135611"/>
                <a:gd name="connsiteX2" fmla="*/ 56715 w 96621"/>
                <a:gd name="connsiteY2" fmla="*/ 44346 h 135611"/>
                <a:gd name="connsiteX3" fmla="*/ 57080 w 96621"/>
                <a:gd name="connsiteY3" fmla="*/ 44346 h 135611"/>
                <a:gd name="connsiteX4" fmla="*/ 56533 w 96621"/>
                <a:gd name="connsiteY4" fmla="*/ 28556 h 135611"/>
                <a:gd name="connsiteX5" fmla="*/ 56533 w 96621"/>
                <a:gd name="connsiteY5" fmla="*/ 438 h 135611"/>
                <a:gd name="connsiteX6" fmla="*/ 97465 w 96621"/>
                <a:gd name="connsiteY6" fmla="*/ 438 h 135611"/>
                <a:gd name="connsiteX7" fmla="*/ 97465 w 96621"/>
                <a:gd name="connsiteY7" fmla="*/ 134044 h 135611"/>
                <a:gd name="connsiteX8" fmla="*/ 64246 w 96621"/>
                <a:gd name="connsiteY8" fmla="*/ 134044 h 135611"/>
                <a:gd name="connsiteX9" fmla="*/ 62728 w 96621"/>
                <a:gd name="connsiteY9" fmla="*/ 122809 h 135611"/>
                <a:gd name="connsiteX10" fmla="*/ 62181 w 96621"/>
                <a:gd name="connsiteY10" fmla="*/ 122809 h 135611"/>
                <a:gd name="connsiteX11" fmla="*/ 36432 w 96621"/>
                <a:gd name="connsiteY11" fmla="*/ 136048 h 135611"/>
                <a:gd name="connsiteX12" fmla="*/ 844 w 96621"/>
                <a:gd name="connsiteY12" fmla="*/ 87403 h 135611"/>
                <a:gd name="connsiteX13" fmla="*/ 56898 w 96621"/>
                <a:gd name="connsiteY13" fmla="*/ 87403 h 135611"/>
                <a:gd name="connsiteX14" fmla="*/ 49610 w 96621"/>
                <a:gd name="connsiteY14" fmla="*/ 68395 h 135611"/>
                <a:gd name="connsiteX15" fmla="*/ 42322 w 96621"/>
                <a:gd name="connsiteY15" fmla="*/ 87403 h 135611"/>
                <a:gd name="connsiteX16" fmla="*/ 49610 w 96621"/>
                <a:gd name="connsiteY16" fmla="*/ 106655 h 135611"/>
                <a:gd name="connsiteX17" fmla="*/ 56898 w 96621"/>
                <a:gd name="connsiteY17" fmla="*/ 87221 h 13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621" h="135611">
                  <a:moveTo>
                    <a:pt x="844" y="87403"/>
                  </a:moveTo>
                  <a:cubicBezTo>
                    <a:pt x="844" y="55338"/>
                    <a:pt x="12504" y="38273"/>
                    <a:pt x="34974" y="38273"/>
                  </a:cubicBezTo>
                  <a:cubicBezTo>
                    <a:pt x="42687" y="37890"/>
                    <a:pt x="50320" y="40022"/>
                    <a:pt x="56715" y="44346"/>
                  </a:cubicBezTo>
                  <a:lnTo>
                    <a:pt x="57080" y="44346"/>
                  </a:lnTo>
                  <a:cubicBezTo>
                    <a:pt x="56715" y="40581"/>
                    <a:pt x="56533" y="36390"/>
                    <a:pt x="56533" y="28556"/>
                  </a:cubicBezTo>
                  <a:lnTo>
                    <a:pt x="56533" y="438"/>
                  </a:lnTo>
                  <a:lnTo>
                    <a:pt x="97465" y="438"/>
                  </a:lnTo>
                  <a:lnTo>
                    <a:pt x="97465" y="134044"/>
                  </a:lnTo>
                  <a:lnTo>
                    <a:pt x="64246" y="134044"/>
                  </a:lnTo>
                  <a:lnTo>
                    <a:pt x="62728" y="122809"/>
                  </a:lnTo>
                  <a:lnTo>
                    <a:pt x="62181" y="122809"/>
                  </a:lnTo>
                  <a:cubicBezTo>
                    <a:pt x="56217" y="131099"/>
                    <a:pt x="46640" y="136024"/>
                    <a:pt x="36432" y="136048"/>
                  </a:cubicBezTo>
                  <a:cubicBezTo>
                    <a:pt x="12504" y="136230"/>
                    <a:pt x="844" y="118619"/>
                    <a:pt x="844" y="87403"/>
                  </a:cubicBezTo>
                  <a:close/>
                  <a:moveTo>
                    <a:pt x="56898" y="87403"/>
                  </a:moveTo>
                  <a:cubicBezTo>
                    <a:pt x="56898" y="74164"/>
                    <a:pt x="54711" y="68395"/>
                    <a:pt x="49610" y="68395"/>
                  </a:cubicBezTo>
                  <a:cubicBezTo>
                    <a:pt x="44509" y="68395"/>
                    <a:pt x="42322" y="73982"/>
                    <a:pt x="42322" y="87403"/>
                  </a:cubicBezTo>
                  <a:cubicBezTo>
                    <a:pt x="42322" y="100825"/>
                    <a:pt x="44509" y="106655"/>
                    <a:pt x="49610" y="106655"/>
                  </a:cubicBezTo>
                  <a:cubicBezTo>
                    <a:pt x="54711" y="106655"/>
                    <a:pt x="56898" y="100642"/>
                    <a:pt x="56898" y="87221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>
                <a:defRPr/>
              </a:pPr>
              <a:endParaRPr lang="pt-BR" sz="2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33" name="Forma Livre 23">
              <a:extLst>
                <a:ext uri="{FF2B5EF4-FFF2-40B4-BE49-F238E27FC236}">
                  <a16:creationId xmlns:a16="http://schemas.microsoft.com/office/drawing/2014/main" id="{343D7BD6-607F-1B51-0F1E-27B375077C67}"/>
                </a:ext>
              </a:extLst>
            </p:cNvPr>
            <p:cNvSpPr/>
            <p:nvPr/>
          </p:nvSpPr>
          <p:spPr>
            <a:xfrm>
              <a:off x="3073061" y="1365103"/>
              <a:ext cx="90792" cy="98167"/>
            </a:xfrm>
            <a:custGeom>
              <a:avLst/>
              <a:gdLst>
                <a:gd name="connsiteX0" fmla="*/ 90967 w 90792"/>
                <a:gd name="connsiteY0" fmla="*/ 59710 h 98167"/>
                <a:gd name="connsiteX1" fmla="*/ 41412 w 90792"/>
                <a:gd name="connsiteY1" fmla="*/ 59710 h 98167"/>
                <a:gd name="connsiteX2" fmla="*/ 59631 w 90792"/>
                <a:gd name="connsiteY2" fmla="*/ 70945 h 98167"/>
                <a:gd name="connsiteX3" fmla="*/ 85198 w 90792"/>
                <a:gd name="connsiteY3" fmla="*/ 66391 h 98167"/>
                <a:gd name="connsiteX4" fmla="*/ 85198 w 90792"/>
                <a:gd name="connsiteY4" fmla="*/ 91047 h 98167"/>
                <a:gd name="connsiteX5" fmla="*/ 49792 w 90792"/>
                <a:gd name="connsiteY5" fmla="*/ 98517 h 98167"/>
                <a:gd name="connsiteX6" fmla="*/ 844 w 90792"/>
                <a:gd name="connsiteY6" fmla="*/ 49933 h 98167"/>
                <a:gd name="connsiteX7" fmla="*/ 48517 w 90792"/>
                <a:gd name="connsiteY7" fmla="*/ 438 h 98167"/>
                <a:gd name="connsiteX8" fmla="*/ 91635 w 90792"/>
                <a:gd name="connsiteY8" fmla="*/ 47261 h 98167"/>
                <a:gd name="connsiteX9" fmla="*/ 90967 w 90792"/>
                <a:gd name="connsiteY9" fmla="*/ 59710 h 98167"/>
                <a:gd name="connsiteX10" fmla="*/ 41048 w 90792"/>
                <a:gd name="connsiteY10" fmla="*/ 40641 h 98167"/>
                <a:gd name="connsiteX11" fmla="*/ 55319 w 90792"/>
                <a:gd name="connsiteY11" fmla="*/ 40641 h 98167"/>
                <a:gd name="connsiteX12" fmla="*/ 48578 w 90792"/>
                <a:gd name="connsiteY12" fmla="*/ 27402 h 98167"/>
                <a:gd name="connsiteX13" fmla="*/ 41108 w 90792"/>
                <a:gd name="connsiteY13" fmla="*/ 40641 h 9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0792" h="98167">
                  <a:moveTo>
                    <a:pt x="90967" y="59710"/>
                  </a:moveTo>
                  <a:lnTo>
                    <a:pt x="41412" y="59710"/>
                  </a:lnTo>
                  <a:cubicBezTo>
                    <a:pt x="41776" y="66937"/>
                    <a:pt x="48396" y="70945"/>
                    <a:pt x="59631" y="70945"/>
                  </a:cubicBezTo>
                  <a:cubicBezTo>
                    <a:pt x="68364" y="71061"/>
                    <a:pt x="77042" y="69512"/>
                    <a:pt x="85198" y="66391"/>
                  </a:cubicBezTo>
                  <a:lnTo>
                    <a:pt x="85198" y="91047"/>
                  </a:lnTo>
                  <a:cubicBezTo>
                    <a:pt x="74242" y="96561"/>
                    <a:pt x="62042" y="99130"/>
                    <a:pt x="49792" y="98517"/>
                  </a:cubicBezTo>
                  <a:cubicBezTo>
                    <a:pt x="18699" y="98517"/>
                    <a:pt x="844" y="80298"/>
                    <a:pt x="844" y="49933"/>
                  </a:cubicBezTo>
                  <a:cubicBezTo>
                    <a:pt x="844" y="19568"/>
                    <a:pt x="19063" y="438"/>
                    <a:pt x="48517" y="438"/>
                  </a:cubicBezTo>
                  <a:cubicBezTo>
                    <a:pt x="75906" y="438"/>
                    <a:pt x="91635" y="17685"/>
                    <a:pt x="91635" y="47261"/>
                  </a:cubicBezTo>
                  <a:cubicBezTo>
                    <a:pt x="91653" y="51421"/>
                    <a:pt x="91429" y="55575"/>
                    <a:pt x="90967" y="59710"/>
                  </a:cubicBezTo>
                  <a:close/>
                  <a:moveTo>
                    <a:pt x="41048" y="40641"/>
                  </a:moveTo>
                  <a:lnTo>
                    <a:pt x="55319" y="40641"/>
                  </a:lnTo>
                  <a:cubicBezTo>
                    <a:pt x="55683" y="31228"/>
                    <a:pt x="53497" y="27402"/>
                    <a:pt x="48578" y="27402"/>
                  </a:cubicBezTo>
                  <a:cubicBezTo>
                    <a:pt x="43659" y="27402"/>
                    <a:pt x="40926" y="31410"/>
                    <a:pt x="41108" y="40641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>
                <a:defRPr/>
              </a:pPr>
              <a:endParaRPr lang="pt-BR" sz="2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34" name="Forma Livre 24">
              <a:extLst>
                <a:ext uri="{FF2B5EF4-FFF2-40B4-BE49-F238E27FC236}">
                  <a16:creationId xmlns:a16="http://schemas.microsoft.com/office/drawing/2014/main" id="{CCACA2C5-FBC8-5B42-90A1-6D707709710B}"/>
                </a:ext>
              </a:extLst>
            </p:cNvPr>
            <p:cNvSpPr/>
            <p:nvPr/>
          </p:nvSpPr>
          <p:spPr>
            <a:xfrm>
              <a:off x="3175695" y="1366118"/>
              <a:ext cx="70810" cy="94877"/>
            </a:xfrm>
            <a:custGeom>
              <a:avLst/>
              <a:gdLst>
                <a:gd name="connsiteX0" fmla="*/ 966 w 70810"/>
                <a:gd name="connsiteY0" fmla="*/ 1730 h 94877"/>
                <a:gd name="connsiteX1" fmla="*/ 34245 w 70810"/>
                <a:gd name="connsiteY1" fmla="*/ 1730 h 94877"/>
                <a:gd name="connsiteX2" fmla="*/ 35703 w 70810"/>
                <a:gd name="connsiteY2" fmla="*/ 12601 h 94877"/>
                <a:gd name="connsiteX3" fmla="*/ 36250 w 70810"/>
                <a:gd name="connsiteY3" fmla="*/ 12601 h 94877"/>
                <a:gd name="connsiteX4" fmla="*/ 61452 w 70810"/>
                <a:gd name="connsiteY4" fmla="*/ 455 h 94877"/>
                <a:gd name="connsiteX5" fmla="*/ 71655 w 70810"/>
                <a:gd name="connsiteY5" fmla="*/ 1548 h 94877"/>
                <a:gd name="connsiteX6" fmla="*/ 71655 w 70810"/>
                <a:gd name="connsiteY6" fmla="*/ 35071 h 94877"/>
                <a:gd name="connsiteX7" fmla="*/ 59509 w 70810"/>
                <a:gd name="connsiteY7" fmla="*/ 33067 h 94877"/>
                <a:gd name="connsiteX8" fmla="*/ 41776 w 70810"/>
                <a:gd name="connsiteY8" fmla="*/ 53776 h 94877"/>
                <a:gd name="connsiteX9" fmla="*/ 41776 w 70810"/>
                <a:gd name="connsiteY9" fmla="*/ 95315 h 94877"/>
                <a:gd name="connsiteX10" fmla="*/ 844 w 70810"/>
                <a:gd name="connsiteY10" fmla="*/ 95315 h 94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810" h="94877">
                  <a:moveTo>
                    <a:pt x="966" y="1730"/>
                  </a:moveTo>
                  <a:lnTo>
                    <a:pt x="34245" y="1730"/>
                  </a:lnTo>
                  <a:lnTo>
                    <a:pt x="35703" y="12601"/>
                  </a:lnTo>
                  <a:lnTo>
                    <a:pt x="36250" y="12601"/>
                  </a:lnTo>
                  <a:cubicBezTo>
                    <a:pt x="42486" y="5089"/>
                    <a:pt x="51687" y="655"/>
                    <a:pt x="61452" y="455"/>
                  </a:cubicBezTo>
                  <a:cubicBezTo>
                    <a:pt x="64890" y="352"/>
                    <a:pt x="68321" y="722"/>
                    <a:pt x="71655" y="1548"/>
                  </a:cubicBezTo>
                  <a:lnTo>
                    <a:pt x="71655" y="35071"/>
                  </a:lnTo>
                  <a:cubicBezTo>
                    <a:pt x="67756" y="33686"/>
                    <a:pt x="63645" y="33006"/>
                    <a:pt x="59509" y="33067"/>
                  </a:cubicBezTo>
                  <a:cubicBezTo>
                    <a:pt x="47363" y="33067"/>
                    <a:pt x="41776" y="40537"/>
                    <a:pt x="41776" y="53776"/>
                  </a:cubicBezTo>
                  <a:lnTo>
                    <a:pt x="41776" y="95315"/>
                  </a:lnTo>
                  <a:lnTo>
                    <a:pt x="844" y="95315"/>
                  </a:ln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>
                <a:defRPr/>
              </a:pPr>
              <a:endParaRPr lang="pt-BR" sz="2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35" name="Forma Livre 25">
              <a:extLst>
                <a:ext uri="{FF2B5EF4-FFF2-40B4-BE49-F238E27FC236}">
                  <a16:creationId xmlns:a16="http://schemas.microsoft.com/office/drawing/2014/main" id="{EFBC78CA-2F30-EB8A-3F9D-BE489AF38F00}"/>
                </a:ext>
              </a:extLst>
            </p:cNvPr>
            <p:cNvSpPr/>
            <p:nvPr/>
          </p:nvSpPr>
          <p:spPr>
            <a:xfrm>
              <a:off x="3266547" y="1347670"/>
              <a:ext cx="20283" cy="19742"/>
            </a:xfrm>
            <a:custGeom>
              <a:avLst/>
              <a:gdLst>
                <a:gd name="connsiteX0" fmla="*/ 21128 w 20283"/>
                <a:gd name="connsiteY0" fmla="*/ 10219 h 19742"/>
                <a:gd name="connsiteX1" fmla="*/ 11289 w 20283"/>
                <a:gd name="connsiteY1" fmla="*/ 20178 h 19742"/>
                <a:gd name="connsiteX2" fmla="*/ 11047 w 20283"/>
                <a:gd name="connsiteY2" fmla="*/ 20178 h 19742"/>
                <a:gd name="connsiteX3" fmla="*/ 844 w 20283"/>
                <a:gd name="connsiteY3" fmla="*/ 10340 h 19742"/>
                <a:gd name="connsiteX4" fmla="*/ 844 w 20283"/>
                <a:gd name="connsiteY4" fmla="*/ 10219 h 19742"/>
                <a:gd name="connsiteX5" fmla="*/ 10980 w 20283"/>
                <a:gd name="connsiteY5" fmla="*/ 441 h 19742"/>
                <a:gd name="connsiteX6" fmla="*/ 11047 w 20283"/>
                <a:gd name="connsiteY6" fmla="*/ 441 h 19742"/>
                <a:gd name="connsiteX7" fmla="*/ 21128 w 20283"/>
                <a:gd name="connsiteY7" fmla="*/ 10036 h 19742"/>
                <a:gd name="connsiteX8" fmla="*/ 21128 w 20283"/>
                <a:gd name="connsiteY8" fmla="*/ 10219 h 19742"/>
                <a:gd name="connsiteX9" fmla="*/ 3395 w 20283"/>
                <a:gd name="connsiteY9" fmla="*/ 10219 h 19742"/>
                <a:gd name="connsiteX10" fmla="*/ 10737 w 20283"/>
                <a:gd name="connsiteY10" fmla="*/ 18053 h 19742"/>
                <a:gd name="connsiteX11" fmla="*/ 11107 w 20283"/>
                <a:gd name="connsiteY11" fmla="*/ 18053 h 19742"/>
                <a:gd name="connsiteX12" fmla="*/ 18644 w 20283"/>
                <a:gd name="connsiteY12" fmla="*/ 10528 h 19742"/>
                <a:gd name="connsiteX13" fmla="*/ 18638 w 20283"/>
                <a:gd name="connsiteY13" fmla="*/ 10279 h 19742"/>
                <a:gd name="connsiteX14" fmla="*/ 11235 w 20283"/>
                <a:gd name="connsiteY14" fmla="*/ 2390 h 19742"/>
                <a:gd name="connsiteX15" fmla="*/ 11047 w 20283"/>
                <a:gd name="connsiteY15" fmla="*/ 2384 h 19742"/>
                <a:gd name="connsiteX16" fmla="*/ 3395 w 20283"/>
                <a:gd name="connsiteY16" fmla="*/ 10036 h 19742"/>
                <a:gd name="connsiteX17" fmla="*/ 3395 w 20283"/>
                <a:gd name="connsiteY17" fmla="*/ 10219 h 19742"/>
                <a:gd name="connsiteX18" fmla="*/ 9468 w 20283"/>
                <a:gd name="connsiteY18" fmla="*/ 15381 h 19742"/>
                <a:gd name="connsiteX19" fmla="*/ 7160 w 20283"/>
                <a:gd name="connsiteY19" fmla="*/ 15381 h 19742"/>
                <a:gd name="connsiteX20" fmla="*/ 7160 w 20283"/>
                <a:gd name="connsiteY20" fmla="*/ 5664 h 19742"/>
                <a:gd name="connsiteX21" fmla="*/ 10986 w 20283"/>
                <a:gd name="connsiteY21" fmla="*/ 5360 h 19742"/>
                <a:gd name="connsiteX22" fmla="*/ 14387 w 20283"/>
                <a:gd name="connsiteY22" fmla="*/ 6028 h 19742"/>
                <a:gd name="connsiteX23" fmla="*/ 15358 w 20283"/>
                <a:gd name="connsiteY23" fmla="*/ 8215 h 19742"/>
                <a:gd name="connsiteX24" fmla="*/ 13294 w 20283"/>
                <a:gd name="connsiteY24" fmla="*/ 10461 h 19742"/>
                <a:gd name="connsiteX25" fmla="*/ 13294 w 20283"/>
                <a:gd name="connsiteY25" fmla="*/ 10461 h 19742"/>
                <a:gd name="connsiteX26" fmla="*/ 15115 w 20283"/>
                <a:gd name="connsiteY26" fmla="*/ 12891 h 19742"/>
                <a:gd name="connsiteX27" fmla="*/ 15844 w 20283"/>
                <a:gd name="connsiteY27" fmla="*/ 15320 h 19742"/>
                <a:gd name="connsiteX28" fmla="*/ 13354 w 20283"/>
                <a:gd name="connsiteY28" fmla="*/ 15320 h 19742"/>
                <a:gd name="connsiteX29" fmla="*/ 12565 w 20283"/>
                <a:gd name="connsiteY29" fmla="*/ 12951 h 19742"/>
                <a:gd name="connsiteX30" fmla="*/ 10561 w 20283"/>
                <a:gd name="connsiteY30" fmla="*/ 11372 h 19742"/>
                <a:gd name="connsiteX31" fmla="*/ 9468 w 20283"/>
                <a:gd name="connsiteY31" fmla="*/ 11372 h 19742"/>
                <a:gd name="connsiteX32" fmla="*/ 9468 w 20283"/>
                <a:gd name="connsiteY32" fmla="*/ 9793 h 19742"/>
                <a:gd name="connsiteX33" fmla="*/ 10561 w 20283"/>
                <a:gd name="connsiteY33" fmla="*/ 9793 h 19742"/>
                <a:gd name="connsiteX34" fmla="*/ 12808 w 20283"/>
                <a:gd name="connsiteY34" fmla="*/ 8397 h 19742"/>
                <a:gd name="connsiteX35" fmla="*/ 10743 w 20283"/>
                <a:gd name="connsiteY35" fmla="*/ 6878 h 19742"/>
                <a:gd name="connsiteX36" fmla="*/ 9468 w 20283"/>
                <a:gd name="connsiteY36" fmla="*/ 6878 h 1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283" h="19742">
                  <a:moveTo>
                    <a:pt x="21128" y="10219"/>
                  </a:moveTo>
                  <a:cubicBezTo>
                    <a:pt x="21164" y="15684"/>
                    <a:pt x="16761" y="20148"/>
                    <a:pt x="11289" y="20178"/>
                  </a:cubicBezTo>
                  <a:cubicBezTo>
                    <a:pt x="11210" y="20178"/>
                    <a:pt x="11126" y="20178"/>
                    <a:pt x="11047" y="20178"/>
                  </a:cubicBezTo>
                  <a:cubicBezTo>
                    <a:pt x="5514" y="20282"/>
                    <a:pt x="947" y="15872"/>
                    <a:pt x="844" y="10340"/>
                  </a:cubicBezTo>
                  <a:cubicBezTo>
                    <a:pt x="844" y="10304"/>
                    <a:pt x="844" y="10261"/>
                    <a:pt x="844" y="10219"/>
                  </a:cubicBezTo>
                  <a:cubicBezTo>
                    <a:pt x="941" y="4716"/>
                    <a:pt x="5484" y="344"/>
                    <a:pt x="10980" y="441"/>
                  </a:cubicBezTo>
                  <a:cubicBezTo>
                    <a:pt x="11004" y="441"/>
                    <a:pt x="11022" y="441"/>
                    <a:pt x="11047" y="441"/>
                  </a:cubicBezTo>
                  <a:cubicBezTo>
                    <a:pt x="16476" y="307"/>
                    <a:pt x="20988" y="4601"/>
                    <a:pt x="21128" y="10036"/>
                  </a:cubicBezTo>
                  <a:cubicBezTo>
                    <a:pt x="21128" y="10097"/>
                    <a:pt x="21128" y="10158"/>
                    <a:pt x="21128" y="10219"/>
                  </a:cubicBezTo>
                  <a:close/>
                  <a:moveTo>
                    <a:pt x="3395" y="10219"/>
                  </a:moveTo>
                  <a:cubicBezTo>
                    <a:pt x="3261" y="14409"/>
                    <a:pt x="6546" y="17913"/>
                    <a:pt x="10737" y="18053"/>
                  </a:cubicBezTo>
                  <a:cubicBezTo>
                    <a:pt x="10858" y="18053"/>
                    <a:pt x="10986" y="18053"/>
                    <a:pt x="11107" y="18053"/>
                  </a:cubicBezTo>
                  <a:cubicBezTo>
                    <a:pt x="15267" y="18053"/>
                    <a:pt x="18638" y="14682"/>
                    <a:pt x="18644" y="10528"/>
                  </a:cubicBezTo>
                  <a:cubicBezTo>
                    <a:pt x="18644" y="10443"/>
                    <a:pt x="18638" y="10364"/>
                    <a:pt x="18638" y="10279"/>
                  </a:cubicBezTo>
                  <a:cubicBezTo>
                    <a:pt x="18771" y="6052"/>
                    <a:pt x="15456" y="2524"/>
                    <a:pt x="11235" y="2390"/>
                  </a:cubicBezTo>
                  <a:cubicBezTo>
                    <a:pt x="11168" y="2384"/>
                    <a:pt x="11107" y="2384"/>
                    <a:pt x="11047" y="2384"/>
                  </a:cubicBezTo>
                  <a:cubicBezTo>
                    <a:pt x="6820" y="2384"/>
                    <a:pt x="3395" y="5809"/>
                    <a:pt x="3395" y="10036"/>
                  </a:cubicBezTo>
                  <a:cubicBezTo>
                    <a:pt x="3395" y="10097"/>
                    <a:pt x="3395" y="10158"/>
                    <a:pt x="3395" y="10219"/>
                  </a:cubicBezTo>
                  <a:close/>
                  <a:moveTo>
                    <a:pt x="9468" y="15381"/>
                  </a:moveTo>
                  <a:lnTo>
                    <a:pt x="7160" y="15381"/>
                  </a:lnTo>
                  <a:lnTo>
                    <a:pt x="7160" y="5664"/>
                  </a:lnTo>
                  <a:cubicBezTo>
                    <a:pt x="8423" y="5439"/>
                    <a:pt x="9704" y="5342"/>
                    <a:pt x="10986" y="5360"/>
                  </a:cubicBezTo>
                  <a:cubicBezTo>
                    <a:pt x="12158" y="5287"/>
                    <a:pt x="13330" y="5518"/>
                    <a:pt x="14387" y="6028"/>
                  </a:cubicBezTo>
                  <a:cubicBezTo>
                    <a:pt x="15031" y="6569"/>
                    <a:pt x="15389" y="7376"/>
                    <a:pt x="15358" y="8215"/>
                  </a:cubicBezTo>
                  <a:cubicBezTo>
                    <a:pt x="15261" y="9344"/>
                    <a:pt x="14411" y="10273"/>
                    <a:pt x="13294" y="10461"/>
                  </a:cubicBezTo>
                  <a:lnTo>
                    <a:pt x="13294" y="10461"/>
                  </a:lnTo>
                  <a:cubicBezTo>
                    <a:pt x="14308" y="10868"/>
                    <a:pt x="15012" y="11803"/>
                    <a:pt x="15115" y="12891"/>
                  </a:cubicBezTo>
                  <a:cubicBezTo>
                    <a:pt x="15219" y="13735"/>
                    <a:pt x="15468" y="14555"/>
                    <a:pt x="15844" y="15320"/>
                  </a:cubicBezTo>
                  <a:lnTo>
                    <a:pt x="13354" y="15320"/>
                  </a:lnTo>
                  <a:cubicBezTo>
                    <a:pt x="12978" y="14573"/>
                    <a:pt x="12711" y="13777"/>
                    <a:pt x="12565" y="12951"/>
                  </a:cubicBezTo>
                  <a:cubicBezTo>
                    <a:pt x="12565" y="11858"/>
                    <a:pt x="11836" y="11372"/>
                    <a:pt x="10561" y="11372"/>
                  </a:cubicBezTo>
                  <a:lnTo>
                    <a:pt x="9468" y="11372"/>
                  </a:lnTo>
                  <a:close/>
                  <a:moveTo>
                    <a:pt x="9468" y="9793"/>
                  </a:moveTo>
                  <a:lnTo>
                    <a:pt x="10561" y="9793"/>
                  </a:lnTo>
                  <a:cubicBezTo>
                    <a:pt x="11836" y="9793"/>
                    <a:pt x="12808" y="9429"/>
                    <a:pt x="12808" y="8397"/>
                  </a:cubicBezTo>
                  <a:cubicBezTo>
                    <a:pt x="12808" y="7364"/>
                    <a:pt x="12200" y="6878"/>
                    <a:pt x="10743" y="6878"/>
                  </a:cubicBezTo>
                  <a:lnTo>
                    <a:pt x="9468" y="6878"/>
                  </a:ln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>
                <a:defRPr/>
              </a:pPr>
              <a:endParaRPr lang="pt-BR" sz="2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36" name="Forma Livre 26">
              <a:extLst>
                <a:ext uri="{FF2B5EF4-FFF2-40B4-BE49-F238E27FC236}">
                  <a16:creationId xmlns:a16="http://schemas.microsoft.com/office/drawing/2014/main" id="{0A775923-00D5-13F5-7880-E3051187BCF1}"/>
                </a:ext>
              </a:extLst>
            </p:cNvPr>
            <p:cNvSpPr/>
            <p:nvPr/>
          </p:nvSpPr>
          <p:spPr>
            <a:xfrm>
              <a:off x="3123892" y="1472716"/>
              <a:ext cx="21452" cy="32955"/>
            </a:xfrm>
            <a:custGeom>
              <a:avLst/>
              <a:gdLst>
                <a:gd name="connsiteX0" fmla="*/ 18152 w 21452"/>
                <a:gd name="connsiteY0" fmla="*/ 15863 h 32955"/>
                <a:gd name="connsiteX1" fmla="*/ 21006 w 21452"/>
                <a:gd name="connsiteY1" fmla="*/ 9365 h 32955"/>
                <a:gd name="connsiteX2" fmla="*/ 11350 w 21452"/>
                <a:gd name="connsiteY2" fmla="*/ 438 h 32955"/>
                <a:gd name="connsiteX3" fmla="*/ 844 w 21452"/>
                <a:gd name="connsiteY3" fmla="*/ 438 h 32955"/>
                <a:gd name="connsiteX4" fmla="*/ 844 w 21452"/>
                <a:gd name="connsiteY4" fmla="*/ 33293 h 32955"/>
                <a:gd name="connsiteX5" fmla="*/ 11654 w 21452"/>
                <a:gd name="connsiteY5" fmla="*/ 33293 h 32955"/>
                <a:gd name="connsiteX6" fmla="*/ 22197 w 21452"/>
                <a:gd name="connsiteY6" fmla="*/ 25453 h 32955"/>
                <a:gd name="connsiteX7" fmla="*/ 22281 w 21452"/>
                <a:gd name="connsiteY7" fmla="*/ 23576 h 32955"/>
                <a:gd name="connsiteX8" fmla="*/ 18152 w 21452"/>
                <a:gd name="connsiteY8" fmla="*/ 15863 h 32955"/>
                <a:gd name="connsiteX9" fmla="*/ 4305 w 21452"/>
                <a:gd name="connsiteY9" fmla="*/ 3717 h 32955"/>
                <a:gd name="connsiteX10" fmla="*/ 11350 w 21452"/>
                <a:gd name="connsiteY10" fmla="*/ 3717 h 32955"/>
                <a:gd name="connsiteX11" fmla="*/ 17423 w 21452"/>
                <a:gd name="connsiteY11" fmla="*/ 9244 h 32955"/>
                <a:gd name="connsiteX12" fmla="*/ 13621 w 21452"/>
                <a:gd name="connsiteY12" fmla="*/ 14230 h 32955"/>
                <a:gd name="connsiteX13" fmla="*/ 12382 w 21452"/>
                <a:gd name="connsiteY13" fmla="*/ 14224 h 32955"/>
                <a:gd name="connsiteX14" fmla="*/ 4123 w 21452"/>
                <a:gd name="connsiteY14" fmla="*/ 14224 h 32955"/>
                <a:gd name="connsiteX15" fmla="*/ 11654 w 21452"/>
                <a:gd name="connsiteY15" fmla="*/ 29771 h 32955"/>
                <a:gd name="connsiteX16" fmla="*/ 4305 w 21452"/>
                <a:gd name="connsiteY16" fmla="*/ 29771 h 32955"/>
                <a:gd name="connsiteX17" fmla="*/ 4305 w 21452"/>
                <a:gd name="connsiteY17" fmla="*/ 17625 h 32955"/>
                <a:gd name="connsiteX18" fmla="*/ 12868 w 21452"/>
                <a:gd name="connsiteY18" fmla="*/ 17625 h 32955"/>
                <a:gd name="connsiteX19" fmla="*/ 18941 w 21452"/>
                <a:gd name="connsiteY19" fmla="*/ 22264 h 32955"/>
                <a:gd name="connsiteX20" fmla="*/ 18941 w 21452"/>
                <a:gd name="connsiteY20" fmla="*/ 23698 h 32955"/>
                <a:gd name="connsiteX21" fmla="*/ 11654 w 21452"/>
                <a:gd name="connsiteY21" fmla="*/ 29892 h 3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452" h="32955">
                  <a:moveTo>
                    <a:pt x="18152" y="15863"/>
                  </a:moveTo>
                  <a:cubicBezTo>
                    <a:pt x="20035" y="14236"/>
                    <a:pt x="21079" y="11849"/>
                    <a:pt x="21006" y="9365"/>
                  </a:cubicBezTo>
                  <a:cubicBezTo>
                    <a:pt x="21006" y="3596"/>
                    <a:pt x="17605" y="438"/>
                    <a:pt x="11350" y="438"/>
                  </a:cubicBezTo>
                  <a:lnTo>
                    <a:pt x="844" y="438"/>
                  </a:lnTo>
                  <a:lnTo>
                    <a:pt x="844" y="33293"/>
                  </a:lnTo>
                  <a:lnTo>
                    <a:pt x="11654" y="33293"/>
                  </a:lnTo>
                  <a:cubicBezTo>
                    <a:pt x="16731" y="34040"/>
                    <a:pt x="21449" y="30530"/>
                    <a:pt x="22197" y="25453"/>
                  </a:cubicBezTo>
                  <a:cubicBezTo>
                    <a:pt x="22287" y="24833"/>
                    <a:pt x="22318" y="24202"/>
                    <a:pt x="22281" y="23576"/>
                  </a:cubicBezTo>
                  <a:cubicBezTo>
                    <a:pt x="22373" y="20455"/>
                    <a:pt x="20800" y="17521"/>
                    <a:pt x="18152" y="15863"/>
                  </a:cubicBezTo>
                  <a:close/>
                  <a:moveTo>
                    <a:pt x="4305" y="3717"/>
                  </a:moveTo>
                  <a:lnTo>
                    <a:pt x="11350" y="3717"/>
                  </a:lnTo>
                  <a:cubicBezTo>
                    <a:pt x="15662" y="3717"/>
                    <a:pt x="17423" y="5418"/>
                    <a:pt x="17423" y="9244"/>
                  </a:cubicBezTo>
                  <a:cubicBezTo>
                    <a:pt x="17751" y="11673"/>
                    <a:pt x="16051" y="13902"/>
                    <a:pt x="13621" y="14230"/>
                  </a:cubicBezTo>
                  <a:cubicBezTo>
                    <a:pt x="13215" y="14284"/>
                    <a:pt x="12795" y="14284"/>
                    <a:pt x="12382" y="14224"/>
                  </a:cubicBezTo>
                  <a:lnTo>
                    <a:pt x="4123" y="14224"/>
                  </a:lnTo>
                  <a:close/>
                  <a:moveTo>
                    <a:pt x="11654" y="29771"/>
                  </a:moveTo>
                  <a:lnTo>
                    <a:pt x="4305" y="29771"/>
                  </a:lnTo>
                  <a:lnTo>
                    <a:pt x="4305" y="17625"/>
                  </a:lnTo>
                  <a:lnTo>
                    <a:pt x="12868" y="17625"/>
                  </a:lnTo>
                  <a:cubicBezTo>
                    <a:pt x="15826" y="17230"/>
                    <a:pt x="18547" y="19307"/>
                    <a:pt x="18941" y="22264"/>
                  </a:cubicBezTo>
                  <a:cubicBezTo>
                    <a:pt x="19002" y="22744"/>
                    <a:pt x="19002" y="23224"/>
                    <a:pt x="18941" y="23698"/>
                  </a:cubicBezTo>
                  <a:cubicBezTo>
                    <a:pt x="18820" y="27888"/>
                    <a:pt x="16573" y="29892"/>
                    <a:pt x="11654" y="29892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>
                <a:defRPr/>
              </a:pPr>
              <a:endParaRPr lang="pt-BR" sz="2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37" name="Forma Livre 27">
              <a:extLst>
                <a:ext uri="{FF2B5EF4-FFF2-40B4-BE49-F238E27FC236}">
                  <a16:creationId xmlns:a16="http://schemas.microsoft.com/office/drawing/2014/main" id="{573BD821-0913-5210-BEB8-9046B8827ED3}"/>
                </a:ext>
              </a:extLst>
            </p:cNvPr>
            <p:cNvSpPr/>
            <p:nvPr/>
          </p:nvSpPr>
          <p:spPr>
            <a:xfrm>
              <a:off x="3149581" y="1481279"/>
              <a:ext cx="11781" cy="24474"/>
            </a:xfrm>
            <a:custGeom>
              <a:avLst/>
              <a:gdLst>
                <a:gd name="connsiteX0" fmla="*/ 10379 w 11781"/>
                <a:gd name="connsiteY0" fmla="*/ 438 h 24474"/>
                <a:gd name="connsiteX1" fmla="*/ 4306 w 11781"/>
                <a:gd name="connsiteY1" fmla="*/ 3232 h 24474"/>
                <a:gd name="connsiteX2" fmla="*/ 4306 w 11781"/>
                <a:gd name="connsiteY2" fmla="*/ 620 h 24474"/>
                <a:gd name="connsiteX3" fmla="*/ 844 w 11781"/>
                <a:gd name="connsiteY3" fmla="*/ 620 h 24474"/>
                <a:gd name="connsiteX4" fmla="*/ 844 w 11781"/>
                <a:gd name="connsiteY4" fmla="*/ 24912 h 24474"/>
                <a:gd name="connsiteX5" fmla="*/ 4306 w 11781"/>
                <a:gd name="connsiteY5" fmla="*/ 24912 h 24474"/>
                <a:gd name="connsiteX6" fmla="*/ 4306 w 11781"/>
                <a:gd name="connsiteY6" fmla="*/ 13495 h 24474"/>
                <a:gd name="connsiteX7" fmla="*/ 10379 w 11781"/>
                <a:gd name="connsiteY7" fmla="*/ 4021 h 24474"/>
                <a:gd name="connsiteX8" fmla="*/ 11350 w 11781"/>
                <a:gd name="connsiteY8" fmla="*/ 4021 h 24474"/>
                <a:gd name="connsiteX9" fmla="*/ 12626 w 11781"/>
                <a:gd name="connsiteY9" fmla="*/ 4021 h 24474"/>
                <a:gd name="connsiteX10" fmla="*/ 12626 w 11781"/>
                <a:gd name="connsiteY10" fmla="*/ 620 h 24474"/>
                <a:gd name="connsiteX11" fmla="*/ 11654 w 11781"/>
                <a:gd name="connsiteY11" fmla="*/ 620 h 2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81" h="24474">
                  <a:moveTo>
                    <a:pt x="10379" y="438"/>
                  </a:moveTo>
                  <a:cubicBezTo>
                    <a:pt x="8046" y="456"/>
                    <a:pt x="5836" y="1476"/>
                    <a:pt x="4306" y="3232"/>
                  </a:cubicBezTo>
                  <a:lnTo>
                    <a:pt x="4306" y="620"/>
                  </a:lnTo>
                  <a:lnTo>
                    <a:pt x="844" y="620"/>
                  </a:lnTo>
                  <a:lnTo>
                    <a:pt x="844" y="24912"/>
                  </a:lnTo>
                  <a:lnTo>
                    <a:pt x="4306" y="24912"/>
                  </a:lnTo>
                  <a:lnTo>
                    <a:pt x="4306" y="13495"/>
                  </a:lnTo>
                  <a:cubicBezTo>
                    <a:pt x="4306" y="9973"/>
                    <a:pt x="5581" y="4021"/>
                    <a:pt x="10379" y="4021"/>
                  </a:cubicBezTo>
                  <a:lnTo>
                    <a:pt x="11350" y="4021"/>
                  </a:lnTo>
                  <a:lnTo>
                    <a:pt x="12626" y="4021"/>
                  </a:lnTo>
                  <a:lnTo>
                    <a:pt x="12626" y="620"/>
                  </a:lnTo>
                  <a:lnTo>
                    <a:pt x="11654" y="620"/>
                  </a:ln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>
                <a:defRPr/>
              </a:pPr>
              <a:endParaRPr lang="pt-BR" sz="2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38" name="Forma Livre 28">
              <a:extLst>
                <a:ext uri="{FF2B5EF4-FFF2-40B4-BE49-F238E27FC236}">
                  <a16:creationId xmlns:a16="http://schemas.microsoft.com/office/drawing/2014/main" id="{D81E12D1-222B-10C1-5C74-9DA76EBD28C4}"/>
                </a:ext>
              </a:extLst>
            </p:cNvPr>
            <p:cNvSpPr/>
            <p:nvPr/>
          </p:nvSpPr>
          <p:spPr>
            <a:xfrm>
              <a:off x="3161363" y="1480955"/>
              <a:ext cx="19052" cy="25315"/>
            </a:xfrm>
            <a:custGeom>
              <a:avLst/>
              <a:gdLst>
                <a:gd name="connsiteX0" fmla="*/ 11107 w 19052"/>
                <a:gd name="connsiteY0" fmla="*/ 458 h 25315"/>
                <a:gd name="connsiteX1" fmla="*/ 3030 w 19052"/>
                <a:gd name="connsiteY1" fmla="*/ 3130 h 25315"/>
                <a:gd name="connsiteX2" fmla="*/ 2241 w 19052"/>
                <a:gd name="connsiteY2" fmla="*/ 3798 h 25315"/>
                <a:gd name="connsiteX3" fmla="*/ 4306 w 19052"/>
                <a:gd name="connsiteY3" fmla="*/ 6531 h 25315"/>
                <a:gd name="connsiteX4" fmla="*/ 5216 w 19052"/>
                <a:gd name="connsiteY4" fmla="*/ 5742 h 25315"/>
                <a:gd name="connsiteX5" fmla="*/ 11289 w 19052"/>
                <a:gd name="connsiteY5" fmla="*/ 3798 h 25315"/>
                <a:gd name="connsiteX6" fmla="*/ 16816 w 19052"/>
                <a:gd name="connsiteY6" fmla="*/ 9871 h 25315"/>
                <a:gd name="connsiteX7" fmla="*/ 14812 w 19052"/>
                <a:gd name="connsiteY7" fmla="*/ 9871 h 25315"/>
                <a:gd name="connsiteX8" fmla="*/ 844 w 19052"/>
                <a:gd name="connsiteY8" fmla="*/ 18191 h 25315"/>
                <a:gd name="connsiteX9" fmla="*/ 8703 w 19052"/>
                <a:gd name="connsiteY9" fmla="*/ 25752 h 25315"/>
                <a:gd name="connsiteX10" fmla="*/ 9286 w 19052"/>
                <a:gd name="connsiteY10" fmla="*/ 25722 h 25315"/>
                <a:gd name="connsiteX11" fmla="*/ 16391 w 19052"/>
                <a:gd name="connsiteY11" fmla="*/ 22624 h 25315"/>
                <a:gd name="connsiteX12" fmla="*/ 16391 w 19052"/>
                <a:gd name="connsiteY12" fmla="*/ 25175 h 25315"/>
                <a:gd name="connsiteX13" fmla="*/ 19792 w 19052"/>
                <a:gd name="connsiteY13" fmla="*/ 25175 h 25315"/>
                <a:gd name="connsiteX14" fmla="*/ 19792 w 19052"/>
                <a:gd name="connsiteY14" fmla="*/ 9932 h 25315"/>
                <a:gd name="connsiteX15" fmla="*/ 12996 w 19052"/>
                <a:gd name="connsiteY15" fmla="*/ 537 h 25315"/>
                <a:gd name="connsiteX16" fmla="*/ 11107 w 19052"/>
                <a:gd name="connsiteY16" fmla="*/ 458 h 25315"/>
                <a:gd name="connsiteX17" fmla="*/ 16573 w 19052"/>
                <a:gd name="connsiteY17" fmla="*/ 14122 h 25315"/>
                <a:gd name="connsiteX18" fmla="*/ 16026 w 19052"/>
                <a:gd name="connsiteY18" fmla="*/ 17220 h 25315"/>
                <a:gd name="connsiteX19" fmla="*/ 15541 w 19052"/>
                <a:gd name="connsiteY19" fmla="*/ 17220 h 25315"/>
                <a:gd name="connsiteX20" fmla="*/ 15541 w 19052"/>
                <a:gd name="connsiteY20" fmla="*/ 17645 h 25315"/>
                <a:gd name="connsiteX21" fmla="*/ 9042 w 19052"/>
                <a:gd name="connsiteY21" fmla="*/ 22200 h 25315"/>
                <a:gd name="connsiteX22" fmla="*/ 4148 w 19052"/>
                <a:gd name="connsiteY22" fmla="*/ 18276 h 25315"/>
                <a:gd name="connsiteX23" fmla="*/ 4123 w 19052"/>
                <a:gd name="connsiteY23" fmla="*/ 17827 h 25315"/>
                <a:gd name="connsiteX24" fmla="*/ 7889 w 19052"/>
                <a:gd name="connsiteY24" fmla="*/ 13819 h 25315"/>
                <a:gd name="connsiteX25" fmla="*/ 14751 w 19052"/>
                <a:gd name="connsiteY25" fmla="*/ 13151 h 25315"/>
                <a:gd name="connsiteX26" fmla="*/ 16269 w 19052"/>
                <a:gd name="connsiteY26" fmla="*/ 13151 h 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052" h="25315">
                  <a:moveTo>
                    <a:pt x="11107" y="458"/>
                  </a:moveTo>
                  <a:cubicBezTo>
                    <a:pt x="8186" y="379"/>
                    <a:pt x="5326" y="1320"/>
                    <a:pt x="3030" y="3130"/>
                  </a:cubicBezTo>
                  <a:lnTo>
                    <a:pt x="2241" y="3798"/>
                  </a:lnTo>
                  <a:lnTo>
                    <a:pt x="4306" y="6531"/>
                  </a:lnTo>
                  <a:lnTo>
                    <a:pt x="5216" y="5742"/>
                  </a:lnTo>
                  <a:cubicBezTo>
                    <a:pt x="6917" y="4339"/>
                    <a:pt x="9091" y="3640"/>
                    <a:pt x="11289" y="3798"/>
                  </a:cubicBezTo>
                  <a:cubicBezTo>
                    <a:pt x="15055" y="3798"/>
                    <a:pt x="16755" y="5681"/>
                    <a:pt x="16816" y="9871"/>
                  </a:cubicBezTo>
                  <a:lnTo>
                    <a:pt x="14812" y="9871"/>
                  </a:lnTo>
                  <a:cubicBezTo>
                    <a:pt x="5520" y="9871"/>
                    <a:pt x="844" y="12665"/>
                    <a:pt x="844" y="18191"/>
                  </a:cubicBezTo>
                  <a:cubicBezTo>
                    <a:pt x="923" y="22448"/>
                    <a:pt x="4445" y="25837"/>
                    <a:pt x="8703" y="25752"/>
                  </a:cubicBezTo>
                  <a:cubicBezTo>
                    <a:pt x="8897" y="25752"/>
                    <a:pt x="9091" y="25740"/>
                    <a:pt x="9286" y="25722"/>
                  </a:cubicBezTo>
                  <a:cubicBezTo>
                    <a:pt x="11988" y="25740"/>
                    <a:pt x="14569" y="24616"/>
                    <a:pt x="16391" y="22624"/>
                  </a:cubicBezTo>
                  <a:lnTo>
                    <a:pt x="16391" y="25175"/>
                  </a:lnTo>
                  <a:lnTo>
                    <a:pt x="19792" y="25175"/>
                  </a:lnTo>
                  <a:lnTo>
                    <a:pt x="19792" y="9932"/>
                  </a:lnTo>
                  <a:cubicBezTo>
                    <a:pt x="20508" y="5462"/>
                    <a:pt x="17466" y="1254"/>
                    <a:pt x="12996" y="537"/>
                  </a:cubicBezTo>
                  <a:cubicBezTo>
                    <a:pt x="12371" y="440"/>
                    <a:pt x="11739" y="416"/>
                    <a:pt x="11107" y="458"/>
                  </a:cubicBezTo>
                  <a:close/>
                  <a:moveTo>
                    <a:pt x="16573" y="14122"/>
                  </a:moveTo>
                  <a:cubicBezTo>
                    <a:pt x="16579" y="15179"/>
                    <a:pt x="16397" y="16230"/>
                    <a:pt x="16026" y="17220"/>
                  </a:cubicBezTo>
                  <a:lnTo>
                    <a:pt x="15541" y="17220"/>
                  </a:lnTo>
                  <a:lnTo>
                    <a:pt x="15541" y="17645"/>
                  </a:lnTo>
                  <a:cubicBezTo>
                    <a:pt x="14563" y="20390"/>
                    <a:pt x="11958" y="22212"/>
                    <a:pt x="9042" y="22200"/>
                  </a:cubicBezTo>
                  <a:cubicBezTo>
                    <a:pt x="6607" y="22467"/>
                    <a:pt x="4421" y="20711"/>
                    <a:pt x="4148" y="18276"/>
                  </a:cubicBezTo>
                  <a:cubicBezTo>
                    <a:pt x="4136" y="18131"/>
                    <a:pt x="4123" y="17979"/>
                    <a:pt x="4123" y="17827"/>
                  </a:cubicBezTo>
                  <a:cubicBezTo>
                    <a:pt x="4123" y="16551"/>
                    <a:pt x="4488" y="14790"/>
                    <a:pt x="7889" y="13819"/>
                  </a:cubicBezTo>
                  <a:cubicBezTo>
                    <a:pt x="10136" y="13290"/>
                    <a:pt x="12443" y="13066"/>
                    <a:pt x="14751" y="13151"/>
                  </a:cubicBezTo>
                  <a:lnTo>
                    <a:pt x="16269" y="13151"/>
                  </a:ln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>
                <a:defRPr/>
              </a:pPr>
              <a:endParaRPr lang="pt-BR" sz="2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39" name="Forma Livre 29">
              <a:extLst>
                <a:ext uri="{FF2B5EF4-FFF2-40B4-BE49-F238E27FC236}">
                  <a16:creationId xmlns:a16="http://schemas.microsoft.com/office/drawing/2014/main" id="{AB7B97F8-3676-479E-EEFF-090EDFCAE711}"/>
                </a:ext>
              </a:extLst>
            </p:cNvPr>
            <p:cNvSpPr/>
            <p:nvPr/>
          </p:nvSpPr>
          <p:spPr>
            <a:xfrm>
              <a:off x="3183407" y="1480970"/>
              <a:ext cx="17550" cy="25213"/>
            </a:xfrm>
            <a:custGeom>
              <a:avLst/>
              <a:gdLst>
                <a:gd name="connsiteX0" fmla="*/ 10986 w 17550"/>
                <a:gd name="connsiteY0" fmla="*/ 11314 h 25213"/>
                <a:gd name="connsiteX1" fmla="*/ 5763 w 17550"/>
                <a:gd name="connsiteY1" fmla="*/ 7063 h 25213"/>
                <a:gd name="connsiteX2" fmla="*/ 10379 w 17550"/>
                <a:gd name="connsiteY2" fmla="*/ 3784 h 25213"/>
                <a:gd name="connsiteX3" fmla="*/ 15358 w 17550"/>
                <a:gd name="connsiteY3" fmla="*/ 5362 h 25213"/>
                <a:gd name="connsiteX4" fmla="*/ 16269 w 17550"/>
                <a:gd name="connsiteY4" fmla="*/ 6273 h 25213"/>
                <a:gd name="connsiteX5" fmla="*/ 18395 w 17550"/>
                <a:gd name="connsiteY5" fmla="*/ 3419 h 25213"/>
                <a:gd name="connsiteX6" fmla="*/ 17606 w 17550"/>
                <a:gd name="connsiteY6" fmla="*/ 2751 h 25213"/>
                <a:gd name="connsiteX7" fmla="*/ 10379 w 17550"/>
                <a:gd name="connsiteY7" fmla="*/ 443 h 25213"/>
                <a:gd name="connsiteX8" fmla="*/ 2362 w 17550"/>
                <a:gd name="connsiteY8" fmla="*/ 7063 h 25213"/>
                <a:gd name="connsiteX9" fmla="*/ 9771 w 17550"/>
                <a:gd name="connsiteY9" fmla="*/ 14533 h 25213"/>
                <a:gd name="connsiteX10" fmla="*/ 9771 w 17550"/>
                <a:gd name="connsiteY10" fmla="*/ 14533 h 25213"/>
                <a:gd name="connsiteX11" fmla="*/ 14994 w 17550"/>
                <a:gd name="connsiteY11" fmla="*/ 18662 h 25213"/>
                <a:gd name="connsiteX12" fmla="*/ 10075 w 17550"/>
                <a:gd name="connsiteY12" fmla="*/ 22185 h 25213"/>
                <a:gd name="connsiteX13" fmla="*/ 4002 w 17550"/>
                <a:gd name="connsiteY13" fmla="*/ 19695 h 25213"/>
                <a:gd name="connsiteX14" fmla="*/ 3152 w 17550"/>
                <a:gd name="connsiteY14" fmla="*/ 18784 h 25213"/>
                <a:gd name="connsiteX15" fmla="*/ 844 w 17550"/>
                <a:gd name="connsiteY15" fmla="*/ 21395 h 25213"/>
                <a:gd name="connsiteX16" fmla="*/ 1512 w 17550"/>
                <a:gd name="connsiteY16" fmla="*/ 22124 h 25213"/>
                <a:gd name="connsiteX17" fmla="*/ 10014 w 17550"/>
                <a:gd name="connsiteY17" fmla="*/ 25586 h 25213"/>
                <a:gd name="connsiteX18" fmla="*/ 18279 w 17550"/>
                <a:gd name="connsiteY18" fmla="*/ 19282 h 25213"/>
                <a:gd name="connsiteX19" fmla="*/ 18334 w 17550"/>
                <a:gd name="connsiteY19" fmla="*/ 18662 h 25213"/>
                <a:gd name="connsiteX20" fmla="*/ 10986 w 17550"/>
                <a:gd name="connsiteY20" fmla="*/ 11314 h 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550" h="25213">
                  <a:moveTo>
                    <a:pt x="10986" y="11314"/>
                  </a:moveTo>
                  <a:cubicBezTo>
                    <a:pt x="7342" y="10039"/>
                    <a:pt x="5763" y="9249"/>
                    <a:pt x="5763" y="7063"/>
                  </a:cubicBezTo>
                  <a:cubicBezTo>
                    <a:pt x="5763" y="4877"/>
                    <a:pt x="9285" y="3784"/>
                    <a:pt x="10379" y="3784"/>
                  </a:cubicBezTo>
                  <a:cubicBezTo>
                    <a:pt x="12170" y="3705"/>
                    <a:pt x="13937" y="4263"/>
                    <a:pt x="15358" y="5362"/>
                  </a:cubicBezTo>
                  <a:lnTo>
                    <a:pt x="16269" y="6273"/>
                  </a:lnTo>
                  <a:lnTo>
                    <a:pt x="18395" y="3419"/>
                  </a:lnTo>
                  <a:lnTo>
                    <a:pt x="17606" y="2751"/>
                  </a:lnTo>
                  <a:cubicBezTo>
                    <a:pt x="15528" y="1178"/>
                    <a:pt x="12978" y="364"/>
                    <a:pt x="10379" y="443"/>
                  </a:cubicBezTo>
                  <a:cubicBezTo>
                    <a:pt x="5460" y="443"/>
                    <a:pt x="2362" y="3055"/>
                    <a:pt x="2362" y="7063"/>
                  </a:cubicBezTo>
                  <a:cubicBezTo>
                    <a:pt x="2362" y="11071"/>
                    <a:pt x="6856" y="13440"/>
                    <a:pt x="9771" y="14533"/>
                  </a:cubicBezTo>
                  <a:lnTo>
                    <a:pt x="9771" y="14533"/>
                  </a:lnTo>
                  <a:cubicBezTo>
                    <a:pt x="13111" y="15747"/>
                    <a:pt x="14994" y="16537"/>
                    <a:pt x="14994" y="18662"/>
                  </a:cubicBezTo>
                  <a:cubicBezTo>
                    <a:pt x="14994" y="20788"/>
                    <a:pt x="12322" y="22185"/>
                    <a:pt x="10075" y="22185"/>
                  </a:cubicBezTo>
                  <a:cubicBezTo>
                    <a:pt x="7797" y="22203"/>
                    <a:pt x="5611" y="21304"/>
                    <a:pt x="4002" y="19695"/>
                  </a:cubicBezTo>
                  <a:lnTo>
                    <a:pt x="3152" y="18784"/>
                  </a:lnTo>
                  <a:lnTo>
                    <a:pt x="844" y="21395"/>
                  </a:lnTo>
                  <a:lnTo>
                    <a:pt x="1512" y="22124"/>
                  </a:lnTo>
                  <a:cubicBezTo>
                    <a:pt x="3783" y="24347"/>
                    <a:pt x="6838" y="25586"/>
                    <a:pt x="10014" y="25586"/>
                  </a:cubicBezTo>
                  <a:cubicBezTo>
                    <a:pt x="14035" y="26126"/>
                    <a:pt x="17739" y="23308"/>
                    <a:pt x="18279" y="19282"/>
                  </a:cubicBezTo>
                  <a:cubicBezTo>
                    <a:pt x="18304" y="19075"/>
                    <a:pt x="18322" y="18869"/>
                    <a:pt x="18334" y="18662"/>
                  </a:cubicBezTo>
                  <a:cubicBezTo>
                    <a:pt x="18152" y="14108"/>
                    <a:pt x="14205" y="12650"/>
                    <a:pt x="10986" y="11314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>
                <a:defRPr/>
              </a:pPr>
              <a:endParaRPr lang="pt-BR" sz="2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40" name="Forma Livre 30">
              <a:extLst>
                <a:ext uri="{FF2B5EF4-FFF2-40B4-BE49-F238E27FC236}">
                  <a16:creationId xmlns:a16="http://schemas.microsoft.com/office/drawing/2014/main" id="{F34A0E2A-D381-0093-71B1-374BAD45C72F}"/>
                </a:ext>
              </a:extLst>
            </p:cNvPr>
            <p:cNvSpPr/>
            <p:nvPr/>
          </p:nvSpPr>
          <p:spPr>
            <a:xfrm>
              <a:off x="3204359" y="1472595"/>
              <a:ext cx="3400" cy="3522"/>
            </a:xfrm>
            <a:custGeom>
              <a:avLst/>
              <a:gdLst>
                <a:gd name="connsiteX0" fmla="*/ 0 w 3400"/>
                <a:gd name="connsiteY0" fmla="*/ 0 h 3522"/>
                <a:gd name="connsiteX1" fmla="*/ 3401 w 3400"/>
                <a:gd name="connsiteY1" fmla="*/ 0 h 3522"/>
                <a:gd name="connsiteX2" fmla="*/ 3401 w 3400"/>
                <a:gd name="connsiteY2" fmla="*/ 3522 h 3522"/>
                <a:gd name="connsiteX3" fmla="*/ 0 w 3400"/>
                <a:gd name="connsiteY3" fmla="*/ 3522 h 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0" h="3522">
                  <a:moveTo>
                    <a:pt x="0" y="0"/>
                  </a:moveTo>
                  <a:lnTo>
                    <a:pt x="3401" y="0"/>
                  </a:lnTo>
                  <a:lnTo>
                    <a:pt x="3401" y="3522"/>
                  </a:lnTo>
                  <a:lnTo>
                    <a:pt x="0" y="3522"/>
                  </a:ln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>
                <a:defRPr/>
              </a:pPr>
              <a:endParaRPr lang="pt-BR" sz="2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41" name="Forma Livre 31">
              <a:extLst>
                <a:ext uri="{FF2B5EF4-FFF2-40B4-BE49-F238E27FC236}">
                  <a16:creationId xmlns:a16="http://schemas.microsoft.com/office/drawing/2014/main" id="{17D9D982-AFD1-5BA7-FC84-8F3BF3498CA5}"/>
                </a:ext>
              </a:extLst>
            </p:cNvPr>
            <p:cNvSpPr/>
            <p:nvPr/>
          </p:nvSpPr>
          <p:spPr>
            <a:xfrm>
              <a:off x="3204359" y="1481461"/>
              <a:ext cx="3400" cy="24109"/>
            </a:xfrm>
            <a:custGeom>
              <a:avLst/>
              <a:gdLst>
                <a:gd name="connsiteX0" fmla="*/ 0 w 3400"/>
                <a:gd name="connsiteY0" fmla="*/ 0 h 24109"/>
                <a:gd name="connsiteX1" fmla="*/ 3401 w 3400"/>
                <a:gd name="connsiteY1" fmla="*/ 0 h 24109"/>
                <a:gd name="connsiteX2" fmla="*/ 3401 w 3400"/>
                <a:gd name="connsiteY2" fmla="*/ 24110 h 24109"/>
                <a:gd name="connsiteX3" fmla="*/ 0 w 3400"/>
                <a:gd name="connsiteY3" fmla="*/ 24110 h 2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0" h="24109">
                  <a:moveTo>
                    <a:pt x="0" y="0"/>
                  </a:moveTo>
                  <a:lnTo>
                    <a:pt x="3401" y="0"/>
                  </a:lnTo>
                  <a:lnTo>
                    <a:pt x="3401" y="24110"/>
                  </a:lnTo>
                  <a:lnTo>
                    <a:pt x="0" y="24110"/>
                  </a:ln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>
                <a:defRPr/>
              </a:pPr>
              <a:endParaRPr lang="pt-BR" sz="2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  <p:sp>
          <p:nvSpPr>
            <p:cNvPr id="42" name="Forma Livre 32">
              <a:extLst>
                <a:ext uri="{FF2B5EF4-FFF2-40B4-BE49-F238E27FC236}">
                  <a16:creationId xmlns:a16="http://schemas.microsoft.com/office/drawing/2014/main" id="{CBAE34C4-BDF5-FF92-0F11-C60B2CEA8B53}"/>
                </a:ext>
              </a:extLst>
            </p:cNvPr>
            <p:cNvSpPr/>
            <p:nvPr/>
          </p:nvSpPr>
          <p:spPr>
            <a:xfrm>
              <a:off x="3213003" y="1472655"/>
              <a:ext cx="6842" cy="33040"/>
            </a:xfrm>
            <a:custGeom>
              <a:avLst/>
              <a:gdLst>
                <a:gd name="connsiteX0" fmla="*/ 7687 w 6842"/>
                <a:gd name="connsiteY0" fmla="*/ 29710 h 33040"/>
                <a:gd name="connsiteX1" fmla="*/ 6290 w 6842"/>
                <a:gd name="connsiteY1" fmla="*/ 30074 h 33040"/>
                <a:gd name="connsiteX2" fmla="*/ 5683 w 6842"/>
                <a:gd name="connsiteY2" fmla="*/ 30074 h 33040"/>
                <a:gd name="connsiteX3" fmla="*/ 4347 w 6842"/>
                <a:gd name="connsiteY3" fmla="*/ 28070 h 33040"/>
                <a:gd name="connsiteX4" fmla="*/ 4347 w 6842"/>
                <a:gd name="connsiteY4" fmla="*/ 438 h 33040"/>
                <a:gd name="connsiteX5" fmla="*/ 885 w 6842"/>
                <a:gd name="connsiteY5" fmla="*/ 438 h 33040"/>
                <a:gd name="connsiteX6" fmla="*/ 885 w 6842"/>
                <a:gd name="connsiteY6" fmla="*/ 28313 h 33040"/>
                <a:gd name="connsiteX7" fmla="*/ 4790 w 6842"/>
                <a:gd name="connsiteY7" fmla="*/ 33439 h 33040"/>
                <a:gd name="connsiteX8" fmla="*/ 5561 w 6842"/>
                <a:gd name="connsiteY8" fmla="*/ 33475 h 33040"/>
                <a:gd name="connsiteX9" fmla="*/ 6594 w 6842"/>
                <a:gd name="connsiteY9" fmla="*/ 33475 h 33040"/>
                <a:gd name="connsiteX10" fmla="*/ 7444 w 6842"/>
                <a:gd name="connsiteY10" fmla="*/ 33475 h 3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42" h="33040">
                  <a:moveTo>
                    <a:pt x="7687" y="29710"/>
                  </a:moveTo>
                  <a:lnTo>
                    <a:pt x="6290" y="30074"/>
                  </a:lnTo>
                  <a:lnTo>
                    <a:pt x="5683" y="30074"/>
                  </a:lnTo>
                  <a:cubicBezTo>
                    <a:pt x="5136" y="30074"/>
                    <a:pt x="4347" y="30074"/>
                    <a:pt x="4347" y="28070"/>
                  </a:cubicBezTo>
                  <a:lnTo>
                    <a:pt x="4347" y="438"/>
                  </a:lnTo>
                  <a:lnTo>
                    <a:pt x="885" y="438"/>
                  </a:lnTo>
                  <a:lnTo>
                    <a:pt x="885" y="28313"/>
                  </a:lnTo>
                  <a:cubicBezTo>
                    <a:pt x="551" y="30803"/>
                    <a:pt x="2294" y="33099"/>
                    <a:pt x="4790" y="33439"/>
                  </a:cubicBezTo>
                  <a:cubicBezTo>
                    <a:pt x="5045" y="33469"/>
                    <a:pt x="5306" y="33487"/>
                    <a:pt x="5561" y="33475"/>
                  </a:cubicBezTo>
                  <a:lnTo>
                    <a:pt x="6594" y="33475"/>
                  </a:lnTo>
                  <a:lnTo>
                    <a:pt x="7444" y="33475"/>
                  </a:ln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>
                <a:defRPr/>
              </a:pPr>
              <a:endParaRPr lang="pt-BR" sz="2400" dirty="0">
                <a:solidFill>
                  <a:srgbClr val="11131C"/>
                </a:solidFill>
                <a:latin typeface="Montserrat" pitchFamily="2" charset="77"/>
              </a:endParaRPr>
            </a:p>
          </p:txBody>
        </p:sp>
      </p:grpSp>
      <p:pic>
        <p:nvPicPr>
          <p:cNvPr id="43" name="Imagem 42" descr="Texto&#10;&#10;Descrição gerada automaticamente com confiança média">
            <a:extLst>
              <a:ext uri="{FF2B5EF4-FFF2-40B4-BE49-F238E27FC236}">
                <a16:creationId xmlns:a16="http://schemas.microsoft.com/office/drawing/2014/main" id="{B7673AA0-59E4-B87D-2C28-D0B63DB94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073" y="4912536"/>
            <a:ext cx="1662546" cy="467593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08971A6E-CD1D-174A-BC75-8B2F2F65E5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0199" y="1641248"/>
            <a:ext cx="1113225" cy="227510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55FC7F87-CF7B-A2CF-0E16-4CCF1E4974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3246" y="1517641"/>
            <a:ext cx="1708772" cy="542007"/>
          </a:xfrm>
          <a:prstGeom prst="rect">
            <a:avLst/>
          </a:prstGeom>
        </p:spPr>
      </p:pic>
      <p:pic>
        <p:nvPicPr>
          <p:cNvPr id="46" name="Imagem 45" descr="Logotipo&#10;&#10;Descrição gerada automaticamente">
            <a:extLst>
              <a:ext uri="{FF2B5EF4-FFF2-40B4-BE49-F238E27FC236}">
                <a16:creationId xmlns:a16="http://schemas.microsoft.com/office/drawing/2014/main" id="{DE15BDD9-F4F9-CD9E-5DB3-486B46D71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3958" y="3779253"/>
            <a:ext cx="768977" cy="535804"/>
          </a:xfrm>
          <a:prstGeom prst="rect">
            <a:avLst/>
          </a:prstGeom>
        </p:spPr>
      </p:pic>
      <p:pic>
        <p:nvPicPr>
          <p:cNvPr id="47" name="Imagem 46" descr="Logotipo&#10;&#10;Descrição gerada automaticamente">
            <a:extLst>
              <a:ext uri="{FF2B5EF4-FFF2-40B4-BE49-F238E27FC236}">
                <a16:creationId xmlns:a16="http://schemas.microsoft.com/office/drawing/2014/main" id="{85311381-B879-9A94-84B1-4E1A30D1EDA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96" y="4683914"/>
            <a:ext cx="696208" cy="743698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11B829CD-A4A7-5B5A-F855-A3632BB198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1525" y="715972"/>
            <a:ext cx="1312351" cy="998779"/>
          </a:xfrm>
          <a:prstGeom prst="rect">
            <a:avLst/>
          </a:prstGeom>
        </p:spPr>
      </p:pic>
      <p:pic>
        <p:nvPicPr>
          <p:cNvPr id="49" name="Picture 2" descr="KAT - Key Advanced Technologies - Início">
            <a:extLst>
              <a:ext uri="{FF2B5EF4-FFF2-40B4-BE49-F238E27FC236}">
                <a16:creationId xmlns:a16="http://schemas.microsoft.com/office/drawing/2014/main" id="{D2AC5FA3-B4DD-8330-78F5-ECD23163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4459" y="3589846"/>
            <a:ext cx="1219041" cy="81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8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A8039591-500C-E2FD-C486-D378F2D490F3}"/>
              </a:ext>
            </a:extLst>
          </p:cNvPr>
          <p:cNvSpPr txBox="1"/>
          <p:nvPr/>
        </p:nvSpPr>
        <p:spPr>
          <a:xfrm>
            <a:off x="8414327" y="3136613"/>
            <a:ext cx="2993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OBRIGADA!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B20FD30-D63E-2A5E-8DD0-E558453A4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B277503-6892-E65F-EFF9-B3715382A805}"/>
              </a:ext>
            </a:extLst>
          </p:cNvPr>
          <p:cNvSpPr txBox="1"/>
          <p:nvPr/>
        </p:nvSpPr>
        <p:spPr>
          <a:xfrm>
            <a:off x="8566727" y="3136612"/>
            <a:ext cx="2993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OBRIGADA!</a:t>
            </a:r>
          </a:p>
        </p:txBody>
      </p:sp>
    </p:spTree>
    <p:extLst>
      <p:ext uri="{BB962C8B-B14F-4D97-AF65-F5344CB8AC3E}">
        <p14:creationId xmlns:p14="http://schemas.microsoft.com/office/powerpoint/2010/main" val="3207897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0412B549-2B16-6548-69A4-6135E7B9D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2B1411C-3F69-99B4-6CBD-B40B6E026BB5}"/>
              </a:ext>
            </a:extLst>
          </p:cNvPr>
          <p:cNvSpPr txBox="1"/>
          <p:nvPr/>
        </p:nvSpPr>
        <p:spPr>
          <a:xfrm>
            <a:off x="755073" y="953627"/>
            <a:ext cx="3016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>
                <a:solidFill>
                  <a:srgbClr val="FF0D6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endParaRPr lang="pt-BR" sz="2000" b="1" dirty="0">
              <a:solidFill>
                <a:srgbClr val="33031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FA25089-A20C-5FF6-579A-FF3E94B7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14/03/2024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89F4FE9-480A-E635-FB0A-052007D3E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54F3978-BE0B-1799-5A72-8918BD3007AB}"/>
              </a:ext>
            </a:extLst>
          </p:cNvPr>
          <p:cNvSpPr/>
          <p:nvPr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rgbClr val="12D3AF"/>
          </a:solidFill>
          <a:ln>
            <a:solidFill>
              <a:srgbClr val="12D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7E37649-E57C-159B-B7E1-7F15A9A9212E}"/>
              </a:ext>
            </a:extLst>
          </p:cNvPr>
          <p:cNvSpPr txBox="1"/>
          <p:nvPr/>
        </p:nvSpPr>
        <p:spPr>
          <a:xfrm>
            <a:off x="562705" y="2355137"/>
            <a:ext cx="45680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Uma rede de </a:t>
            </a:r>
            <a:r>
              <a:rPr lang="pt-BR" sz="28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consultores parceiros </a:t>
            </a:r>
            <a:r>
              <a:rPr lang="pt-BR" sz="28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especialistas em GPTW e nas marcas do ecossistema </a:t>
            </a:r>
            <a:r>
              <a:rPr lang="pt-BR" sz="28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Great</a:t>
            </a:r>
            <a:r>
              <a:rPr lang="pt-BR" sz="28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People.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C102372-D199-EF5B-D8C6-637E31FCD47B}"/>
              </a:ext>
            </a:extLst>
          </p:cNvPr>
          <p:cNvSpPr txBox="1"/>
          <p:nvPr/>
        </p:nvSpPr>
        <p:spPr>
          <a:xfrm>
            <a:off x="6847839" y="1320800"/>
            <a:ext cx="46228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>
                <a:ea typeface="Calibri"/>
                <a:cs typeface="Calibri"/>
              </a:rPr>
              <a:t>Sua foto</a:t>
            </a:r>
          </a:p>
          <a:p>
            <a:r>
              <a:rPr lang="pt-BR" dirty="0">
                <a:ea typeface="Calibri"/>
                <a:cs typeface="Calibri"/>
              </a:rPr>
              <a:t>Seu nome</a:t>
            </a:r>
          </a:p>
          <a:p>
            <a:r>
              <a:rPr lang="pt-BR" dirty="0">
                <a:ea typeface="Calibri"/>
                <a:cs typeface="Calibri"/>
              </a:rPr>
              <a:t>Seus contatos</a:t>
            </a:r>
          </a:p>
        </p:txBody>
      </p:sp>
    </p:spTree>
    <p:extLst>
      <p:ext uri="{BB962C8B-B14F-4D97-AF65-F5344CB8AC3E}">
        <p14:creationId xmlns:p14="http://schemas.microsoft.com/office/powerpoint/2010/main" val="2790812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0B57206-2A34-D36F-712D-DA52909E9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FA99C70-A4A9-5205-C9A0-D95656553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14/03/2024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Espaço Reservado para Rodapé 2">
            <a:extLst>
              <a:ext uri="{FF2B5EF4-FFF2-40B4-BE49-F238E27FC236}">
                <a16:creationId xmlns:a16="http://schemas.microsoft.com/office/drawing/2014/main" id="{5F640364-2CC3-C12B-C813-3938A72C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2594967-46C1-4847-F7A4-9E8149B31A8B}"/>
              </a:ext>
            </a:extLst>
          </p:cNvPr>
          <p:cNvSpPr txBox="1"/>
          <p:nvPr/>
        </p:nvSpPr>
        <p:spPr>
          <a:xfrm>
            <a:off x="413104" y="2688699"/>
            <a:ext cx="50631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44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Por que fazemos o </a:t>
            </a:r>
          </a:p>
          <a:p>
            <a:pPr algn="l"/>
            <a:r>
              <a:rPr lang="pt-BR" sz="44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 fazemos?</a:t>
            </a:r>
          </a:p>
        </p:txBody>
      </p:sp>
    </p:spTree>
    <p:extLst>
      <p:ext uri="{BB962C8B-B14F-4D97-AF65-F5344CB8AC3E}">
        <p14:creationId xmlns:p14="http://schemas.microsoft.com/office/powerpoint/2010/main" val="56055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1B0B6D9-7F43-9F2D-432A-D59709FFCF7D}"/>
              </a:ext>
            </a:extLst>
          </p:cNvPr>
          <p:cNvSpPr txBox="1"/>
          <p:nvPr/>
        </p:nvSpPr>
        <p:spPr>
          <a:xfrm>
            <a:off x="1672344" y="2277265"/>
            <a:ext cx="8824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Construir uma sociedade melhor transformando cada organização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um 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Great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Place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Work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for 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all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7EE15C0-AE04-7FFF-1148-627506ECE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8" name="Espaço Reservado para Data 1">
            <a:extLst>
              <a:ext uri="{FF2B5EF4-FFF2-40B4-BE49-F238E27FC236}">
                <a16:creationId xmlns:a16="http://schemas.microsoft.com/office/drawing/2014/main" id="{2CD8006D-12B0-F692-1123-F44C1674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74275-3E73-467C-902F-DF16D22545A9}" type="datetime1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" name="Espaço Reservado para Rodapé 2">
            <a:extLst>
              <a:ext uri="{FF2B5EF4-FFF2-40B4-BE49-F238E27FC236}">
                <a16:creationId xmlns:a16="http://schemas.microsoft.com/office/drawing/2014/main" id="{FF2FAB66-E47D-004F-DBA3-DA6682AC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© 2023 </a:t>
            </a:r>
            <a:r>
              <a:rPr kumimoji="0" lang="pt-B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Partners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Todos os Direitos Reservados.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5ED755F-AE2A-170E-49FC-3148FBAED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5651" y="1117454"/>
            <a:ext cx="4520698" cy="720216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542EEEF9-E4A8-1B37-6257-80C85306A698}"/>
              </a:ext>
            </a:extLst>
          </p:cNvPr>
          <p:cNvGrpSpPr/>
          <p:nvPr/>
        </p:nvGrpSpPr>
        <p:grpSpPr>
          <a:xfrm>
            <a:off x="2415769" y="4277620"/>
            <a:ext cx="7289272" cy="1446082"/>
            <a:chOff x="2565679" y="4761926"/>
            <a:chExt cx="7289272" cy="1446082"/>
          </a:xfrm>
        </p:grpSpPr>
        <p:grpSp>
          <p:nvGrpSpPr>
            <p:cNvPr id="10" name="Gráfico 12">
              <a:extLst>
                <a:ext uri="{FF2B5EF4-FFF2-40B4-BE49-F238E27FC236}">
                  <a16:creationId xmlns:a16="http://schemas.microsoft.com/office/drawing/2014/main" id="{20743126-3F44-CE79-D71A-CDDA43132681}"/>
                </a:ext>
              </a:extLst>
            </p:cNvPr>
            <p:cNvGrpSpPr/>
            <p:nvPr/>
          </p:nvGrpSpPr>
          <p:grpSpPr>
            <a:xfrm>
              <a:off x="8871445" y="4993214"/>
              <a:ext cx="983506" cy="983506"/>
              <a:chOff x="8321040" y="3892806"/>
              <a:chExt cx="1701288" cy="1701288"/>
            </a:xfrm>
          </p:grpSpPr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21C1994D-3706-CD05-93A9-F69E36B68549}"/>
                  </a:ext>
                </a:extLst>
              </p:cNvPr>
              <p:cNvSpPr/>
              <p:nvPr/>
            </p:nvSpPr>
            <p:spPr>
              <a:xfrm>
                <a:off x="9543441" y="5415612"/>
                <a:ext cx="69779" cy="69779"/>
              </a:xfrm>
              <a:custGeom>
                <a:avLst/>
                <a:gdLst>
                  <a:gd name="connsiteX0" fmla="*/ 65739 w 69779"/>
                  <a:gd name="connsiteY0" fmla="*/ 19043 h 69779"/>
                  <a:gd name="connsiteX1" fmla="*/ 20326 w 69779"/>
                  <a:gd name="connsiteY1" fmla="*/ 6981 h 69779"/>
                  <a:gd name="connsiteX2" fmla="*/ 19047 w 69779"/>
                  <a:gd name="connsiteY2" fmla="*/ 7719 h 69779"/>
                  <a:gd name="connsiteX3" fmla="*/ 6982 w 69779"/>
                  <a:gd name="connsiteY3" fmla="*/ 53132 h 69779"/>
                  <a:gd name="connsiteX4" fmla="*/ 35751 w 69779"/>
                  <a:gd name="connsiteY4" fmla="*/ 69690 h 69779"/>
                  <a:gd name="connsiteX5" fmla="*/ 52395 w 69779"/>
                  <a:gd name="connsiteY5" fmla="*/ 65194 h 69779"/>
                  <a:gd name="connsiteX6" fmla="*/ 53674 w 69779"/>
                  <a:gd name="connsiteY6" fmla="*/ 64456 h 69779"/>
                  <a:gd name="connsiteX7" fmla="*/ 65739 w 69779"/>
                  <a:gd name="connsiteY7" fmla="*/ 19043 h 69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779" h="69779">
                    <a:moveTo>
                      <a:pt x="65739" y="19043"/>
                    </a:moveTo>
                    <a:cubicBezTo>
                      <a:pt x="56535" y="3180"/>
                      <a:pt x="36209" y="-2223"/>
                      <a:pt x="20326" y="6981"/>
                    </a:cubicBezTo>
                    <a:lnTo>
                      <a:pt x="19047" y="7719"/>
                    </a:lnTo>
                    <a:cubicBezTo>
                      <a:pt x="3177" y="16926"/>
                      <a:pt x="-2222" y="37259"/>
                      <a:pt x="6982" y="53132"/>
                    </a:cubicBezTo>
                    <a:cubicBezTo>
                      <a:pt x="13146" y="63755"/>
                      <a:pt x="24294" y="69690"/>
                      <a:pt x="35751" y="69690"/>
                    </a:cubicBezTo>
                    <a:cubicBezTo>
                      <a:pt x="41406" y="69690"/>
                      <a:pt x="47148" y="68237"/>
                      <a:pt x="52395" y="65194"/>
                    </a:cubicBezTo>
                    <a:lnTo>
                      <a:pt x="53674" y="64456"/>
                    </a:lnTo>
                    <a:cubicBezTo>
                      <a:pt x="69544" y="55249"/>
                      <a:pt x="74944" y="34916"/>
                      <a:pt x="65739" y="1904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xo"/>
                  <a:ea typeface="+mn-ea"/>
                  <a:cs typeface="+mn-cs"/>
                </a:endParaRPr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2F58248E-303A-6C99-9985-166DDD8201A9}"/>
                  </a:ext>
                </a:extLst>
              </p:cNvPr>
              <p:cNvSpPr/>
              <p:nvPr/>
            </p:nvSpPr>
            <p:spPr>
              <a:xfrm>
                <a:off x="8318549" y="3890317"/>
                <a:ext cx="1704611" cy="1704611"/>
              </a:xfrm>
              <a:custGeom>
                <a:avLst/>
                <a:gdLst>
                  <a:gd name="connsiteX0" fmla="*/ 1589786 w 1704610"/>
                  <a:gd name="connsiteY0" fmla="*/ 428077 h 1704610"/>
                  <a:gd name="connsiteX1" fmla="*/ 1073395 w 1704610"/>
                  <a:gd name="connsiteY1" fmla="*/ 31836 h 1704610"/>
                  <a:gd name="connsiteX2" fmla="*/ 428072 w 1704610"/>
                  <a:gd name="connsiteY2" fmla="*/ 116794 h 1704610"/>
                  <a:gd name="connsiteX3" fmla="*/ 31835 w 1704610"/>
                  <a:gd name="connsiteY3" fmla="*/ 633182 h 1704610"/>
                  <a:gd name="connsiteX4" fmla="*/ 116793 w 1704610"/>
                  <a:gd name="connsiteY4" fmla="*/ 1278508 h 1704610"/>
                  <a:gd name="connsiteX5" fmla="*/ 572748 w 1704610"/>
                  <a:gd name="connsiteY5" fmla="*/ 1656134 h 1704610"/>
                  <a:gd name="connsiteX6" fmla="*/ 853849 w 1704610"/>
                  <a:gd name="connsiteY6" fmla="*/ 1703774 h 1704610"/>
                  <a:gd name="connsiteX7" fmla="*/ 1157506 w 1704610"/>
                  <a:gd name="connsiteY7" fmla="*/ 1647581 h 1704610"/>
                  <a:gd name="connsiteX8" fmla="*/ 1176596 w 1704610"/>
                  <a:gd name="connsiteY8" fmla="*/ 1604647 h 1704610"/>
                  <a:gd name="connsiteX9" fmla="*/ 1133661 w 1704610"/>
                  <a:gd name="connsiteY9" fmla="*/ 1585557 h 1704610"/>
                  <a:gd name="connsiteX10" fmla="*/ 384081 w 1704610"/>
                  <a:gd name="connsiteY10" fmla="*/ 1482537 h 1704610"/>
                  <a:gd name="connsiteX11" fmla="*/ 413850 w 1704610"/>
                  <a:gd name="connsiteY11" fmla="*/ 1327145 h 1704610"/>
                  <a:gd name="connsiteX12" fmla="*/ 428195 w 1704610"/>
                  <a:gd name="connsiteY12" fmla="*/ 1322486 h 1704610"/>
                  <a:gd name="connsiteX13" fmla="*/ 494568 w 1704610"/>
                  <a:gd name="connsiteY13" fmla="*/ 1192238 h 1704610"/>
                  <a:gd name="connsiteX14" fmla="*/ 484042 w 1704610"/>
                  <a:gd name="connsiteY14" fmla="*/ 1159843 h 1704610"/>
                  <a:gd name="connsiteX15" fmla="*/ 484075 w 1704610"/>
                  <a:gd name="connsiteY15" fmla="*/ 1136932 h 1704610"/>
                  <a:gd name="connsiteX16" fmla="*/ 475020 w 1704610"/>
                  <a:gd name="connsiteY16" fmla="*/ 1052423 h 1704610"/>
                  <a:gd name="connsiteX17" fmla="*/ 405683 w 1704610"/>
                  <a:gd name="connsiteY17" fmla="*/ 1003262 h 1704610"/>
                  <a:gd name="connsiteX18" fmla="*/ 330687 w 1704610"/>
                  <a:gd name="connsiteY18" fmla="*/ 988608 h 1704610"/>
                  <a:gd name="connsiteX19" fmla="*/ 185984 w 1704610"/>
                  <a:gd name="connsiteY19" fmla="*/ 878589 h 1704610"/>
                  <a:gd name="connsiteX20" fmla="*/ 155607 w 1704610"/>
                  <a:gd name="connsiteY20" fmla="*/ 873435 h 1704610"/>
                  <a:gd name="connsiteX21" fmla="*/ 70888 w 1704610"/>
                  <a:gd name="connsiteY21" fmla="*/ 900955 h 1704610"/>
                  <a:gd name="connsiteX22" fmla="*/ 70772 w 1704610"/>
                  <a:gd name="connsiteY22" fmla="*/ 810232 h 1704610"/>
                  <a:gd name="connsiteX23" fmla="*/ 77630 w 1704610"/>
                  <a:gd name="connsiteY23" fmla="*/ 816851 h 1704610"/>
                  <a:gd name="connsiteX24" fmla="*/ 83747 w 1704610"/>
                  <a:gd name="connsiteY24" fmla="*/ 824337 h 1704610"/>
                  <a:gd name="connsiteX25" fmla="*/ 110091 w 1704610"/>
                  <a:gd name="connsiteY25" fmla="*/ 833495 h 1704610"/>
                  <a:gd name="connsiteX26" fmla="*/ 169639 w 1704610"/>
                  <a:gd name="connsiteY26" fmla="*/ 826717 h 1704610"/>
                  <a:gd name="connsiteX27" fmla="*/ 225831 w 1704610"/>
                  <a:gd name="connsiteY27" fmla="*/ 817858 h 1704610"/>
                  <a:gd name="connsiteX28" fmla="*/ 250899 w 1704610"/>
                  <a:gd name="connsiteY28" fmla="*/ 798127 h 1704610"/>
                  <a:gd name="connsiteX29" fmla="*/ 247789 w 1704610"/>
                  <a:gd name="connsiteY29" fmla="*/ 766377 h 1704610"/>
                  <a:gd name="connsiteX30" fmla="*/ 207047 w 1704610"/>
                  <a:gd name="connsiteY30" fmla="*/ 706620 h 1704610"/>
                  <a:gd name="connsiteX31" fmla="*/ 265403 w 1704610"/>
                  <a:gd name="connsiteY31" fmla="*/ 664892 h 1704610"/>
                  <a:gd name="connsiteX32" fmla="*/ 274910 w 1704610"/>
                  <a:gd name="connsiteY32" fmla="*/ 654378 h 1704610"/>
                  <a:gd name="connsiteX33" fmla="*/ 365367 w 1704610"/>
                  <a:gd name="connsiteY33" fmla="*/ 496461 h 1704610"/>
                  <a:gd name="connsiteX34" fmla="*/ 401828 w 1704610"/>
                  <a:gd name="connsiteY34" fmla="*/ 457391 h 1704610"/>
                  <a:gd name="connsiteX35" fmla="*/ 428913 w 1704610"/>
                  <a:gd name="connsiteY35" fmla="*/ 308538 h 1704610"/>
                  <a:gd name="connsiteX36" fmla="*/ 368384 w 1704610"/>
                  <a:gd name="connsiteY36" fmla="*/ 237250 h 1704610"/>
                  <a:gd name="connsiteX37" fmla="*/ 461300 w 1704610"/>
                  <a:gd name="connsiteY37" fmla="*/ 174342 h 1704610"/>
                  <a:gd name="connsiteX38" fmla="*/ 844200 w 1704610"/>
                  <a:gd name="connsiteY38" fmla="*/ 69554 h 1704610"/>
                  <a:gd name="connsiteX39" fmla="*/ 784867 w 1704610"/>
                  <a:gd name="connsiteY39" fmla="*/ 143982 h 1704610"/>
                  <a:gd name="connsiteX40" fmla="*/ 564846 w 1704610"/>
                  <a:gd name="connsiteY40" fmla="*/ 221114 h 1704610"/>
                  <a:gd name="connsiteX41" fmla="*/ 545125 w 1704610"/>
                  <a:gd name="connsiteY41" fmla="*/ 239795 h 1704610"/>
                  <a:gd name="connsiteX42" fmla="*/ 483680 w 1704610"/>
                  <a:gd name="connsiteY42" fmla="*/ 388751 h 1704610"/>
                  <a:gd name="connsiteX43" fmla="*/ 487351 w 1704610"/>
                  <a:gd name="connsiteY43" fmla="*/ 420727 h 1704610"/>
                  <a:gd name="connsiteX44" fmla="*/ 577094 w 1704610"/>
                  <a:gd name="connsiteY44" fmla="*/ 546436 h 1704610"/>
                  <a:gd name="connsiteX45" fmla="*/ 536788 w 1704610"/>
                  <a:gd name="connsiteY45" fmla="*/ 596448 h 1704610"/>
                  <a:gd name="connsiteX46" fmla="*/ 519772 w 1704610"/>
                  <a:gd name="connsiteY46" fmla="*/ 619455 h 1704610"/>
                  <a:gd name="connsiteX47" fmla="*/ 508644 w 1704610"/>
                  <a:gd name="connsiteY47" fmla="*/ 632075 h 1704610"/>
                  <a:gd name="connsiteX48" fmla="*/ 455206 w 1704610"/>
                  <a:gd name="connsiteY48" fmla="*/ 706247 h 1704610"/>
                  <a:gd name="connsiteX49" fmla="*/ 471638 w 1704610"/>
                  <a:gd name="connsiteY49" fmla="*/ 906411 h 1704610"/>
                  <a:gd name="connsiteX50" fmla="*/ 647718 w 1704610"/>
                  <a:gd name="connsiteY50" fmla="*/ 981969 h 1704610"/>
                  <a:gd name="connsiteX51" fmla="*/ 680175 w 1704610"/>
                  <a:gd name="connsiteY51" fmla="*/ 975426 h 1704610"/>
                  <a:gd name="connsiteX52" fmla="*/ 726824 w 1704610"/>
                  <a:gd name="connsiteY52" fmla="*/ 976227 h 1704610"/>
                  <a:gd name="connsiteX53" fmla="*/ 731589 w 1704610"/>
                  <a:gd name="connsiteY53" fmla="*/ 995297 h 1704610"/>
                  <a:gd name="connsiteX54" fmla="*/ 734553 w 1704610"/>
                  <a:gd name="connsiteY54" fmla="*/ 1028223 h 1704610"/>
                  <a:gd name="connsiteX55" fmla="*/ 762638 w 1704610"/>
                  <a:gd name="connsiteY55" fmla="*/ 1074091 h 1704610"/>
                  <a:gd name="connsiteX56" fmla="*/ 774686 w 1704610"/>
                  <a:gd name="connsiteY56" fmla="*/ 1089463 h 1704610"/>
                  <a:gd name="connsiteX57" fmla="*/ 770649 w 1704610"/>
                  <a:gd name="connsiteY57" fmla="*/ 1158189 h 1704610"/>
                  <a:gd name="connsiteX58" fmla="*/ 768070 w 1704610"/>
                  <a:gd name="connsiteY58" fmla="*/ 1166097 h 1704610"/>
                  <a:gd name="connsiteX59" fmla="*/ 792463 w 1704610"/>
                  <a:gd name="connsiteY59" fmla="*/ 1299419 h 1704610"/>
                  <a:gd name="connsiteX60" fmla="*/ 807841 w 1704610"/>
                  <a:gd name="connsiteY60" fmla="*/ 1336133 h 1704610"/>
                  <a:gd name="connsiteX61" fmla="*/ 878086 w 1704610"/>
                  <a:gd name="connsiteY61" fmla="*/ 1453259 h 1704610"/>
                  <a:gd name="connsiteX62" fmla="*/ 907084 w 1704610"/>
                  <a:gd name="connsiteY62" fmla="*/ 1459413 h 1704610"/>
                  <a:gd name="connsiteX63" fmla="*/ 1027926 w 1704610"/>
                  <a:gd name="connsiteY63" fmla="*/ 1386743 h 1704610"/>
                  <a:gd name="connsiteX64" fmla="*/ 1048491 w 1704610"/>
                  <a:gd name="connsiteY64" fmla="*/ 1338362 h 1704610"/>
                  <a:gd name="connsiteX65" fmla="*/ 1052741 w 1704610"/>
                  <a:gd name="connsiteY65" fmla="*/ 1323516 h 1704610"/>
                  <a:gd name="connsiteX66" fmla="*/ 1063639 w 1704610"/>
                  <a:gd name="connsiteY66" fmla="*/ 1309500 h 1704610"/>
                  <a:gd name="connsiteX67" fmla="*/ 1090817 w 1704610"/>
                  <a:gd name="connsiteY67" fmla="*/ 1264363 h 1704610"/>
                  <a:gd name="connsiteX68" fmla="*/ 1113366 w 1704610"/>
                  <a:gd name="connsiteY68" fmla="*/ 1228981 h 1704610"/>
                  <a:gd name="connsiteX69" fmla="*/ 1120702 w 1704610"/>
                  <a:gd name="connsiteY69" fmla="*/ 1221110 h 1704610"/>
                  <a:gd name="connsiteX70" fmla="*/ 1141490 w 1704610"/>
                  <a:gd name="connsiteY70" fmla="*/ 1097215 h 1704610"/>
                  <a:gd name="connsiteX71" fmla="*/ 1192057 w 1704610"/>
                  <a:gd name="connsiteY71" fmla="*/ 1003478 h 1704610"/>
                  <a:gd name="connsiteX72" fmla="*/ 1244813 w 1704610"/>
                  <a:gd name="connsiteY72" fmla="*/ 946661 h 1704610"/>
                  <a:gd name="connsiteX73" fmla="*/ 1258879 w 1704610"/>
                  <a:gd name="connsiteY73" fmla="*/ 880111 h 1704610"/>
                  <a:gd name="connsiteX74" fmla="*/ 1191771 w 1704610"/>
                  <a:gd name="connsiteY74" fmla="*/ 843786 h 1704610"/>
                  <a:gd name="connsiteX75" fmla="*/ 1162769 w 1704610"/>
                  <a:gd name="connsiteY75" fmla="*/ 837004 h 1704610"/>
                  <a:gd name="connsiteX76" fmla="*/ 1117469 w 1704610"/>
                  <a:gd name="connsiteY76" fmla="*/ 768381 h 1704610"/>
                  <a:gd name="connsiteX77" fmla="*/ 1110235 w 1704610"/>
                  <a:gd name="connsiteY77" fmla="*/ 752478 h 1704610"/>
                  <a:gd name="connsiteX78" fmla="*/ 1097030 w 1704610"/>
                  <a:gd name="connsiteY78" fmla="*/ 720256 h 1704610"/>
                  <a:gd name="connsiteX79" fmla="*/ 1047919 w 1704610"/>
                  <a:gd name="connsiteY79" fmla="*/ 628782 h 1704610"/>
                  <a:gd name="connsiteX80" fmla="*/ 952570 w 1704610"/>
                  <a:gd name="connsiteY80" fmla="*/ 586426 h 1704610"/>
                  <a:gd name="connsiteX81" fmla="*/ 922476 w 1704610"/>
                  <a:gd name="connsiteY81" fmla="*/ 577561 h 1704610"/>
                  <a:gd name="connsiteX82" fmla="*/ 903386 w 1704610"/>
                  <a:gd name="connsiteY82" fmla="*/ 576381 h 1704610"/>
                  <a:gd name="connsiteX83" fmla="*/ 867968 w 1704610"/>
                  <a:gd name="connsiteY83" fmla="*/ 591042 h 1704610"/>
                  <a:gd name="connsiteX84" fmla="*/ 856139 w 1704610"/>
                  <a:gd name="connsiteY84" fmla="*/ 606958 h 1704610"/>
                  <a:gd name="connsiteX85" fmla="*/ 816953 w 1704610"/>
                  <a:gd name="connsiteY85" fmla="*/ 583110 h 1704610"/>
                  <a:gd name="connsiteX86" fmla="*/ 816311 w 1704610"/>
                  <a:gd name="connsiteY86" fmla="*/ 582681 h 1704610"/>
                  <a:gd name="connsiteX87" fmla="*/ 813351 w 1704610"/>
                  <a:gd name="connsiteY87" fmla="*/ 550699 h 1704610"/>
                  <a:gd name="connsiteX88" fmla="*/ 721019 w 1704610"/>
                  <a:gd name="connsiteY88" fmla="*/ 515544 h 1704610"/>
                  <a:gd name="connsiteX89" fmla="*/ 696138 w 1704610"/>
                  <a:gd name="connsiteY89" fmla="*/ 516757 h 1704610"/>
                  <a:gd name="connsiteX90" fmla="*/ 649708 w 1704610"/>
                  <a:gd name="connsiteY90" fmla="*/ 519631 h 1704610"/>
                  <a:gd name="connsiteX91" fmla="*/ 650525 w 1704610"/>
                  <a:gd name="connsiteY91" fmla="*/ 517351 h 1704610"/>
                  <a:gd name="connsiteX92" fmla="*/ 730300 w 1704610"/>
                  <a:gd name="connsiteY92" fmla="*/ 461225 h 1704610"/>
                  <a:gd name="connsiteX93" fmla="*/ 749190 w 1704610"/>
                  <a:gd name="connsiteY93" fmla="*/ 461225 h 1704610"/>
                  <a:gd name="connsiteX94" fmla="*/ 782415 w 1704610"/>
                  <a:gd name="connsiteY94" fmla="*/ 428000 h 1704610"/>
                  <a:gd name="connsiteX95" fmla="*/ 749190 w 1704610"/>
                  <a:gd name="connsiteY95" fmla="*/ 394775 h 1704610"/>
                  <a:gd name="connsiteX96" fmla="*/ 730300 w 1704610"/>
                  <a:gd name="connsiteY96" fmla="*/ 394775 h 1704610"/>
                  <a:gd name="connsiteX97" fmla="*/ 601680 w 1704610"/>
                  <a:gd name="connsiteY97" fmla="*/ 466509 h 1704610"/>
                  <a:gd name="connsiteX98" fmla="*/ 552120 w 1704610"/>
                  <a:gd name="connsiteY98" fmla="*/ 397085 h 1704610"/>
                  <a:gd name="connsiteX99" fmla="*/ 600879 w 1704610"/>
                  <a:gd name="connsiteY99" fmla="*/ 278895 h 1704610"/>
                  <a:gd name="connsiteX100" fmla="*/ 815876 w 1704610"/>
                  <a:gd name="connsiteY100" fmla="*/ 203520 h 1704610"/>
                  <a:gd name="connsiteX101" fmla="*/ 830865 w 1704610"/>
                  <a:gd name="connsiteY101" fmla="*/ 192877 h 1704610"/>
                  <a:gd name="connsiteX102" fmla="*/ 926440 w 1704610"/>
                  <a:gd name="connsiteY102" fmla="*/ 72993 h 1704610"/>
                  <a:gd name="connsiteX103" fmla="*/ 1532245 w 1704610"/>
                  <a:gd name="connsiteY103" fmla="*/ 461295 h 1704610"/>
                  <a:gd name="connsiteX104" fmla="*/ 1610540 w 1704610"/>
                  <a:gd name="connsiteY104" fmla="*/ 651481 h 1704610"/>
                  <a:gd name="connsiteX105" fmla="*/ 1596455 w 1704610"/>
                  <a:gd name="connsiteY105" fmla="*/ 664041 h 1704610"/>
                  <a:gd name="connsiteX106" fmla="*/ 1566885 w 1704610"/>
                  <a:gd name="connsiteY106" fmla="*/ 728600 h 1704610"/>
                  <a:gd name="connsiteX107" fmla="*/ 1566865 w 1704610"/>
                  <a:gd name="connsiteY107" fmla="*/ 729401 h 1704610"/>
                  <a:gd name="connsiteX108" fmla="*/ 1543918 w 1704610"/>
                  <a:gd name="connsiteY108" fmla="*/ 666294 h 1704610"/>
                  <a:gd name="connsiteX109" fmla="*/ 1528955 w 1704610"/>
                  <a:gd name="connsiteY109" fmla="*/ 640628 h 1704610"/>
                  <a:gd name="connsiteX110" fmla="*/ 1488021 w 1704610"/>
                  <a:gd name="connsiteY110" fmla="*/ 592703 h 1704610"/>
                  <a:gd name="connsiteX111" fmla="*/ 1424618 w 1704610"/>
                  <a:gd name="connsiteY111" fmla="*/ 563475 h 1704610"/>
                  <a:gd name="connsiteX112" fmla="*/ 1374513 w 1704610"/>
                  <a:gd name="connsiteY112" fmla="*/ 563475 h 1704610"/>
                  <a:gd name="connsiteX113" fmla="*/ 1332081 w 1704610"/>
                  <a:gd name="connsiteY113" fmla="*/ 588892 h 1704610"/>
                  <a:gd name="connsiteX114" fmla="*/ 1334473 w 1704610"/>
                  <a:gd name="connsiteY114" fmla="*/ 638296 h 1704610"/>
                  <a:gd name="connsiteX115" fmla="*/ 1339544 w 1704610"/>
                  <a:gd name="connsiteY115" fmla="*/ 645908 h 1704610"/>
                  <a:gd name="connsiteX116" fmla="*/ 1229844 w 1704610"/>
                  <a:gd name="connsiteY116" fmla="*/ 711056 h 1704610"/>
                  <a:gd name="connsiteX117" fmla="*/ 1161161 w 1704610"/>
                  <a:gd name="connsiteY117" fmla="*/ 579495 h 1704610"/>
                  <a:gd name="connsiteX118" fmla="*/ 1161161 w 1704610"/>
                  <a:gd name="connsiteY118" fmla="*/ 550144 h 1704610"/>
                  <a:gd name="connsiteX119" fmla="*/ 1150877 w 1704610"/>
                  <a:gd name="connsiteY119" fmla="*/ 526114 h 1704610"/>
                  <a:gd name="connsiteX120" fmla="*/ 1089029 w 1704610"/>
                  <a:gd name="connsiteY120" fmla="*/ 467070 h 1704610"/>
                  <a:gd name="connsiteX121" fmla="*/ 1077100 w 1704610"/>
                  <a:gd name="connsiteY121" fmla="*/ 459757 h 1704610"/>
                  <a:gd name="connsiteX122" fmla="*/ 1021426 w 1704610"/>
                  <a:gd name="connsiteY122" fmla="*/ 440192 h 1704610"/>
                  <a:gd name="connsiteX123" fmla="*/ 979063 w 1704610"/>
                  <a:gd name="connsiteY123" fmla="*/ 460521 h 1704610"/>
                  <a:gd name="connsiteX124" fmla="*/ 999392 w 1704610"/>
                  <a:gd name="connsiteY124" fmla="*/ 502884 h 1704610"/>
                  <a:gd name="connsiteX125" fmla="*/ 1048318 w 1704610"/>
                  <a:gd name="connsiteY125" fmla="*/ 520079 h 1704610"/>
                  <a:gd name="connsiteX126" fmla="*/ 1094711 w 1704610"/>
                  <a:gd name="connsiteY126" fmla="*/ 564363 h 1704610"/>
                  <a:gd name="connsiteX127" fmla="*/ 1094711 w 1704610"/>
                  <a:gd name="connsiteY127" fmla="*/ 587649 h 1704610"/>
                  <a:gd name="connsiteX128" fmla="*/ 1098486 w 1704610"/>
                  <a:gd name="connsiteY128" fmla="*/ 603027 h 1704610"/>
                  <a:gd name="connsiteX129" fmla="*/ 1184471 w 1704610"/>
                  <a:gd name="connsiteY129" fmla="*/ 767730 h 1704610"/>
                  <a:gd name="connsiteX130" fmla="*/ 1225418 w 1704610"/>
                  <a:gd name="connsiteY130" fmla="*/ 783526 h 1704610"/>
                  <a:gd name="connsiteX131" fmla="*/ 1250455 w 1704610"/>
                  <a:gd name="connsiteY131" fmla="*/ 774296 h 1704610"/>
                  <a:gd name="connsiteX132" fmla="*/ 1406369 w 1704610"/>
                  <a:gd name="connsiteY132" fmla="*/ 674508 h 1704610"/>
                  <a:gd name="connsiteX133" fmla="*/ 1410519 w 1704610"/>
                  <a:gd name="connsiteY133" fmla="*/ 632584 h 1704610"/>
                  <a:gd name="connsiteX134" fmla="*/ 1408752 w 1704610"/>
                  <a:gd name="connsiteY134" fmla="*/ 629929 h 1704610"/>
                  <a:gd name="connsiteX135" fmla="*/ 1424618 w 1704610"/>
                  <a:gd name="connsiteY135" fmla="*/ 629929 h 1704610"/>
                  <a:gd name="connsiteX136" fmla="*/ 1437497 w 1704610"/>
                  <a:gd name="connsiteY136" fmla="*/ 635867 h 1704610"/>
                  <a:gd name="connsiteX137" fmla="*/ 1478431 w 1704610"/>
                  <a:gd name="connsiteY137" fmla="*/ 683792 h 1704610"/>
                  <a:gd name="connsiteX138" fmla="*/ 1481468 w 1704610"/>
                  <a:gd name="connsiteY138" fmla="*/ 689002 h 1704610"/>
                  <a:gd name="connsiteX139" fmla="*/ 1526642 w 1704610"/>
                  <a:gd name="connsiteY139" fmla="*/ 813219 h 1704610"/>
                  <a:gd name="connsiteX140" fmla="*/ 1550666 w 1704610"/>
                  <a:gd name="connsiteY140" fmla="*/ 834299 h 1704610"/>
                  <a:gd name="connsiteX141" fmla="*/ 1557864 w 1704610"/>
                  <a:gd name="connsiteY141" fmla="*/ 835087 h 1704610"/>
                  <a:gd name="connsiteX142" fmla="*/ 1581356 w 1704610"/>
                  <a:gd name="connsiteY142" fmla="*/ 825354 h 1704610"/>
                  <a:gd name="connsiteX143" fmla="*/ 1602858 w 1704610"/>
                  <a:gd name="connsiteY143" fmla="*/ 803852 h 1704610"/>
                  <a:gd name="connsiteX144" fmla="*/ 1630328 w 1704610"/>
                  <a:gd name="connsiteY144" fmla="*/ 753897 h 1704610"/>
                  <a:gd name="connsiteX145" fmla="*/ 1338201 w 1704610"/>
                  <a:gd name="connsiteY145" fmla="*/ 1469458 h 1704610"/>
                  <a:gd name="connsiteX146" fmla="*/ 1332579 w 1704610"/>
                  <a:gd name="connsiteY146" fmla="*/ 1516107 h 1704610"/>
                  <a:gd name="connsiteX147" fmla="*/ 1379228 w 1704610"/>
                  <a:gd name="connsiteY147" fmla="*/ 1521729 h 1704610"/>
                  <a:gd name="connsiteX148" fmla="*/ 1687710 w 1704610"/>
                  <a:gd name="connsiteY148" fmla="*/ 1017653 h 1704610"/>
                  <a:gd name="connsiteX149" fmla="*/ 1589786 w 1704610"/>
                  <a:gd name="connsiteY149" fmla="*/ 428077 h 1704610"/>
                  <a:gd name="connsiteX150" fmla="*/ 159601 w 1704610"/>
                  <a:gd name="connsiteY150" fmla="*/ 942009 h 1704610"/>
                  <a:gd name="connsiteX151" fmla="*/ 296611 w 1704610"/>
                  <a:gd name="connsiteY151" fmla="*/ 1046183 h 1704610"/>
                  <a:gd name="connsiteX152" fmla="*/ 310351 w 1704610"/>
                  <a:gd name="connsiteY152" fmla="*/ 1052343 h 1704610"/>
                  <a:gd name="connsiteX153" fmla="*/ 392930 w 1704610"/>
                  <a:gd name="connsiteY153" fmla="*/ 1068479 h 1704610"/>
                  <a:gd name="connsiteX154" fmla="*/ 417695 w 1704610"/>
                  <a:gd name="connsiteY154" fmla="*/ 1086037 h 1704610"/>
                  <a:gd name="connsiteX155" fmla="*/ 420928 w 1704610"/>
                  <a:gd name="connsiteY155" fmla="*/ 1116218 h 1704610"/>
                  <a:gd name="connsiteX156" fmla="*/ 420838 w 1704610"/>
                  <a:gd name="connsiteY156" fmla="*/ 1180372 h 1704610"/>
                  <a:gd name="connsiteX157" fmla="*/ 431365 w 1704610"/>
                  <a:gd name="connsiteY157" fmla="*/ 1212763 h 1704610"/>
                  <a:gd name="connsiteX158" fmla="*/ 407660 w 1704610"/>
                  <a:gd name="connsiteY158" fmla="*/ 1259282 h 1704610"/>
                  <a:gd name="connsiteX159" fmla="*/ 374641 w 1704610"/>
                  <a:gd name="connsiteY159" fmla="*/ 1270012 h 1704610"/>
                  <a:gd name="connsiteX160" fmla="*/ 352278 w 1704610"/>
                  <a:gd name="connsiteY160" fmla="*/ 1295358 h 1704610"/>
                  <a:gd name="connsiteX161" fmla="*/ 325702 w 1704610"/>
                  <a:gd name="connsiteY161" fmla="*/ 1434083 h 1704610"/>
                  <a:gd name="connsiteX162" fmla="*/ 174341 w 1704610"/>
                  <a:gd name="connsiteY162" fmla="*/ 1245287 h 1704610"/>
                  <a:gd name="connsiteX163" fmla="*/ 77813 w 1704610"/>
                  <a:gd name="connsiteY163" fmla="*/ 968581 h 1704610"/>
                  <a:gd name="connsiteX164" fmla="*/ 159601 w 1704610"/>
                  <a:gd name="connsiteY164" fmla="*/ 942009 h 1704610"/>
                  <a:gd name="connsiteX165" fmla="*/ 353245 w 1704610"/>
                  <a:gd name="connsiteY165" fmla="*/ 412054 h 1704610"/>
                  <a:gd name="connsiteX166" fmla="*/ 314159 w 1704610"/>
                  <a:gd name="connsiteY166" fmla="*/ 453932 h 1704610"/>
                  <a:gd name="connsiteX167" fmla="*/ 309617 w 1704610"/>
                  <a:gd name="connsiteY167" fmla="*/ 460089 h 1704610"/>
                  <a:gd name="connsiteX168" fmla="*/ 220857 w 1704610"/>
                  <a:gd name="connsiteY168" fmla="*/ 615052 h 1704610"/>
                  <a:gd name="connsiteX169" fmla="*/ 141970 w 1704610"/>
                  <a:gd name="connsiteY169" fmla="*/ 671461 h 1704610"/>
                  <a:gd name="connsiteX170" fmla="*/ 133842 w 1704610"/>
                  <a:gd name="connsiteY170" fmla="*/ 717206 h 1704610"/>
                  <a:gd name="connsiteX171" fmla="*/ 163346 w 1704610"/>
                  <a:gd name="connsiteY171" fmla="*/ 760483 h 1704610"/>
                  <a:gd name="connsiteX172" fmla="*/ 120930 w 1704610"/>
                  <a:gd name="connsiteY172" fmla="*/ 766208 h 1704610"/>
                  <a:gd name="connsiteX173" fmla="*/ 114829 w 1704610"/>
                  <a:gd name="connsiteY173" fmla="*/ 760479 h 1704610"/>
                  <a:gd name="connsiteX174" fmla="*/ 79594 w 1704610"/>
                  <a:gd name="connsiteY174" fmla="*/ 729025 h 1704610"/>
                  <a:gd name="connsiteX175" fmla="*/ 313631 w 1704610"/>
                  <a:gd name="connsiteY175" fmla="*/ 284564 h 1704610"/>
                  <a:gd name="connsiteX176" fmla="*/ 367474 w 1704610"/>
                  <a:gd name="connsiteY176" fmla="*/ 333858 h 1704610"/>
                  <a:gd name="connsiteX177" fmla="*/ 353245 w 1704610"/>
                  <a:gd name="connsiteY177" fmla="*/ 412054 h 1704610"/>
                  <a:gd name="connsiteX178" fmla="*/ 624155 w 1704610"/>
                  <a:gd name="connsiteY178" fmla="*/ 593623 h 1704610"/>
                  <a:gd name="connsiteX179" fmla="*/ 698487 w 1704610"/>
                  <a:gd name="connsiteY179" fmla="*/ 583173 h 1704610"/>
                  <a:gd name="connsiteX180" fmla="*/ 726555 w 1704610"/>
                  <a:gd name="connsiteY180" fmla="*/ 581768 h 1704610"/>
                  <a:gd name="connsiteX181" fmla="*/ 740710 w 1704610"/>
                  <a:gd name="connsiteY181" fmla="*/ 581827 h 1704610"/>
                  <a:gd name="connsiteX182" fmla="*/ 738843 w 1704610"/>
                  <a:gd name="connsiteY182" fmla="*/ 598980 h 1704610"/>
                  <a:gd name="connsiteX183" fmla="*/ 755995 w 1704610"/>
                  <a:gd name="connsiteY183" fmla="*/ 623167 h 1704610"/>
                  <a:gd name="connsiteX184" fmla="*/ 780089 w 1704610"/>
                  <a:gd name="connsiteY184" fmla="*/ 638412 h 1704610"/>
                  <a:gd name="connsiteX185" fmla="*/ 863147 w 1704610"/>
                  <a:gd name="connsiteY185" fmla="*/ 677106 h 1704610"/>
                  <a:gd name="connsiteX186" fmla="*/ 908281 w 1704610"/>
                  <a:gd name="connsiteY186" fmla="*/ 658302 h 1704610"/>
                  <a:gd name="connsiteX187" fmla="*/ 909689 w 1704610"/>
                  <a:gd name="connsiteY187" fmla="*/ 656890 h 1704610"/>
                  <a:gd name="connsiteX188" fmla="*/ 918581 w 1704610"/>
                  <a:gd name="connsiteY188" fmla="*/ 646001 h 1704610"/>
                  <a:gd name="connsiteX189" fmla="*/ 935199 w 1704610"/>
                  <a:gd name="connsiteY189" fmla="*/ 650583 h 1704610"/>
                  <a:gd name="connsiteX190" fmla="*/ 999585 w 1704610"/>
                  <a:gd name="connsiteY190" fmla="*/ 674398 h 1704610"/>
                  <a:gd name="connsiteX191" fmla="*/ 1035043 w 1704610"/>
                  <a:gd name="connsiteY191" fmla="*/ 744214 h 1704610"/>
                  <a:gd name="connsiteX192" fmla="*/ 1050049 w 1704610"/>
                  <a:gd name="connsiteY192" fmla="*/ 780659 h 1704610"/>
                  <a:gd name="connsiteX193" fmla="*/ 1056831 w 1704610"/>
                  <a:gd name="connsiteY193" fmla="*/ 795578 h 1704610"/>
                  <a:gd name="connsiteX194" fmla="*/ 1126408 w 1704610"/>
                  <a:gd name="connsiteY194" fmla="*/ 892638 h 1704610"/>
                  <a:gd name="connsiteX195" fmla="*/ 1181700 w 1704610"/>
                  <a:gd name="connsiteY195" fmla="*/ 909482 h 1704610"/>
                  <a:gd name="connsiteX196" fmla="*/ 1188937 w 1704610"/>
                  <a:gd name="connsiteY196" fmla="*/ 910621 h 1704610"/>
                  <a:gd name="connsiteX197" fmla="*/ 1146777 w 1704610"/>
                  <a:gd name="connsiteY197" fmla="*/ 954858 h 1704610"/>
                  <a:gd name="connsiteX198" fmla="*/ 1078027 w 1704610"/>
                  <a:gd name="connsiteY198" fmla="*/ 1116896 h 1704610"/>
                  <a:gd name="connsiteX199" fmla="*/ 1071780 w 1704610"/>
                  <a:gd name="connsiteY199" fmla="*/ 1176155 h 1704610"/>
                  <a:gd name="connsiteX200" fmla="*/ 1064939 w 1704610"/>
                  <a:gd name="connsiteY200" fmla="*/ 1183495 h 1704610"/>
                  <a:gd name="connsiteX201" fmla="*/ 1027487 w 1704610"/>
                  <a:gd name="connsiteY201" fmla="*/ 1244263 h 1704610"/>
                  <a:gd name="connsiteX202" fmla="*/ 1013956 w 1704610"/>
                  <a:gd name="connsiteY202" fmla="*/ 1265386 h 1704610"/>
                  <a:gd name="connsiteX203" fmla="*/ 995369 w 1704610"/>
                  <a:gd name="connsiteY203" fmla="*/ 1290002 h 1704610"/>
                  <a:gd name="connsiteX204" fmla="*/ 983343 w 1704610"/>
                  <a:gd name="connsiteY204" fmla="*/ 1325300 h 1704610"/>
                  <a:gd name="connsiteX205" fmla="*/ 976402 w 1704610"/>
                  <a:gd name="connsiteY205" fmla="*/ 1344779 h 1704610"/>
                  <a:gd name="connsiteX206" fmla="*/ 934454 w 1704610"/>
                  <a:gd name="connsiteY206" fmla="*/ 1381871 h 1704610"/>
                  <a:gd name="connsiteX207" fmla="*/ 906612 w 1704610"/>
                  <a:gd name="connsiteY207" fmla="*/ 1392956 h 1704610"/>
                  <a:gd name="connsiteX208" fmla="*/ 870819 w 1704610"/>
                  <a:gd name="connsiteY208" fmla="*/ 1314916 h 1704610"/>
                  <a:gd name="connsiteX209" fmla="*/ 852975 w 1704610"/>
                  <a:gd name="connsiteY209" fmla="*/ 1271949 h 1704610"/>
                  <a:gd name="connsiteX210" fmla="*/ 831311 w 1704610"/>
                  <a:gd name="connsiteY210" fmla="*/ 1186522 h 1704610"/>
                  <a:gd name="connsiteX211" fmla="*/ 833799 w 1704610"/>
                  <a:gd name="connsiteY211" fmla="*/ 1178903 h 1704610"/>
                  <a:gd name="connsiteX212" fmla="*/ 836019 w 1704610"/>
                  <a:gd name="connsiteY212" fmla="*/ 1063870 h 1704610"/>
                  <a:gd name="connsiteX213" fmla="*/ 811829 w 1704610"/>
                  <a:gd name="connsiteY213" fmla="*/ 1029399 h 1704610"/>
                  <a:gd name="connsiteX214" fmla="*/ 799139 w 1704610"/>
                  <a:gd name="connsiteY214" fmla="*/ 1012542 h 1704610"/>
                  <a:gd name="connsiteX215" fmla="*/ 798049 w 1704610"/>
                  <a:gd name="connsiteY215" fmla="*/ 995732 h 1704610"/>
                  <a:gd name="connsiteX216" fmla="*/ 772254 w 1704610"/>
                  <a:gd name="connsiteY216" fmla="*/ 927714 h 1704610"/>
                  <a:gd name="connsiteX217" fmla="*/ 664229 w 1704610"/>
                  <a:gd name="connsiteY217" fmla="*/ 910917 h 1704610"/>
                  <a:gd name="connsiteX218" fmla="*/ 639982 w 1704610"/>
                  <a:gd name="connsiteY218" fmla="*/ 915968 h 1704610"/>
                  <a:gd name="connsiteX219" fmla="*/ 525610 w 1704610"/>
                  <a:gd name="connsiteY219" fmla="*/ 867621 h 1704610"/>
                  <a:gd name="connsiteX220" fmla="*/ 515303 w 1704610"/>
                  <a:gd name="connsiteY220" fmla="*/ 734628 h 1704610"/>
                  <a:gd name="connsiteX221" fmla="*/ 558320 w 1704610"/>
                  <a:gd name="connsiteY221" fmla="*/ 676219 h 1704610"/>
                  <a:gd name="connsiteX222" fmla="*/ 569967 w 1704610"/>
                  <a:gd name="connsiteY222" fmla="*/ 663011 h 1704610"/>
                  <a:gd name="connsiteX223" fmla="*/ 591117 w 1704610"/>
                  <a:gd name="connsiteY223" fmla="*/ 634717 h 1704610"/>
                  <a:gd name="connsiteX224" fmla="*/ 624155 w 1704610"/>
                  <a:gd name="connsiteY224" fmla="*/ 593623 h 170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</a:cxnLst>
                <a:rect l="l" t="t" r="r" b="b"/>
                <a:pathLst>
                  <a:path w="1704610" h="1704610">
                    <a:moveTo>
                      <a:pt x="1589786" y="428077"/>
                    </a:moveTo>
                    <a:cubicBezTo>
                      <a:pt x="1476205" y="231349"/>
                      <a:pt x="1292815" y="90630"/>
                      <a:pt x="1073395" y="31836"/>
                    </a:cubicBezTo>
                    <a:cubicBezTo>
                      <a:pt x="853982" y="-26958"/>
                      <a:pt x="624800" y="3217"/>
                      <a:pt x="428072" y="116794"/>
                    </a:cubicBezTo>
                    <a:cubicBezTo>
                      <a:pt x="231347" y="230372"/>
                      <a:pt x="90626" y="413765"/>
                      <a:pt x="31835" y="633182"/>
                    </a:cubicBezTo>
                    <a:cubicBezTo>
                      <a:pt x="-26956" y="852598"/>
                      <a:pt x="3215" y="1081784"/>
                      <a:pt x="116793" y="1278508"/>
                    </a:cubicBezTo>
                    <a:cubicBezTo>
                      <a:pt x="218674" y="1454974"/>
                      <a:pt x="380602" y="1589086"/>
                      <a:pt x="572748" y="1656134"/>
                    </a:cubicBezTo>
                    <a:cubicBezTo>
                      <a:pt x="663830" y="1687914"/>
                      <a:pt x="758913" y="1703774"/>
                      <a:pt x="853849" y="1703774"/>
                    </a:cubicBezTo>
                    <a:cubicBezTo>
                      <a:pt x="957073" y="1703774"/>
                      <a:pt x="1060111" y="1685013"/>
                      <a:pt x="1157506" y="1647581"/>
                    </a:cubicBezTo>
                    <a:cubicBezTo>
                      <a:pt x="1174635" y="1640999"/>
                      <a:pt x="1183181" y="1621776"/>
                      <a:pt x="1176596" y="1604647"/>
                    </a:cubicBezTo>
                    <a:cubicBezTo>
                      <a:pt x="1170010" y="1587518"/>
                      <a:pt x="1150784" y="1578962"/>
                      <a:pt x="1133661" y="1585557"/>
                    </a:cubicBezTo>
                    <a:cubicBezTo>
                      <a:pt x="874414" y="1685199"/>
                      <a:pt x="593762" y="1639926"/>
                      <a:pt x="384081" y="1482537"/>
                    </a:cubicBezTo>
                    <a:lnTo>
                      <a:pt x="413850" y="1327145"/>
                    </a:lnTo>
                    <a:lnTo>
                      <a:pt x="428195" y="1322486"/>
                    </a:lnTo>
                    <a:cubicBezTo>
                      <a:pt x="482400" y="1304875"/>
                      <a:pt x="512173" y="1246446"/>
                      <a:pt x="494568" y="1192238"/>
                    </a:cubicBezTo>
                    <a:lnTo>
                      <a:pt x="484042" y="1159843"/>
                    </a:lnTo>
                    <a:cubicBezTo>
                      <a:pt x="481606" y="1152347"/>
                      <a:pt x="481619" y="1144422"/>
                      <a:pt x="484075" y="1136932"/>
                    </a:cubicBezTo>
                    <a:cubicBezTo>
                      <a:pt x="493309" y="1108782"/>
                      <a:pt x="490010" y="1077982"/>
                      <a:pt x="475020" y="1052423"/>
                    </a:cubicBezTo>
                    <a:cubicBezTo>
                      <a:pt x="460031" y="1026867"/>
                      <a:pt x="434761" y="1008947"/>
                      <a:pt x="405683" y="1003262"/>
                    </a:cubicBezTo>
                    <a:lnTo>
                      <a:pt x="330687" y="988608"/>
                    </a:lnTo>
                    <a:lnTo>
                      <a:pt x="185984" y="878589"/>
                    </a:lnTo>
                    <a:cubicBezTo>
                      <a:pt x="177315" y="871997"/>
                      <a:pt x="165967" y="870073"/>
                      <a:pt x="155607" y="873435"/>
                    </a:cubicBezTo>
                    <a:lnTo>
                      <a:pt x="70888" y="900955"/>
                    </a:lnTo>
                    <a:cubicBezTo>
                      <a:pt x="69090" y="870654"/>
                      <a:pt x="69064" y="840363"/>
                      <a:pt x="70772" y="810232"/>
                    </a:cubicBezTo>
                    <a:cubicBezTo>
                      <a:pt x="74114" y="813345"/>
                      <a:pt x="76291" y="815462"/>
                      <a:pt x="77630" y="816851"/>
                    </a:cubicBezTo>
                    <a:cubicBezTo>
                      <a:pt x="79288" y="819612"/>
                      <a:pt x="81342" y="822144"/>
                      <a:pt x="83747" y="824337"/>
                    </a:cubicBezTo>
                    <a:cubicBezTo>
                      <a:pt x="90665" y="830637"/>
                      <a:pt x="96932" y="833495"/>
                      <a:pt x="110091" y="833495"/>
                    </a:cubicBezTo>
                    <a:cubicBezTo>
                      <a:pt x="122182" y="833492"/>
                      <a:pt x="140083" y="831083"/>
                      <a:pt x="169639" y="826717"/>
                    </a:cubicBezTo>
                    <a:cubicBezTo>
                      <a:pt x="197670" y="822573"/>
                      <a:pt x="225556" y="817904"/>
                      <a:pt x="225831" y="817858"/>
                    </a:cubicBezTo>
                    <a:cubicBezTo>
                      <a:pt x="237006" y="815987"/>
                      <a:pt x="246453" y="808544"/>
                      <a:pt x="250899" y="798127"/>
                    </a:cubicBezTo>
                    <a:cubicBezTo>
                      <a:pt x="255345" y="787707"/>
                      <a:pt x="254172" y="775741"/>
                      <a:pt x="247789" y="766377"/>
                    </a:cubicBezTo>
                    <a:lnTo>
                      <a:pt x="207047" y="706620"/>
                    </a:lnTo>
                    <a:lnTo>
                      <a:pt x="265403" y="664892"/>
                    </a:lnTo>
                    <a:cubicBezTo>
                      <a:pt x="269291" y="662110"/>
                      <a:pt x="272534" y="658525"/>
                      <a:pt x="274910" y="654378"/>
                    </a:cubicBezTo>
                    <a:lnTo>
                      <a:pt x="365367" y="496461"/>
                    </a:lnTo>
                    <a:lnTo>
                      <a:pt x="401828" y="457391"/>
                    </a:lnTo>
                    <a:cubicBezTo>
                      <a:pt x="439087" y="417457"/>
                      <a:pt x="449720" y="359032"/>
                      <a:pt x="428913" y="308538"/>
                    </a:cubicBezTo>
                    <a:cubicBezTo>
                      <a:pt x="416638" y="278756"/>
                      <a:pt x="395199" y="253961"/>
                      <a:pt x="368384" y="237250"/>
                    </a:cubicBezTo>
                    <a:cubicBezTo>
                      <a:pt x="397426" y="214419"/>
                      <a:pt x="428391" y="193339"/>
                      <a:pt x="461300" y="174342"/>
                    </a:cubicBezTo>
                    <a:cubicBezTo>
                      <a:pt x="582045" y="104629"/>
                      <a:pt x="713815" y="70846"/>
                      <a:pt x="844200" y="69554"/>
                    </a:cubicBezTo>
                    <a:lnTo>
                      <a:pt x="784867" y="143982"/>
                    </a:lnTo>
                    <a:lnTo>
                      <a:pt x="564846" y="221114"/>
                    </a:lnTo>
                    <a:cubicBezTo>
                      <a:pt x="555911" y="224245"/>
                      <a:pt x="548734" y="231043"/>
                      <a:pt x="545125" y="239795"/>
                    </a:cubicBezTo>
                    <a:lnTo>
                      <a:pt x="483680" y="388751"/>
                    </a:lnTo>
                    <a:cubicBezTo>
                      <a:pt x="479317" y="399334"/>
                      <a:pt x="480702" y="411410"/>
                      <a:pt x="487351" y="420727"/>
                    </a:cubicBezTo>
                    <a:lnTo>
                      <a:pt x="577094" y="546436"/>
                    </a:lnTo>
                    <a:cubicBezTo>
                      <a:pt x="564242" y="558162"/>
                      <a:pt x="551731" y="575242"/>
                      <a:pt x="536788" y="596448"/>
                    </a:cubicBezTo>
                    <a:cubicBezTo>
                      <a:pt x="530236" y="605748"/>
                      <a:pt x="524049" y="614531"/>
                      <a:pt x="519772" y="619455"/>
                    </a:cubicBezTo>
                    <a:cubicBezTo>
                      <a:pt x="516054" y="623742"/>
                      <a:pt x="512332" y="627928"/>
                      <a:pt x="508644" y="632075"/>
                    </a:cubicBezTo>
                    <a:cubicBezTo>
                      <a:pt x="489342" y="653790"/>
                      <a:pt x="469385" y="676249"/>
                      <a:pt x="455206" y="706247"/>
                    </a:cubicBezTo>
                    <a:cubicBezTo>
                      <a:pt x="424031" y="772235"/>
                      <a:pt x="430328" y="848933"/>
                      <a:pt x="471638" y="906411"/>
                    </a:cubicBezTo>
                    <a:cubicBezTo>
                      <a:pt x="511581" y="961986"/>
                      <a:pt x="577433" y="990236"/>
                      <a:pt x="647718" y="981969"/>
                    </a:cubicBezTo>
                    <a:cubicBezTo>
                      <a:pt x="659168" y="980627"/>
                      <a:pt x="669844" y="977985"/>
                      <a:pt x="680175" y="975426"/>
                    </a:cubicBezTo>
                    <a:cubicBezTo>
                      <a:pt x="708662" y="968379"/>
                      <a:pt x="717686" y="967674"/>
                      <a:pt x="726824" y="976227"/>
                    </a:cubicBezTo>
                    <a:cubicBezTo>
                      <a:pt x="731270" y="980391"/>
                      <a:pt x="731679" y="981178"/>
                      <a:pt x="731589" y="995297"/>
                    </a:cubicBezTo>
                    <a:cubicBezTo>
                      <a:pt x="731526" y="1004282"/>
                      <a:pt x="731456" y="1015460"/>
                      <a:pt x="734553" y="1028223"/>
                    </a:cubicBezTo>
                    <a:cubicBezTo>
                      <a:pt x="739514" y="1048642"/>
                      <a:pt x="752337" y="1062754"/>
                      <a:pt x="762638" y="1074091"/>
                    </a:cubicBezTo>
                    <a:cubicBezTo>
                      <a:pt x="767758" y="1079723"/>
                      <a:pt x="773055" y="1085552"/>
                      <a:pt x="774686" y="1089463"/>
                    </a:cubicBezTo>
                    <a:cubicBezTo>
                      <a:pt x="785050" y="1114297"/>
                      <a:pt x="780538" y="1128051"/>
                      <a:pt x="770649" y="1158189"/>
                    </a:cubicBezTo>
                    <a:cubicBezTo>
                      <a:pt x="769802" y="1160767"/>
                      <a:pt x="768938" y="1163399"/>
                      <a:pt x="768070" y="1166097"/>
                    </a:cubicBezTo>
                    <a:cubicBezTo>
                      <a:pt x="753048" y="1212600"/>
                      <a:pt x="773988" y="1258727"/>
                      <a:pt x="792463" y="1299419"/>
                    </a:cubicBezTo>
                    <a:cubicBezTo>
                      <a:pt x="798464" y="1312634"/>
                      <a:pt x="804130" y="1325108"/>
                      <a:pt x="807841" y="1336133"/>
                    </a:cubicBezTo>
                    <a:cubicBezTo>
                      <a:pt x="837717" y="1424782"/>
                      <a:pt x="860113" y="1445085"/>
                      <a:pt x="878086" y="1453259"/>
                    </a:cubicBezTo>
                    <a:cubicBezTo>
                      <a:pt x="887500" y="1457539"/>
                      <a:pt x="897242" y="1459416"/>
                      <a:pt x="907084" y="1459413"/>
                    </a:cubicBezTo>
                    <a:cubicBezTo>
                      <a:pt x="954983" y="1459410"/>
                      <a:pt x="1004965" y="1414937"/>
                      <a:pt x="1027926" y="1386743"/>
                    </a:cubicBezTo>
                    <a:cubicBezTo>
                      <a:pt x="1042347" y="1369039"/>
                      <a:pt x="1045899" y="1351311"/>
                      <a:pt x="1048491" y="1338362"/>
                    </a:cubicBezTo>
                    <a:cubicBezTo>
                      <a:pt x="1049783" y="1331923"/>
                      <a:pt x="1050800" y="1326839"/>
                      <a:pt x="1052741" y="1323516"/>
                    </a:cubicBezTo>
                    <a:cubicBezTo>
                      <a:pt x="1055711" y="1318432"/>
                      <a:pt x="1059210" y="1314491"/>
                      <a:pt x="1063639" y="1309500"/>
                    </a:cubicBezTo>
                    <a:cubicBezTo>
                      <a:pt x="1072548" y="1299469"/>
                      <a:pt x="1083636" y="1286988"/>
                      <a:pt x="1090817" y="1264363"/>
                    </a:cubicBezTo>
                    <a:cubicBezTo>
                      <a:pt x="1096273" y="1247177"/>
                      <a:pt x="1100237" y="1242964"/>
                      <a:pt x="1113366" y="1228981"/>
                    </a:cubicBezTo>
                    <a:cubicBezTo>
                      <a:pt x="1115652" y="1226553"/>
                      <a:pt x="1118087" y="1223954"/>
                      <a:pt x="1120702" y="1221110"/>
                    </a:cubicBezTo>
                    <a:cubicBezTo>
                      <a:pt x="1164959" y="1172952"/>
                      <a:pt x="1153562" y="1136165"/>
                      <a:pt x="1141490" y="1097215"/>
                    </a:cubicBezTo>
                    <a:cubicBezTo>
                      <a:pt x="1131332" y="1064442"/>
                      <a:pt x="1149099" y="1043481"/>
                      <a:pt x="1192057" y="1003478"/>
                    </a:cubicBezTo>
                    <a:cubicBezTo>
                      <a:pt x="1210678" y="986136"/>
                      <a:pt x="1229930" y="968206"/>
                      <a:pt x="1244813" y="946661"/>
                    </a:cubicBezTo>
                    <a:cubicBezTo>
                      <a:pt x="1251326" y="937230"/>
                      <a:pt x="1271140" y="908545"/>
                      <a:pt x="1258879" y="880111"/>
                    </a:cubicBezTo>
                    <a:cubicBezTo>
                      <a:pt x="1246860" y="852233"/>
                      <a:pt x="1216313" y="847547"/>
                      <a:pt x="1191771" y="843786"/>
                    </a:cubicBezTo>
                    <a:cubicBezTo>
                      <a:pt x="1182078" y="842297"/>
                      <a:pt x="1167431" y="840051"/>
                      <a:pt x="1162769" y="837004"/>
                    </a:cubicBezTo>
                    <a:cubicBezTo>
                      <a:pt x="1142211" y="823563"/>
                      <a:pt x="1129634" y="795512"/>
                      <a:pt x="1117469" y="768381"/>
                    </a:cubicBezTo>
                    <a:cubicBezTo>
                      <a:pt x="1115047" y="762981"/>
                      <a:pt x="1112658" y="757652"/>
                      <a:pt x="1110235" y="752478"/>
                    </a:cubicBezTo>
                    <a:cubicBezTo>
                      <a:pt x="1105916" y="743247"/>
                      <a:pt x="1101599" y="732079"/>
                      <a:pt x="1097030" y="720256"/>
                    </a:cubicBezTo>
                    <a:cubicBezTo>
                      <a:pt x="1084942" y="688969"/>
                      <a:pt x="1071242" y="653504"/>
                      <a:pt x="1047919" y="628782"/>
                    </a:cubicBezTo>
                    <a:cubicBezTo>
                      <a:pt x="1026955" y="606569"/>
                      <a:pt x="987437" y="595870"/>
                      <a:pt x="952570" y="586426"/>
                    </a:cubicBezTo>
                    <a:cubicBezTo>
                      <a:pt x="940844" y="583253"/>
                      <a:pt x="929776" y="580256"/>
                      <a:pt x="922476" y="577561"/>
                    </a:cubicBezTo>
                    <a:cubicBezTo>
                      <a:pt x="916358" y="575301"/>
                      <a:pt x="909719" y="574893"/>
                      <a:pt x="903386" y="576381"/>
                    </a:cubicBezTo>
                    <a:cubicBezTo>
                      <a:pt x="886416" y="580359"/>
                      <a:pt x="875830" y="584742"/>
                      <a:pt x="867968" y="591042"/>
                    </a:cubicBezTo>
                    <a:cubicBezTo>
                      <a:pt x="865891" y="592706"/>
                      <a:pt x="859741" y="598172"/>
                      <a:pt x="856139" y="606958"/>
                    </a:cubicBezTo>
                    <a:cubicBezTo>
                      <a:pt x="843974" y="601120"/>
                      <a:pt x="827247" y="589972"/>
                      <a:pt x="816953" y="583110"/>
                    </a:cubicBezTo>
                    <a:cubicBezTo>
                      <a:pt x="816740" y="582967"/>
                      <a:pt x="816524" y="582824"/>
                      <a:pt x="816311" y="582681"/>
                    </a:cubicBezTo>
                    <a:cubicBezTo>
                      <a:pt x="819780" y="568799"/>
                      <a:pt x="816640" y="557657"/>
                      <a:pt x="813351" y="550699"/>
                    </a:cubicBezTo>
                    <a:cubicBezTo>
                      <a:pt x="794789" y="511437"/>
                      <a:pt x="733174" y="514510"/>
                      <a:pt x="721019" y="515544"/>
                    </a:cubicBezTo>
                    <a:cubicBezTo>
                      <a:pt x="714114" y="516122"/>
                      <a:pt x="705379" y="516431"/>
                      <a:pt x="696138" y="516757"/>
                    </a:cubicBezTo>
                    <a:cubicBezTo>
                      <a:pt x="681624" y="517272"/>
                      <a:pt x="665581" y="517850"/>
                      <a:pt x="649708" y="519631"/>
                    </a:cubicBezTo>
                    <a:lnTo>
                      <a:pt x="650525" y="517351"/>
                    </a:lnTo>
                    <a:cubicBezTo>
                      <a:pt x="662574" y="483781"/>
                      <a:pt x="694633" y="461225"/>
                      <a:pt x="730300" y="461225"/>
                    </a:cubicBezTo>
                    <a:lnTo>
                      <a:pt x="749190" y="461225"/>
                    </a:lnTo>
                    <a:cubicBezTo>
                      <a:pt x="767536" y="461225"/>
                      <a:pt x="782415" y="446346"/>
                      <a:pt x="782415" y="428000"/>
                    </a:cubicBezTo>
                    <a:cubicBezTo>
                      <a:pt x="782415" y="409655"/>
                      <a:pt x="767536" y="394775"/>
                      <a:pt x="749190" y="394775"/>
                    </a:cubicBezTo>
                    <a:lnTo>
                      <a:pt x="730300" y="394775"/>
                    </a:lnTo>
                    <a:cubicBezTo>
                      <a:pt x="677347" y="394775"/>
                      <a:pt x="628857" y="422644"/>
                      <a:pt x="601680" y="466509"/>
                    </a:cubicBezTo>
                    <a:lnTo>
                      <a:pt x="552120" y="397085"/>
                    </a:lnTo>
                    <a:lnTo>
                      <a:pt x="600879" y="278895"/>
                    </a:lnTo>
                    <a:lnTo>
                      <a:pt x="815876" y="203520"/>
                    </a:lnTo>
                    <a:cubicBezTo>
                      <a:pt x="821771" y="201453"/>
                      <a:pt x="826968" y="197765"/>
                      <a:pt x="830865" y="192877"/>
                    </a:cubicBezTo>
                    <a:lnTo>
                      <a:pt x="926440" y="72993"/>
                    </a:lnTo>
                    <a:cubicBezTo>
                      <a:pt x="1170648" y="96223"/>
                      <a:pt x="1400521" y="233143"/>
                      <a:pt x="1532245" y="461295"/>
                    </a:cubicBezTo>
                    <a:cubicBezTo>
                      <a:pt x="1567330" y="522066"/>
                      <a:pt x="1593285" y="586044"/>
                      <a:pt x="1610540" y="651481"/>
                    </a:cubicBezTo>
                    <a:lnTo>
                      <a:pt x="1596455" y="664041"/>
                    </a:lnTo>
                    <a:cubicBezTo>
                      <a:pt x="1578070" y="680446"/>
                      <a:pt x="1567297" y="703975"/>
                      <a:pt x="1566885" y="728600"/>
                    </a:cubicBezTo>
                    <a:cubicBezTo>
                      <a:pt x="1566882" y="728869"/>
                      <a:pt x="1566875" y="729135"/>
                      <a:pt x="1566865" y="729401"/>
                    </a:cubicBezTo>
                    <a:lnTo>
                      <a:pt x="1543918" y="666294"/>
                    </a:lnTo>
                    <a:cubicBezTo>
                      <a:pt x="1540498" y="656877"/>
                      <a:pt x="1535461" y="648241"/>
                      <a:pt x="1528955" y="640628"/>
                    </a:cubicBezTo>
                    <a:lnTo>
                      <a:pt x="1488021" y="592703"/>
                    </a:lnTo>
                    <a:cubicBezTo>
                      <a:pt x="1472151" y="574125"/>
                      <a:pt x="1449044" y="563475"/>
                      <a:pt x="1424618" y="563475"/>
                    </a:cubicBezTo>
                    <a:lnTo>
                      <a:pt x="1374513" y="563475"/>
                    </a:lnTo>
                    <a:cubicBezTo>
                      <a:pt x="1356726" y="563475"/>
                      <a:pt x="1340471" y="573218"/>
                      <a:pt x="1332081" y="588892"/>
                    </a:cubicBezTo>
                    <a:cubicBezTo>
                      <a:pt x="1323691" y="604569"/>
                      <a:pt x="1324608" y="623502"/>
                      <a:pt x="1334473" y="638296"/>
                    </a:cubicBezTo>
                    <a:lnTo>
                      <a:pt x="1339544" y="645908"/>
                    </a:lnTo>
                    <a:cubicBezTo>
                      <a:pt x="1307166" y="673750"/>
                      <a:pt x="1269718" y="696030"/>
                      <a:pt x="1229844" y="711056"/>
                    </a:cubicBezTo>
                    <a:lnTo>
                      <a:pt x="1161161" y="579495"/>
                    </a:lnTo>
                    <a:lnTo>
                      <a:pt x="1161161" y="550144"/>
                    </a:lnTo>
                    <a:cubicBezTo>
                      <a:pt x="1161161" y="541066"/>
                      <a:pt x="1157446" y="532377"/>
                      <a:pt x="1150877" y="526114"/>
                    </a:cubicBezTo>
                    <a:lnTo>
                      <a:pt x="1089029" y="467070"/>
                    </a:lnTo>
                    <a:cubicBezTo>
                      <a:pt x="1085617" y="463814"/>
                      <a:pt x="1081549" y="461322"/>
                      <a:pt x="1077100" y="459757"/>
                    </a:cubicBezTo>
                    <a:lnTo>
                      <a:pt x="1021426" y="440192"/>
                    </a:lnTo>
                    <a:cubicBezTo>
                      <a:pt x="1004104" y="434098"/>
                      <a:pt x="985144" y="443212"/>
                      <a:pt x="979063" y="460521"/>
                    </a:cubicBezTo>
                    <a:cubicBezTo>
                      <a:pt x="972979" y="477836"/>
                      <a:pt x="982081" y="496800"/>
                      <a:pt x="999392" y="502884"/>
                    </a:cubicBezTo>
                    <a:lnTo>
                      <a:pt x="1048318" y="520079"/>
                    </a:lnTo>
                    <a:lnTo>
                      <a:pt x="1094711" y="564363"/>
                    </a:lnTo>
                    <a:lnTo>
                      <a:pt x="1094711" y="587649"/>
                    </a:lnTo>
                    <a:cubicBezTo>
                      <a:pt x="1094711" y="593002"/>
                      <a:pt x="1096007" y="598279"/>
                      <a:pt x="1098486" y="603027"/>
                    </a:cubicBezTo>
                    <a:lnTo>
                      <a:pt x="1184471" y="767730"/>
                    </a:lnTo>
                    <a:cubicBezTo>
                      <a:pt x="1192203" y="782550"/>
                      <a:pt x="1209754" y="789321"/>
                      <a:pt x="1225418" y="783526"/>
                    </a:cubicBezTo>
                    <a:lnTo>
                      <a:pt x="1250455" y="774296"/>
                    </a:lnTo>
                    <a:cubicBezTo>
                      <a:pt x="1308622" y="752843"/>
                      <a:pt x="1362534" y="718336"/>
                      <a:pt x="1406369" y="674508"/>
                    </a:cubicBezTo>
                    <a:cubicBezTo>
                      <a:pt x="1417567" y="663306"/>
                      <a:pt x="1419308" y="645765"/>
                      <a:pt x="1410519" y="632584"/>
                    </a:cubicBezTo>
                    <a:lnTo>
                      <a:pt x="1408752" y="629929"/>
                    </a:lnTo>
                    <a:lnTo>
                      <a:pt x="1424618" y="629929"/>
                    </a:lnTo>
                    <a:cubicBezTo>
                      <a:pt x="1429579" y="629929"/>
                      <a:pt x="1434274" y="632092"/>
                      <a:pt x="1437497" y="635867"/>
                    </a:cubicBezTo>
                    <a:lnTo>
                      <a:pt x="1478431" y="683792"/>
                    </a:lnTo>
                    <a:cubicBezTo>
                      <a:pt x="1479751" y="685337"/>
                      <a:pt x="1480771" y="687085"/>
                      <a:pt x="1481468" y="689002"/>
                    </a:cubicBezTo>
                    <a:lnTo>
                      <a:pt x="1526642" y="813219"/>
                    </a:lnTo>
                    <a:cubicBezTo>
                      <a:pt x="1530523" y="823892"/>
                      <a:pt x="1539588" y="831840"/>
                      <a:pt x="1550666" y="834299"/>
                    </a:cubicBezTo>
                    <a:cubicBezTo>
                      <a:pt x="1553059" y="834828"/>
                      <a:pt x="1555468" y="835087"/>
                      <a:pt x="1557864" y="835087"/>
                    </a:cubicBezTo>
                    <a:cubicBezTo>
                      <a:pt x="1566579" y="835087"/>
                      <a:pt x="1575063" y="831654"/>
                      <a:pt x="1581356" y="825354"/>
                    </a:cubicBezTo>
                    <a:lnTo>
                      <a:pt x="1602858" y="803852"/>
                    </a:lnTo>
                    <a:cubicBezTo>
                      <a:pt x="1616475" y="790232"/>
                      <a:pt x="1625849" y="773000"/>
                      <a:pt x="1630328" y="753897"/>
                    </a:cubicBezTo>
                    <a:cubicBezTo>
                      <a:pt x="1663583" y="1020404"/>
                      <a:pt x="1559083" y="1296093"/>
                      <a:pt x="1338201" y="1469458"/>
                    </a:cubicBezTo>
                    <a:cubicBezTo>
                      <a:pt x="1323764" y="1480785"/>
                      <a:pt x="1321245" y="1501669"/>
                      <a:pt x="1332579" y="1516107"/>
                    </a:cubicBezTo>
                    <a:cubicBezTo>
                      <a:pt x="1343907" y="1530545"/>
                      <a:pt x="1364787" y="1533063"/>
                      <a:pt x="1379228" y="1521729"/>
                    </a:cubicBezTo>
                    <a:cubicBezTo>
                      <a:pt x="1538697" y="1396568"/>
                      <a:pt x="1648251" y="1217551"/>
                      <a:pt x="1687710" y="1017653"/>
                    </a:cubicBezTo>
                    <a:cubicBezTo>
                      <a:pt x="1727537" y="815828"/>
                      <a:pt x="1692764" y="606440"/>
                      <a:pt x="1589786" y="428077"/>
                    </a:cubicBezTo>
                    <a:close/>
                    <a:moveTo>
                      <a:pt x="159601" y="942009"/>
                    </a:moveTo>
                    <a:lnTo>
                      <a:pt x="296611" y="1046183"/>
                    </a:lnTo>
                    <a:cubicBezTo>
                      <a:pt x="300662" y="1049263"/>
                      <a:pt x="305360" y="1051370"/>
                      <a:pt x="310351" y="1052343"/>
                    </a:cubicBezTo>
                    <a:lnTo>
                      <a:pt x="392930" y="1068479"/>
                    </a:lnTo>
                    <a:cubicBezTo>
                      <a:pt x="403470" y="1070539"/>
                      <a:pt x="412262" y="1076773"/>
                      <a:pt x="417695" y="1086037"/>
                    </a:cubicBezTo>
                    <a:cubicBezTo>
                      <a:pt x="423128" y="1095297"/>
                      <a:pt x="424271" y="1106014"/>
                      <a:pt x="420928" y="1116218"/>
                    </a:cubicBezTo>
                    <a:cubicBezTo>
                      <a:pt x="414050" y="1137195"/>
                      <a:pt x="414016" y="1159382"/>
                      <a:pt x="420838" y="1180372"/>
                    </a:cubicBezTo>
                    <a:lnTo>
                      <a:pt x="431365" y="1212763"/>
                    </a:lnTo>
                    <a:cubicBezTo>
                      <a:pt x="437655" y="1232122"/>
                      <a:pt x="427015" y="1252992"/>
                      <a:pt x="407660" y="1259282"/>
                    </a:cubicBezTo>
                    <a:lnTo>
                      <a:pt x="374641" y="1270012"/>
                    </a:lnTo>
                    <a:cubicBezTo>
                      <a:pt x="363121" y="1273753"/>
                      <a:pt x="354554" y="1283469"/>
                      <a:pt x="352278" y="1295358"/>
                    </a:cubicBezTo>
                    <a:lnTo>
                      <a:pt x="325702" y="1434083"/>
                    </a:lnTo>
                    <a:cubicBezTo>
                      <a:pt x="267277" y="1380609"/>
                      <a:pt x="215979" y="1317409"/>
                      <a:pt x="174341" y="1245287"/>
                    </a:cubicBezTo>
                    <a:cubicBezTo>
                      <a:pt x="123541" y="1157308"/>
                      <a:pt x="91802" y="1063468"/>
                      <a:pt x="77813" y="968581"/>
                    </a:cubicBezTo>
                    <a:lnTo>
                      <a:pt x="159601" y="942009"/>
                    </a:lnTo>
                    <a:close/>
                    <a:moveTo>
                      <a:pt x="353245" y="412054"/>
                    </a:moveTo>
                    <a:lnTo>
                      <a:pt x="314159" y="453932"/>
                    </a:lnTo>
                    <a:cubicBezTo>
                      <a:pt x="312414" y="455803"/>
                      <a:pt x="310889" y="457869"/>
                      <a:pt x="309617" y="460089"/>
                    </a:cubicBezTo>
                    <a:lnTo>
                      <a:pt x="220857" y="615052"/>
                    </a:lnTo>
                    <a:lnTo>
                      <a:pt x="141970" y="671461"/>
                    </a:lnTo>
                    <a:cubicBezTo>
                      <a:pt x="127276" y="681968"/>
                      <a:pt x="123668" y="702280"/>
                      <a:pt x="133842" y="717206"/>
                    </a:cubicBezTo>
                    <a:lnTo>
                      <a:pt x="163346" y="760483"/>
                    </a:lnTo>
                    <a:cubicBezTo>
                      <a:pt x="146339" y="763015"/>
                      <a:pt x="131078" y="765101"/>
                      <a:pt x="120930" y="766208"/>
                    </a:cubicBezTo>
                    <a:cubicBezTo>
                      <a:pt x="118979" y="764337"/>
                      <a:pt x="116939" y="762440"/>
                      <a:pt x="114829" y="760479"/>
                    </a:cubicBezTo>
                    <a:cubicBezTo>
                      <a:pt x="106931" y="753143"/>
                      <a:pt x="95955" y="743343"/>
                      <a:pt x="79594" y="729025"/>
                    </a:cubicBezTo>
                    <a:cubicBezTo>
                      <a:pt x="106578" y="562010"/>
                      <a:pt x="187057" y="404668"/>
                      <a:pt x="313631" y="284564"/>
                    </a:cubicBezTo>
                    <a:cubicBezTo>
                      <a:pt x="337867" y="292196"/>
                      <a:pt x="357758" y="310276"/>
                      <a:pt x="367474" y="333858"/>
                    </a:cubicBezTo>
                    <a:cubicBezTo>
                      <a:pt x="378406" y="360381"/>
                      <a:pt x="372817" y="391077"/>
                      <a:pt x="353245" y="412054"/>
                    </a:cubicBezTo>
                    <a:close/>
                    <a:moveTo>
                      <a:pt x="624155" y="593623"/>
                    </a:moveTo>
                    <a:cubicBezTo>
                      <a:pt x="638975" y="585283"/>
                      <a:pt x="673373" y="584064"/>
                      <a:pt x="698487" y="583173"/>
                    </a:cubicBezTo>
                    <a:cubicBezTo>
                      <a:pt x="708552" y="582818"/>
                      <a:pt x="718062" y="582479"/>
                      <a:pt x="726555" y="581768"/>
                    </a:cubicBezTo>
                    <a:cubicBezTo>
                      <a:pt x="731038" y="581392"/>
                      <a:pt x="736015" y="581462"/>
                      <a:pt x="740710" y="581827"/>
                    </a:cubicBezTo>
                    <a:cubicBezTo>
                      <a:pt x="738614" y="587210"/>
                      <a:pt x="737932" y="593118"/>
                      <a:pt x="738843" y="598980"/>
                    </a:cubicBezTo>
                    <a:cubicBezTo>
                      <a:pt x="740441" y="609291"/>
                      <a:pt x="746798" y="618246"/>
                      <a:pt x="755995" y="623167"/>
                    </a:cubicBezTo>
                    <a:cubicBezTo>
                      <a:pt x="762229" y="626503"/>
                      <a:pt x="770905" y="632288"/>
                      <a:pt x="780089" y="638412"/>
                    </a:cubicBezTo>
                    <a:cubicBezTo>
                      <a:pt x="806057" y="655724"/>
                      <a:pt x="835494" y="675345"/>
                      <a:pt x="863147" y="677106"/>
                    </a:cubicBezTo>
                    <a:cubicBezTo>
                      <a:pt x="888294" y="678738"/>
                      <a:pt x="902286" y="664406"/>
                      <a:pt x="908281" y="658302"/>
                    </a:cubicBezTo>
                    <a:cubicBezTo>
                      <a:pt x="908759" y="657817"/>
                      <a:pt x="909211" y="657332"/>
                      <a:pt x="909689" y="656890"/>
                    </a:cubicBezTo>
                    <a:cubicBezTo>
                      <a:pt x="913065" y="654139"/>
                      <a:pt x="916229" y="650451"/>
                      <a:pt x="918581" y="646001"/>
                    </a:cubicBezTo>
                    <a:cubicBezTo>
                      <a:pt x="923895" y="647520"/>
                      <a:pt x="929477" y="649032"/>
                      <a:pt x="935199" y="650583"/>
                    </a:cubicBezTo>
                    <a:cubicBezTo>
                      <a:pt x="954873" y="655910"/>
                      <a:pt x="991494" y="665825"/>
                      <a:pt x="999585" y="674398"/>
                    </a:cubicBezTo>
                    <a:cubicBezTo>
                      <a:pt x="1013956" y="689633"/>
                      <a:pt x="1025158" y="718632"/>
                      <a:pt x="1035043" y="744214"/>
                    </a:cubicBezTo>
                    <a:cubicBezTo>
                      <a:pt x="1040037" y="757143"/>
                      <a:pt x="1044756" y="769345"/>
                      <a:pt x="1050049" y="780659"/>
                    </a:cubicBezTo>
                    <a:cubicBezTo>
                      <a:pt x="1052322" y="785513"/>
                      <a:pt x="1054558" y="790514"/>
                      <a:pt x="1056831" y="795578"/>
                    </a:cubicBezTo>
                    <a:cubicBezTo>
                      <a:pt x="1072162" y="829777"/>
                      <a:pt x="1089541" y="868541"/>
                      <a:pt x="1126408" y="892638"/>
                    </a:cubicBezTo>
                    <a:cubicBezTo>
                      <a:pt x="1143125" y="903567"/>
                      <a:pt x="1163617" y="906707"/>
                      <a:pt x="1181700" y="909482"/>
                    </a:cubicBezTo>
                    <a:cubicBezTo>
                      <a:pt x="1183886" y="909817"/>
                      <a:pt x="1186391" y="910203"/>
                      <a:pt x="1188937" y="910621"/>
                    </a:cubicBezTo>
                    <a:cubicBezTo>
                      <a:pt x="1178204" y="925594"/>
                      <a:pt x="1162922" y="939822"/>
                      <a:pt x="1146777" y="954858"/>
                    </a:cubicBezTo>
                    <a:cubicBezTo>
                      <a:pt x="1105643" y="993164"/>
                      <a:pt x="1054452" y="1040840"/>
                      <a:pt x="1078027" y="1116896"/>
                    </a:cubicBezTo>
                    <a:cubicBezTo>
                      <a:pt x="1089155" y="1152809"/>
                      <a:pt x="1089674" y="1156690"/>
                      <a:pt x="1071780" y="1176155"/>
                    </a:cubicBezTo>
                    <a:cubicBezTo>
                      <a:pt x="1069341" y="1178810"/>
                      <a:pt x="1067069" y="1181229"/>
                      <a:pt x="1064939" y="1183495"/>
                    </a:cubicBezTo>
                    <a:cubicBezTo>
                      <a:pt x="1049614" y="1199810"/>
                      <a:pt x="1037509" y="1212696"/>
                      <a:pt x="1027487" y="1244263"/>
                    </a:cubicBezTo>
                    <a:cubicBezTo>
                      <a:pt x="1024576" y="1253431"/>
                      <a:pt x="1020805" y="1257677"/>
                      <a:pt x="1013956" y="1265386"/>
                    </a:cubicBezTo>
                    <a:cubicBezTo>
                      <a:pt x="1008480" y="1271554"/>
                      <a:pt x="1001659" y="1279236"/>
                      <a:pt x="995369" y="1290002"/>
                    </a:cubicBezTo>
                    <a:cubicBezTo>
                      <a:pt x="987832" y="1302901"/>
                      <a:pt x="985340" y="1315322"/>
                      <a:pt x="983343" y="1325300"/>
                    </a:cubicBezTo>
                    <a:cubicBezTo>
                      <a:pt x="981373" y="1335119"/>
                      <a:pt x="980256" y="1340047"/>
                      <a:pt x="976402" y="1344779"/>
                    </a:cubicBezTo>
                    <a:cubicBezTo>
                      <a:pt x="967626" y="1355551"/>
                      <a:pt x="951258" y="1371195"/>
                      <a:pt x="934454" y="1381871"/>
                    </a:cubicBezTo>
                    <a:cubicBezTo>
                      <a:pt x="918837" y="1391787"/>
                      <a:pt x="909719" y="1393143"/>
                      <a:pt x="906612" y="1392956"/>
                    </a:cubicBezTo>
                    <a:cubicBezTo>
                      <a:pt x="903067" y="1389155"/>
                      <a:pt x="890224" y="1372511"/>
                      <a:pt x="870819" y="1314916"/>
                    </a:cubicBezTo>
                    <a:cubicBezTo>
                      <a:pt x="866034" y="1300708"/>
                      <a:pt x="859395" y="1286088"/>
                      <a:pt x="852975" y="1271949"/>
                    </a:cubicBezTo>
                    <a:cubicBezTo>
                      <a:pt x="838823" y="1240781"/>
                      <a:pt x="824193" y="1208549"/>
                      <a:pt x="831311" y="1186522"/>
                    </a:cubicBezTo>
                    <a:cubicBezTo>
                      <a:pt x="832151" y="1183924"/>
                      <a:pt x="832982" y="1181385"/>
                      <a:pt x="833799" y="1178903"/>
                    </a:cubicBezTo>
                    <a:cubicBezTo>
                      <a:pt x="845170" y="1144246"/>
                      <a:pt x="855903" y="1111519"/>
                      <a:pt x="836019" y="1063870"/>
                    </a:cubicBezTo>
                    <a:cubicBezTo>
                      <a:pt x="829965" y="1049359"/>
                      <a:pt x="820325" y="1038756"/>
                      <a:pt x="811829" y="1029399"/>
                    </a:cubicBezTo>
                    <a:cubicBezTo>
                      <a:pt x="806330" y="1023348"/>
                      <a:pt x="800099" y="1016490"/>
                      <a:pt x="799139" y="1012542"/>
                    </a:cubicBezTo>
                    <a:cubicBezTo>
                      <a:pt x="797969" y="1007728"/>
                      <a:pt x="798006" y="1002168"/>
                      <a:pt x="798049" y="995732"/>
                    </a:cubicBezTo>
                    <a:cubicBezTo>
                      <a:pt x="798162" y="978370"/>
                      <a:pt x="798335" y="952137"/>
                      <a:pt x="772254" y="927714"/>
                    </a:cubicBezTo>
                    <a:cubicBezTo>
                      <a:pt x="735484" y="893296"/>
                      <a:pt x="692606" y="903899"/>
                      <a:pt x="664229" y="910917"/>
                    </a:cubicBezTo>
                    <a:cubicBezTo>
                      <a:pt x="655513" y="913070"/>
                      <a:pt x="647279" y="915110"/>
                      <a:pt x="639982" y="915968"/>
                    </a:cubicBezTo>
                    <a:cubicBezTo>
                      <a:pt x="593303" y="921437"/>
                      <a:pt x="551628" y="903826"/>
                      <a:pt x="525610" y="867621"/>
                    </a:cubicBezTo>
                    <a:cubicBezTo>
                      <a:pt x="498393" y="829750"/>
                      <a:pt x="494442" y="778788"/>
                      <a:pt x="515303" y="734628"/>
                    </a:cubicBezTo>
                    <a:cubicBezTo>
                      <a:pt x="525401" y="713259"/>
                      <a:pt x="540656" y="696090"/>
                      <a:pt x="558320" y="676219"/>
                    </a:cubicBezTo>
                    <a:cubicBezTo>
                      <a:pt x="562178" y="671876"/>
                      <a:pt x="566072" y="667497"/>
                      <a:pt x="569967" y="663011"/>
                    </a:cubicBezTo>
                    <a:cubicBezTo>
                      <a:pt x="576446" y="655541"/>
                      <a:pt x="583577" y="645426"/>
                      <a:pt x="591117" y="634717"/>
                    </a:cubicBezTo>
                    <a:cubicBezTo>
                      <a:pt x="600118" y="621941"/>
                      <a:pt x="616878" y="598149"/>
                      <a:pt x="624155" y="59362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xo"/>
                  <a:ea typeface="+mn-ea"/>
                  <a:cs typeface="+mn-cs"/>
                </a:endParaRPr>
              </a:p>
            </p:txBody>
          </p:sp>
          <p:sp>
            <p:nvSpPr>
              <p:cNvPr id="24" name="Forma Livre: Forma 23">
                <a:extLst>
                  <a:ext uri="{FF2B5EF4-FFF2-40B4-BE49-F238E27FC236}">
                    <a16:creationId xmlns:a16="http://schemas.microsoft.com/office/drawing/2014/main" id="{A1B58A5C-A50C-129E-0DBC-31F76C318B8B}"/>
                  </a:ext>
                </a:extLst>
              </p:cNvPr>
              <p:cNvSpPr/>
              <p:nvPr/>
            </p:nvSpPr>
            <p:spPr>
              <a:xfrm>
                <a:off x="9482036" y="4949337"/>
                <a:ext cx="202693" cy="348897"/>
              </a:xfrm>
              <a:custGeom>
                <a:avLst/>
                <a:gdLst>
                  <a:gd name="connsiteX0" fmla="*/ 201437 w 202692"/>
                  <a:gd name="connsiteY0" fmla="*/ 87445 h 348896"/>
                  <a:gd name="connsiteX1" fmla="*/ 185451 w 202692"/>
                  <a:gd name="connsiteY1" fmla="*/ 27189 h 348896"/>
                  <a:gd name="connsiteX2" fmla="*/ 157280 w 202692"/>
                  <a:gd name="connsiteY2" fmla="*/ 2720 h 348896"/>
                  <a:gd name="connsiteX3" fmla="*/ 124131 w 202692"/>
                  <a:gd name="connsiteY3" fmla="*/ 19869 h 348896"/>
                  <a:gd name="connsiteX4" fmla="*/ 114040 w 202692"/>
                  <a:gd name="connsiteY4" fmla="*/ 40567 h 348896"/>
                  <a:gd name="connsiteX5" fmla="*/ 97452 w 202692"/>
                  <a:gd name="connsiteY5" fmla="*/ 70698 h 348896"/>
                  <a:gd name="connsiteX6" fmla="*/ 77947 w 202692"/>
                  <a:gd name="connsiteY6" fmla="*/ 82265 h 348896"/>
                  <a:gd name="connsiteX7" fmla="*/ 22609 w 202692"/>
                  <a:gd name="connsiteY7" fmla="*/ 136045 h 348896"/>
                  <a:gd name="connsiteX8" fmla="*/ 20409 w 202692"/>
                  <a:gd name="connsiteY8" fmla="*/ 182923 h 348896"/>
                  <a:gd name="connsiteX9" fmla="*/ 19558 w 202692"/>
                  <a:gd name="connsiteY9" fmla="*/ 202505 h 348896"/>
                  <a:gd name="connsiteX10" fmla="*/ 19226 w 202692"/>
                  <a:gd name="connsiteY10" fmla="*/ 203279 h 348896"/>
                  <a:gd name="connsiteX11" fmla="*/ 16565 w 202692"/>
                  <a:gd name="connsiteY11" fmla="*/ 313580 h 348896"/>
                  <a:gd name="connsiteX12" fmla="*/ 73039 w 202692"/>
                  <a:gd name="connsiteY12" fmla="*/ 348819 h 348896"/>
                  <a:gd name="connsiteX13" fmla="*/ 81898 w 202692"/>
                  <a:gd name="connsiteY13" fmla="*/ 348104 h 348896"/>
                  <a:gd name="connsiteX14" fmla="*/ 162091 w 202692"/>
                  <a:gd name="connsiteY14" fmla="*/ 237145 h 348896"/>
                  <a:gd name="connsiteX15" fmla="*/ 201174 w 202692"/>
                  <a:gd name="connsiteY15" fmla="*/ 105425 h 348896"/>
                  <a:gd name="connsiteX16" fmla="*/ 201437 w 202692"/>
                  <a:gd name="connsiteY16" fmla="*/ 87445 h 348896"/>
                  <a:gd name="connsiteX17" fmla="*/ 98389 w 202692"/>
                  <a:gd name="connsiteY17" fmla="*/ 218242 h 348896"/>
                  <a:gd name="connsiteX18" fmla="*/ 72966 w 202692"/>
                  <a:gd name="connsiteY18" fmla="*/ 278119 h 348896"/>
                  <a:gd name="connsiteX19" fmla="*/ 70939 w 202692"/>
                  <a:gd name="connsiteY19" fmla="*/ 275384 h 348896"/>
                  <a:gd name="connsiteX20" fmla="*/ 80360 w 202692"/>
                  <a:gd name="connsiteY20" fmla="*/ 229320 h 348896"/>
                  <a:gd name="connsiteX21" fmla="*/ 80695 w 202692"/>
                  <a:gd name="connsiteY21" fmla="*/ 228542 h 348896"/>
                  <a:gd name="connsiteX22" fmla="*/ 86145 w 202692"/>
                  <a:gd name="connsiteY22" fmla="*/ 173184 h 348896"/>
                  <a:gd name="connsiteX23" fmla="*/ 86012 w 202692"/>
                  <a:gd name="connsiteY23" fmla="*/ 155939 h 348896"/>
                  <a:gd name="connsiteX24" fmla="*/ 106829 w 202692"/>
                  <a:gd name="connsiteY24" fmla="*/ 142112 h 348896"/>
                  <a:gd name="connsiteX25" fmla="*/ 123533 w 202692"/>
                  <a:gd name="connsiteY25" fmla="*/ 133496 h 348896"/>
                  <a:gd name="connsiteX26" fmla="*/ 98389 w 202692"/>
                  <a:gd name="connsiteY26" fmla="*/ 218242 h 34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02692" h="348896">
                    <a:moveTo>
                      <a:pt x="201437" y="87445"/>
                    </a:moveTo>
                    <a:lnTo>
                      <a:pt x="185451" y="27189"/>
                    </a:lnTo>
                    <a:cubicBezTo>
                      <a:pt x="181958" y="14031"/>
                      <a:pt x="170794" y="4335"/>
                      <a:pt x="157280" y="2720"/>
                    </a:cubicBezTo>
                    <a:cubicBezTo>
                      <a:pt x="143749" y="1138"/>
                      <a:pt x="130627" y="7903"/>
                      <a:pt x="124131" y="19869"/>
                    </a:cubicBezTo>
                    <a:cubicBezTo>
                      <a:pt x="120489" y="26581"/>
                      <a:pt x="117210" y="33692"/>
                      <a:pt x="114040" y="40567"/>
                    </a:cubicBezTo>
                    <a:cubicBezTo>
                      <a:pt x="108707" y="52133"/>
                      <a:pt x="103191" y="64096"/>
                      <a:pt x="97452" y="70698"/>
                    </a:cubicBezTo>
                    <a:cubicBezTo>
                      <a:pt x="94229" y="74406"/>
                      <a:pt x="85949" y="78404"/>
                      <a:pt x="77947" y="82265"/>
                    </a:cubicBezTo>
                    <a:cubicBezTo>
                      <a:pt x="58818" y="91496"/>
                      <a:pt x="32617" y="104139"/>
                      <a:pt x="22609" y="136045"/>
                    </a:cubicBezTo>
                    <a:cubicBezTo>
                      <a:pt x="16395" y="155836"/>
                      <a:pt x="18714" y="171493"/>
                      <a:pt x="20409" y="182923"/>
                    </a:cubicBezTo>
                    <a:cubicBezTo>
                      <a:pt x="21874" y="192835"/>
                      <a:pt x="22213" y="196271"/>
                      <a:pt x="19558" y="202505"/>
                    </a:cubicBezTo>
                    <a:lnTo>
                      <a:pt x="19226" y="203279"/>
                    </a:lnTo>
                    <a:cubicBezTo>
                      <a:pt x="8650" y="228097"/>
                      <a:pt x="-11028" y="274301"/>
                      <a:pt x="16565" y="313580"/>
                    </a:cubicBezTo>
                    <a:cubicBezTo>
                      <a:pt x="36252" y="341612"/>
                      <a:pt x="56954" y="348819"/>
                      <a:pt x="73039" y="348819"/>
                    </a:cubicBezTo>
                    <a:cubicBezTo>
                      <a:pt x="76179" y="348829"/>
                      <a:pt x="79150" y="348553"/>
                      <a:pt x="81898" y="348104"/>
                    </a:cubicBezTo>
                    <a:cubicBezTo>
                      <a:pt x="115791" y="342565"/>
                      <a:pt x="141270" y="307310"/>
                      <a:pt x="162091" y="237145"/>
                    </a:cubicBezTo>
                    <a:lnTo>
                      <a:pt x="201174" y="105425"/>
                    </a:lnTo>
                    <a:cubicBezTo>
                      <a:pt x="202912" y="99567"/>
                      <a:pt x="203005" y="93346"/>
                      <a:pt x="201437" y="87445"/>
                    </a:cubicBezTo>
                    <a:close/>
                    <a:moveTo>
                      <a:pt x="98389" y="218242"/>
                    </a:moveTo>
                    <a:cubicBezTo>
                      <a:pt x="87776" y="254015"/>
                      <a:pt x="78386" y="270716"/>
                      <a:pt x="72966" y="278119"/>
                    </a:cubicBezTo>
                    <a:cubicBezTo>
                      <a:pt x="72342" y="277321"/>
                      <a:pt x="71664" y="276418"/>
                      <a:pt x="70939" y="275384"/>
                    </a:cubicBezTo>
                    <a:cubicBezTo>
                      <a:pt x="64589" y="266340"/>
                      <a:pt x="74079" y="244063"/>
                      <a:pt x="80360" y="229320"/>
                    </a:cubicBezTo>
                    <a:lnTo>
                      <a:pt x="80695" y="228542"/>
                    </a:lnTo>
                    <a:cubicBezTo>
                      <a:pt x="90823" y="204771"/>
                      <a:pt x="88115" y="186515"/>
                      <a:pt x="86145" y="173184"/>
                    </a:cubicBezTo>
                    <a:cubicBezTo>
                      <a:pt x="84879" y="164648"/>
                      <a:pt x="84427" y="160979"/>
                      <a:pt x="86012" y="155939"/>
                    </a:cubicBezTo>
                    <a:cubicBezTo>
                      <a:pt x="87314" y="151795"/>
                      <a:pt x="95100" y="147774"/>
                      <a:pt x="106829" y="142112"/>
                    </a:cubicBezTo>
                    <a:cubicBezTo>
                      <a:pt x="112029" y="139600"/>
                      <a:pt x="117755" y="136839"/>
                      <a:pt x="123533" y="133496"/>
                    </a:cubicBezTo>
                    <a:lnTo>
                      <a:pt x="98389" y="21824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xo"/>
                  <a:ea typeface="+mn-ea"/>
                  <a:cs typeface="+mn-cs"/>
                </a:endParaRPr>
              </a:p>
            </p:txBody>
          </p:sp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id="{3C93D4F6-EC38-6D35-D06A-8B98449321D6}"/>
                  </a:ext>
                </a:extLst>
              </p:cNvPr>
              <p:cNvSpPr/>
              <p:nvPr/>
            </p:nvSpPr>
            <p:spPr>
              <a:xfrm>
                <a:off x="9169337" y="4282604"/>
                <a:ext cx="73102" cy="69779"/>
              </a:xfrm>
              <a:custGeom>
                <a:avLst/>
                <a:gdLst>
                  <a:gd name="connsiteX0" fmla="*/ 48966 w 73102"/>
                  <a:gd name="connsiteY0" fmla="*/ 5153 h 69779"/>
                  <a:gd name="connsiteX1" fmla="*/ 46724 w 73102"/>
                  <a:gd name="connsiteY1" fmla="*/ 4369 h 69779"/>
                  <a:gd name="connsiteX2" fmla="*/ 4374 w 73102"/>
                  <a:gd name="connsiteY2" fmla="*/ 24724 h 69779"/>
                  <a:gd name="connsiteX3" fmla="*/ 24730 w 73102"/>
                  <a:gd name="connsiteY3" fmla="*/ 67074 h 69779"/>
                  <a:gd name="connsiteX4" fmla="*/ 26969 w 73102"/>
                  <a:gd name="connsiteY4" fmla="*/ 67858 h 69779"/>
                  <a:gd name="connsiteX5" fmla="*/ 37968 w 73102"/>
                  <a:gd name="connsiteY5" fmla="*/ 69739 h 69779"/>
                  <a:gd name="connsiteX6" fmla="*/ 69322 w 73102"/>
                  <a:gd name="connsiteY6" fmla="*/ 47502 h 69779"/>
                  <a:gd name="connsiteX7" fmla="*/ 48966 w 73102"/>
                  <a:gd name="connsiteY7" fmla="*/ 5153 h 69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02" h="69779">
                    <a:moveTo>
                      <a:pt x="48966" y="5153"/>
                    </a:moveTo>
                    <a:lnTo>
                      <a:pt x="46724" y="4369"/>
                    </a:lnTo>
                    <a:cubicBezTo>
                      <a:pt x="29422" y="-1692"/>
                      <a:pt x="10448" y="7409"/>
                      <a:pt x="4374" y="24724"/>
                    </a:cubicBezTo>
                    <a:cubicBezTo>
                      <a:pt x="-1700" y="42043"/>
                      <a:pt x="7414" y="61000"/>
                      <a:pt x="24730" y="67074"/>
                    </a:cubicBezTo>
                    <a:lnTo>
                      <a:pt x="26969" y="67858"/>
                    </a:lnTo>
                    <a:cubicBezTo>
                      <a:pt x="30608" y="69134"/>
                      <a:pt x="34316" y="69739"/>
                      <a:pt x="37968" y="69739"/>
                    </a:cubicBezTo>
                    <a:cubicBezTo>
                      <a:pt x="51685" y="69739"/>
                      <a:pt x="64524" y="61176"/>
                      <a:pt x="69322" y="47502"/>
                    </a:cubicBezTo>
                    <a:cubicBezTo>
                      <a:pt x="75396" y="30184"/>
                      <a:pt x="66282" y="11224"/>
                      <a:pt x="48966" y="515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xo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áfico 15">
              <a:extLst>
                <a:ext uri="{FF2B5EF4-FFF2-40B4-BE49-F238E27FC236}">
                  <a16:creationId xmlns:a16="http://schemas.microsoft.com/office/drawing/2014/main" id="{790C3F84-4BF6-6A8A-D800-62AA1A365479}"/>
                </a:ext>
              </a:extLst>
            </p:cNvPr>
            <p:cNvGrpSpPr/>
            <p:nvPr/>
          </p:nvGrpSpPr>
          <p:grpSpPr>
            <a:xfrm>
              <a:off x="2565679" y="5056521"/>
              <a:ext cx="908030" cy="856892"/>
              <a:chOff x="2169672" y="3892806"/>
              <a:chExt cx="1701288" cy="1701288"/>
            </a:xfrm>
          </p:grpSpPr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id="{231BAA93-2DC1-2E3E-7AD4-917BD443C8E1}"/>
                  </a:ext>
                </a:extLst>
              </p:cNvPr>
              <p:cNvSpPr/>
              <p:nvPr/>
            </p:nvSpPr>
            <p:spPr>
              <a:xfrm>
                <a:off x="3720891" y="4982697"/>
                <a:ext cx="149527" cy="149527"/>
              </a:xfrm>
              <a:custGeom>
                <a:avLst/>
                <a:gdLst>
                  <a:gd name="connsiteX0" fmla="*/ 140240 w 149527"/>
                  <a:gd name="connsiteY0" fmla="*/ 92577 h 149527"/>
                  <a:gd name="connsiteX1" fmla="*/ 59133 w 149527"/>
                  <a:gd name="connsiteY1" fmla="*/ 12132 h 149527"/>
                  <a:gd name="connsiteX2" fmla="*/ 12132 w 149527"/>
                  <a:gd name="connsiteY2" fmla="*/ 12324 h 149527"/>
                  <a:gd name="connsiteX3" fmla="*/ 12324 w 149527"/>
                  <a:gd name="connsiteY3" fmla="*/ 59326 h 149527"/>
                  <a:gd name="connsiteX4" fmla="*/ 93428 w 149527"/>
                  <a:gd name="connsiteY4" fmla="*/ 139771 h 149527"/>
                  <a:gd name="connsiteX5" fmla="*/ 116831 w 149527"/>
                  <a:gd name="connsiteY5" fmla="*/ 149411 h 149527"/>
                  <a:gd name="connsiteX6" fmla="*/ 140426 w 149527"/>
                  <a:gd name="connsiteY6" fmla="*/ 139579 h 149527"/>
                  <a:gd name="connsiteX7" fmla="*/ 140240 w 149527"/>
                  <a:gd name="connsiteY7" fmla="*/ 92577 h 149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527" h="149527">
                    <a:moveTo>
                      <a:pt x="140240" y="92577"/>
                    </a:moveTo>
                    <a:lnTo>
                      <a:pt x="59133" y="12132"/>
                    </a:lnTo>
                    <a:cubicBezTo>
                      <a:pt x="46097" y="-798"/>
                      <a:pt x="25057" y="-708"/>
                      <a:pt x="12132" y="12324"/>
                    </a:cubicBezTo>
                    <a:cubicBezTo>
                      <a:pt x="-798" y="25356"/>
                      <a:pt x="-708" y="46400"/>
                      <a:pt x="12324" y="59326"/>
                    </a:cubicBezTo>
                    <a:lnTo>
                      <a:pt x="93428" y="139771"/>
                    </a:lnTo>
                    <a:cubicBezTo>
                      <a:pt x="99907" y="146201"/>
                      <a:pt x="108371" y="149411"/>
                      <a:pt x="116831" y="149411"/>
                    </a:cubicBezTo>
                    <a:cubicBezTo>
                      <a:pt x="125380" y="149411"/>
                      <a:pt x="133930" y="146131"/>
                      <a:pt x="140426" y="139579"/>
                    </a:cubicBezTo>
                    <a:cubicBezTo>
                      <a:pt x="153358" y="126546"/>
                      <a:pt x="153272" y="105503"/>
                      <a:pt x="140240" y="9257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xo"/>
                  <a:ea typeface="+mn-ea"/>
                  <a:cs typeface="+mn-cs"/>
                </a:endParaRPr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id="{9ED3BC2A-BF22-8C82-8997-A16DF733A16F}"/>
                  </a:ext>
                </a:extLst>
              </p:cNvPr>
              <p:cNvSpPr/>
              <p:nvPr/>
            </p:nvSpPr>
            <p:spPr>
              <a:xfrm>
                <a:off x="3638113" y="4900292"/>
                <a:ext cx="69779" cy="69779"/>
              </a:xfrm>
              <a:custGeom>
                <a:avLst/>
                <a:gdLst>
                  <a:gd name="connsiteX0" fmla="*/ 59269 w 69779"/>
                  <a:gd name="connsiteY0" fmla="*/ 12226 h 69779"/>
                  <a:gd name="connsiteX1" fmla="*/ 12268 w 69779"/>
                  <a:gd name="connsiteY1" fmla="*/ 12226 h 69779"/>
                  <a:gd name="connsiteX2" fmla="*/ 12211 w 69779"/>
                  <a:gd name="connsiteY2" fmla="*/ 12283 h 69779"/>
                  <a:gd name="connsiteX3" fmla="*/ 12241 w 69779"/>
                  <a:gd name="connsiteY3" fmla="*/ 59258 h 69779"/>
                  <a:gd name="connsiteX4" fmla="*/ 35724 w 69779"/>
                  <a:gd name="connsiteY4" fmla="*/ 68980 h 69779"/>
                  <a:gd name="connsiteX5" fmla="*/ 59266 w 69779"/>
                  <a:gd name="connsiteY5" fmla="*/ 59231 h 69779"/>
                  <a:gd name="connsiteX6" fmla="*/ 59269 w 69779"/>
                  <a:gd name="connsiteY6" fmla="*/ 12226 h 69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779" h="69779">
                    <a:moveTo>
                      <a:pt x="59269" y="12226"/>
                    </a:moveTo>
                    <a:cubicBezTo>
                      <a:pt x="46290" y="-753"/>
                      <a:pt x="25253" y="-753"/>
                      <a:pt x="12268" y="12226"/>
                    </a:cubicBezTo>
                    <a:lnTo>
                      <a:pt x="12211" y="12283"/>
                    </a:lnTo>
                    <a:cubicBezTo>
                      <a:pt x="-768" y="25262"/>
                      <a:pt x="-738" y="46279"/>
                      <a:pt x="12241" y="59258"/>
                    </a:cubicBezTo>
                    <a:cubicBezTo>
                      <a:pt x="18721" y="65740"/>
                      <a:pt x="27224" y="68980"/>
                      <a:pt x="35724" y="68980"/>
                    </a:cubicBezTo>
                    <a:cubicBezTo>
                      <a:pt x="44243" y="68980"/>
                      <a:pt x="52770" y="65727"/>
                      <a:pt x="59266" y="59231"/>
                    </a:cubicBezTo>
                    <a:cubicBezTo>
                      <a:pt x="72245" y="46252"/>
                      <a:pt x="72245" y="25209"/>
                      <a:pt x="59269" y="1222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xo"/>
                  <a:ea typeface="+mn-ea"/>
                  <a:cs typeface="+mn-cs"/>
                </a:endParaRPr>
              </a:p>
            </p:txBody>
          </p:sp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03E9FA61-9EE7-846B-6B49-0C67F541EF85}"/>
                  </a:ext>
                </a:extLst>
              </p:cNvPr>
              <p:cNvSpPr/>
              <p:nvPr/>
            </p:nvSpPr>
            <p:spPr>
              <a:xfrm>
                <a:off x="2167178" y="3968274"/>
                <a:ext cx="1608249" cy="1548438"/>
              </a:xfrm>
              <a:custGeom>
                <a:avLst/>
                <a:gdLst>
                  <a:gd name="connsiteX0" fmla="*/ 1246870 w 1608248"/>
                  <a:gd name="connsiteY0" fmla="*/ 1097490 h 1548437"/>
                  <a:gd name="connsiteX1" fmla="*/ 1569277 w 1608248"/>
                  <a:gd name="connsiteY1" fmla="*/ 775086 h 1548437"/>
                  <a:gd name="connsiteX2" fmla="*/ 1569274 w 1608248"/>
                  <a:gd name="connsiteY2" fmla="*/ 597966 h 1548437"/>
                  <a:gd name="connsiteX3" fmla="*/ 1508875 w 1608248"/>
                  <a:gd name="connsiteY3" fmla="*/ 564555 h 1548437"/>
                  <a:gd name="connsiteX4" fmla="*/ 1520491 w 1608248"/>
                  <a:gd name="connsiteY4" fmla="*/ 511762 h 1548437"/>
                  <a:gd name="connsiteX5" fmla="*/ 1483811 w 1608248"/>
                  <a:gd name="connsiteY5" fmla="*/ 423205 h 1548437"/>
                  <a:gd name="connsiteX6" fmla="*/ 1416553 w 1608248"/>
                  <a:gd name="connsiteY6" fmla="*/ 388352 h 1548437"/>
                  <a:gd name="connsiteX7" fmla="*/ 1386222 w 1608248"/>
                  <a:gd name="connsiteY7" fmla="*/ 260560 h 1548437"/>
                  <a:gd name="connsiteX8" fmla="*/ 1319012 w 1608248"/>
                  <a:gd name="connsiteY8" fmla="*/ 225796 h 1548437"/>
                  <a:gd name="connsiteX9" fmla="*/ 1325315 w 1608248"/>
                  <a:gd name="connsiteY9" fmla="*/ 186477 h 1548437"/>
                  <a:gd name="connsiteX10" fmla="*/ 1288634 w 1608248"/>
                  <a:gd name="connsiteY10" fmla="*/ 97920 h 1548437"/>
                  <a:gd name="connsiteX11" fmla="*/ 1200078 w 1608248"/>
                  <a:gd name="connsiteY11" fmla="*/ 61240 h 1548437"/>
                  <a:gd name="connsiteX12" fmla="*/ 1140263 w 1608248"/>
                  <a:gd name="connsiteY12" fmla="*/ 76405 h 1548437"/>
                  <a:gd name="connsiteX13" fmla="*/ 1137057 w 1608248"/>
                  <a:gd name="connsiteY13" fmla="*/ 72959 h 1548437"/>
                  <a:gd name="connsiteX14" fmla="*/ 975222 w 1608248"/>
                  <a:gd name="connsiteY14" fmla="*/ 2492 h 1548437"/>
                  <a:gd name="connsiteX15" fmla="*/ 714247 w 1608248"/>
                  <a:gd name="connsiteY15" fmla="*/ 2492 h 1548437"/>
                  <a:gd name="connsiteX16" fmla="*/ 681012 w 1608248"/>
                  <a:gd name="connsiteY16" fmla="*/ 35727 h 1548437"/>
                  <a:gd name="connsiteX17" fmla="*/ 681012 w 1608248"/>
                  <a:gd name="connsiteY17" fmla="*/ 79309 h 1548437"/>
                  <a:gd name="connsiteX18" fmla="*/ 689605 w 1608248"/>
                  <a:gd name="connsiteY18" fmla="*/ 129697 h 1548437"/>
                  <a:gd name="connsiteX19" fmla="*/ 641540 w 1608248"/>
                  <a:gd name="connsiteY19" fmla="*/ 120173 h 1548437"/>
                  <a:gd name="connsiteX20" fmla="*/ 552980 w 1608248"/>
                  <a:gd name="connsiteY20" fmla="*/ 156854 h 1548437"/>
                  <a:gd name="connsiteX21" fmla="*/ 522676 w 1608248"/>
                  <a:gd name="connsiteY21" fmla="*/ 284717 h 1548437"/>
                  <a:gd name="connsiteX22" fmla="*/ 455395 w 1608248"/>
                  <a:gd name="connsiteY22" fmla="*/ 319493 h 1548437"/>
                  <a:gd name="connsiteX23" fmla="*/ 418715 w 1608248"/>
                  <a:gd name="connsiteY23" fmla="*/ 408050 h 1548437"/>
                  <a:gd name="connsiteX24" fmla="*/ 424995 w 1608248"/>
                  <a:gd name="connsiteY24" fmla="*/ 447296 h 1548437"/>
                  <a:gd name="connsiteX25" fmla="*/ 357807 w 1608248"/>
                  <a:gd name="connsiteY25" fmla="*/ 482139 h 1548437"/>
                  <a:gd name="connsiteX26" fmla="*/ 332756 w 1608248"/>
                  <a:gd name="connsiteY26" fmla="*/ 623412 h 1548437"/>
                  <a:gd name="connsiteX27" fmla="*/ 272337 w 1608248"/>
                  <a:gd name="connsiteY27" fmla="*/ 656900 h 1548437"/>
                  <a:gd name="connsiteX28" fmla="*/ 272337 w 1608248"/>
                  <a:gd name="connsiteY28" fmla="*/ 834017 h 1548437"/>
                  <a:gd name="connsiteX29" fmla="*/ 338641 w 1608248"/>
                  <a:gd name="connsiteY29" fmla="*/ 900317 h 1548437"/>
                  <a:gd name="connsiteX30" fmla="*/ 12226 w 1608248"/>
                  <a:gd name="connsiteY30" fmla="*/ 1226725 h 1548437"/>
                  <a:gd name="connsiteX31" fmla="*/ 12226 w 1608248"/>
                  <a:gd name="connsiteY31" fmla="*/ 1273730 h 1548437"/>
                  <a:gd name="connsiteX32" fmla="*/ 35725 w 1608248"/>
                  <a:gd name="connsiteY32" fmla="*/ 1283466 h 1548437"/>
                  <a:gd name="connsiteX33" fmla="*/ 59224 w 1608248"/>
                  <a:gd name="connsiteY33" fmla="*/ 1273730 h 1548437"/>
                  <a:gd name="connsiteX34" fmla="*/ 388789 w 1608248"/>
                  <a:gd name="connsiteY34" fmla="*/ 944165 h 1548437"/>
                  <a:gd name="connsiteX35" fmla="*/ 450687 w 1608248"/>
                  <a:gd name="connsiteY35" fmla="*/ 960507 h 1548437"/>
                  <a:gd name="connsiteX36" fmla="*/ 539244 w 1608248"/>
                  <a:gd name="connsiteY36" fmla="*/ 923823 h 1548437"/>
                  <a:gd name="connsiteX37" fmla="*/ 575745 w 1608248"/>
                  <a:gd name="connsiteY37" fmla="*/ 830212 h 1548437"/>
                  <a:gd name="connsiteX38" fmla="*/ 580799 w 1608248"/>
                  <a:gd name="connsiteY38" fmla="*/ 830332 h 1548437"/>
                  <a:gd name="connsiteX39" fmla="*/ 669355 w 1608248"/>
                  <a:gd name="connsiteY39" fmla="*/ 793711 h 1548437"/>
                  <a:gd name="connsiteX40" fmla="*/ 706036 w 1608248"/>
                  <a:gd name="connsiteY40" fmla="*/ 705154 h 1548437"/>
                  <a:gd name="connsiteX41" fmla="*/ 705913 w 1608248"/>
                  <a:gd name="connsiteY41" fmla="*/ 700100 h 1548437"/>
                  <a:gd name="connsiteX42" fmla="*/ 710911 w 1608248"/>
                  <a:gd name="connsiteY42" fmla="*/ 700220 h 1548437"/>
                  <a:gd name="connsiteX43" fmla="*/ 799468 w 1608248"/>
                  <a:gd name="connsiteY43" fmla="*/ 663599 h 1548437"/>
                  <a:gd name="connsiteX44" fmla="*/ 836148 w 1608248"/>
                  <a:gd name="connsiteY44" fmla="*/ 575042 h 1548437"/>
                  <a:gd name="connsiteX45" fmla="*/ 836025 w 1608248"/>
                  <a:gd name="connsiteY45" fmla="*/ 569988 h 1548437"/>
                  <a:gd name="connsiteX46" fmla="*/ 841023 w 1608248"/>
                  <a:gd name="connsiteY46" fmla="*/ 570108 h 1548437"/>
                  <a:gd name="connsiteX47" fmla="*/ 929579 w 1608248"/>
                  <a:gd name="connsiteY47" fmla="*/ 533487 h 1548437"/>
                  <a:gd name="connsiteX48" fmla="*/ 937887 w 1608248"/>
                  <a:gd name="connsiteY48" fmla="*/ 365544 h 1548437"/>
                  <a:gd name="connsiteX49" fmla="*/ 1158502 w 1608248"/>
                  <a:gd name="connsiteY49" fmla="*/ 144928 h 1548437"/>
                  <a:gd name="connsiteX50" fmla="*/ 1200058 w 1608248"/>
                  <a:gd name="connsiteY50" fmla="*/ 127713 h 1548437"/>
                  <a:gd name="connsiteX51" fmla="*/ 1241616 w 1608248"/>
                  <a:gd name="connsiteY51" fmla="*/ 144928 h 1548437"/>
                  <a:gd name="connsiteX52" fmla="*/ 1258829 w 1608248"/>
                  <a:gd name="connsiteY52" fmla="*/ 186484 h 1548437"/>
                  <a:gd name="connsiteX53" fmla="*/ 1241613 w 1608248"/>
                  <a:gd name="connsiteY53" fmla="*/ 228039 h 1548437"/>
                  <a:gd name="connsiteX54" fmla="*/ 1209086 w 1608248"/>
                  <a:gd name="connsiteY54" fmla="*/ 260566 h 1548437"/>
                  <a:gd name="connsiteX55" fmla="*/ 1091066 w 1608248"/>
                  <a:gd name="connsiteY55" fmla="*/ 378586 h 1548437"/>
                  <a:gd name="connsiteX56" fmla="*/ 1091066 w 1608248"/>
                  <a:gd name="connsiteY56" fmla="*/ 425591 h 1548437"/>
                  <a:gd name="connsiteX57" fmla="*/ 1114565 w 1608248"/>
                  <a:gd name="connsiteY57" fmla="*/ 435327 h 1548437"/>
                  <a:gd name="connsiteX58" fmla="*/ 1138064 w 1608248"/>
                  <a:gd name="connsiteY58" fmla="*/ 425591 h 1548437"/>
                  <a:gd name="connsiteX59" fmla="*/ 1256084 w 1608248"/>
                  <a:gd name="connsiteY59" fmla="*/ 307571 h 1548437"/>
                  <a:gd name="connsiteX60" fmla="*/ 1339198 w 1608248"/>
                  <a:gd name="connsiteY60" fmla="*/ 307568 h 1548437"/>
                  <a:gd name="connsiteX61" fmla="*/ 1339198 w 1608248"/>
                  <a:gd name="connsiteY61" fmla="*/ 390685 h 1548437"/>
                  <a:gd name="connsiteX62" fmla="*/ 1306667 w 1608248"/>
                  <a:gd name="connsiteY62" fmla="*/ 423215 h 1548437"/>
                  <a:gd name="connsiteX63" fmla="*/ 1221178 w 1608248"/>
                  <a:gd name="connsiteY63" fmla="*/ 508705 h 1548437"/>
                  <a:gd name="connsiteX64" fmla="*/ 1221178 w 1608248"/>
                  <a:gd name="connsiteY64" fmla="*/ 555710 h 1548437"/>
                  <a:gd name="connsiteX65" fmla="*/ 1244677 w 1608248"/>
                  <a:gd name="connsiteY65" fmla="*/ 565446 h 1548437"/>
                  <a:gd name="connsiteX66" fmla="*/ 1268176 w 1608248"/>
                  <a:gd name="connsiteY66" fmla="*/ 555710 h 1548437"/>
                  <a:gd name="connsiteX67" fmla="*/ 1353665 w 1608248"/>
                  <a:gd name="connsiteY67" fmla="*/ 470220 h 1548437"/>
                  <a:gd name="connsiteX68" fmla="*/ 1395221 w 1608248"/>
                  <a:gd name="connsiteY68" fmla="*/ 453004 h 1548437"/>
                  <a:gd name="connsiteX69" fmla="*/ 1436779 w 1608248"/>
                  <a:gd name="connsiteY69" fmla="*/ 470220 h 1548437"/>
                  <a:gd name="connsiteX70" fmla="*/ 1453992 w 1608248"/>
                  <a:gd name="connsiteY70" fmla="*/ 511775 h 1548437"/>
                  <a:gd name="connsiteX71" fmla="*/ 1436776 w 1608248"/>
                  <a:gd name="connsiteY71" fmla="*/ 553331 h 1548437"/>
                  <a:gd name="connsiteX72" fmla="*/ 1392127 w 1608248"/>
                  <a:gd name="connsiteY72" fmla="*/ 597980 h 1548437"/>
                  <a:gd name="connsiteX73" fmla="*/ 1351286 w 1608248"/>
                  <a:gd name="connsiteY73" fmla="*/ 638820 h 1548437"/>
                  <a:gd name="connsiteX74" fmla="*/ 1351286 w 1608248"/>
                  <a:gd name="connsiteY74" fmla="*/ 685825 h 1548437"/>
                  <a:gd name="connsiteX75" fmla="*/ 1374785 w 1608248"/>
                  <a:gd name="connsiteY75" fmla="*/ 695561 h 1548437"/>
                  <a:gd name="connsiteX76" fmla="*/ 1398284 w 1608248"/>
                  <a:gd name="connsiteY76" fmla="*/ 685825 h 1548437"/>
                  <a:gd name="connsiteX77" fmla="*/ 1439155 w 1608248"/>
                  <a:gd name="connsiteY77" fmla="*/ 644954 h 1548437"/>
                  <a:gd name="connsiteX78" fmla="*/ 1522239 w 1608248"/>
                  <a:gd name="connsiteY78" fmla="*/ 644984 h 1548437"/>
                  <a:gd name="connsiteX79" fmla="*/ 1522239 w 1608248"/>
                  <a:gd name="connsiteY79" fmla="*/ 728101 h 1548437"/>
                  <a:gd name="connsiteX80" fmla="*/ 1199832 w 1608248"/>
                  <a:gd name="connsiteY80" fmla="*/ 1050505 h 1548437"/>
                  <a:gd name="connsiteX81" fmla="*/ 896863 w 1608248"/>
                  <a:gd name="connsiteY81" fmla="*/ 1182488 h 1548437"/>
                  <a:gd name="connsiteX82" fmla="*/ 874524 w 1608248"/>
                  <a:gd name="connsiteY82" fmla="*/ 1192247 h 1548437"/>
                  <a:gd name="connsiteX83" fmla="*/ 576692 w 1608248"/>
                  <a:gd name="connsiteY83" fmla="*/ 1491182 h 1548437"/>
                  <a:gd name="connsiteX84" fmla="*/ 576778 w 1608248"/>
                  <a:gd name="connsiteY84" fmla="*/ 1538184 h 1548437"/>
                  <a:gd name="connsiteX85" fmla="*/ 600234 w 1608248"/>
                  <a:gd name="connsiteY85" fmla="*/ 1547876 h 1548437"/>
                  <a:gd name="connsiteX86" fmla="*/ 623776 w 1608248"/>
                  <a:gd name="connsiteY86" fmla="*/ 1538097 h 1548437"/>
                  <a:gd name="connsiteX87" fmla="*/ 842840 w 1608248"/>
                  <a:gd name="connsiteY87" fmla="*/ 1318226 h 1548437"/>
                  <a:gd name="connsiteX88" fmla="*/ 1030464 w 1608248"/>
                  <a:gd name="connsiteY88" fmla="*/ 1366497 h 1548437"/>
                  <a:gd name="connsiteX89" fmla="*/ 1201915 w 1608248"/>
                  <a:gd name="connsiteY89" fmla="*/ 1537951 h 1548437"/>
                  <a:gd name="connsiteX90" fmla="*/ 1225414 w 1608248"/>
                  <a:gd name="connsiteY90" fmla="*/ 1547687 h 1548437"/>
                  <a:gd name="connsiteX91" fmla="*/ 1248913 w 1608248"/>
                  <a:gd name="connsiteY91" fmla="*/ 1537951 h 1548437"/>
                  <a:gd name="connsiteX92" fmla="*/ 1248913 w 1608248"/>
                  <a:gd name="connsiteY92" fmla="*/ 1490946 h 1548437"/>
                  <a:gd name="connsiteX93" fmla="*/ 1066623 w 1608248"/>
                  <a:gd name="connsiteY93" fmla="*/ 1308636 h 1548437"/>
                  <a:gd name="connsiteX94" fmla="*/ 1040406 w 1608248"/>
                  <a:gd name="connsiteY94" fmla="*/ 1299010 h 1548437"/>
                  <a:gd name="connsiteX95" fmla="*/ 1029869 w 1608248"/>
                  <a:gd name="connsiteY95" fmla="*/ 1299874 h 1548437"/>
                  <a:gd name="connsiteX96" fmla="*/ 891184 w 1608248"/>
                  <a:gd name="connsiteY96" fmla="*/ 1269686 h 1548437"/>
                  <a:gd name="connsiteX97" fmla="*/ 912543 w 1608248"/>
                  <a:gd name="connsiteY97" fmla="*/ 1248250 h 1548437"/>
                  <a:gd name="connsiteX98" fmla="*/ 1246870 w 1608248"/>
                  <a:gd name="connsiteY98" fmla="*/ 1097490 h 1548437"/>
                  <a:gd name="connsiteX99" fmla="*/ 492245 w 1608248"/>
                  <a:gd name="connsiteY99" fmla="*/ 876825 h 1548437"/>
                  <a:gd name="connsiteX100" fmla="*/ 450690 w 1608248"/>
                  <a:gd name="connsiteY100" fmla="*/ 894040 h 1548437"/>
                  <a:gd name="connsiteX101" fmla="*/ 409135 w 1608248"/>
                  <a:gd name="connsiteY101" fmla="*/ 876825 h 1548437"/>
                  <a:gd name="connsiteX102" fmla="*/ 319332 w 1608248"/>
                  <a:gd name="connsiteY102" fmla="*/ 787025 h 1548437"/>
                  <a:gd name="connsiteX103" fmla="*/ 319332 w 1608248"/>
                  <a:gd name="connsiteY103" fmla="*/ 703908 h 1548437"/>
                  <a:gd name="connsiteX104" fmla="*/ 360891 w 1608248"/>
                  <a:gd name="connsiteY104" fmla="*/ 686692 h 1548437"/>
                  <a:gd name="connsiteX105" fmla="*/ 402446 w 1608248"/>
                  <a:gd name="connsiteY105" fmla="*/ 703908 h 1548437"/>
                  <a:gd name="connsiteX106" fmla="*/ 492249 w 1608248"/>
                  <a:gd name="connsiteY106" fmla="*/ 793707 h 1548437"/>
                  <a:gd name="connsiteX107" fmla="*/ 492245 w 1608248"/>
                  <a:gd name="connsiteY107" fmla="*/ 876825 h 1548437"/>
                  <a:gd name="connsiteX108" fmla="*/ 622364 w 1608248"/>
                  <a:gd name="connsiteY108" fmla="*/ 746706 h 1548437"/>
                  <a:gd name="connsiteX109" fmla="*/ 539247 w 1608248"/>
                  <a:gd name="connsiteY109" fmla="*/ 746706 h 1548437"/>
                  <a:gd name="connsiteX110" fmla="*/ 449444 w 1608248"/>
                  <a:gd name="connsiteY110" fmla="*/ 656903 h 1548437"/>
                  <a:gd name="connsiteX111" fmla="*/ 404792 w 1608248"/>
                  <a:gd name="connsiteY111" fmla="*/ 612251 h 1548437"/>
                  <a:gd name="connsiteX112" fmla="*/ 404792 w 1608248"/>
                  <a:gd name="connsiteY112" fmla="*/ 529137 h 1548437"/>
                  <a:gd name="connsiteX113" fmla="*/ 446347 w 1608248"/>
                  <a:gd name="connsiteY113" fmla="*/ 511922 h 1548437"/>
                  <a:gd name="connsiteX114" fmla="*/ 487902 w 1608248"/>
                  <a:gd name="connsiteY114" fmla="*/ 529137 h 1548437"/>
                  <a:gd name="connsiteX115" fmla="*/ 622354 w 1608248"/>
                  <a:gd name="connsiteY115" fmla="*/ 663589 h 1548437"/>
                  <a:gd name="connsiteX116" fmla="*/ 622357 w 1608248"/>
                  <a:gd name="connsiteY116" fmla="*/ 663589 h 1548437"/>
                  <a:gd name="connsiteX117" fmla="*/ 639573 w 1608248"/>
                  <a:gd name="connsiteY117" fmla="*/ 705147 h 1548437"/>
                  <a:gd name="connsiteX118" fmla="*/ 622364 w 1608248"/>
                  <a:gd name="connsiteY118" fmla="*/ 746706 h 1548437"/>
                  <a:gd name="connsiteX119" fmla="*/ 752476 w 1608248"/>
                  <a:gd name="connsiteY119" fmla="*/ 616591 h 1548437"/>
                  <a:gd name="connsiteX120" fmla="*/ 669359 w 1608248"/>
                  <a:gd name="connsiteY120" fmla="*/ 616591 h 1548437"/>
                  <a:gd name="connsiteX121" fmla="*/ 502377 w 1608248"/>
                  <a:gd name="connsiteY121" fmla="*/ 449609 h 1548437"/>
                  <a:gd name="connsiteX122" fmla="*/ 485164 w 1608248"/>
                  <a:gd name="connsiteY122" fmla="*/ 408053 h 1548437"/>
                  <a:gd name="connsiteX123" fmla="*/ 502380 w 1608248"/>
                  <a:gd name="connsiteY123" fmla="*/ 366498 h 1548437"/>
                  <a:gd name="connsiteX124" fmla="*/ 543935 w 1608248"/>
                  <a:gd name="connsiteY124" fmla="*/ 349312 h 1548437"/>
                  <a:gd name="connsiteX125" fmla="*/ 585464 w 1608248"/>
                  <a:gd name="connsiteY125" fmla="*/ 366471 h 1548437"/>
                  <a:gd name="connsiteX126" fmla="*/ 661570 w 1608248"/>
                  <a:gd name="connsiteY126" fmla="*/ 442577 h 1548437"/>
                  <a:gd name="connsiteX127" fmla="*/ 752469 w 1608248"/>
                  <a:gd name="connsiteY127" fmla="*/ 533477 h 1548437"/>
                  <a:gd name="connsiteX128" fmla="*/ 752473 w 1608248"/>
                  <a:gd name="connsiteY128" fmla="*/ 533477 h 1548437"/>
                  <a:gd name="connsiteX129" fmla="*/ 769682 w 1608248"/>
                  <a:gd name="connsiteY129" fmla="*/ 575032 h 1548437"/>
                  <a:gd name="connsiteX130" fmla="*/ 752476 w 1608248"/>
                  <a:gd name="connsiteY130" fmla="*/ 616591 h 1548437"/>
                  <a:gd name="connsiteX131" fmla="*/ 882591 w 1608248"/>
                  <a:gd name="connsiteY131" fmla="*/ 486475 h 1548437"/>
                  <a:gd name="connsiteX132" fmla="*/ 799477 w 1608248"/>
                  <a:gd name="connsiteY132" fmla="*/ 486475 h 1548437"/>
                  <a:gd name="connsiteX133" fmla="*/ 632495 w 1608248"/>
                  <a:gd name="connsiteY133" fmla="*/ 319493 h 1548437"/>
                  <a:gd name="connsiteX134" fmla="*/ 632439 w 1608248"/>
                  <a:gd name="connsiteY134" fmla="*/ 319440 h 1548437"/>
                  <a:gd name="connsiteX135" fmla="*/ 599965 w 1608248"/>
                  <a:gd name="connsiteY135" fmla="*/ 286966 h 1548437"/>
                  <a:gd name="connsiteX136" fmla="*/ 599965 w 1608248"/>
                  <a:gd name="connsiteY136" fmla="*/ 203849 h 1548437"/>
                  <a:gd name="connsiteX137" fmla="*/ 641524 w 1608248"/>
                  <a:gd name="connsiteY137" fmla="*/ 186660 h 1548437"/>
                  <a:gd name="connsiteX138" fmla="*/ 683079 w 1608248"/>
                  <a:gd name="connsiteY138" fmla="*/ 203849 h 1548437"/>
                  <a:gd name="connsiteX139" fmla="*/ 882585 w 1608248"/>
                  <a:gd name="connsiteY139" fmla="*/ 403355 h 1548437"/>
                  <a:gd name="connsiteX140" fmla="*/ 899800 w 1608248"/>
                  <a:gd name="connsiteY140" fmla="*/ 444910 h 1548437"/>
                  <a:gd name="connsiteX141" fmla="*/ 882591 w 1608248"/>
                  <a:gd name="connsiteY141" fmla="*/ 486475 h 1548437"/>
                  <a:gd name="connsiteX142" fmla="*/ 891330 w 1608248"/>
                  <a:gd name="connsiteY142" fmla="*/ 318101 h 1548437"/>
                  <a:gd name="connsiteX143" fmla="*/ 800046 w 1608248"/>
                  <a:gd name="connsiteY143" fmla="*/ 226816 h 1548437"/>
                  <a:gd name="connsiteX144" fmla="*/ 831872 w 1608248"/>
                  <a:gd name="connsiteY144" fmla="*/ 230196 h 1548437"/>
                  <a:gd name="connsiteX145" fmla="*/ 832606 w 1608248"/>
                  <a:gd name="connsiteY145" fmla="*/ 230196 h 1548437"/>
                  <a:gd name="connsiteX146" fmla="*/ 923811 w 1608248"/>
                  <a:gd name="connsiteY146" fmla="*/ 229767 h 1548437"/>
                  <a:gd name="connsiteX147" fmla="*/ 956890 w 1608248"/>
                  <a:gd name="connsiteY147" fmla="*/ 196376 h 1548437"/>
                  <a:gd name="connsiteX148" fmla="*/ 923658 w 1608248"/>
                  <a:gd name="connsiteY148" fmla="*/ 163297 h 1548437"/>
                  <a:gd name="connsiteX149" fmla="*/ 923499 w 1608248"/>
                  <a:gd name="connsiteY149" fmla="*/ 163297 h 1548437"/>
                  <a:gd name="connsiteX150" fmla="*/ 832294 w 1608248"/>
                  <a:gd name="connsiteY150" fmla="*/ 163726 h 1548437"/>
                  <a:gd name="connsiteX151" fmla="*/ 831882 w 1608248"/>
                  <a:gd name="connsiteY151" fmla="*/ 163726 h 1548437"/>
                  <a:gd name="connsiteX152" fmla="*/ 772337 w 1608248"/>
                  <a:gd name="connsiteY152" fmla="*/ 139143 h 1548437"/>
                  <a:gd name="connsiteX153" fmla="*/ 747472 w 1608248"/>
                  <a:gd name="connsiteY153" fmla="*/ 79306 h 1548437"/>
                  <a:gd name="connsiteX154" fmla="*/ 747472 w 1608248"/>
                  <a:gd name="connsiteY154" fmla="*/ 68959 h 1548437"/>
                  <a:gd name="connsiteX155" fmla="*/ 975212 w 1608248"/>
                  <a:gd name="connsiteY155" fmla="*/ 68959 h 1548437"/>
                  <a:gd name="connsiteX156" fmla="*/ 1088394 w 1608248"/>
                  <a:gd name="connsiteY156" fmla="*/ 118240 h 1548437"/>
                  <a:gd name="connsiteX157" fmla="*/ 1089746 w 1608248"/>
                  <a:gd name="connsiteY157" fmla="*/ 119692 h 1548437"/>
                  <a:gd name="connsiteX158" fmla="*/ 891330 w 1608248"/>
                  <a:gd name="connsiteY158" fmla="*/ 318101 h 15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</a:cxnLst>
                <a:rect l="l" t="t" r="r" b="b"/>
                <a:pathLst>
                  <a:path w="1608248" h="1548437">
                    <a:moveTo>
                      <a:pt x="1246870" y="1097490"/>
                    </a:moveTo>
                    <a:lnTo>
                      <a:pt x="1569277" y="775086"/>
                    </a:lnTo>
                    <a:cubicBezTo>
                      <a:pt x="1618106" y="726254"/>
                      <a:pt x="1618106" y="646799"/>
                      <a:pt x="1569274" y="597966"/>
                    </a:cubicBezTo>
                    <a:cubicBezTo>
                      <a:pt x="1552055" y="580747"/>
                      <a:pt x="1531025" y="569629"/>
                      <a:pt x="1508875" y="564555"/>
                    </a:cubicBezTo>
                    <a:cubicBezTo>
                      <a:pt x="1516471" y="548227"/>
                      <a:pt x="1520491" y="530307"/>
                      <a:pt x="1520491" y="511762"/>
                    </a:cubicBezTo>
                    <a:cubicBezTo>
                      <a:pt x="1520491" y="478308"/>
                      <a:pt x="1507463" y="446857"/>
                      <a:pt x="1483811" y="423205"/>
                    </a:cubicBezTo>
                    <a:cubicBezTo>
                      <a:pt x="1465259" y="404651"/>
                      <a:pt x="1441903" y="392669"/>
                      <a:pt x="1416553" y="388352"/>
                    </a:cubicBezTo>
                    <a:cubicBezTo>
                      <a:pt x="1430825" y="344870"/>
                      <a:pt x="1420737" y="295070"/>
                      <a:pt x="1386222" y="260560"/>
                    </a:cubicBezTo>
                    <a:cubicBezTo>
                      <a:pt x="1367246" y="241586"/>
                      <a:pt x="1343644" y="230023"/>
                      <a:pt x="1319012" y="225796"/>
                    </a:cubicBezTo>
                    <a:cubicBezTo>
                      <a:pt x="1323139" y="213272"/>
                      <a:pt x="1325315" y="200048"/>
                      <a:pt x="1325315" y="186477"/>
                    </a:cubicBezTo>
                    <a:cubicBezTo>
                      <a:pt x="1325315" y="153023"/>
                      <a:pt x="1312286" y="121572"/>
                      <a:pt x="1288634" y="97920"/>
                    </a:cubicBezTo>
                    <a:cubicBezTo>
                      <a:pt x="1264979" y="74269"/>
                      <a:pt x="1233529" y="61240"/>
                      <a:pt x="1200078" y="61240"/>
                    </a:cubicBezTo>
                    <a:cubicBezTo>
                      <a:pt x="1178835" y="61240"/>
                      <a:pt x="1158409" y="66510"/>
                      <a:pt x="1140263" y="76405"/>
                    </a:cubicBezTo>
                    <a:lnTo>
                      <a:pt x="1137057" y="72959"/>
                    </a:lnTo>
                    <a:cubicBezTo>
                      <a:pt x="1095382" y="28174"/>
                      <a:pt x="1036392" y="2492"/>
                      <a:pt x="975222" y="2492"/>
                    </a:cubicBezTo>
                    <a:lnTo>
                      <a:pt x="714247" y="2492"/>
                    </a:lnTo>
                    <a:cubicBezTo>
                      <a:pt x="695895" y="2492"/>
                      <a:pt x="681012" y="17375"/>
                      <a:pt x="681012" y="35727"/>
                    </a:cubicBezTo>
                    <a:lnTo>
                      <a:pt x="681012" y="79309"/>
                    </a:lnTo>
                    <a:cubicBezTo>
                      <a:pt x="681012" y="96751"/>
                      <a:pt x="683963" y="113730"/>
                      <a:pt x="689605" y="129697"/>
                    </a:cubicBezTo>
                    <a:cubicBezTo>
                      <a:pt x="674572" y="123453"/>
                      <a:pt x="658307" y="120173"/>
                      <a:pt x="641540" y="120173"/>
                    </a:cubicBezTo>
                    <a:cubicBezTo>
                      <a:pt x="608086" y="120173"/>
                      <a:pt x="576635" y="133202"/>
                      <a:pt x="552980" y="156854"/>
                    </a:cubicBezTo>
                    <a:cubicBezTo>
                      <a:pt x="518449" y="191385"/>
                      <a:pt x="508371" y="241221"/>
                      <a:pt x="522676" y="284717"/>
                    </a:cubicBezTo>
                    <a:cubicBezTo>
                      <a:pt x="498024" y="288933"/>
                      <a:pt x="474389" y="300503"/>
                      <a:pt x="455395" y="319493"/>
                    </a:cubicBezTo>
                    <a:cubicBezTo>
                      <a:pt x="431743" y="343148"/>
                      <a:pt x="418715" y="374599"/>
                      <a:pt x="418715" y="408050"/>
                    </a:cubicBezTo>
                    <a:cubicBezTo>
                      <a:pt x="418715" y="421594"/>
                      <a:pt x="420884" y="434799"/>
                      <a:pt x="424995" y="447296"/>
                    </a:cubicBezTo>
                    <a:cubicBezTo>
                      <a:pt x="399675" y="451626"/>
                      <a:pt x="376342" y="463601"/>
                      <a:pt x="357807" y="482139"/>
                    </a:cubicBezTo>
                    <a:cubicBezTo>
                      <a:pt x="319671" y="520275"/>
                      <a:pt x="311321" y="577096"/>
                      <a:pt x="332756" y="623412"/>
                    </a:cubicBezTo>
                    <a:cubicBezTo>
                      <a:pt x="310058" y="628599"/>
                      <a:pt x="289211" y="640030"/>
                      <a:pt x="272337" y="656900"/>
                    </a:cubicBezTo>
                    <a:cubicBezTo>
                      <a:pt x="223508" y="705729"/>
                      <a:pt x="223508" y="785184"/>
                      <a:pt x="272337" y="834017"/>
                    </a:cubicBezTo>
                    <a:lnTo>
                      <a:pt x="338641" y="900317"/>
                    </a:lnTo>
                    <a:lnTo>
                      <a:pt x="12226" y="1226725"/>
                    </a:lnTo>
                    <a:cubicBezTo>
                      <a:pt x="-753" y="1239704"/>
                      <a:pt x="-753" y="1260747"/>
                      <a:pt x="12226" y="1273730"/>
                    </a:cubicBezTo>
                    <a:cubicBezTo>
                      <a:pt x="18716" y="1280216"/>
                      <a:pt x="27222" y="1283466"/>
                      <a:pt x="35725" y="1283466"/>
                    </a:cubicBezTo>
                    <a:cubicBezTo>
                      <a:pt x="44229" y="1283466"/>
                      <a:pt x="52735" y="1280219"/>
                      <a:pt x="59224" y="1273730"/>
                    </a:cubicBezTo>
                    <a:lnTo>
                      <a:pt x="388789" y="944165"/>
                    </a:lnTo>
                    <a:cubicBezTo>
                      <a:pt x="407447" y="954811"/>
                      <a:pt x="428620" y="960507"/>
                      <a:pt x="450687" y="960507"/>
                    </a:cubicBezTo>
                    <a:cubicBezTo>
                      <a:pt x="484138" y="960507"/>
                      <a:pt x="515588" y="947478"/>
                      <a:pt x="539244" y="923823"/>
                    </a:cubicBezTo>
                    <a:cubicBezTo>
                      <a:pt x="564942" y="898127"/>
                      <a:pt x="577097" y="863945"/>
                      <a:pt x="575745" y="830212"/>
                    </a:cubicBezTo>
                    <a:cubicBezTo>
                      <a:pt x="577429" y="830282"/>
                      <a:pt x="579114" y="830332"/>
                      <a:pt x="580799" y="830332"/>
                    </a:cubicBezTo>
                    <a:cubicBezTo>
                      <a:pt x="612864" y="830328"/>
                      <a:pt x="644946" y="818120"/>
                      <a:pt x="669355" y="793711"/>
                    </a:cubicBezTo>
                    <a:cubicBezTo>
                      <a:pt x="693007" y="770055"/>
                      <a:pt x="706036" y="738605"/>
                      <a:pt x="706036" y="705154"/>
                    </a:cubicBezTo>
                    <a:cubicBezTo>
                      <a:pt x="706036" y="703463"/>
                      <a:pt x="705980" y="701781"/>
                      <a:pt x="705913" y="700100"/>
                    </a:cubicBezTo>
                    <a:cubicBezTo>
                      <a:pt x="707578" y="700166"/>
                      <a:pt x="709243" y="700220"/>
                      <a:pt x="710911" y="700220"/>
                    </a:cubicBezTo>
                    <a:cubicBezTo>
                      <a:pt x="742979" y="700220"/>
                      <a:pt x="775055" y="688012"/>
                      <a:pt x="799468" y="663599"/>
                    </a:cubicBezTo>
                    <a:cubicBezTo>
                      <a:pt x="823119" y="639944"/>
                      <a:pt x="836148" y="608493"/>
                      <a:pt x="836148" y="575042"/>
                    </a:cubicBezTo>
                    <a:cubicBezTo>
                      <a:pt x="836148" y="573351"/>
                      <a:pt x="836092" y="571669"/>
                      <a:pt x="836025" y="569988"/>
                    </a:cubicBezTo>
                    <a:cubicBezTo>
                      <a:pt x="837690" y="570054"/>
                      <a:pt x="839355" y="570108"/>
                      <a:pt x="841023" y="570108"/>
                    </a:cubicBezTo>
                    <a:cubicBezTo>
                      <a:pt x="873095" y="570108"/>
                      <a:pt x="905167" y="557900"/>
                      <a:pt x="929579" y="533487"/>
                    </a:cubicBezTo>
                    <a:cubicBezTo>
                      <a:pt x="975461" y="487605"/>
                      <a:pt x="978222" y="414692"/>
                      <a:pt x="937887" y="365544"/>
                    </a:cubicBezTo>
                    <a:lnTo>
                      <a:pt x="1158502" y="144928"/>
                    </a:lnTo>
                    <a:cubicBezTo>
                      <a:pt x="1169604" y="133824"/>
                      <a:pt x="1184357" y="127713"/>
                      <a:pt x="1200058" y="127713"/>
                    </a:cubicBezTo>
                    <a:cubicBezTo>
                      <a:pt x="1215758" y="127713"/>
                      <a:pt x="1230515" y="133824"/>
                      <a:pt x="1241616" y="144928"/>
                    </a:cubicBezTo>
                    <a:cubicBezTo>
                      <a:pt x="1252718" y="156030"/>
                      <a:pt x="1258829" y="170783"/>
                      <a:pt x="1258829" y="186484"/>
                    </a:cubicBezTo>
                    <a:cubicBezTo>
                      <a:pt x="1258829" y="202181"/>
                      <a:pt x="1252718" y="216941"/>
                      <a:pt x="1241613" y="228039"/>
                    </a:cubicBezTo>
                    <a:lnTo>
                      <a:pt x="1209086" y="260566"/>
                    </a:lnTo>
                    <a:lnTo>
                      <a:pt x="1091066" y="378586"/>
                    </a:lnTo>
                    <a:cubicBezTo>
                      <a:pt x="1078087" y="391565"/>
                      <a:pt x="1078087" y="412609"/>
                      <a:pt x="1091066" y="425591"/>
                    </a:cubicBezTo>
                    <a:cubicBezTo>
                      <a:pt x="1097555" y="432077"/>
                      <a:pt x="1106062" y="435327"/>
                      <a:pt x="1114565" y="435327"/>
                    </a:cubicBezTo>
                    <a:cubicBezTo>
                      <a:pt x="1123068" y="435327"/>
                      <a:pt x="1131574" y="432081"/>
                      <a:pt x="1138064" y="425591"/>
                    </a:cubicBezTo>
                    <a:lnTo>
                      <a:pt x="1256084" y="307571"/>
                    </a:lnTo>
                    <a:cubicBezTo>
                      <a:pt x="1278995" y="284657"/>
                      <a:pt x="1316280" y="284653"/>
                      <a:pt x="1339198" y="307568"/>
                    </a:cubicBezTo>
                    <a:cubicBezTo>
                      <a:pt x="1362112" y="330485"/>
                      <a:pt x="1362112" y="367767"/>
                      <a:pt x="1339198" y="390685"/>
                    </a:cubicBezTo>
                    <a:lnTo>
                      <a:pt x="1306667" y="423215"/>
                    </a:lnTo>
                    <a:lnTo>
                      <a:pt x="1221178" y="508705"/>
                    </a:lnTo>
                    <a:cubicBezTo>
                      <a:pt x="1208199" y="521684"/>
                      <a:pt x="1208199" y="542728"/>
                      <a:pt x="1221178" y="555710"/>
                    </a:cubicBezTo>
                    <a:cubicBezTo>
                      <a:pt x="1227667" y="562196"/>
                      <a:pt x="1236173" y="565446"/>
                      <a:pt x="1244677" y="565446"/>
                    </a:cubicBezTo>
                    <a:cubicBezTo>
                      <a:pt x="1253180" y="565446"/>
                      <a:pt x="1261686" y="562199"/>
                      <a:pt x="1268176" y="555710"/>
                    </a:cubicBezTo>
                    <a:lnTo>
                      <a:pt x="1353665" y="470220"/>
                    </a:lnTo>
                    <a:cubicBezTo>
                      <a:pt x="1364767" y="459115"/>
                      <a:pt x="1379524" y="453004"/>
                      <a:pt x="1395221" y="453004"/>
                    </a:cubicBezTo>
                    <a:cubicBezTo>
                      <a:pt x="1410921" y="453004"/>
                      <a:pt x="1425678" y="459115"/>
                      <a:pt x="1436779" y="470220"/>
                    </a:cubicBezTo>
                    <a:cubicBezTo>
                      <a:pt x="1447881" y="481322"/>
                      <a:pt x="1453992" y="496075"/>
                      <a:pt x="1453992" y="511775"/>
                    </a:cubicBezTo>
                    <a:cubicBezTo>
                      <a:pt x="1453992" y="527472"/>
                      <a:pt x="1447881" y="542232"/>
                      <a:pt x="1436776" y="553331"/>
                    </a:cubicBezTo>
                    <a:lnTo>
                      <a:pt x="1392127" y="597980"/>
                    </a:lnTo>
                    <a:lnTo>
                      <a:pt x="1351286" y="638820"/>
                    </a:lnTo>
                    <a:cubicBezTo>
                      <a:pt x="1338307" y="651799"/>
                      <a:pt x="1338307" y="672843"/>
                      <a:pt x="1351286" y="685825"/>
                    </a:cubicBezTo>
                    <a:cubicBezTo>
                      <a:pt x="1357776" y="692311"/>
                      <a:pt x="1366282" y="695561"/>
                      <a:pt x="1374785" y="695561"/>
                    </a:cubicBezTo>
                    <a:cubicBezTo>
                      <a:pt x="1383288" y="695561"/>
                      <a:pt x="1391795" y="692315"/>
                      <a:pt x="1398284" y="685825"/>
                    </a:cubicBezTo>
                    <a:lnTo>
                      <a:pt x="1439155" y="644954"/>
                    </a:lnTo>
                    <a:cubicBezTo>
                      <a:pt x="1462073" y="622077"/>
                      <a:pt x="1499335" y="622080"/>
                      <a:pt x="1522239" y="644984"/>
                    </a:cubicBezTo>
                    <a:cubicBezTo>
                      <a:pt x="1545157" y="667898"/>
                      <a:pt x="1545157" y="705184"/>
                      <a:pt x="1522239" y="728101"/>
                    </a:cubicBezTo>
                    <a:lnTo>
                      <a:pt x="1199832" y="1050505"/>
                    </a:lnTo>
                    <a:cubicBezTo>
                      <a:pt x="1118874" y="1131466"/>
                      <a:pt x="1011278" y="1178335"/>
                      <a:pt x="896863" y="1182488"/>
                    </a:cubicBezTo>
                    <a:cubicBezTo>
                      <a:pt x="888453" y="1182794"/>
                      <a:pt x="880465" y="1186280"/>
                      <a:pt x="874524" y="1192247"/>
                    </a:cubicBezTo>
                    <a:lnTo>
                      <a:pt x="576692" y="1491182"/>
                    </a:lnTo>
                    <a:cubicBezTo>
                      <a:pt x="563736" y="1504185"/>
                      <a:pt x="563773" y="1525228"/>
                      <a:pt x="576778" y="1538184"/>
                    </a:cubicBezTo>
                    <a:cubicBezTo>
                      <a:pt x="583261" y="1544643"/>
                      <a:pt x="591748" y="1547876"/>
                      <a:pt x="600234" y="1547876"/>
                    </a:cubicBezTo>
                    <a:cubicBezTo>
                      <a:pt x="608757" y="1547876"/>
                      <a:pt x="617287" y="1544617"/>
                      <a:pt x="623776" y="1538097"/>
                    </a:cubicBezTo>
                    <a:lnTo>
                      <a:pt x="842840" y="1318226"/>
                    </a:lnTo>
                    <a:cubicBezTo>
                      <a:pt x="898484" y="1353923"/>
                      <a:pt x="963924" y="1370896"/>
                      <a:pt x="1030464" y="1366497"/>
                    </a:cubicBezTo>
                    <a:lnTo>
                      <a:pt x="1201915" y="1537951"/>
                    </a:lnTo>
                    <a:cubicBezTo>
                      <a:pt x="1208405" y="1544437"/>
                      <a:pt x="1216911" y="1547687"/>
                      <a:pt x="1225414" y="1547687"/>
                    </a:cubicBezTo>
                    <a:cubicBezTo>
                      <a:pt x="1233921" y="1547687"/>
                      <a:pt x="1242424" y="1544441"/>
                      <a:pt x="1248913" y="1537951"/>
                    </a:cubicBezTo>
                    <a:cubicBezTo>
                      <a:pt x="1261892" y="1524972"/>
                      <a:pt x="1261892" y="1503929"/>
                      <a:pt x="1248913" y="1490946"/>
                    </a:cubicBezTo>
                    <a:lnTo>
                      <a:pt x="1066623" y="1308636"/>
                    </a:lnTo>
                    <a:cubicBezTo>
                      <a:pt x="1059721" y="1301738"/>
                      <a:pt x="1050132" y="1298212"/>
                      <a:pt x="1040406" y="1299010"/>
                    </a:cubicBezTo>
                    <a:lnTo>
                      <a:pt x="1029869" y="1299874"/>
                    </a:lnTo>
                    <a:cubicBezTo>
                      <a:pt x="981233" y="1303861"/>
                      <a:pt x="933158" y="1293208"/>
                      <a:pt x="891184" y="1269686"/>
                    </a:cubicBezTo>
                    <a:lnTo>
                      <a:pt x="912543" y="1248250"/>
                    </a:lnTo>
                    <a:cubicBezTo>
                      <a:pt x="1038864" y="1240458"/>
                      <a:pt x="1157130" y="1187233"/>
                      <a:pt x="1246870" y="1097490"/>
                    </a:cubicBezTo>
                    <a:close/>
                    <a:moveTo>
                      <a:pt x="492245" y="876825"/>
                    </a:moveTo>
                    <a:cubicBezTo>
                      <a:pt x="481144" y="887930"/>
                      <a:pt x="466384" y="894040"/>
                      <a:pt x="450690" y="894040"/>
                    </a:cubicBezTo>
                    <a:cubicBezTo>
                      <a:pt x="434990" y="894040"/>
                      <a:pt x="420233" y="887930"/>
                      <a:pt x="409135" y="876825"/>
                    </a:cubicBezTo>
                    <a:lnTo>
                      <a:pt x="319332" y="787025"/>
                    </a:lnTo>
                    <a:cubicBezTo>
                      <a:pt x="296418" y="764111"/>
                      <a:pt x="296418" y="726826"/>
                      <a:pt x="319332" y="703908"/>
                    </a:cubicBezTo>
                    <a:cubicBezTo>
                      <a:pt x="330434" y="692803"/>
                      <a:pt x="345194" y="686692"/>
                      <a:pt x="360891" y="686692"/>
                    </a:cubicBezTo>
                    <a:cubicBezTo>
                      <a:pt x="376588" y="686692"/>
                      <a:pt x="391348" y="692803"/>
                      <a:pt x="402446" y="703908"/>
                    </a:cubicBezTo>
                    <a:lnTo>
                      <a:pt x="492249" y="793707"/>
                    </a:lnTo>
                    <a:cubicBezTo>
                      <a:pt x="515160" y="816622"/>
                      <a:pt x="515160" y="853907"/>
                      <a:pt x="492245" y="876825"/>
                    </a:cubicBezTo>
                    <a:close/>
                    <a:moveTo>
                      <a:pt x="622364" y="746706"/>
                    </a:moveTo>
                    <a:cubicBezTo>
                      <a:pt x="599447" y="769620"/>
                      <a:pt x="562154" y="769620"/>
                      <a:pt x="539247" y="746706"/>
                    </a:cubicBezTo>
                    <a:lnTo>
                      <a:pt x="449444" y="656903"/>
                    </a:lnTo>
                    <a:lnTo>
                      <a:pt x="404792" y="612251"/>
                    </a:lnTo>
                    <a:cubicBezTo>
                      <a:pt x="381878" y="589337"/>
                      <a:pt x="381878" y="552051"/>
                      <a:pt x="404792" y="529137"/>
                    </a:cubicBezTo>
                    <a:cubicBezTo>
                      <a:pt x="415893" y="518032"/>
                      <a:pt x="430654" y="511922"/>
                      <a:pt x="446347" y="511922"/>
                    </a:cubicBezTo>
                    <a:cubicBezTo>
                      <a:pt x="462048" y="511922"/>
                      <a:pt x="476804" y="518032"/>
                      <a:pt x="487902" y="529137"/>
                    </a:cubicBezTo>
                    <a:lnTo>
                      <a:pt x="622354" y="663589"/>
                    </a:lnTo>
                    <a:cubicBezTo>
                      <a:pt x="622354" y="663589"/>
                      <a:pt x="622354" y="663589"/>
                      <a:pt x="622357" y="663589"/>
                    </a:cubicBezTo>
                    <a:cubicBezTo>
                      <a:pt x="633462" y="674694"/>
                      <a:pt x="639573" y="689450"/>
                      <a:pt x="639573" y="705147"/>
                    </a:cubicBezTo>
                    <a:cubicBezTo>
                      <a:pt x="639573" y="720844"/>
                      <a:pt x="633462" y="735604"/>
                      <a:pt x="622364" y="746706"/>
                    </a:cubicBezTo>
                    <a:close/>
                    <a:moveTo>
                      <a:pt x="752476" y="616591"/>
                    </a:moveTo>
                    <a:cubicBezTo>
                      <a:pt x="729559" y="639502"/>
                      <a:pt x="692270" y="639505"/>
                      <a:pt x="669359" y="616591"/>
                    </a:cubicBezTo>
                    <a:lnTo>
                      <a:pt x="502377" y="449609"/>
                    </a:lnTo>
                    <a:cubicBezTo>
                      <a:pt x="491275" y="438507"/>
                      <a:pt x="485164" y="423754"/>
                      <a:pt x="485164" y="408053"/>
                    </a:cubicBezTo>
                    <a:cubicBezTo>
                      <a:pt x="485164" y="392356"/>
                      <a:pt x="491275" y="377596"/>
                      <a:pt x="502380" y="366498"/>
                    </a:cubicBezTo>
                    <a:cubicBezTo>
                      <a:pt x="513837" y="355041"/>
                      <a:pt x="528890" y="349312"/>
                      <a:pt x="543935" y="349312"/>
                    </a:cubicBezTo>
                    <a:cubicBezTo>
                      <a:pt x="558974" y="349312"/>
                      <a:pt x="574010" y="355034"/>
                      <a:pt x="585464" y="366471"/>
                    </a:cubicBezTo>
                    <a:lnTo>
                      <a:pt x="661570" y="442577"/>
                    </a:lnTo>
                    <a:lnTo>
                      <a:pt x="752469" y="533477"/>
                    </a:lnTo>
                    <a:lnTo>
                      <a:pt x="752473" y="533477"/>
                    </a:lnTo>
                    <a:cubicBezTo>
                      <a:pt x="763571" y="544578"/>
                      <a:pt x="769682" y="559332"/>
                      <a:pt x="769682" y="575032"/>
                    </a:cubicBezTo>
                    <a:cubicBezTo>
                      <a:pt x="769688" y="590732"/>
                      <a:pt x="763578" y="605492"/>
                      <a:pt x="752476" y="616591"/>
                    </a:cubicBezTo>
                    <a:close/>
                    <a:moveTo>
                      <a:pt x="882591" y="486475"/>
                    </a:moveTo>
                    <a:cubicBezTo>
                      <a:pt x="859677" y="509390"/>
                      <a:pt x="822392" y="509390"/>
                      <a:pt x="799477" y="486475"/>
                    </a:cubicBezTo>
                    <a:lnTo>
                      <a:pt x="632495" y="319493"/>
                    </a:lnTo>
                    <a:cubicBezTo>
                      <a:pt x="632479" y="319477"/>
                      <a:pt x="632459" y="319460"/>
                      <a:pt x="632439" y="319440"/>
                    </a:cubicBezTo>
                    <a:lnTo>
                      <a:pt x="599965" y="286966"/>
                    </a:lnTo>
                    <a:cubicBezTo>
                      <a:pt x="577051" y="264049"/>
                      <a:pt x="577051" y="226766"/>
                      <a:pt x="599965" y="203849"/>
                    </a:cubicBezTo>
                    <a:cubicBezTo>
                      <a:pt x="611422" y="192388"/>
                      <a:pt x="626474" y="186660"/>
                      <a:pt x="641524" y="186660"/>
                    </a:cubicBezTo>
                    <a:cubicBezTo>
                      <a:pt x="656573" y="186660"/>
                      <a:pt x="671625" y="192388"/>
                      <a:pt x="683079" y="203849"/>
                    </a:cubicBezTo>
                    <a:lnTo>
                      <a:pt x="882585" y="403355"/>
                    </a:lnTo>
                    <a:cubicBezTo>
                      <a:pt x="893690" y="414456"/>
                      <a:pt x="899800" y="429213"/>
                      <a:pt x="899800" y="444910"/>
                    </a:cubicBezTo>
                    <a:cubicBezTo>
                      <a:pt x="899804" y="460614"/>
                      <a:pt x="893696" y="475377"/>
                      <a:pt x="882591" y="486475"/>
                    </a:cubicBezTo>
                    <a:close/>
                    <a:moveTo>
                      <a:pt x="891330" y="318101"/>
                    </a:moveTo>
                    <a:lnTo>
                      <a:pt x="800046" y="226816"/>
                    </a:lnTo>
                    <a:cubicBezTo>
                      <a:pt x="810396" y="229026"/>
                      <a:pt x="821039" y="230199"/>
                      <a:pt x="831872" y="230196"/>
                    </a:cubicBezTo>
                    <a:cubicBezTo>
                      <a:pt x="832114" y="230196"/>
                      <a:pt x="832360" y="230196"/>
                      <a:pt x="832606" y="230196"/>
                    </a:cubicBezTo>
                    <a:lnTo>
                      <a:pt x="923811" y="229767"/>
                    </a:lnTo>
                    <a:cubicBezTo>
                      <a:pt x="942163" y="229681"/>
                      <a:pt x="956976" y="214731"/>
                      <a:pt x="956890" y="196376"/>
                    </a:cubicBezTo>
                    <a:cubicBezTo>
                      <a:pt x="956803" y="178074"/>
                      <a:pt x="941940" y="163297"/>
                      <a:pt x="923658" y="163297"/>
                    </a:cubicBezTo>
                    <a:cubicBezTo>
                      <a:pt x="923605" y="163297"/>
                      <a:pt x="923552" y="163297"/>
                      <a:pt x="923499" y="163297"/>
                    </a:cubicBezTo>
                    <a:lnTo>
                      <a:pt x="832294" y="163726"/>
                    </a:lnTo>
                    <a:cubicBezTo>
                      <a:pt x="832154" y="163726"/>
                      <a:pt x="832021" y="163726"/>
                      <a:pt x="831882" y="163726"/>
                    </a:cubicBezTo>
                    <a:cubicBezTo>
                      <a:pt x="809409" y="163726"/>
                      <a:pt x="788273" y="155003"/>
                      <a:pt x="772337" y="139143"/>
                    </a:cubicBezTo>
                    <a:cubicBezTo>
                      <a:pt x="756301" y="123181"/>
                      <a:pt x="747472" y="101934"/>
                      <a:pt x="747472" y="79306"/>
                    </a:cubicBezTo>
                    <a:lnTo>
                      <a:pt x="747472" y="68959"/>
                    </a:lnTo>
                    <a:lnTo>
                      <a:pt x="975212" y="68959"/>
                    </a:lnTo>
                    <a:cubicBezTo>
                      <a:pt x="1017993" y="68959"/>
                      <a:pt x="1059246" y="86919"/>
                      <a:pt x="1088394" y="118240"/>
                    </a:cubicBezTo>
                    <a:lnTo>
                      <a:pt x="1089746" y="119692"/>
                    </a:lnTo>
                    <a:lnTo>
                      <a:pt x="891330" y="318101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xo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áfico 3">
              <a:extLst>
                <a:ext uri="{FF2B5EF4-FFF2-40B4-BE49-F238E27FC236}">
                  <a16:creationId xmlns:a16="http://schemas.microsoft.com/office/drawing/2014/main" id="{1B1B6C6E-1B6C-92AE-17D9-6E26E6104D35}"/>
                </a:ext>
              </a:extLst>
            </p:cNvPr>
            <p:cNvGrpSpPr/>
            <p:nvPr/>
          </p:nvGrpSpPr>
          <p:grpSpPr>
            <a:xfrm>
              <a:off x="5316939" y="4761926"/>
              <a:ext cx="1506094" cy="1446082"/>
              <a:chOff x="3381512" y="1793379"/>
              <a:chExt cx="4790348" cy="4790348"/>
            </a:xfrm>
          </p:grpSpPr>
          <p:sp>
            <p:nvSpPr>
              <p:cNvPr id="13" name="Forma Livre: Forma 4">
                <a:extLst>
                  <a:ext uri="{FF2B5EF4-FFF2-40B4-BE49-F238E27FC236}">
                    <a16:creationId xmlns:a16="http://schemas.microsoft.com/office/drawing/2014/main" id="{35415E19-6C6A-F8B8-BD0D-998E21CB4E6C}"/>
                  </a:ext>
                </a:extLst>
              </p:cNvPr>
              <p:cNvSpPr/>
              <p:nvPr/>
            </p:nvSpPr>
            <p:spPr>
              <a:xfrm>
                <a:off x="5859893" y="3385571"/>
                <a:ext cx="1317346" cy="2443077"/>
              </a:xfrm>
              <a:custGeom>
                <a:avLst/>
                <a:gdLst>
                  <a:gd name="connsiteX0" fmla="*/ 1113182 w 1317345"/>
                  <a:gd name="connsiteY0" fmla="*/ 2046077 h 2443077"/>
                  <a:gd name="connsiteX1" fmla="*/ 662889 w 1317345"/>
                  <a:gd name="connsiteY1" fmla="*/ 2302361 h 2443077"/>
                  <a:gd name="connsiteX2" fmla="*/ 140741 w 1317345"/>
                  <a:gd name="connsiteY2" fmla="*/ 1780213 h 2443077"/>
                  <a:gd name="connsiteX3" fmla="*/ 464090 w 1317345"/>
                  <a:gd name="connsiteY3" fmla="*/ 1297586 h 2443077"/>
                  <a:gd name="connsiteX4" fmla="*/ 485647 w 1317345"/>
                  <a:gd name="connsiteY4" fmla="*/ 1289203 h 2443077"/>
                  <a:gd name="connsiteX5" fmla="*/ 664087 w 1317345"/>
                  <a:gd name="connsiteY5" fmla="*/ 1258065 h 2443077"/>
                  <a:gd name="connsiteX6" fmla="*/ 704805 w 1317345"/>
                  <a:gd name="connsiteY6" fmla="*/ 1260460 h 2443077"/>
                  <a:gd name="connsiteX7" fmla="*/ 706002 w 1317345"/>
                  <a:gd name="connsiteY7" fmla="*/ 1260460 h 2443077"/>
                  <a:gd name="connsiteX8" fmla="*/ 931149 w 1317345"/>
                  <a:gd name="connsiteY8" fmla="*/ 1332316 h 2443077"/>
                  <a:gd name="connsiteX9" fmla="*/ 1113182 w 1317345"/>
                  <a:gd name="connsiteY9" fmla="*/ 2046077 h 2443077"/>
                  <a:gd name="connsiteX10" fmla="*/ 260500 w 1317345"/>
                  <a:gd name="connsiteY10" fmla="*/ 484424 h 2443077"/>
                  <a:gd name="connsiteX11" fmla="*/ 386247 w 1317345"/>
                  <a:gd name="connsiteY11" fmla="*/ 484424 h 2443077"/>
                  <a:gd name="connsiteX12" fmla="*/ 386247 w 1317345"/>
                  <a:gd name="connsiteY12" fmla="*/ 1187408 h 2443077"/>
                  <a:gd name="connsiteX13" fmla="*/ 260500 w 1317345"/>
                  <a:gd name="connsiteY13" fmla="*/ 1262856 h 2443077"/>
                  <a:gd name="connsiteX14" fmla="*/ 260500 w 1317345"/>
                  <a:gd name="connsiteY14" fmla="*/ 484424 h 2443077"/>
                  <a:gd name="connsiteX15" fmla="*/ 775463 w 1317345"/>
                  <a:gd name="connsiteY15" fmla="*/ 140716 h 2443077"/>
                  <a:gd name="connsiteX16" fmla="*/ 901209 w 1317345"/>
                  <a:gd name="connsiteY16" fmla="*/ 140716 h 2443077"/>
                  <a:gd name="connsiteX17" fmla="*/ 901209 w 1317345"/>
                  <a:gd name="connsiteY17" fmla="*/ 1169444 h 2443077"/>
                  <a:gd name="connsiteX18" fmla="*/ 775463 w 1317345"/>
                  <a:gd name="connsiteY18" fmla="*/ 1134714 h 2443077"/>
                  <a:gd name="connsiteX19" fmla="*/ 775463 w 1317345"/>
                  <a:gd name="connsiteY19" fmla="*/ 140716 h 2443077"/>
                  <a:gd name="connsiteX20" fmla="*/ 1032944 w 1317345"/>
                  <a:gd name="connsiteY20" fmla="*/ 1240101 h 2443077"/>
                  <a:gd name="connsiteX21" fmla="*/ 1032944 w 1317345"/>
                  <a:gd name="connsiteY21" fmla="*/ 70059 h 2443077"/>
                  <a:gd name="connsiteX22" fmla="*/ 967077 w 1317345"/>
                  <a:gd name="connsiteY22" fmla="*/ 8982 h 2443077"/>
                  <a:gd name="connsiteX23" fmla="*/ 711990 w 1317345"/>
                  <a:gd name="connsiteY23" fmla="*/ 8982 h 2443077"/>
                  <a:gd name="connsiteX24" fmla="*/ 643728 w 1317345"/>
                  <a:gd name="connsiteY24" fmla="*/ 70059 h 2443077"/>
                  <a:gd name="connsiteX25" fmla="*/ 643728 w 1317345"/>
                  <a:gd name="connsiteY25" fmla="*/ 1125133 h 2443077"/>
                  <a:gd name="connsiteX26" fmla="*/ 517981 w 1317345"/>
                  <a:gd name="connsiteY26" fmla="*/ 1141899 h 2443077"/>
                  <a:gd name="connsiteX27" fmla="*/ 517981 w 1317345"/>
                  <a:gd name="connsiteY27" fmla="*/ 414964 h 2443077"/>
                  <a:gd name="connsiteX28" fmla="*/ 450917 w 1317345"/>
                  <a:gd name="connsiteY28" fmla="*/ 352689 h 2443077"/>
                  <a:gd name="connsiteX29" fmla="*/ 195831 w 1317345"/>
                  <a:gd name="connsiteY29" fmla="*/ 352689 h 2443077"/>
                  <a:gd name="connsiteX30" fmla="*/ 128766 w 1317345"/>
                  <a:gd name="connsiteY30" fmla="*/ 414964 h 2443077"/>
                  <a:gd name="connsiteX31" fmla="*/ 128766 w 1317345"/>
                  <a:gd name="connsiteY31" fmla="*/ 1401776 h 2443077"/>
                  <a:gd name="connsiteX32" fmla="*/ 9007 w 1317345"/>
                  <a:gd name="connsiteY32" fmla="*/ 1781411 h 2443077"/>
                  <a:gd name="connsiteX33" fmla="*/ 664087 w 1317345"/>
                  <a:gd name="connsiteY33" fmla="*/ 2436491 h 2443077"/>
                  <a:gd name="connsiteX34" fmla="*/ 1319167 w 1317345"/>
                  <a:gd name="connsiteY34" fmla="*/ 1781411 h 2443077"/>
                  <a:gd name="connsiteX35" fmla="*/ 1032944 w 1317345"/>
                  <a:gd name="connsiteY35" fmla="*/ 1240101 h 24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17345" h="2443077">
                    <a:moveTo>
                      <a:pt x="1113182" y="2046077"/>
                    </a:moveTo>
                    <a:cubicBezTo>
                      <a:pt x="1018573" y="2205357"/>
                      <a:pt x="847318" y="2302361"/>
                      <a:pt x="662889" y="2302361"/>
                    </a:cubicBezTo>
                    <a:cubicBezTo>
                      <a:pt x="374271" y="2302361"/>
                      <a:pt x="140741" y="2067634"/>
                      <a:pt x="140741" y="1780213"/>
                    </a:cubicBezTo>
                    <a:cubicBezTo>
                      <a:pt x="140741" y="1568240"/>
                      <a:pt x="267686" y="1377824"/>
                      <a:pt x="464090" y="1297586"/>
                    </a:cubicBezTo>
                    <a:cubicBezTo>
                      <a:pt x="472473" y="1296388"/>
                      <a:pt x="479659" y="1292795"/>
                      <a:pt x="485647" y="1289203"/>
                    </a:cubicBezTo>
                    <a:cubicBezTo>
                      <a:pt x="541933" y="1267646"/>
                      <a:pt x="603010" y="1258065"/>
                      <a:pt x="664087" y="1258065"/>
                    </a:cubicBezTo>
                    <a:cubicBezTo>
                      <a:pt x="678458" y="1258065"/>
                      <a:pt x="691632" y="1259263"/>
                      <a:pt x="704805" y="1260460"/>
                    </a:cubicBezTo>
                    <a:lnTo>
                      <a:pt x="706002" y="1260460"/>
                    </a:lnTo>
                    <a:cubicBezTo>
                      <a:pt x="785043" y="1266448"/>
                      <a:pt x="862886" y="1290400"/>
                      <a:pt x="931149" y="1332316"/>
                    </a:cubicBezTo>
                    <a:cubicBezTo>
                      <a:pt x="1179049" y="1477224"/>
                      <a:pt x="1260486" y="1798177"/>
                      <a:pt x="1113182" y="2046077"/>
                    </a:cubicBezTo>
                    <a:moveTo>
                      <a:pt x="260500" y="484424"/>
                    </a:moveTo>
                    <a:lnTo>
                      <a:pt x="386247" y="484424"/>
                    </a:lnTo>
                    <a:lnTo>
                      <a:pt x="386247" y="1187408"/>
                    </a:lnTo>
                    <a:cubicBezTo>
                      <a:pt x="341936" y="1207767"/>
                      <a:pt x="300021" y="1232916"/>
                      <a:pt x="260500" y="1262856"/>
                    </a:cubicBezTo>
                    <a:lnTo>
                      <a:pt x="260500" y="484424"/>
                    </a:lnTo>
                    <a:close/>
                    <a:moveTo>
                      <a:pt x="775463" y="140716"/>
                    </a:moveTo>
                    <a:lnTo>
                      <a:pt x="901209" y="140716"/>
                    </a:lnTo>
                    <a:lnTo>
                      <a:pt x="901209" y="1169444"/>
                    </a:lnTo>
                    <a:cubicBezTo>
                      <a:pt x="860491" y="1153875"/>
                      <a:pt x="818576" y="1141899"/>
                      <a:pt x="775463" y="1134714"/>
                    </a:cubicBezTo>
                    <a:lnTo>
                      <a:pt x="775463" y="140716"/>
                    </a:lnTo>
                    <a:close/>
                    <a:moveTo>
                      <a:pt x="1032944" y="1240101"/>
                    </a:moveTo>
                    <a:lnTo>
                      <a:pt x="1032944" y="70059"/>
                    </a:lnTo>
                    <a:cubicBezTo>
                      <a:pt x="1032944" y="34131"/>
                      <a:pt x="1003004" y="8982"/>
                      <a:pt x="967077" y="8982"/>
                    </a:cubicBezTo>
                    <a:lnTo>
                      <a:pt x="711990" y="8982"/>
                    </a:lnTo>
                    <a:cubicBezTo>
                      <a:pt x="676063" y="8982"/>
                      <a:pt x="643728" y="34131"/>
                      <a:pt x="643728" y="70059"/>
                    </a:cubicBezTo>
                    <a:lnTo>
                      <a:pt x="643728" y="1125133"/>
                    </a:lnTo>
                    <a:cubicBezTo>
                      <a:pt x="601813" y="1126331"/>
                      <a:pt x="558699" y="1131121"/>
                      <a:pt x="517981" y="1141899"/>
                    </a:cubicBezTo>
                    <a:lnTo>
                      <a:pt x="517981" y="414964"/>
                    </a:lnTo>
                    <a:cubicBezTo>
                      <a:pt x="517981" y="379036"/>
                      <a:pt x="486844" y="352689"/>
                      <a:pt x="450917" y="352689"/>
                    </a:cubicBezTo>
                    <a:lnTo>
                      <a:pt x="195831" y="352689"/>
                    </a:lnTo>
                    <a:cubicBezTo>
                      <a:pt x="159903" y="352689"/>
                      <a:pt x="128766" y="379036"/>
                      <a:pt x="128766" y="414964"/>
                    </a:cubicBezTo>
                    <a:lnTo>
                      <a:pt x="128766" y="1401776"/>
                    </a:lnTo>
                    <a:cubicBezTo>
                      <a:pt x="49725" y="1511954"/>
                      <a:pt x="7809" y="1644886"/>
                      <a:pt x="9007" y="1781411"/>
                    </a:cubicBezTo>
                    <a:cubicBezTo>
                      <a:pt x="9007" y="2143082"/>
                      <a:pt x="302416" y="2436491"/>
                      <a:pt x="664087" y="2436491"/>
                    </a:cubicBezTo>
                    <a:cubicBezTo>
                      <a:pt x="1025758" y="2436491"/>
                      <a:pt x="1319167" y="2143082"/>
                      <a:pt x="1319167" y="1781411"/>
                    </a:cubicBezTo>
                    <a:cubicBezTo>
                      <a:pt x="1317970" y="1564648"/>
                      <a:pt x="1211384" y="1362255"/>
                      <a:pt x="1032944" y="1240101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xo"/>
                  <a:ea typeface="+mn-ea"/>
                  <a:cs typeface="+mn-cs"/>
                </a:endParaRPr>
              </a:p>
            </p:txBody>
          </p:sp>
          <p:sp>
            <p:nvSpPr>
              <p:cNvPr id="14" name="Forma Livre: Forma 5">
                <a:extLst>
                  <a:ext uri="{FF2B5EF4-FFF2-40B4-BE49-F238E27FC236}">
                    <a16:creationId xmlns:a16="http://schemas.microsoft.com/office/drawing/2014/main" id="{0DD99047-C58E-D7E7-2141-3A5CE1BE486E}"/>
                  </a:ext>
                </a:extLst>
              </p:cNvPr>
              <p:cNvSpPr/>
              <p:nvPr/>
            </p:nvSpPr>
            <p:spPr>
              <a:xfrm>
                <a:off x="6300596" y="4696929"/>
                <a:ext cx="443107" cy="934118"/>
              </a:xfrm>
              <a:custGeom>
                <a:avLst/>
                <a:gdLst>
                  <a:gd name="connsiteX0" fmla="*/ 223385 w 443107"/>
                  <a:gd name="connsiteY0" fmla="*/ 414964 h 934117"/>
                  <a:gd name="connsiteX1" fmla="*/ 140751 w 443107"/>
                  <a:gd name="connsiteY1" fmla="*/ 332331 h 934117"/>
                  <a:gd name="connsiteX2" fmla="*/ 223385 w 443107"/>
                  <a:gd name="connsiteY2" fmla="*/ 248499 h 934117"/>
                  <a:gd name="connsiteX3" fmla="*/ 306018 w 443107"/>
                  <a:gd name="connsiteY3" fmla="*/ 331133 h 934117"/>
                  <a:gd name="connsiteX4" fmla="*/ 371885 w 443107"/>
                  <a:gd name="connsiteY4" fmla="*/ 397000 h 934117"/>
                  <a:gd name="connsiteX5" fmla="*/ 438950 w 443107"/>
                  <a:gd name="connsiteY5" fmla="*/ 331133 h 934117"/>
                  <a:gd name="connsiteX6" fmla="*/ 302425 w 443107"/>
                  <a:gd name="connsiteY6" fmla="*/ 129938 h 934117"/>
                  <a:gd name="connsiteX7" fmla="*/ 302425 w 443107"/>
                  <a:gd name="connsiteY7" fmla="*/ 74849 h 934117"/>
                  <a:gd name="connsiteX8" fmla="*/ 236558 w 443107"/>
                  <a:gd name="connsiteY8" fmla="*/ 8982 h 934117"/>
                  <a:gd name="connsiteX9" fmla="*/ 170691 w 443107"/>
                  <a:gd name="connsiteY9" fmla="*/ 74849 h 934117"/>
                  <a:gd name="connsiteX10" fmla="*/ 170691 w 443107"/>
                  <a:gd name="connsiteY10" fmla="*/ 122753 h 934117"/>
                  <a:gd name="connsiteX11" fmla="*/ 16202 w 443107"/>
                  <a:gd name="connsiteY11" fmla="*/ 385024 h 934117"/>
                  <a:gd name="connsiteX12" fmla="*/ 223385 w 443107"/>
                  <a:gd name="connsiteY12" fmla="*/ 546699 h 934117"/>
                  <a:gd name="connsiteX13" fmla="*/ 306018 w 443107"/>
                  <a:gd name="connsiteY13" fmla="*/ 629332 h 934117"/>
                  <a:gd name="connsiteX14" fmla="*/ 222187 w 443107"/>
                  <a:gd name="connsiteY14" fmla="*/ 711965 h 934117"/>
                  <a:gd name="connsiteX15" fmla="*/ 139554 w 443107"/>
                  <a:gd name="connsiteY15" fmla="*/ 629332 h 934117"/>
                  <a:gd name="connsiteX16" fmla="*/ 73686 w 443107"/>
                  <a:gd name="connsiteY16" fmla="*/ 563465 h 934117"/>
                  <a:gd name="connsiteX17" fmla="*/ 9017 w 443107"/>
                  <a:gd name="connsiteY17" fmla="*/ 629332 h 934117"/>
                  <a:gd name="connsiteX18" fmla="*/ 9017 w 443107"/>
                  <a:gd name="connsiteY18" fmla="*/ 630530 h 934117"/>
                  <a:gd name="connsiteX19" fmla="*/ 170691 w 443107"/>
                  <a:gd name="connsiteY19" fmla="*/ 838910 h 934117"/>
                  <a:gd name="connsiteX20" fmla="*/ 170691 w 443107"/>
                  <a:gd name="connsiteY20" fmla="*/ 868849 h 934117"/>
                  <a:gd name="connsiteX21" fmla="*/ 236558 w 443107"/>
                  <a:gd name="connsiteY21" fmla="*/ 934717 h 934117"/>
                  <a:gd name="connsiteX22" fmla="*/ 302425 w 443107"/>
                  <a:gd name="connsiteY22" fmla="*/ 868849 h 934117"/>
                  <a:gd name="connsiteX23" fmla="*/ 302425 w 443107"/>
                  <a:gd name="connsiteY23" fmla="*/ 832922 h 934117"/>
                  <a:gd name="connsiteX24" fmla="*/ 424579 w 443107"/>
                  <a:gd name="connsiteY24" fmla="*/ 553884 h 934117"/>
                  <a:gd name="connsiteX25" fmla="*/ 223385 w 443107"/>
                  <a:gd name="connsiteY25" fmla="*/ 414964 h 934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43107" h="934117">
                    <a:moveTo>
                      <a:pt x="223385" y="414964"/>
                    </a:moveTo>
                    <a:cubicBezTo>
                      <a:pt x="176679" y="414964"/>
                      <a:pt x="140751" y="377839"/>
                      <a:pt x="140751" y="332331"/>
                    </a:cubicBezTo>
                    <a:cubicBezTo>
                      <a:pt x="140751" y="286822"/>
                      <a:pt x="176679" y="249697"/>
                      <a:pt x="223385" y="248499"/>
                    </a:cubicBezTo>
                    <a:cubicBezTo>
                      <a:pt x="270090" y="248499"/>
                      <a:pt x="306018" y="285624"/>
                      <a:pt x="306018" y="331133"/>
                    </a:cubicBezTo>
                    <a:cubicBezTo>
                      <a:pt x="306018" y="367061"/>
                      <a:pt x="335958" y="397000"/>
                      <a:pt x="371885" y="397000"/>
                    </a:cubicBezTo>
                    <a:cubicBezTo>
                      <a:pt x="409011" y="397000"/>
                      <a:pt x="438950" y="368258"/>
                      <a:pt x="438950" y="331133"/>
                    </a:cubicBezTo>
                    <a:cubicBezTo>
                      <a:pt x="438950" y="242512"/>
                      <a:pt x="385059" y="162273"/>
                      <a:pt x="302425" y="129938"/>
                    </a:cubicBezTo>
                    <a:lnTo>
                      <a:pt x="302425" y="74849"/>
                    </a:lnTo>
                    <a:cubicBezTo>
                      <a:pt x="302425" y="38922"/>
                      <a:pt x="272486" y="8982"/>
                      <a:pt x="236558" y="8982"/>
                    </a:cubicBezTo>
                    <a:cubicBezTo>
                      <a:pt x="200631" y="8982"/>
                      <a:pt x="170691" y="38922"/>
                      <a:pt x="170691" y="74849"/>
                    </a:cubicBezTo>
                    <a:lnTo>
                      <a:pt x="170691" y="122753"/>
                    </a:lnTo>
                    <a:cubicBezTo>
                      <a:pt x="55722" y="152692"/>
                      <a:pt x="-13737" y="270056"/>
                      <a:pt x="16202" y="385024"/>
                    </a:cubicBezTo>
                    <a:cubicBezTo>
                      <a:pt x="40154" y="479634"/>
                      <a:pt x="125183" y="546699"/>
                      <a:pt x="223385" y="546699"/>
                    </a:cubicBezTo>
                    <a:cubicBezTo>
                      <a:pt x="268893" y="546699"/>
                      <a:pt x="306018" y="583824"/>
                      <a:pt x="306018" y="629332"/>
                    </a:cubicBezTo>
                    <a:cubicBezTo>
                      <a:pt x="306018" y="674840"/>
                      <a:pt x="268893" y="711965"/>
                      <a:pt x="222187" y="711965"/>
                    </a:cubicBezTo>
                    <a:cubicBezTo>
                      <a:pt x="176679" y="711965"/>
                      <a:pt x="139554" y="674840"/>
                      <a:pt x="139554" y="629332"/>
                    </a:cubicBezTo>
                    <a:cubicBezTo>
                      <a:pt x="139554" y="593404"/>
                      <a:pt x="109614" y="563465"/>
                      <a:pt x="73686" y="563465"/>
                    </a:cubicBezTo>
                    <a:cubicBezTo>
                      <a:pt x="37759" y="563465"/>
                      <a:pt x="7819" y="592207"/>
                      <a:pt x="9017" y="629332"/>
                    </a:cubicBezTo>
                    <a:lnTo>
                      <a:pt x="9017" y="630530"/>
                    </a:lnTo>
                    <a:cubicBezTo>
                      <a:pt x="10214" y="728732"/>
                      <a:pt x="76082" y="813760"/>
                      <a:pt x="170691" y="838910"/>
                    </a:cubicBezTo>
                    <a:lnTo>
                      <a:pt x="170691" y="868849"/>
                    </a:lnTo>
                    <a:cubicBezTo>
                      <a:pt x="170691" y="904777"/>
                      <a:pt x="200631" y="934717"/>
                      <a:pt x="236558" y="934717"/>
                    </a:cubicBezTo>
                    <a:cubicBezTo>
                      <a:pt x="272486" y="934717"/>
                      <a:pt x="302425" y="904777"/>
                      <a:pt x="302425" y="868849"/>
                    </a:cubicBezTo>
                    <a:lnTo>
                      <a:pt x="302425" y="832922"/>
                    </a:lnTo>
                    <a:cubicBezTo>
                      <a:pt x="413801" y="789809"/>
                      <a:pt x="467692" y="664062"/>
                      <a:pt x="424579" y="553884"/>
                    </a:cubicBezTo>
                    <a:cubicBezTo>
                      <a:pt x="392244" y="470053"/>
                      <a:pt x="312006" y="414964"/>
                      <a:pt x="223385" y="414964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xo"/>
                  <a:ea typeface="+mn-ea"/>
                  <a:cs typeface="+mn-cs"/>
                </a:endParaRPr>
              </a:p>
            </p:txBody>
          </p:sp>
          <p:sp>
            <p:nvSpPr>
              <p:cNvPr id="15" name="Forma Livre: Forma 6">
                <a:extLst>
                  <a:ext uri="{FF2B5EF4-FFF2-40B4-BE49-F238E27FC236}">
                    <a16:creationId xmlns:a16="http://schemas.microsoft.com/office/drawing/2014/main" id="{493E0A14-A45F-11F8-0404-77B6E05E5DE4}"/>
                  </a:ext>
                </a:extLst>
              </p:cNvPr>
              <p:cNvSpPr/>
              <p:nvPr/>
            </p:nvSpPr>
            <p:spPr>
              <a:xfrm>
                <a:off x="4942567" y="4257414"/>
                <a:ext cx="407180" cy="1185611"/>
              </a:xfrm>
              <a:custGeom>
                <a:avLst/>
                <a:gdLst>
                  <a:gd name="connsiteX0" fmla="*/ 266463 w 407179"/>
                  <a:gd name="connsiteY0" fmla="*/ 1052080 h 1185611"/>
                  <a:gd name="connsiteX1" fmla="*/ 140716 w 407179"/>
                  <a:gd name="connsiteY1" fmla="*/ 1052080 h 1185611"/>
                  <a:gd name="connsiteX2" fmla="*/ 140716 w 407179"/>
                  <a:gd name="connsiteY2" fmla="*/ 140716 h 1185611"/>
                  <a:gd name="connsiteX3" fmla="*/ 266463 w 407179"/>
                  <a:gd name="connsiteY3" fmla="*/ 140716 h 1185611"/>
                  <a:gd name="connsiteX4" fmla="*/ 266463 w 407179"/>
                  <a:gd name="connsiteY4" fmla="*/ 1052080 h 1185611"/>
                  <a:gd name="connsiteX5" fmla="*/ 332330 w 407179"/>
                  <a:gd name="connsiteY5" fmla="*/ 8982 h 1185611"/>
                  <a:gd name="connsiteX6" fmla="*/ 74849 w 407179"/>
                  <a:gd name="connsiteY6" fmla="*/ 8982 h 1185611"/>
                  <a:gd name="connsiteX7" fmla="*/ 8982 w 407179"/>
                  <a:gd name="connsiteY7" fmla="*/ 74849 h 1185611"/>
                  <a:gd name="connsiteX8" fmla="*/ 8982 w 407179"/>
                  <a:gd name="connsiteY8" fmla="*/ 1111960 h 1185611"/>
                  <a:gd name="connsiteX9" fmla="*/ 74849 w 407179"/>
                  <a:gd name="connsiteY9" fmla="*/ 1177827 h 1185611"/>
                  <a:gd name="connsiteX10" fmla="*/ 332330 w 407179"/>
                  <a:gd name="connsiteY10" fmla="*/ 1177827 h 1185611"/>
                  <a:gd name="connsiteX11" fmla="*/ 398198 w 407179"/>
                  <a:gd name="connsiteY11" fmla="*/ 1111960 h 1185611"/>
                  <a:gd name="connsiteX12" fmla="*/ 398198 w 407179"/>
                  <a:gd name="connsiteY12" fmla="*/ 74849 h 1185611"/>
                  <a:gd name="connsiteX13" fmla="*/ 332330 w 407179"/>
                  <a:gd name="connsiteY13" fmla="*/ 8982 h 11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7179" h="1185611">
                    <a:moveTo>
                      <a:pt x="266463" y="1052080"/>
                    </a:moveTo>
                    <a:lnTo>
                      <a:pt x="140716" y="1052080"/>
                    </a:lnTo>
                    <a:lnTo>
                      <a:pt x="140716" y="140716"/>
                    </a:lnTo>
                    <a:lnTo>
                      <a:pt x="266463" y="140716"/>
                    </a:lnTo>
                    <a:lnTo>
                      <a:pt x="266463" y="1052080"/>
                    </a:lnTo>
                    <a:close/>
                    <a:moveTo>
                      <a:pt x="332330" y="8982"/>
                    </a:moveTo>
                    <a:lnTo>
                      <a:pt x="74849" y="8982"/>
                    </a:lnTo>
                    <a:cubicBezTo>
                      <a:pt x="38922" y="8982"/>
                      <a:pt x="8982" y="38922"/>
                      <a:pt x="8982" y="74849"/>
                    </a:cubicBezTo>
                    <a:lnTo>
                      <a:pt x="8982" y="1111960"/>
                    </a:lnTo>
                    <a:cubicBezTo>
                      <a:pt x="8982" y="1147887"/>
                      <a:pt x="38922" y="1177827"/>
                      <a:pt x="74849" y="1177827"/>
                    </a:cubicBezTo>
                    <a:lnTo>
                      <a:pt x="332330" y="1177827"/>
                    </a:lnTo>
                    <a:cubicBezTo>
                      <a:pt x="368258" y="1177827"/>
                      <a:pt x="398198" y="1147887"/>
                      <a:pt x="398198" y="1111960"/>
                    </a:cubicBezTo>
                    <a:lnTo>
                      <a:pt x="398198" y="74849"/>
                    </a:lnTo>
                    <a:cubicBezTo>
                      <a:pt x="398198" y="38922"/>
                      <a:pt x="368258" y="8982"/>
                      <a:pt x="332330" y="8982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xo"/>
                  <a:ea typeface="+mn-ea"/>
                  <a:cs typeface="+mn-cs"/>
                </a:endParaRPr>
              </a:p>
            </p:txBody>
          </p:sp>
          <p:sp>
            <p:nvSpPr>
              <p:cNvPr id="16" name="Forma Livre: Forma 7">
                <a:extLst>
                  <a:ext uri="{FF2B5EF4-FFF2-40B4-BE49-F238E27FC236}">
                    <a16:creationId xmlns:a16="http://schemas.microsoft.com/office/drawing/2014/main" id="{CBFF6B32-589F-8F1D-A8FF-086E4A960673}"/>
                  </a:ext>
                </a:extLst>
              </p:cNvPr>
              <p:cNvSpPr/>
              <p:nvPr/>
            </p:nvSpPr>
            <p:spPr>
              <a:xfrm>
                <a:off x="5464715" y="4105321"/>
                <a:ext cx="407180" cy="1341297"/>
              </a:xfrm>
              <a:custGeom>
                <a:avLst/>
                <a:gdLst>
                  <a:gd name="connsiteX0" fmla="*/ 265266 w 407179"/>
                  <a:gd name="connsiteY0" fmla="*/ 1204174 h 1341297"/>
                  <a:gd name="connsiteX1" fmla="*/ 139519 w 407179"/>
                  <a:gd name="connsiteY1" fmla="*/ 1204174 h 1341297"/>
                  <a:gd name="connsiteX2" fmla="*/ 139519 w 407179"/>
                  <a:gd name="connsiteY2" fmla="*/ 140716 h 1341297"/>
                  <a:gd name="connsiteX3" fmla="*/ 265266 w 407179"/>
                  <a:gd name="connsiteY3" fmla="*/ 140716 h 1341297"/>
                  <a:gd name="connsiteX4" fmla="*/ 265266 w 407179"/>
                  <a:gd name="connsiteY4" fmla="*/ 1204174 h 1341297"/>
                  <a:gd name="connsiteX5" fmla="*/ 332330 w 407179"/>
                  <a:gd name="connsiteY5" fmla="*/ 8982 h 1341297"/>
                  <a:gd name="connsiteX6" fmla="*/ 74849 w 407179"/>
                  <a:gd name="connsiteY6" fmla="*/ 8982 h 1341297"/>
                  <a:gd name="connsiteX7" fmla="*/ 8982 w 407179"/>
                  <a:gd name="connsiteY7" fmla="*/ 74849 h 1341297"/>
                  <a:gd name="connsiteX8" fmla="*/ 8982 w 407179"/>
                  <a:gd name="connsiteY8" fmla="*/ 1270041 h 1341297"/>
                  <a:gd name="connsiteX9" fmla="*/ 74849 w 407179"/>
                  <a:gd name="connsiteY9" fmla="*/ 1335908 h 1341297"/>
                  <a:gd name="connsiteX10" fmla="*/ 332330 w 407179"/>
                  <a:gd name="connsiteY10" fmla="*/ 1335908 h 1341297"/>
                  <a:gd name="connsiteX11" fmla="*/ 398198 w 407179"/>
                  <a:gd name="connsiteY11" fmla="*/ 1270041 h 1341297"/>
                  <a:gd name="connsiteX12" fmla="*/ 398198 w 407179"/>
                  <a:gd name="connsiteY12" fmla="*/ 74849 h 1341297"/>
                  <a:gd name="connsiteX13" fmla="*/ 332330 w 407179"/>
                  <a:gd name="connsiteY13" fmla="*/ 8982 h 13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7179" h="1341297">
                    <a:moveTo>
                      <a:pt x="265266" y="1204174"/>
                    </a:moveTo>
                    <a:lnTo>
                      <a:pt x="139519" y="1204174"/>
                    </a:lnTo>
                    <a:lnTo>
                      <a:pt x="139519" y="140716"/>
                    </a:lnTo>
                    <a:lnTo>
                      <a:pt x="265266" y="140716"/>
                    </a:lnTo>
                    <a:lnTo>
                      <a:pt x="265266" y="1204174"/>
                    </a:lnTo>
                    <a:close/>
                    <a:moveTo>
                      <a:pt x="332330" y="8982"/>
                    </a:moveTo>
                    <a:lnTo>
                      <a:pt x="74849" y="8982"/>
                    </a:lnTo>
                    <a:cubicBezTo>
                      <a:pt x="38922" y="8982"/>
                      <a:pt x="8982" y="38922"/>
                      <a:pt x="8982" y="74849"/>
                    </a:cubicBezTo>
                    <a:lnTo>
                      <a:pt x="8982" y="1270041"/>
                    </a:lnTo>
                    <a:cubicBezTo>
                      <a:pt x="8982" y="1305969"/>
                      <a:pt x="38922" y="1335908"/>
                      <a:pt x="74849" y="1335908"/>
                    </a:cubicBezTo>
                    <a:lnTo>
                      <a:pt x="332330" y="1335908"/>
                    </a:lnTo>
                    <a:cubicBezTo>
                      <a:pt x="368258" y="1335908"/>
                      <a:pt x="398198" y="1305969"/>
                      <a:pt x="398198" y="1270041"/>
                    </a:cubicBezTo>
                    <a:lnTo>
                      <a:pt x="398198" y="74849"/>
                    </a:lnTo>
                    <a:cubicBezTo>
                      <a:pt x="398198" y="38922"/>
                      <a:pt x="368258" y="8982"/>
                      <a:pt x="332330" y="8982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xo"/>
                  <a:ea typeface="+mn-ea"/>
                  <a:cs typeface="+mn-cs"/>
                </a:endParaRPr>
              </a:p>
            </p:txBody>
          </p:sp>
          <p:sp>
            <p:nvSpPr>
              <p:cNvPr id="17" name="Forma Livre: Forma 9">
                <a:extLst>
                  <a:ext uri="{FF2B5EF4-FFF2-40B4-BE49-F238E27FC236}">
                    <a16:creationId xmlns:a16="http://schemas.microsoft.com/office/drawing/2014/main" id="{C4BA5987-3C10-9779-45DF-0D70A4A5E0B8}"/>
                  </a:ext>
                </a:extLst>
              </p:cNvPr>
              <p:cNvSpPr/>
              <p:nvPr/>
            </p:nvSpPr>
            <p:spPr>
              <a:xfrm>
                <a:off x="4420419" y="4825070"/>
                <a:ext cx="407180" cy="610769"/>
              </a:xfrm>
              <a:custGeom>
                <a:avLst/>
                <a:gdLst>
                  <a:gd name="connsiteX0" fmla="*/ 266463 w 407179"/>
                  <a:gd name="connsiteY0" fmla="*/ 484424 h 610769"/>
                  <a:gd name="connsiteX1" fmla="*/ 140716 w 407179"/>
                  <a:gd name="connsiteY1" fmla="*/ 484424 h 610769"/>
                  <a:gd name="connsiteX2" fmla="*/ 140716 w 407179"/>
                  <a:gd name="connsiteY2" fmla="*/ 140716 h 610769"/>
                  <a:gd name="connsiteX3" fmla="*/ 266463 w 407179"/>
                  <a:gd name="connsiteY3" fmla="*/ 140716 h 610769"/>
                  <a:gd name="connsiteX4" fmla="*/ 266463 w 407179"/>
                  <a:gd name="connsiteY4" fmla="*/ 484424 h 610769"/>
                  <a:gd name="connsiteX5" fmla="*/ 332330 w 407179"/>
                  <a:gd name="connsiteY5" fmla="*/ 8982 h 610769"/>
                  <a:gd name="connsiteX6" fmla="*/ 74849 w 407179"/>
                  <a:gd name="connsiteY6" fmla="*/ 8982 h 610769"/>
                  <a:gd name="connsiteX7" fmla="*/ 8982 w 407179"/>
                  <a:gd name="connsiteY7" fmla="*/ 74849 h 610769"/>
                  <a:gd name="connsiteX8" fmla="*/ 8982 w 407179"/>
                  <a:gd name="connsiteY8" fmla="*/ 544303 h 610769"/>
                  <a:gd name="connsiteX9" fmla="*/ 74849 w 407179"/>
                  <a:gd name="connsiteY9" fmla="*/ 610171 h 610769"/>
                  <a:gd name="connsiteX10" fmla="*/ 332330 w 407179"/>
                  <a:gd name="connsiteY10" fmla="*/ 610171 h 610769"/>
                  <a:gd name="connsiteX11" fmla="*/ 398198 w 407179"/>
                  <a:gd name="connsiteY11" fmla="*/ 544303 h 610769"/>
                  <a:gd name="connsiteX12" fmla="*/ 398198 w 407179"/>
                  <a:gd name="connsiteY12" fmla="*/ 74849 h 610769"/>
                  <a:gd name="connsiteX13" fmla="*/ 332330 w 407179"/>
                  <a:gd name="connsiteY13" fmla="*/ 8982 h 610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7179" h="610769">
                    <a:moveTo>
                      <a:pt x="266463" y="484424"/>
                    </a:moveTo>
                    <a:lnTo>
                      <a:pt x="140716" y="484424"/>
                    </a:lnTo>
                    <a:lnTo>
                      <a:pt x="140716" y="140716"/>
                    </a:lnTo>
                    <a:lnTo>
                      <a:pt x="266463" y="140716"/>
                    </a:lnTo>
                    <a:lnTo>
                      <a:pt x="266463" y="484424"/>
                    </a:lnTo>
                    <a:close/>
                    <a:moveTo>
                      <a:pt x="332330" y="8982"/>
                    </a:moveTo>
                    <a:lnTo>
                      <a:pt x="74849" y="8982"/>
                    </a:lnTo>
                    <a:cubicBezTo>
                      <a:pt x="38922" y="8982"/>
                      <a:pt x="8982" y="38922"/>
                      <a:pt x="8982" y="74849"/>
                    </a:cubicBezTo>
                    <a:lnTo>
                      <a:pt x="8982" y="544303"/>
                    </a:lnTo>
                    <a:cubicBezTo>
                      <a:pt x="8982" y="580231"/>
                      <a:pt x="38922" y="610171"/>
                      <a:pt x="74849" y="610171"/>
                    </a:cubicBezTo>
                    <a:lnTo>
                      <a:pt x="332330" y="610171"/>
                    </a:lnTo>
                    <a:cubicBezTo>
                      <a:pt x="368258" y="610171"/>
                      <a:pt x="398198" y="580231"/>
                      <a:pt x="398198" y="544303"/>
                    </a:cubicBezTo>
                    <a:lnTo>
                      <a:pt x="398198" y="74849"/>
                    </a:lnTo>
                    <a:cubicBezTo>
                      <a:pt x="398198" y="38922"/>
                      <a:pt x="368258" y="8982"/>
                      <a:pt x="332330" y="8982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xo"/>
                  <a:ea typeface="+mn-ea"/>
                  <a:cs typeface="+mn-cs"/>
                </a:endParaRPr>
              </a:p>
            </p:txBody>
          </p:sp>
          <p:sp>
            <p:nvSpPr>
              <p:cNvPr id="18" name="Forma Livre: Forma 10">
                <a:extLst>
                  <a:ext uri="{FF2B5EF4-FFF2-40B4-BE49-F238E27FC236}">
                    <a16:creationId xmlns:a16="http://schemas.microsoft.com/office/drawing/2014/main" id="{21FC7B27-1ACE-9949-5F65-246974409E3A}"/>
                  </a:ext>
                </a:extLst>
              </p:cNvPr>
              <p:cNvSpPr/>
              <p:nvPr/>
            </p:nvSpPr>
            <p:spPr>
              <a:xfrm>
                <a:off x="4366827" y="2547260"/>
                <a:ext cx="2586788" cy="1987994"/>
              </a:xfrm>
              <a:custGeom>
                <a:avLst/>
                <a:gdLst>
                  <a:gd name="connsiteX0" fmla="*/ 2516430 w 2586787"/>
                  <a:gd name="connsiteY0" fmla="*/ 8982 h 1987994"/>
                  <a:gd name="connsiteX1" fmla="*/ 2064939 w 2586787"/>
                  <a:gd name="connsiteY1" fmla="*/ 10179 h 1987994"/>
                  <a:gd name="connsiteX2" fmla="*/ 1997875 w 2586787"/>
                  <a:gd name="connsiteY2" fmla="*/ 76047 h 1987994"/>
                  <a:gd name="connsiteX3" fmla="*/ 2063742 w 2586787"/>
                  <a:gd name="connsiteY3" fmla="*/ 143112 h 1987994"/>
                  <a:gd name="connsiteX4" fmla="*/ 2064939 w 2586787"/>
                  <a:gd name="connsiteY4" fmla="*/ 143112 h 1987994"/>
                  <a:gd name="connsiteX5" fmla="*/ 2357151 w 2586787"/>
                  <a:gd name="connsiteY5" fmla="*/ 141914 h 1987994"/>
                  <a:gd name="connsiteX6" fmla="*/ 1640994 w 2586787"/>
                  <a:gd name="connsiteY6" fmla="*/ 855676 h 1987994"/>
                  <a:gd name="connsiteX7" fmla="*/ 1390698 w 2586787"/>
                  <a:gd name="connsiteY7" fmla="*/ 607775 h 1987994"/>
                  <a:gd name="connsiteX8" fmla="*/ 1343992 w 2586787"/>
                  <a:gd name="connsiteY8" fmla="*/ 591009 h 1987994"/>
                  <a:gd name="connsiteX9" fmla="*/ 1297286 w 2586787"/>
                  <a:gd name="connsiteY9" fmla="*/ 607775 h 1987994"/>
                  <a:gd name="connsiteX10" fmla="*/ 27844 w 2586787"/>
                  <a:gd name="connsiteY10" fmla="*/ 1874823 h 1987994"/>
                  <a:gd name="connsiteX11" fmla="*/ 27844 w 2586787"/>
                  <a:gd name="connsiteY11" fmla="*/ 1967037 h 1987994"/>
                  <a:gd name="connsiteX12" fmla="*/ 74550 w 2586787"/>
                  <a:gd name="connsiteY12" fmla="*/ 1986198 h 1987994"/>
                  <a:gd name="connsiteX13" fmla="*/ 121256 w 2586787"/>
                  <a:gd name="connsiteY13" fmla="*/ 1967037 h 1987994"/>
                  <a:gd name="connsiteX14" fmla="*/ 1342794 w 2586787"/>
                  <a:gd name="connsiteY14" fmla="*/ 745498 h 1987994"/>
                  <a:gd name="connsiteX15" fmla="*/ 1593090 w 2586787"/>
                  <a:gd name="connsiteY15" fmla="*/ 998189 h 1987994"/>
                  <a:gd name="connsiteX16" fmla="*/ 1639796 w 2586787"/>
                  <a:gd name="connsiteY16" fmla="*/ 1019745 h 1987994"/>
                  <a:gd name="connsiteX17" fmla="*/ 1686502 w 2586787"/>
                  <a:gd name="connsiteY17" fmla="*/ 998189 h 1987994"/>
                  <a:gd name="connsiteX18" fmla="*/ 2449365 w 2586787"/>
                  <a:gd name="connsiteY18" fmla="*/ 235326 h 1987994"/>
                  <a:gd name="connsiteX19" fmla="*/ 2448168 w 2586787"/>
                  <a:gd name="connsiteY19" fmla="*/ 528735 h 1987994"/>
                  <a:gd name="connsiteX20" fmla="*/ 2514035 w 2586787"/>
                  <a:gd name="connsiteY20" fmla="*/ 596997 h 1987994"/>
                  <a:gd name="connsiteX21" fmla="*/ 2579902 w 2586787"/>
                  <a:gd name="connsiteY21" fmla="*/ 528735 h 1987994"/>
                  <a:gd name="connsiteX22" fmla="*/ 2581099 w 2586787"/>
                  <a:gd name="connsiteY22" fmla="*/ 76047 h 1987994"/>
                  <a:gd name="connsiteX23" fmla="*/ 2516430 w 2586787"/>
                  <a:gd name="connsiteY23" fmla="*/ 8982 h 198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86787" h="1987994">
                    <a:moveTo>
                      <a:pt x="2516430" y="8982"/>
                    </a:moveTo>
                    <a:lnTo>
                      <a:pt x="2064939" y="10179"/>
                    </a:lnTo>
                    <a:cubicBezTo>
                      <a:pt x="2029012" y="8982"/>
                      <a:pt x="1999072" y="38922"/>
                      <a:pt x="1997875" y="76047"/>
                    </a:cubicBezTo>
                    <a:cubicBezTo>
                      <a:pt x="1996677" y="111974"/>
                      <a:pt x="2026617" y="141914"/>
                      <a:pt x="2063742" y="143112"/>
                    </a:cubicBezTo>
                    <a:lnTo>
                      <a:pt x="2064939" y="143112"/>
                    </a:lnTo>
                    <a:lnTo>
                      <a:pt x="2357151" y="141914"/>
                    </a:lnTo>
                    <a:lnTo>
                      <a:pt x="1640994" y="855676"/>
                    </a:lnTo>
                    <a:lnTo>
                      <a:pt x="1390698" y="607775"/>
                    </a:lnTo>
                    <a:cubicBezTo>
                      <a:pt x="1378722" y="595800"/>
                      <a:pt x="1360758" y="589812"/>
                      <a:pt x="1343992" y="591009"/>
                    </a:cubicBezTo>
                    <a:cubicBezTo>
                      <a:pt x="1327226" y="589812"/>
                      <a:pt x="1309262" y="595800"/>
                      <a:pt x="1297286" y="607775"/>
                    </a:cubicBezTo>
                    <a:lnTo>
                      <a:pt x="27844" y="1874823"/>
                    </a:lnTo>
                    <a:cubicBezTo>
                      <a:pt x="2695" y="1901169"/>
                      <a:pt x="2695" y="1941887"/>
                      <a:pt x="27844" y="1967037"/>
                    </a:cubicBezTo>
                    <a:cubicBezTo>
                      <a:pt x="39820" y="1979013"/>
                      <a:pt x="56586" y="1986198"/>
                      <a:pt x="74550" y="1986198"/>
                    </a:cubicBezTo>
                    <a:cubicBezTo>
                      <a:pt x="92514" y="1986198"/>
                      <a:pt x="109280" y="1979013"/>
                      <a:pt x="121256" y="1967037"/>
                    </a:cubicBezTo>
                    <a:lnTo>
                      <a:pt x="1342794" y="745498"/>
                    </a:lnTo>
                    <a:lnTo>
                      <a:pt x="1593090" y="998189"/>
                    </a:lnTo>
                    <a:cubicBezTo>
                      <a:pt x="1605066" y="1011362"/>
                      <a:pt x="1621832" y="1018548"/>
                      <a:pt x="1639796" y="1019745"/>
                    </a:cubicBezTo>
                    <a:cubicBezTo>
                      <a:pt x="1657760" y="1018548"/>
                      <a:pt x="1674526" y="1011362"/>
                      <a:pt x="1686502" y="998189"/>
                    </a:cubicBezTo>
                    <a:lnTo>
                      <a:pt x="2449365" y="235326"/>
                    </a:lnTo>
                    <a:lnTo>
                      <a:pt x="2448168" y="528735"/>
                    </a:lnTo>
                    <a:cubicBezTo>
                      <a:pt x="2448168" y="565860"/>
                      <a:pt x="2476910" y="595800"/>
                      <a:pt x="2514035" y="596997"/>
                    </a:cubicBezTo>
                    <a:cubicBezTo>
                      <a:pt x="2551160" y="595800"/>
                      <a:pt x="2579902" y="565860"/>
                      <a:pt x="2579902" y="528735"/>
                    </a:cubicBezTo>
                    <a:lnTo>
                      <a:pt x="2581099" y="76047"/>
                    </a:lnTo>
                    <a:cubicBezTo>
                      <a:pt x="2582297" y="38922"/>
                      <a:pt x="2552357" y="8982"/>
                      <a:pt x="2516430" y="8982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x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5EF8057B-76E1-BBE1-D2EE-0D4C9147D816}"/>
              </a:ext>
            </a:extLst>
          </p:cNvPr>
          <p:cNvGrpSpPr/>
          <p:nvPr/>
        </p:nvGrpSpPr>
        <p:grpSpPr>
          <a:xfrm>
            <a:off x="1521554" y="5629820"/>
            <a:ext cx="9012447" cy="646331"/>
            <a:chOff x="1728614" y="1538763"/>
            <a:chExt cx="9012447" cy="646331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8EBDA4D5-2D6C-A536-367B-00C06C951F34}"/>
                </a:ext>
              </a:extLst>
            </p:cNvPr>
            <p:cNvSpPr txBox="1"/>
            <p:nvPr/>
          </p:nvSpPr>
          <p:spPr>
            <a:xfrm>
              <a:off x="4831080" y="1538763"/>
              <a:ext cx="2644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Bold"/>
                  <a:ea typeface="ＭＳ Ｐゴシック" panose="020B0600070205080204" pitchFamily="34" charset="-128"/>
                  <a:cs typeface="Arial" panose="020B0604020202020204" pitchFamily="34" charset="0"/>
                </a:rPr>
                <a:t>Melhor para os negócios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E92C5697-2AE4-E258-1992-66D953764E00}"/>
                </a:ext>
              </a:extLst>
            </p:cNvPr>
            <p:cNvSpPr txBox="1"/>
            <p:nvPr/>
          </p:nvSpPr>
          <p:spPr>
            <a:xfrm>
              <a:off x="1728614" y="1538763"/>
              <a:ext cx="2644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Bold"/>
                  <a:ea typeface="ＭＳ Ｐゴシック" panose="020B0600070205080204" pitchFamily="34" charset="-128"/>
                  <a:cs typeface="Arial" panose="020B0604020202020204" pitchFamily="34" charset="0"/>
                </a:rPr>
                <a:t>Melhor para as pessoas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EE2A3624-FB68-4014-9FBF-56F40264A869}"/>
                </a:ext>
              </a:extLst>
            </p:cNvPr>
            <p:cNvSpPr txBox="1"/>
            <p:nvPr/>
          </p:nvSpPr>
          <p:spPr>
            <a:xfrm>
              <a:off x="8096921" y="1538763"/>
              <a:ext cx="2644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Bold"/>
                  <a:ea typeface="ＭＳ Ｐゴシック" panose="020B0600070205080204" pitchFamily="34" charset="-128"/>
                  <a:cs typeface="Arial" panose="020B0604020202020204" pitchFamily="34" charset="0"/>
                </a:rPr>
                <a:t>Melhor para</a:t>
              </a:r>
              <a:b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Bold"/>
                  <a:ea typeface="ＭＳ Ｐゴシック" panose="020B0600070205080204" pitchFamily="34" charset="-128"/>
                  <a:cs typeface="Arial" panose="020B0604020202020204" pitchFamily="34" charset="0"/>
                </a:rPr>
              </a:b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Bold"/>
                  <a:ea typeface="ＭＳ Ｐゴシック" panose="020B0600070205080204" pitchFamily="34" charset="-128"/>
                  <a:cs typeface="Arial" panose="020B0604020202020204" pitchFamily="34" charset="0"/>
                </a:rPr>
                <a:t>o mundo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965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45383" y="926940"/>
            <a:ext cx="5583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Metodologia GPTW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706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61D5CCC-0C8B-0BF9-A769-66DF20A1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74275-3E73-467C-902F-DF16D22545A9}" type="datetime1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11819BA-0954-EDAB-A852-DC152D5F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6798" y="6492875"/>
            <a:ext cx="389385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© 2023 </a:t>
            </a:r>
            <a:r>
              <a:rPr kumimoji="0" lang="pt-B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Great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People Consulting. Todos os Direitos Reservados.</a:t>
            </a:r>
          </a:p>
        </p:txBody>
      </p:sp>
      <p:sp>
        <p:nvSpPr>
          <p:cNvPr id="4" name="Espaço Reservado para Conteúdo 7">
            <a:extLst>
              <a:ext uri="{FF2B5EF4-FFF2-40B4-BE49-F238E27FC236}">
                <a16:creationId xmlns:a16="http://schemas.microsoft.com/office/drawing/2014/main" id="{2959E250-D966-EF57-0803-DDE9773B8ED9}"/>
              </a:ext>
            </a:extLst>
          </p:cNvPr>
          <p:cNvSpPr txBox="1">
            <a:spLocks/>
          </p:cNvSpPr>
          <p:nvPr/>
        </p:nvSpPr>
        <p:spPr>
          <a:xfrm>
            <a:off x="4869941" y="2360439"/>
            <a:ext cx="6399212" cy="31338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400" dirty="0">
                <a:latin typeface="Verdana"/>
                <a:ea typeface="Verdana"/>
              </a:rPr>
              <a:t>Na visão do colaborador, o que é um</a:t>
            </a:r>
            <a:r>
              <a:rPr lang="pt-BR" sz="4400" b="1" dirty="0">
                <a:latin typeface="Verdana"/>
                <a:ea typeface="Verdana"/>
              </a:rPr>
              <a:t> </a:t>
            </a:r>
            <a:r>
              <a:rPr lang="pt-BR" sz="4400" b="1" dirty="0">
                <a:solidFill>
                  <a:srgbClr val="00706C"/>
                </a:solidFill>
                <a:latin typeface="Verdana"/>
                <a:ea typeface="Verdana"/>
              </a:rPr>
              <a:t>Excelente Lugar Para Trabalhar</a:t>
            </a:r>
            <a:r>
              <a:rPr lang="pt-BR" sz="4400" dirty="0">
                <a:latin typeface="Verdana"/>
                <a:ea typeface="Verdana"/>
              </a:rPr>
              <a:t>?</a:t>
            </a:r>
          </a:p>
          <a:p>
            <a:endParaRPr lang="pt-BR" dirty="0">
              <a:latin typeface="Verdana"/>
              <a:ea typeface="Verdana"/>
            </a:endParaRPr>
          </a:p>
        </p:txBody>
      </p:sp>
      <p:grpSp>
        <p:nvGrpSpPr>
          <p:cNvPr id="5" name="Gráfico 2">
            <a:extLst>
              <a:ext uri="{FF2B5EF4-FFF2-40B4-BE49-F238E27FC236}">
                <a16:creationId xmlns:a16="http://schemas.microsoft.com/office/drawing/2014/main" id="{E4EBD7A1-C3C6-DF2C-1E46-68D7030DA496}"/>
              </a:ext>
            </a:extLst>
          </p:cNvPr>
          <p:cNvGrpSpPr/>
          <p:nvPr/>
        </p:nvGrpSpPr>
        <p:grpSpPr>
          <a:xfrm>
            <a:off x="1041689" y="2357759"/>
            <a:ext cx="2794000" cy="2794000"/>
            <a:chOff x="1270000" y="2032000"/>
            <a:chExt cx="2794000" cy="2794000"/>
          </a:xfrm>
          <a:solidFill>
            <a:srgbClr val="12D3AF"/>
          </a:solidFill>
        </p:grpSpPr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3FE3433D-949E-90F1-46DD-8FDC95CE1716}"/>
                </a:ext>
              </a:extLst>
            </p:cNvPr>
            <p:cNvSpPr/>
            <p:nvPr/>
          </p:nvSpPr>
          <p:spPr>
            <a:xfrm>
              <a:off x="1267658" y="2029658"/>
              <a:ext cx="2783086" cy="2794000"/>
            </a:xfrm>
            <a:custGeom>
              <a:avLst/>
              <a:gdLst>
                <a:gd name="connsiteX0" fmla="*/ 2780162 w 2783085"/>
                <a:gd name="connsiteY0" fmla="*/ 2158017 h 2794000"/>
                <a:gd name="connsiteX1" fmla="*/ 2735120 w 2783085"/>
                <a:gd name="connsiteY1" fmla="*/ 2120909 h 2794000"/>
                <a:gd name="connsiteX2" fmla="*/ 2698050 w 2783085"/>
                <a:gd name="connsiteY2" fmla="*/ 2165886 h 2794000"/>
                <a:gd name="connsiteX3" fmla="*/ 1904521 w 2783085"/>
                <a:gd name="connsiteY3" fmla="*/ 2615196 h 2794000"/>
                <a:gd name="connsiteX4" fmla="*/ 1702377 w 2783085"/>
                <a:gd name="connsiteY4" fmla="*/ 2214317 h 2794000"/>
                <a:gd name="connsiteX5" fmla="*/ 2201357 w 2783085"/>
                <a:gd name="connsiteY5" fmla="*/ 1715293 h 2794000"/>
                <a:gd name="connsiteX6" fmla="*/ 2660664 w 2783085"/>
                <a:gd name="connsiteY6" fmla="*/ 2018950 h 2794000"/>
                <a:gd name="connsiteX7" fmla="*/ 2714787 w 2783085"/>
                <a:gd name="connsiteY7" fmla="*/ 2040713 h 2794000"/>
                <a:gd name="connsiteX8" fmla="*/ 2736550 w 2783085"/>
                <a:gd name="connsiteY8" fmla="*/ 1986612 h 2794000"/>
                <a:gd name="connsiteX9" fmla="*/ 1673940 w 2783085"/>
                <a:gd name="connsiteY9" fmla="*/ 1969558 h 2794000"/>
                <a:gd name="connsiteX10" fmla="*/ 1474889 w 2783085"/>
                <a:gd name="connsiteY10" fmla="*/ 1864532 h 2794000"/>
                <a:gd name="connsiteX11" fmla="*/ 1330873 w 2783085"/>
                <a:gd name="connsiteY11" fmla="*/ 1714317 h 2794000"/>
                <a:gd name="connsiteX12" fmla="*/ 1563097 w 2783085"/>
                <a:gd name="connsiteY12" fmla="*/ 1392843 h 2794000"/>
                <a:gd name="connsiteX13" fmla="*/ 1762873 w 2783085"/>
                <a:gd name="connsiteY13" fmla="*/ 1149236 h 2794000"/>
                <a:gd name="connsiteX14" fmla="*/ 1575692 w 2783085"/>
                <a:gd name="connsiteY14" fmla="*/ 908509 h 2794000"/>
                <a:gd name="connsiteX15" fmla="*/ 1575692 w 2783085"/>
                <a:gd name="connsiteY15" fmla="*/ 795658 h 2794000"/>
                <a:gd name="connsiteX16" fmla="*/ 1614726 w 2783085"/>
                <a:gd name="connsiteY16" fmla="*/ 795658 h 2794000"/>
                <a:gd name="connsiteX17" fmla="*/ 1686431 w 2783085"/>
                <a:gd name="connsiteY17" fmla="*/ 724013 h 2794000"/>
                <a:gd name="connsiteX18" fmla="*/ 1686431 w 2783085"/>
                <a:gd name="connsiteY18" fmla="*/ 290328 h 2794000"/>
                <a:gd name="connsiteX19" fmla="*/ 1586567 w 2783085"/>
                <a:gd name="connsiteY19" fmla="*/ 114254 h 2794000"/>
                <a:gd name="connsiteX20" fmla="*/ 1586567 w 2783085"/>
                <a:gd name="connsiteY20" fmla="*/ 73774 h 2794000"/>
                <a:gd name="connsiteX21" fmla="*/ 1501618 w 2783085"/>
                <a:gd name="connsiteY21" fmla="*/ 2342 h 2794000"/>
                <a:gd name="connsiteX22" fmla="*/ 627898 w 2783085"/>
                <a:gd name="connsiteY22" fmla="*/ 2342 h 2794000"/>
                <a:gd name="connsiteX23" fmla="*/ 374124 w 2783085"/>
                <a:gd name="connsiteY23" fmla="*/ 75309 h 2794000"/>
                <a:gd name="connsiteX24" fmla="*/ 260784 w 2783085"/>
                <a:gd name="connsiteY24" fmla="*/ 267946 h 2794000"/>
                <a:gd name="connsiteX25" fmla="*/ 260784 w 2783085"/>
                <a:gd name="connsiteY25" fmla="*/ 714932 h 2794000"/>
                <a:gd name="connsiteX26" fmla="*/ 394310 w 2783085"/>
                <a:gd name="connsiteY26" fmla="*/ 827440 h 2794000"/>
                <a:gd name="connsiteX27" fmla="*/ 394310 w 2783085"/>
                <a:gd name="connsiteY27" fmla="*/ 915096 h 2794000"/>
                <a:gd name="connsiteX28" fmla="*/ 228894 w 2783085"/>
                <a:gd name="connsiteY28" fmla="*/ 1149192 h 2794000"/>
                <a:gd name="connsiteX29" fmla="*/ 405416 w 2783085"/>
                <a:gd name="connsiteY29" fmla="*/ 1386955 h 2794000"/>
                <a:gd name="connsiteX30" fmla="*/ 435110 w 2783085"/>
                <a:gd name="connsiteY30" fmla="*/ 1469945 h 2794000"/>
                <a:gd name="connsiteX31" fmla="*/ 489979 w 2783085"/>
                <a:gd name="connsiteY31" fmla="*/ 1489743 h 2794000"/>
                <a:gd name="connsiteX32" fmla="*/ 509718 w 2783085"/>
                <a:gd name="connsiteY32" fmla="*/ 1434791 h 2794000"/>
                <a:gd name="connsiteX33" fmla="*/ 476784 w 2783085"/>
                <a:gd name="connsiteY33" fmla="*/ 983287 h 2794000"/>
                <a:gd name="connsiteX34" fmla="*/ 476784 w 2783085"/>
                <a:gd name="connsiteY34" fmla="*/ 827827 h 2794000"/>
                <a:gd name="connsiteX35" fmla="*/ 1240575 w 2783085"/>
                <a:gd name="connsiteY35" fmla="*/ 599631 h 2794000"/>
                <a:gd name="connsiteX36" fmla="*/ 1445640 w 2783085"/>
                <a:gd name="connsiteY36" fmla="*/ 795658 h 2794000"/>
                <a:gd name="connsiteX37" fmla="*/ 1493198 w 2783085"/>
                <a:gd name="connsiteY37" fmla="*/ 795658 h 2794000"/>
                <a:gd name="connsiteX38" fmla="*/ 1476488 w 2783085"/>
                <a:gd name="connsiteY38" fmla="*/ 1394715 h 2794000"/>
                <a:gd name="connsiteX39" fmla="*/ 1259997 w 2783085"/>
                <a:gd name="connsiteY39" fmla="*/ 1664990 h 2794000"/>
                <a:gd name="connsiteX40" fmla="*/ 1259931 w 2783085"/>
                <a:gd name="connsiteY40" fmla="*/ 1664990 h 2794000"/>
                <a:gd name="connsiteX41" fmla="*/ 1131860 w 2783085"/>
                <a:gd name="connsiteY41" fmla="*/ 1745820 h 2794000"/>
                <a:gd name="connsiteX42" fmla="*/ 984990 w 2783085"/>
                <a:gd name="connsiteY42" fmla="*/ 1794104 h 2794000"/>
                <a:gd name="connsiteX43" fmla="*/ 595560 w 2783085"/>
                <a:gd name="connsiteY43" fmla="*/ 1560898 h 2794000"/>
                <a:gd name="connsiteX44" fmla="*/ 537323 w 2783085"/>
                <a:gd name="connsiteY44" fmla="*/ 1557705 h 2794000"/>
                <a:gd name="connsiteX45" fmla="*/ 534147 w 2783085"/>
                <a:gd name="connsiteY45" fmla="*/ 1615937 h 2794000"/>
                <a:gd name="connsiteX46" fmla="*/ 651603 w 2783085"/>
                <a:gd name="connsiteY46" fmla="*/ 1724036 h 2794000"/>
                <a:gd name="connsiteX47" fmla="*/ 516113 w 2783085"/>
                <a:gd name="connsiteY47" fmla="*/ 1865362 h 2794000"/>
                <a:gd name="connsiteX48" fmla="*/ 2342 w 2783085"/>
                <a:gd name="connsiteY48" fmla="*/ 2591382 h 2794000"/>
                <a:gd name="connsiteX49" fmla="*/ 202994 w 2783085"/>
                <a:gd name="connsiteY49" fmla="*/ 2792037 h 2794000"/>
                <a:gd name="connsiteX50" fmla="*/ 1788772 w 2783085"/>
                <a:gd name="connsiteY50" fmla="*/ 2792037 h 2794000"/>
                <a:gd name="connsiteX51" fmla="*/ 1933384 w 2783085"/>
                <a:gd name="connsiteY51" fmla="*/ 2730285 h 2794000"/>
                <a:gd name="connsiteX52" fmla="*/ 2780162 w 2783085"/>
                <a:gd name="connsiteY52" fmla="*/ 2158017 h 2794000"/>
                <a:gd name="connsiteX53" fmla="*/ 394310 w 2783085"/>
                <a:gd name="connsiteY53" fmla="*/ 1292761 h 2794000"/>
                <a:gd name="connsiteX54" fmla="*/ 311389 w 2783085"/>
                <a:gd name="connsiteY54" fmla="*/ 1149192 h 2794000"/>
                <a:gd name="connsiteX55" fmla="*/ 394310 w 2783085"/>
                <a:gd name="connsiteY55" fmla="*/ 1005607 h 2794000"/>
                <a:gd name="connsiteX56" fmla="*/ 1680379 w 2783085"/>
                <a:gd name="connsiteY56" fmla="*/ 1149236 h 2794000"/>
                <a:gd name="connsiteX57" fmla="*/ 1575632 w 2783085"/>
                <a:gd name="connsiteY57" fmla="*/ 1303440 h 2794000"/>
                <a:gd name="connsiteX58" fmla="*/ 1575692 w 2783085"/>
                <a:gd name="connsiteY58" fmla="*/ 995053 h 2794000"/>
                <a:gd name="connsiteX59" fmla="*/ 1680379 w 2783085"/>
                <a:gd name="connsiteY59" fmla="*/ 1149236 h 2794000"/>
                <a:gd name="connsiteX60" fmla="*/ 508077 w 2783085"/>
                <a:gd name="connsiteY60" fmla="*/ 745350 h 2794000"/>
                <a:gd name="connsiteX61" fmla="*/ 394310 w 2783085"/>
                <a:gd name="connsiteY61" fmla="*/ 744755 h 2794000"/>
                <a:gd name="connsiteX62" fmla="*/ 343279 w 2783085"/>
                <a:gd name="connsiteY62" fmla="*/ 714932 h 2794000"/>
                <a:gd name="connsiteX63" fmla="*/ 343279 w 2783085"/>
                <a:gd name="connsiteY63" fmla="*/ 267946 h 2794000"/>
                <a:gd name="connsiteX64" fmla="*/ 627898 w 2783085"/>
                <a:gd name="connsiteY64" fmla="*/ 84816 h 2794000"/>
                <a:gd name="connsiteX65" fmla="*/ 1504090 w 2783085"/>
                <a:gd name="connsiteY65" fmla="*/ 84944 h 2794000"/>
                <a:gd name="connsiteX66" fmla="*/ 1504090 w 2783085"/>
                <a:gd name="connsiteY66" fmla="*/ 128983 h 2794000"/>
                <a:gd name="connsiteX67" fmla="*/ 508077 w 2783085"/>
                <a:gd name="connsiteY67" fmla="*/ 745350 h 2794000"/>
                <a:gd name="connsiteX68" fmla="*/ 1445640 w 2783085"/>
                <a:gd name="connsiteY68" fmla="*/ 713186 h 2794000"/>
                <a:gd name="connsiteX69" fmla="*/ 1322835 w 2783085"/>
                <a:gd name="connsiteY69" fmla="*/ 590403 h 2794000"/>
                <a:gd name="connsiteX70" fmla="*/ 1322835 w 2783085"/>
                <a:gd name="connsiteY70" fmla="*/ 537280 h 2794000"/>
                <a:gd name="connsiteX71" fmla="*/ 1573198 w 2783085"/>
                <a:gd name="connsiteY71" fmla="*/ 209155 h 2794000"/>
                <a:gd name="connsiteX72" fmla="*/ 1603937 w 2783085"/>
                <a:gd name="connsiteY72" fmla="*/ 290328 h 2794000"/>
                <a:gd name="connsiteX73" fmla="*/ 1603937 w 2783085"/>
                <a:gd name="connsiteY73" fmla="*/ 713186 h 2794000"/>
                <a:gd name="connsiteX74" fmla="*/ 1273574 w 2783085"/>
                <a:gd name="connsiteY74" fmla="*/ 1773705 h 2794000"/>
                <a:gd name="connsiteX75" fmla="*/ 1412046 w 2783085"/>
                <a:gd name="connsiteY75" fmla="*/ 1918142 h 2794000"/>
                <a:gd name="connsiteX76" fmla="*/ 1289863 w 2783085"/>
                <a:gd name="connsiteY76" fmla="*/ 2303185 h 2794000"/>
                <a:gd name="connsiteX77" fmla="*/ 1249274 w 2783085"/>
                <a:gd name="connsiteY77" fmla="*/ 2308789 h 2794000"/>
                <a:gd name="connsiteX78" fmla="*/ 1038665 w 2783085"/>
                <a:gd name="connsiteY78" fmla="*/ 2172364 h 2794000"/>
                <a:gd name="connsiteX79" fmla="*/ 1273574 w 2783085"/>
                <a:gd name="connsiteY79" fmla="*/ 1773705 h 2794000"/>
                <a:gd name="connsiteX80" fmla="*/ 1094643 w 2783085"/>
                <a:gd name="connsiteY80" fmla="*/ 2306874 h 2794000"/>
                <a:gd name="connsiteX81" fmla="*/ 1094643 w 2783085"/>
                <a:gd name="connsiteY81" fmla="*/ 2395954 h 2794000"/>
                <a:gd name="connsiteX82" fmla="*/ 1076608 w 2783085"/>
                <a:gd name="connsiteY82" fmla="*/ 2413990 h 2794000"/>
                <a:gd name="connsiteX83" fmla="*/ 915156 w 2783085"/>
                <a:gd name="connsiteY83" fmla="*/ 2413990 h 2794000"/>
                <a:gd name="connsiteX84" fmla="*/ 897126 w 2783085"/>
                <a:gd name="connsiteY84" fmla="*/ 2395954 h 2794000"/>
                <a:gd name="connsiteX85" fmla="*/ 897126 w 2783085"/>
                <a:gd name="connsiteY85" fmla="*/ 2306874 h 2794000"/>
                <a:gd name="connsiteX86" fmla="*/ 995882 w 2783085"/>
                <a:gd name="connsiteY86" fmla="*/ 2242923 h 2794000"/>
                <a:gd name="connsiteX87" fmla="*/ 1144013 w 2783085"/>
                <a:gd name="connsiteY87" fmla="*/ 1831108 h 2794000"/>
                <a:gd name="connsiteX88" fmla="*/ 995882 w 2783085"/>
                <a:gd name="connsiteY88" fmla="*/ 2082453 h 2794000"/>
                <a:gd name="connsiteX89" fmla="*/ 855429 w 2783085"/>
                <a:gd name="connsiteY89" fmla="*/ 1844134 h 2794000"/>
                <a:gd name="connsiteX90" fmla="*/ 1144013 w 2783085"/>
                <a:gd name="connsiteY90" fmla="*/ 1831108 h 2794000"/>
                <a:gd name="connsiteX91" fmla="*/ 718196 w 2783085"/>
                <a:gd name="connsiteY91" fmla="*/ 1773705 h 2794000"/>
                <a:gd name="connsiteX92" fmla="*/ 794998 w 2783085"/>
                <a:gd name="connsiteY92" fmla="*/ 1904074 h 2794000"/>
                <a:gd name="connsiteX93" fmla="*/ 795063 w 2783085"/>
                <a:gd name="connsiteY93" fmla="*/ 1904183 h 2794000"/>
                <a:gd name="connsiteX94" fmla="*/ 795167 w 2783085"/>
                <a:gd name="connsiteY94" fmla="*/ 1904352 h 2794000"/>
                <a:gd name="connsiteX95" fmla="*/ 795232 w 2783085"/>
                <a:gd name="connsiteY95" fmla="*/ 1904461 h 2794000"/>
                <a:gd name="connsiteX96" fmla="*/ 795276 w 2783085"/>
                <a:gd name="connsiteY96" fmla="*/ 1904565 h 2794000"/>
                <a:gd name="connsiteX97" fmla="*/ 953104 w 2783085"/>
                <a:gd name="connsiteY97" fmla="*/ 2172364 h 2794000"/>
                <a:gd name="connsiteX98" fmla="*/ 717044 w 2783085"/>
                <a:gd name="connsiteY98" fmla="*/ 2312647 h 2794000"/>
                <a:gd name="connsiteX99" fmla="*/ 701906 w 2783085"/>
                <a:gd name="connsiteY99" fmla="*/ 2303185 h 2794000"/>
                <a:gd name="connsiteX100" fmla="*/ 579723 w 2783085"/>
                <a:gd name="connsiteY100" fmla="*/ 1918142 h 2794000"/>
                <a:gd name="connsiteX101" fmla="*/ 718196 w 2783085"/>
                <a:gd name="connsiteY101" fmla="*/ 1773705 h 2794000"/>
                <a:gd name="connsiteX102" fmla="*/ 784231 w 2783085"/>
                <a:gd name="connsiteY102" fmla="*/ 2709565 h 2794000"/>
                <a:gd name="connsiteX103" fmla="*/ 475569 w 2783085"/>
                <a:gd name="connsiteY103" fmla="*/ 2709565 h 2794000"/>
                <a:gd name="connsiteX104" fmla="*/ 475569 w 2783085"/>
                <a:gd name="connsiteY104" fmla="*/ 2437630 h 2794000"/>
                <a:gd name="connsiteX105" fmla="*/ 434343 w 2783085"/>
                <a:gd name="connsiteY105" fmla="*/ 2396402 h 2794000"/>
                <a:gd name="connsiteX106" fmla="*/ 393096 w 2783085"/>
                <a:gd name="connsiteY106" fmla="*/ 2437630 h 2794000"/>
                <a:gd name="connsiteX107" fmla="*/ 393096 w 2783085"/>
                <a:gd name="connsiteY107" fmla="*/ 2709565 h 2794000"/>
                <a:gd name="connsiteX108" fmla="*/ 202994 w 2783085"/>
                <a:gd name="connsiteY108" fmla="*/ 2709565 h 2794000"/>
                <a:gd name="connsiteX109" fmla="*/ 84816 w 2783085"/>
                <a:gd name="connsiteY109" fmla="*/ 2591382 h 2794000"/>
                <a:gd name="connsiteX110" fmla="*/ 505711 w 2783085"/>
                <a:gd name="connsiteY110" fmla="*/ 1957793 h 2794000"/>
                <a:gd name="connsiteX111" fmla="*/ 628002 w 2783085"/>
                <a:gd name="connsiteY111" fmla="*/ 2340358 h 2794000"/>
                <a:gd name="connsiteX112" fmla="*/ 787303 w 2783085"/>
                <a:gd name="connsiteY112" fmla="*/ 2378028 h 2794000"/>
                <a:gd name="connsiteX113" fmla="*/ 814632 w 2783085"/>
                <a:gd name="connsiteY113" fmla="*/ 2360315 h 2794000"/>
                <a:gd name="connsiteX114" fmla="*/ 856155 w 2783085"/>
                <a:gd name="connsiteY114" fmla="*/ 2477232 h 2794000"/>
                <a:gd name="connsiteX115" fmla="*/ 870501 w 2783085"/>
                <a:gd name="connsiteY115" fmla="*/ 2709565 h 2794000"/>
                <a:gd name="connsiteX116" fmla="*/ 936537 w 2783085"/>
                <a:gd name="connsiteY116" fmla="*/ 2496462 h 2794000"/>
                <a:gd name="connsiteX117" fmla="*/ 1058894 w 2783085"/>
                <a:gd name="connsiteY117" fmla="*/ 2496462 h 2794000"/>
                <a:gd name="connsiteX118" fmla="*/ 1127085 w 2783085"/>
                <a:gd name="connsiteY118" fmla="*/ 2709565 h 2794000"/>
                <a:gd name="connsiteX119" fmla="*/ 1788772 w 2783085"/>
                <a:gd name="connsiteY119" fmla="*/ 2709565 h 2794000"/>
                <a:gd name="connsiteX120" fmla="*/ 1598611 w 2783085"/>
                <a:gd name="connsiteY120" fmla="*/ 2709565 h 2794000"/>
                <a:gd name="connsiteX121" fmla="*/ 1598611 w 2783085"/>
                <a:gd name="connsiteY121" fmla="*/ 2437630 h 2794000"/>
                <a:gd name="connsiteX122" fmla="*/ 1557361 w 2783085"/>
                <a:gd name="connsiteY122" fmla="*/ 2396402 h 2794000"/>
                <a:gd name="connsiteX123" fmla="*/ 1516134 w 2783085"/>
                <a:gd name="connsiteY123" fmla="*/ 2437630 h 2794000"/>
                <a:gd name="connsiteX124" fmla="*/ 1516134 w 2783085"/>
                <a:gd name="connsiteY124" fmla="*/ 2709565 h 2794000"/>
                <a:gd name="connsiteX125" fmla="*/ 1213694 w 2783085"/>
                <a:gd name="connsiteY125" fmla="*/ 2709565 h 2794000"/>
                <a:gd name="connsiteX126" fmla="*/ 1138643 w 2783085"/>
                <a:gd name="connsiteY126" fmla="*/ 2474972 h 2794000"/>
                <a:gd name="connsiteX127" fmla="*/ 1177115 w 2783085"/>
                <a:gd name="connsiteY127" fmla="*/ 2395954 h 2794000"/>
                <a:gd name="connsiteX128" fmla="*/ 1177115 w 2783085"/>
                <a:gd name="connsiteY128" fmla="*/ 2360315 h 2794000"/>
                <a:gd name="connsiteX129" fmla="*/ 1204444 w 2783085"/>
                <a:gd name="connsiteY129" fmla="*/ 2378028 h 2794000"/>
                <a:gd name="connsiteX130" fmla="*/ 1366900 w 2783085"/>
                <a:gd name="connsiteY130" fmla="*/ 2333051 h 2794000"/>
                <a:gd name="connsiteX131" fmla="*/ 1486207 w 2783085"/>
                <a:gd name="connsiteY131" fmla="*/ 1957258 h 2794000"/>
                <a:gd name="connsiteX132" fmla="*/ 1643544 w 2783085"/>
                <a:gd name="connsiteY132" fmla="*/ 2050180 h 2794000"/>
                <a:gd name="connsiteX133" fmla="*/ 1860587 w 2783085"/>
                <a:gd name="connsiteY133" fmla="*/ 2685199 h 2794000"/>
                <a:gd name="connsiteX134" fmla="*/ 1788772 w 2783085"/>
                <a:gd name="connsiteY134" fmla="*/ 2709565 h 279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2783085" h="2794000">
                  <a:moveTo>
                    <a:pt x="2780162" y="2158017"/>
                  </a:moveTo>
                  <a:cubicBezTo>
                    <a:pt x="2777968" y="2135359"/>
                    <a:pt x="2757821" y="2118688"/>
                    <a:pt x="2735120" y="2120909"/>
                  </a:cubicBezTo>
                  <a:cubicBezTo>
                    <a:pt x="2712462" y="2123103"/>
                    <a:pt x="2695856" y="2143223"/>
                    <a:pt x="2698050" y="2165886"/>
                  </a:cubicBezTo>
                  <a:cubicBezTo>
                    <a:pt x="2739404" y="2595393"/>
                    <a:pt x="2250661" y="2872102"/>
                    <a:pt x="1904521" y="2615196"/>
                  </a:cubicBezTo>
                  <a:cubicBezTo>
                    <a:pt x="1781951" y="2524195"/>
                    <a:pt x="1702377" y="2378410"/>
                    <a:pt x="1702377" y="2214317"/>
                  </a:cubicBezTo>
                  <a:cubicBezTo>
                    <a:pt x="1702377" y="1940183"/>
                    <a:pt x="1925198" y="1715293"/>
                    <a:pt x="2201357" y="1715293"/>
                  </a:cubicBezTo>
                  <a:cubicBezTo>
                    <a:pt x="2401772" y="1715293"/>
                    <a:pt x="2582088" y="1834519"/>
                    <a:pt x="2660664" y="2018950"/>
                  </a:cubicBezTo>
                  <a:cubicBezTo>
                    <a:pt x="2669575" y="2039905"/>
                    <a:pt x="2693832" y="2049624"/>
                    <a:pt x="2714787" y="2040713"/>
                  </a:cubicBezTo>
                  <a:cubicBezTo>
                    <a:pt x="2735720" y="2031763"/>
                    <a:pt x="2745461" y="2007567"/>
                    <a:pt x="2736550" y="1986612"/>
                  </a:cubicBezTo>
                  <a:cubicBezTo>
                    <a:pt x="2539714" y="1524597"/>
                    <a:pt x="1886830" y="1512554"/>
                    <a:pt x="1673940" y="1969558"/>
                  </a:cubicBezTo>
                  <a:cubicBezTo>
                    <a:pt x="1612805" y="1924581"/>
                    <a:pt x="1545831" y="1889345"/>
                    <a:pt x="1474889" y="1864532"/>
                  </a:cubicBezTo>
                  <a:lnTo>
                    <a:pt x="1330873" y="1714317"/>
                  </a:lnTo>
                  <a:cubicBezTo>
                    <a:pt x="1430464" y="1636892"/>
                    <a:pt x="1529776" y="1519970"/>
                    <a:pt x="1563097" y="1392843"/>
                  </a:cubicBezTo>
                  <a:cubicBezTo>
                    <a:pt x="1676860" y="1370180"/>
                    <a:pt x="1762873" y="1269569"/>
                    <a:pt x="1762873" y="1149236"/>
                  </a:cubicBezTo>
                  <a:cubicBezTo>
                    <a:pt x="1762873" y="1033383"/>
                    <a:pt x="1683195" y="935838"/>
                    <a:pt x="1575692" y="908509"/>
                  </a:cubicBezTo>
                  <a:lnTo>
                    <a:pt x="1575692" y="795658"/>
                  </a:lnTo>
                  <a:lnTo>
                    <a:pt x="1614726" y="795658"/>
                  </a:lnTo>
                  <a:cubicBezTo>
                    <a:pt x="1654267" y="795658"/>
                    <a:pt x="1686431" y="763554"/>
                    <a:pt x="1686431" y="724013"/>
                  </a:cubicBezTo>
                  <a:lnTo>
                    <a:pt x="1686431" y="290328"/>
                  </a:lnTo>
                  <a:cubicBezTo>
                    <a:pt x="1686431" y="215635"/>
                    <a:pt x="1646338" y="150151"/>
                    <a:pt x="1586567" y="114254"/>
                  </a:cubicBezTo>
                  <a:lnTo>
                    <a:pt x="1586567" y="73774"/>
                  </a:lnTo>
                  <a:cubicBezTo>
                    <a:pt x="1586567" y="33677"/>
                    <a:pt x="1549285" y="2342"/>
                    <a:pt x="1501618" y="2342"/>
                  </a:cubicBezTo>
                  <a:lnTo>
                    <a:pt x="627898" y="2342"/>
                  </a:lnTo>
                  <a:cubicBezTo>
                    <a:pt x="532591" y="2342"/>
                    <a:pt x="442464" y="28242"/>
                    <a:pt x="374124" y="75309"/>
                  </a:cubicBezTo>
                  <a:cubicBezTo>
                    <a:pt x="301051" y="125637"/>
                    <a:pt x="260784" y="194042"/>
                    <a:pt x="260784" y="267946"/>
                  </a:cubicBezTo>
                  <a:lnTo>
                    <a:pt x="260784" y="714932"/>
                  </a:lnTo>
                  <a:cubicBezTo>
                    <a:pt x="260784" y="775216"/>
                    <a:pt x="318573" y="823052"/>
                    <a:pt x="394310" y="827440"/>
                  </a:cubicBezTo>
                  <a:lnTo>
                    <a:pt x="394310" y="915096"/>
                  </a:lnTo>
                  <a:cubicBezTo>
                    <a:pt x="298024" y="949246"/>
                    <a:pt x="228894" y="1041312"/>
                    <a:pt x="228894" y="1149192"/>
                  </a:cubicBezTo>
                  <a:cubicBezTo>
                    <a:pt x="228894" y="1261214"/>
                    <a:pt x="303353" y="1356046"/>
                    <a:pt x="405416" y="1386955"/>
                  </a:cubicBezTo>
                  <a:cubicBezTo>
                    <a:pt x="412238" y="1414671"/>
                    <a:pt x="422129" y="1442382"/>
                    <a:pt x="435110" y="1469945"/>
                  </a:cubicBezTo>
                  <a:cubicBezTo>
                    <a:pt x="444830" y="1490556"/>
                    <a:pt x="469366" y="1499424"/>
                    <a:pt x="489979" y="1489743"/>
                  </a:cubicBezTo>
                  <a:cubicBezTo>
                    <a:pt x="510613" y="1480003"/>
                    <a:pt x="519460" y="1455424"/>
                    <a:pt x="509718" y="1434791"/>
                  </a:cubicBezTo>
                  <a:cubicBezTo>
                    <a:pt x="458814" y="1326911"/>
                    <a:pt x="483222" y="1294807"/>
                    <a:pt x="476784" y="983287"/>
                  </a:cubicBezTo>
                  <a:cubicBezTo>
                    <a:pt x="476784" y="846583"/>
                    <a:pt x="476784" y="977083"/>
                    <a:pt x="476784" y="827827"/>
                  </a:cubicBezTo>
                  <a:cubicBezTo>
                    <a:pt x="495543" y="825033"/>
                    <a:pt x="867604" y="858076"/>
                    <a:pt x="1240575" y="599631"/>
                  </a:cubicBezTo>
                  <a:cubicBezTo>
                    <a:pt x="1245416" y="708558"/>
                    <a:pt x="1335500" y="795658"/>
                    <a:pt x="1445640" y="795658"/>
                  </a:cubicBezTo>
                  <a:lnTo>
                    <a:pt x="1493198" y="795658"/>
                  </a:lnTo>
                  <a:cubicBezTo>
                    <a:pt x="1493198" y="1343195"/>
                    <a:pt x="1499190" y="1327249"/>
                    <a:pt x="1476488" y="1394715"/>
                  </a:cubicBezTo>
                  <a:cubicBezTo>
                    <a:pt x="1440908" y="1499806"/>
                    <a:pt x="1353574" y="1594322"/>
                    <a:pt x="1259997" y="1664990"/>
                  </a:cubicBezTo>
                  <a:cubicBezTo>
                    <a:pt x="1259931" y="1664990"/>
                    <a:pt x="1259931" y="1664990"/>
                    <a:pt x="1259931" y="1664990"/>
                  </a:cubicBezTo>
                  <a:cubicBezTo>
                    <a:pt x="1223206" y="1692980"/>
                    <a:pt x="1176690" y="1722950"/>
                    <a:pt x="1131860" y="1745820"/>
                  </a:cubicBezTo>
                  <a:cubicBezTo>
                    <a:pt x="1034316" y="1795916"/>
                    <a:pt x="985546" y="1793995"/>
                    <a:pt x="984990" y="1794104"/>
                  </a:cubicBezTo>
                  <a:cubicBezTo>
                    <a:pt x="903713" y="1794104"/>
                    <a:pt x="715380" y="1694682"/>
                    <a:pt x="595560" y="1560898"/>
                  </a:cubicBezTo>
                  <a:cubicBezTo>
                    <a:pt x="580340" y="1543888"/>
                    <a:pt x="554272" y="1542464"/>
                    <a:pt x="537323" y="1557705"/>
                  </a:cubicBezTo>
                  <a:cubicBezTo>
                    <a:pt x="520334" y="1572881"/>
                    <a:pt x="518906" y="1598950"/>
                    <a:pt x="534147" y="1615937"/>
                  </a:cubicBezTo>
                  <a:cubicBezTo>
                    <a:pt x="569491" y="1655353"/>
                    <a:pt x="609693" y="1691763"/>
                    <a:pt x="651603" y="1724036"/>
                  </a:cubicBezTo>
                  <a:lnTo>
                    <a:pt x="516113" y="1865362"/>
                  </a:lnTo>
                  <a:cubicBezTo>
                    <a:pt x="217128" y="1971114"/>
                    <a:pt x="2342" y="2256609"/>
                    <a:pt x="2342" y="2591382"/>
                  </a:cubicBezTo>
                  <a:cubicBezTo>
                    <a:pt x="2342" y="2702017"/>
                    <a:pt x="92362" y="2792037"/>
                    <a:pt x="202994" y="2792037"/>
                  </a:cubicBezTo>
                  <a:lnTo>
                    <a:pt x="1788772" y="2792037"/>
                  </a:lnTo>
                  <a:cubicBezTo>
                    <a:pt x="1845520" y="2792037"/>
                    <a:pt x="1896871" y="2768331"/>
                    <a:pt x="1933384" y="2730285"/>
                  </a:cubicBezTo>
                  <a:cubicBezTo>
                    <a:pt x="2336500" y="2940550"/>
                    <a:pt x="2824053" y="2621630"/>
                    <a:pt x="2780162" y="2158017"/>
                  </a:cubicBezTo>
                  <a:close/>
                  <a:moveTo>
                    <a:pt x="394310" y="1292761"/>
                  </a:moveTo>
                  <a:cubicBezTo>
                    <a:pt x="344750" y="1264111"/>
                    <a:pt x="311389" y="1210502"/>
                    <a:pt x="311389" y="1149192"/>
                  </a:cubicBezTo>
                  <a:cubicBezTo>
                    <a:pt x="311389" y="1087888"/>
                    <a:pt x="344750" y="1034256"/>
                    <a:pt x="394310" y="1005607"/>
                  </a:cubicBezTo>
                  <a:close/>
                  <a:moveTo>
                    <a:pt x="1680379" y="1149236"/>
                  </a:moveTo>
                  <a:cubicBezTo>
                    <a:pt x="1680379" y="1219135"/>
                    <a:pt x="1636936" y="1279075"/>
                    <a:pt x="1575632" y="1303440"/>
                  </a:cubicBezTo>
                  <a:cubicBezTo>
                    <a:pt x="1575692" y="1299964"/>
                    <a:pt x="1575692" y="1317017"/>
                    <a:pt x="1575692" y="995053"/>
                  </a:cubicBezTo>
                  <a:cubicBezTo>
                    <a:pt x="1637001" y="1019418"/>
                    <a:pt x="1680379" y="1079358"/>
                    <a:pt x="1680379" y="1149236"/>
                  </a:cubicBezTo>
                  <a:close/>
                  <a:moveTo>
                    <a:pt x="508077" y="745350"/>
                  </a:moveTo>
                  <a:cubicBezTo>
                    <a:pt x="399917" y="745350"/>
                    <a:pt x="402560" y="745628"/>
                    <a:pt x="394310" y="744755"/>
                  </a:cubicBezTo>
                  <a:cubicBezTo>
                    <a:pt x="362357" y="741388"/>
                    <a:pt x="343279" y="724569"/>
                    <a:pt x="343279" y="714932"/>
                  </a:cubicBezTo>
                  <a:lnTo>
                    <a:pt x="343279" y="267946"/>
                  </a:lnTo>
                  <a:cubicBezTo>
                    <a:pt x="343279" y="168675"/>
                    <a:pt x="473651" y="84816"/>
                    <a:pt x="627898" y="84816"/>
                  </a:cubicBezTo>
                  <a:cubicBezTo>
                    <a:pt x="1542971" y="84880"/>
                    <a:pt x="1501067" y="84709"/>
                    <a:pt x="1504090" y="84944"/>
                  </a:cubicBezTo>
                  <a:lnTo>
                    <a:pt x="1504090" y="128983"/>
                  </a:lnTo>
                  <a:cubicBezTo>
                    <a:pt x="1504090" y="322879"/>
                    <a:pt x="1083156" y="749595"/>
                    <a:pt x="508077" y="745350"/>
                  </a:cubicBezTo>
                  <a:close/>
                  <a:moveTo>
                    <a:pt x="1445640" y="713186"/>
                  </a:moveTo>
                  <a:cubicBezTo>
                    <a:pt x="1377896" y="713186"/>
                    <a:pt x="1322835" y="658146"/>
                    <a:pt x="1322835" y="590403"/>
                  </a:cubicBezTo>
                  <a:lnTo>
                    <a:pt x="1322835" y="537280"/>
                  </a:lnTo>
                  <a:cubicBezTo>
                    <a:pt x="1423539" y="453848"/>
                    <a:pt x="1534551" y="332983"/>
                    <a:pt x="1573198" y="209155"/>
                  </a:cubicBezTo>
                  <a:cubicBezTo>
                    <a:pt x="1592341" y="230813"/>
                    <a:pt x="1603937" y="259249"/>
                    <a:pt x="1603937" y="290328"/>
                  </a:cubicBezTo>
                  <a:lnTo>
                    <a:pt x="1603937" y="713186"/>
                  </a:lnTo>
                  <a:close/>
                  <a:moveTo>
                    <a:pt x="1273574" y="1773705"/>
                  </a:moveTo>
                  <a:cubicBezTo>
                    <a:pt x="1274578" y="1774748"/>
                    <a:pt x="1411473" y="1918142"/>
                    <a:pt x="1412046" y="1918142"/>
                  </a:cubicBezTo>
                  <a:cubicBezTo>
                    <a:pt x="1410873" y="1921727"/>
                    <a:pt x="1291500" y="2297963"/>
                    <a:pt x="1289863" y="2303185"/>
                  </a:cubicBezTo>
                  <a:cubicBezTo>
                    <a:pt x="1281929" y="2313630"/>
                    <a:pt x="1263173" y="2317701"/>
                    <a:pt x="1249274" y="2308789"/>
                  </a:cubicBezTo>
                  <a:cubicBezTo>
                    <a:pt x="1220390" y="2290094"/>
                    <a:pt x="1047025" y="2177760"/>
                    <a:pt x="1038665" y="2172364"/>
                  </a:cubicBezTo>
                  <a:cubicBezTo>
                    <a:pt x="1047025" y="2158192"/>
                    <a:pt x="1272979" y="1774639"/>
                    <a:pt x="1273574" y="1773705"/>
                  </a:cubicBezTo>
                  <a:close/>
                  <a:moveTo>
                    <a:pt x="1094643" y="2306874"/>
                  </a:moveTo>
                  <a:lnTo>
                    <a:pt x="1094643" y="2395954"/>
                  </a:lnTo>
                  <a:cubicBezTo>
                    <a:pt x="1094643" y="2405291"/>
                    <a:pt x="1086714" y="2413990"/>
                    <a:pt x="1076608" y="2413990"/>
                  </a:cubicBezTo>
                  <a:lnTo>
                    <a:pt x="915156" y="2413990"/>
                  </a:lnTo>
                  <a:cubicBezTo>
                    <a:pt x="904990" y="2413990"/>
                    <a:pt x="897126" y="2405291"/>
                    <a:pt x="897126" y="2395954"/>
                  </a:cubicBezTo>
                  <a:lnTo>
                    <a:pt x="897126" y="2306874"/>
                  </a:lnTo>
                  <a:lnTo>
                    <a:pt x="995882" y="2242923"/>
                  </a:lnTo>
                  <a:close/>
                  <a:moveTo>
                    <a:pt x="1144013" y="1831108"/>
                  </a:moveTo>
                  <a:cubicBezTo>
                    <a:pt x="1110311" y="1888194"/>
                    <a:pt x="1108008" y="1892030"/>
                    <a:pt x="995882" y="2082453"/>
                  </a:cubicBezTo>
                  <a:cubicBezTo>
                    <a:pt x="879860" y="1885444"/>
                    <a:pt x="883822" y="1892309"/>
                    <a:pt x="855429" y="1844134"/>
                  </a:cubicBezTo>
                  <a:cubicBezTo>
                    <a:pt x="963227" y="1888025"/>
                    <a:pt x="1018545" y="1890497"/>
                    <a:pt x="1144013" y="1831108"/>
                  </a:cubicBezTo>
                  <a:close/>
                  <a:moveTo>
                    <a:pt x="718196" y="1773705"/>
                  </a:moveTo>
                  <a:cubicBezTo>
                    <a:pt x="735352" y="1802841"/>
                    <a:pt x="791478" y="1898088"/>
                    <a:pt x="794998" y="1904074"/>
                  </a:cubicBezTo>
                  <a:cubicBezTo>
                    <a:pt x="794998" y="1904139"/>
                    <a:pt x="794998" y="1904139"/>
                    <a:pt x="795063" y="1904183"/>
                  </a:cubicBezTo>
                  <a:cubicBezTo>
                    <a:pt x="795123" y="1904287"/>
                    <a:pt x="795167" y="1904352"/>
                    <a:pt x="795167" y="1904352"/>
                  </a:cubicBezTo>
                  <a:cubicBezTo>
                    <a:pt x="795167" y="1904418"/>
                    <a:pt x="795167" y="1904418"/>
                    <a:pt x="795232" y="1904461"/>
                  </a:cubicBezTo>
                  <a:cubicBezTo>
                    <a:pt x="795232" y="1904521"/>
                    <a:pt x="795276" y="1904521"/>
                    <a:pt x="795276" y="1904565"/>
                  </a:cubicBezTo>
                  <a:cubicBezTo>
                    <a:pt x="983156" y="2223398"/>
                    <a:pt x="804438" y="1920150"/>
                    <a:pt x="953104" y="2172364"/>
                  </a:cubicBezTo>
                  <a:cubicBezTo>
                    <a:pt x="720880" y="2322754"/>
                    <a:pt x="734075" y="2316997"/>
                    <a:pt x="717044" y="2312647"/>
                  </a:cubicBezTo>
                  <a:cubicBezTo>
                    <a:pt x="710648" y="2311049"/>
                    <a:pt x="705317" y="2307703"/>
                    <a:pt x="701906" y="2303185"/>
                  </a:cubicBezTo>
                  <a:cubicBezTo>
                    <a:pt x="702419" y="2304806"/>
                    <a:pt x="582430" y="1926693"/>
                    <a:pt x="579723" y="1918142"/>
                  </a:cubicBezTo>
                  <a:cubicBezTo>
                    <a:pt x="631374" y="1864254"/>
                    <a:pt x="673022" y="1820811"/>
                    <a:pt x="718196" y="1773705"/>
                  </a:cubicBezTo>
                  <a:close/>
                  <a:moveTo>
                    <a:pt x="784231" y="2709565"/>
                  </a:moveTo>
                  <a:lnTo>
                    <a:pt x="475569" y="2709565"/>
                  </a:lnTo>
                  <a:lnTo>
                    <a:pt x="475569" y="2437630"/>
                  </a:lnTo>
                  <a:cubicBezTo>
                    <a:pt x="475569" y="2414863"/>
                    <a:pt x="457109" y="2396402"/>
                    <a:pt x="434343" y="2396402"/>
                  </a:cubicBezTo>
                  <a:cubicBezTo>
                    <a:pt x="411577" y="2396402"/>
                    <a:pt x="393096" y="2414863"/>
                    <a:pt x="393096" y="2437630"/>
                  </a:cubicBezTo>
                  <a:lnTo>
                    <a:pt x="393096" y="2709565"/>
                  </a:lnTo>
                  <a:lnTo>
                    <a:pt x="202994" y="2709565"/>
                  </a:lnTo>
                  <a:cubicBezTo>
                    <a:pt x="137830" y="2709565"/>
                    <a:pt x="84816" y="2656549"/>
                    <a:pt x="84816" y="2591382"/>
                  </a:cubicBezTo>
                  <a:cubicBezTo>
                    <a:pt x="84816" y="2306808"/>
                    <a:pt x="258652" y="2062050"/>
                    <a:pt x="505711" y="1957793"/>
                  </a:cubicBezTo>
                  <a:cubicBezTo>
                    <a:pt x="632182" y="2355152"/>
                    <a:pt x="624165" y="2333220"/>
                    <a:pt x="628002" y="2340358"/>
                  </a:cubicBezTo>
                  <a:cubicBezTo>
                    <a:pt x="658425" y="2395889"/>
                    <a:pt x="733415" y="2412942"/>
                    <a:pt x="787303" y="2378028"/>
                  </a:cubicBezTo>
                  <a:lnTo>
                    <a:pt x="814632" y="2360315"/>
                  </a:lnTo>
                  <a:cubicBezTo>
                    <a:pt x="817377" y="2376980"/>
                    <a:pt x="801393" y="2437477"/>
                    <a:pt x="856155" y="2477232"/>
                  </a:cubicBezTo>
                  <a:close/>
                  <a:moveTo>
                    <a:pt x="870501" y="2709565"/>
                  </a:moveTo>
                  <a:lnTo>
                    <a:pt x="936537" y="2496462"/>
                  </a:lnTo>
                  <a:lnTo>
                    <a:pt x="1058894" y="2496462"/>
                  </a:lnTo>
                  <a:lnTo>
                    <a:pt x="1127085" y="2709565"/>
                  </a:lnTo>
                  <a:close/>
                  <a:moveTo>
                    <a:pt x="1788772" y="2709565"/>
                  </a:moveTo>
                  <a:lnTo>
                    <a:pt x="1598611" y="2709565"/>
                  </a:lnTo>
                  <a:lnTo>
                    <a:pt x="1598611" y="2437630"/>
                  </a:lnTo>
                  <a:cubicBezTo>
                    <a:pt x="1598611" y="2414863"/>
                    <a:pt x="1580194" y="2396402"/>
                    <a:pt x="1557361" y="2396402"/>
                  </a:cubicBezTo>
                  <a:cubicBezTo>
                    <a:pt x="1534617" y="2396402"/>
                    <a:pt x="1516134" y="2414863"/>
                    <a:pt x="1516134" y="2437630"/>
                  </a:cubicBezTo>
                  <a:lnTo>
                    <a:pt x="1516134" y="2709565"/>
                  </a:lnTo>
                  <a:lnTo>
                    <a:pt x="1213694" y="2709565"/>
                  </a:lnTo>
                  <a:lnTo>
                    <a:pt x="1138643" y="2474972"/>
                  </a:lnTo>
                  <a:cubicBezTo>
                    <a:pt x="1162071" y="2456555"/>
                    <a:pt x="1177115" y="2428014"/>
                    <a:pt x="1177115" y="2395954"/>
                  </a:cubicBezTo>
                  <a:lnTo>
                    <a:pt x="1177115" y="2360315"/>
                  </a:lnTo>
                  <a:lnTo>
                    <a:pt x="1204444" y="2378028"/>
                  </a:lnTo>
                  <a:cubicBezTo>
                    <a:pt x="1267522" y="2418890"/>
                    <a:pt x="1350120" y="2384402"/>
                    <a:pt x="1366900" y="2333051"/>
                  </a:cubicBezTo>
                  <a:lnTo>
                    <a:pt x="1486207" y="1957258"/>
                  </a:lnTo>
                  <a:cubicBezTo>
                    <a:pt x="1542251" y="1980794"/>
                    <a:pt x="1595091" y="2011916"/>
                    <a:pt x="1643544" y="2050180"/>
                  </a:cubicBezTo>
                  <a:cubicBezTo>
                    <a:pt x="1575632" y="2279845"/>
                    <a:pt x="1655653" y="2536473"/>
                    <a:pt x="1860587" y="2685199"/>
                  </a:cubicBezTo>
                  <a:cubicBezTo>
                    <a:pt x="1840680" y="2700419"/>
                    <a:pt x="1815763" y="2709565"/>
                    <a:pt x="1788772" y="2709565"/>
                  </a:cubicBezTo>
                  <a:close/>
                </a:path>
              </a:pathLst>
            </a:custGeom>
            <a:grpFill/>
            <a:ln w="545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Sailec"/>
                <a:ea typeface="+mn-ea"/>
                <a:cs typeface="+mn-cs"/>
              </a:endParaRP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A82F09F5-1343-8447-AA4F-202133BC2A93}"/>
                </a:ext>
              </a:extLst>
            </p:cNvPr>
            <p:cNvSpPr/>
            <p:nvPr/>
          </p:nvSpPr>
          <p:spPr>
            <a:xfrm>
              <a:off x="3050322" y="3825299"/>
              <a:ext cx="834926" cy="834926"/>
            </a:xfrm>
            <a:custGeom>
              <a:avLst/>
              <a:gdLst>
                <a:gd name="connsiteX0" fmla="*/ 568886 w 834925"/>
                <a:gd name="connsiteY0" fmla="*/ 807145 h 834925"/>
                <a:gd name="connsiteX1" fmla="*/ 713219 w 834925"/>
                <a:gd name="connsiteY1" fmla="*/ 713202 h 834925"/>
                <a:gd name="connsiteX2" fmla="*/ 418693 w 834925"/>
                <a:gd name="connsiteY2" fmla="*/ 2342 h 834925"/>
                <a:gd name="connsiteX3" fmla="*/ 124182 w 834925"/>
                <a:gd name="connsiteY3" fmla="*/ 713202 h 834925"/>
                <a:gd name="connsiteX4" fmla="*/ 392259 w 834925"/>
                <a:gd name="connsiteY4" fmla="*/ 834070 h 834925"/>
                <a:gd name="connsiteX5" fmla="*/ 433356 w 834925"/>
                <a:gd name="connsiteY5" fmla="*/ 795724 h 834925"/>
                <a:gd name="connsiteX6" fmla="*/ 395113 w 834925"/>
                <a:gd name="connsiteY6" fmla="*/ 751702 h 834925"/>
                <a:gd name="connsiteX7" fmla="*/ 182507 w 834925"/>
                <a:gd name="connsiteY7" fmla="*/ 654861 h 834925"/>
                <a:gd name="connsiteX8" fmla="*/ 418693 w 834925"/>
                <a:gd name="connsiteY8" fmla="*/ 84814 h 834925"/>
                <a:gd name="connsiteX9" fmla="*/ 654900 w 834925"/>
                <a:gd name="connsiteY9" fmla="*/ 654861 h 834925"/>
                <a:gd name="connsiteX10" fmla="*/ 539260 w 834925"/>
                <a:gd name="connsiteY10" fmla="*/ 730174 h 834925"/>
                <a:gd name="connsiteX11" fmla="*/ 515598 w 834925"/>
                <a:gd name="connsiteY11" fmla="*/ 783484 h 834925"/>
                <a:gd name="connsiteX12" fmla="*/ 568886 w 834925"/>
                <a:gd name="connsiteY12" fmla="*/ 807145 h 83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34925" h="834925">
                  <a:moveTo>
                    <a:pt x="568886" y="807145"/>
                  </a:moveTo>
                  <a:cubicBezTo>
                    <a:pt x="623244" y="786212"/>
                    <a:pt x="671806" y="754599"/>
                    <a:pt x="713219" y="713202"/>
                  </a:cubicBezTo>
                  <a:cubicBezTo>
                    <a:pt x="972046" y="454359"/>
                    <a:pt x="792499" y="2342"/>
                    <a:pt x="418693" y="2342"/>
                  </a:cubicBezTo>
                  <a:cubicBezTo>
                    <a:pt x="46037" y="2342"/>
                    <a:pt x="-135218" y="453802"/>
                    <a:pt x="124182" y="713202"/>
                  </a:cubicBezTo>
                  <a:cubicBezTo>
                    <a:pt x="203991" y="792995"/>
                    <a:pt x="316395" y="834070"/>
                    <a:pt x="392259" y="834070"/>
                  </a:cubicBezTo>
                  <a:cubicBezTo>
                    <a:pt x="413727" y="834070"/>
                    <a:pt x="431844" y="817464"/>
                    <a:pt x="433356" y="795724"/>
                  </a:cubicBezTo>
                  <a:cubicBezTo>
                    <a:pt x="434955" y="772995"/>
                    <a:pt x="417841" y="753279"/>
                    <a:pt x="395113" y="751702"/>
                  </a:cubicBezTo>
                  <a:cubicBezTo>
                    <a:pt x="314818" y="746076"/>
                    <a:pt x="239314" y="711669"/>
                    <a:pt x="182507" y="654861"/>
                  </a:cubicBezTo>
                  <a:cubicBezTo>
                    <a:pt x="-24757" y="447620"/>
                    <a:pt x="118387" y="84814"/>
                    <a:pt x="418693" y="84814"/>
                  </a:cubicBezTo>
                  <a:cubicBezTo>
                    <a:pt x="718191" y="84814"/>
                    <a:pt x="862546" y="447216"/>
                    <a:pt x="654900" y="654861"/>
                  </a:cubicBezTo>
                  <a:cubicBezTo>
                    <a:pt x="621689" y="688073"/>
                    <a:pt x="582785" y="713415"/>
                    <a:pt x="539260" y="730174"/>
                  </a:cubicBezTo>
                  <a:cubicBezTo>
                    <a:pt x="518005" y="738359"/>
                    <a:pt x="507413" y="762234"/>
                    <a:pt x="515598" y="783484"/>
                  </a:cubicBezTo>
                  <a:cubicBezTo>
                    <a:pt x="523784" y="804739"/>
                    <a:pt x="547659" y="815331"/>
                    <a:pt x="568886" y="807145"/>
                  </a:cubicBezTo>
                  <a:close/>
                </a:path>
              </a:pathLst>
            </a:custGeom>
            <a:grpFill/>
            <a:ln w="545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Sailec"/>
                <a:ea typeface="+mn-ea"/>
                <a:cs typeface="+mn-cs"/>
              </a:endParaRPr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D63FF86B-A384-4AEB-2FED-D2596003BC10}"/>
                </a:ext>
              </a:extLst>
            </p:cNvPr>
            <p:cNvSpPr/>
            <p:nvPr/>
          </p:nvSpPr>
          <p:spPr>
            <a:xfrm>
              <a:off x="3213396" y="4026622"/>
              <a:ext cx="436563" cy="474762"/>
            </a:xfrm>
            <a:custGeom>
              <a:avLst/>
              <a:gdLst>
                <a:gd name="connsiteX0" fmla="*/ 417174 w 436562"/>
                <a:gd name="connsiteY0" fmla="*/ 8491 h 474761"/>
                <a:gd name="connsiteX1" fmla="*/ 360410 w 436562"/>
                <a:gd name="connsiteY1" fmla="*/ 21942 h 474761"/>
                <a:gd name="connsiteX2" fmla="*/ 150653 w 436562"/>
                <a:gd name="connsiteY2" fmla="*/ 362008 h 474761"/>
                <a:gd name="connsiteX3" fmla="*/ 76857 w 436562"/>
                <a:gd name="connsiteY3" fmla="*/ 261178 h 474761"/>
                <a:gd name="connsiteX4" fmla="*/ 19236 w 436562"/>
                <a:gd name="connsiteY4" fmla="*/ 252245 h 474761"/>
                <a:gd name="connsiteX5" fmla="*/ 10309 w 436562"/>
                <a:gd name="connsiteY5" fmla="*/ 309888 h 474761"/>
                <a:gd name="connsiteX6" fmla="*/ 120279 w 436562"/>
                <a:gd name="connsiteY6" fmla="*/ 460191 h 474761"/>
                <a:gd name="connsiteX7" fmla="*/ 153556 w 436562"/>
                <a:gd name="connsiteY7" fmla="*/ 477075 h 474761"/>
                <a:gd name="connsiteX8" fmla="*/ 188661 w 436562"/>
                <a:gd name="connsiteY8" fmla="*/ 457484 h 474761"/>
                <a:gd name="connsiteX9" fmla="*/ 430626 w 436562"/>
                <a:gd name="connsiteY9" fmla="*/ 65238 h 474761"/>
                <a:gd name="connsiteX10" fmla="*/ 417174 w 436562"/>
                <a:gd name="connsiteY10" fmla="*/ 8491 h 47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6562" h="474761">
                  <a:moveTo>
                    <a:pt x="417174" y="8491"/>
                  </a:moveTo>
                  <a:cubicBezTo>
                    <a:pt x="397780" y="-3466"/>
                    <a:pt x="372366" y="2542"/>
                    <a:pt x="360410" y="21942"/>
                  </a:cubicBezTo>
                  <a:lnTo>
                    <a:pt x="150653" y="362008"/>
                  </a:lnTo>
                  <a:lnTo>
                    <a:pt x="76857" y="261178"/>
                  </a:lnTo>
                  <a:cubicBezTo>
                    <a:pt x="63406" y="242805"/>
                    <a:pt x="37616" y="238816"/>
                    <a:pt x="19236" y="252245"/>
                  </a:cubicBezTo>
                  <a:cubicBezTo>
                    <a:pt x="841" y="265697"/>
                    <a:pt x="-3143" y="291514"/>
                    <a:pt x="10309" y="309888"/>
                  </a:cubicBezTo>
                  <a:lnTo>
                    <a:pt x="120279" y="460191"/>
                  </a:lnTo>
                  <a:cubicBezTo>
                    <a:pt x="128060" y="470827"/>
                    <a:pt x="140443" y="477075"/>
                    <a:pt x="153556" y="477075"/>
                  </a:cubicBezTo>
                  <a:cubicBezTo>
                    <a:pt x="167880" y="477075"/>
                    <a:pt x="181157" y="469675"/>
                    <a:pt x="188661" y="457484"/>
                  </a:cubicBezTo>
                  <a:lnTo>
                    <a:pt x="430626" y="65238"/>
                  </a:lnTo>
                  <a:cubicBezTo>
                    <a:pt x="442582" y="45860"/>
                    <a:pt x="436552" y="20452"/>
                    <a:pt x="417174" y="8491"/>
                  </a:cubicBezTo>
                  <a:close/>
                </a:path>
              </a:pathLst>
            </a:custGeom>
            <a:grpFill/>
            <a:ln w="545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Sailec"/>
                <a:ea typeface="+mn-ea"/>
                <a:cs typeface="+mn-cs"/>
              </a:endParaRPr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B1965F72-1271-D586-554B-AD126729EAFE}"/>
                </a:ext>
              </a:extLst>
            </p:cNvPr>
            <p:cNvSpPr/>
            <p:nvPr/>
          </p:nvSpPr>
          <p:spPr>
            <a:xfrm>
              <a:off x="2477667" y="3112666"/>
              <a:ext cx="130969" cy="130969"/>
            </a:xfrm>
            <a:custGeom>
              <a:avLst/>
              <a:gdLst>
                <a:gd name="connsiteX0" fmla="*/ 2342 w 130968"/>
                <a:gd name="connsiteY0" fmla="*/ 67401 h 130968"/>
                <a:gd name="connsiteX1" fmla="*/ 67445 w 130968"/>
                <a:gd name="connsiteY1" fmla="*/ 132503 h 130968"/>
                <a:gd name="connsiteX2" fmla="*/ 132503 w 130968"/>
                <a:gd name="connsiteY2" fmla="*/ 67401 h 130968"/>
                <a:gd name="connsiteX3" fmla="*/ 67445 w 130968"/>
                <a:gd name="connsiteY3" fmla="*/ 2342 h 130968"/>
                <a:gd name="connsiteX4" fmla="*/ 2342 w 130968"/>
                <a:gd name="connsiteY4" fmla="*/ 67401 h 13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68" h="130968">
                  <a:moveTo>
                    <a:pt x="2342" y="67401"/>
                  </a:moveTo>
                  <a:cubicBezTo>
                    <a:pt x="2342" y="103363"/>
                    <a:pt x="31461" y="132503"/>
                    <a:pt x="67445" y="132503"/>
                  </a:cubicBezTo>
                  <a:cubicBezTo>
                    <a:pt x="103363" y="132503"/>
                    <a:pt x="132503" y="103363"/>
                    <a:pt x="132503" y="67401"/>
                  </a:cubicBezTo>
                  <a:cubicBezTo>
                    <a:pt x="132503" y="31483"/>
                    <a:pt x="103363" y="2342"/>
                    <a:pt x="67445" y="2342"/>
                  </a:cubicBezTo>
                  <a:cubicBezTo>
                    <a:pt x="31548" y="2342"/>
                    <a:pt x="2342" y="31461"/>
                    <a:pt x="2342" y="67401"/>
                  </a:cubicBezTo>
                  <a:close/>
                </a:path>
              </a:pathLst>
            </a:custGeom>
            <a:grpFill/>
            <a:ln w="545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Sailec"/>
                <a:ea typeface="+mn-ea"/>
                <a:cs typeface="+mn-cs"/>
              </a:endParaRPr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FD9D3362-F612-48DE-0559-4E8449847657}"/>
                </a:ext>
              </a:extLst>
            </p:cNvPr>
            <p:cNvSpPr/>
            <p:nvPr/>
          </p:nvSpPr>
          <p:spPr>
            <a:xfrm>
              <a:off x="2413810" y="2908198"/>
              <a:ext cx="300137" cy="114598"/>
            </a:xfrm>
            <a:custGeom>
              <a:avLst/>
              <a:gdLst>
                <a:gd name="connsiteX0" fmla="*/ 235733 w 300136"/>
                <a:gd name="connsiteY0" fmla="*/ 106449 h 114597"/>
                <a:gd name="connsiteX1" fmla="*/ 257665 w 300136"/>
                <a:gd name="connsiteY1" fmla="*/ 112779 h 114597"/>
                <a:gd name="connsiteX2" fmla="*/ 279668 w 300136"/>
                <a:gd name="connsiteY2" fmla="*/ 36616 h 114597"/>
                <a:gd name="connsiteX3" fmla="*/ 35144 w 300136"/>
                <a:gd name="connsiteY3" fmla="*/ 11977 h 114597"/>
                <a:gd name="connsiteX4" fmla="*/ 3193 w 300136"/>
                <a:gd name="connsiteY4" fmla="*/ 60709 h 114597"/>
                <a:gd name="connsiteX5" fmla="*/ 51962 w 300136"/>
                <a:gd name="connsiteY5" fmla="*/ 92703 h 114597"/>
                <a:gd name="connsiteX6" fmla="*/ 196743 w 300136"/>
                <a:gd name="connsiteY6" fmla="*/ 91273 h 114597"/>
                <a:gd name="connsiteX7" fmla="*/ 235733 w 300136"/>
                <a:gd name="connsiteY7" fmla="*/ 106449 h 11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136" h="114597">
                  <a:moveTo>
                    <a:pt x="235733" y="106449"/>
                  </a:moveTo>
                  <a:cubicBezTo>
                    <a:pt x="242554" y="110733"/>
                    <a:pt x="250140" y="112779"/>
                    <a:pt x="257665" y="112779"/>
                  </a:cubicBezTo>
                  <a:cubicBezTo>
                    <a:pt x="297720" y="112779"/>
                    <a:pt x="315329" y="60321"/>
                    <a:pt x="279668" y="36616"/>
                  </a:cubicBezTo>
                  <a:cubicBezTo>
                    <a:pt x="191864" y="-18593"/>
                    <a:pt x="50920" y="8670"/>
                    <a:pt x="35144" y="11977"/>
                  </a:cubicBezTo>
                  <a:cubicBezTo>
                    <a:pt x="12868" y="16599"/>
                    <a:pt x="-1369" y="38427"/>
                    <a:pt x="3193" y="60709"/>
                  </a:cubicBezTo>
                  <a:cubicBezTo>
                    <a:pt x="7815" y="82984"/>
                    <a:pt x="29643" y="97325"/>
                    <a:pt x="51962" y="92703"/>
                  </a:cubicBezTo>
                  <a:cubicBezTo>
                    <a:pt x="78456" y="87268"/>
                    <a:pt x="144841" y="79230"/>
                    <a:pt x="196743" y="91273"/>
                  </a:cubicBezTo>
                  <a:cubicBezTo>
                    <a:pt x="211258" y="94580"/>
                    <a:pt x="224688" y="99459"/>
                    <a:pt x="235733" y="106449"/>
                  </a:cubicBezTo>
                  <a:close/>
                </a:path>
              </a:pathLst>
            </a:custGeom>
            <a:grpFill/>
            <a:ln w="545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Sailec"/>
                <a:ea typeface="+mn-ea"/>
                <a:cs typeface="+mn-cs"/>
              </a:endParaRPr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D4F2E806-8A18-E1BC-700D-D802B3A4FBE5}"/>
                </a:ext>
              </a:extLst>
            </p:cNvPr>
            <p:cNvSpPr/>
            <p:nvPr/>
          </p:nvSpPr>
          <p:spPr>
            <a:xfrm>
              <a:off x="1914529" y="3112666"/>
              <a:ext cx="130969" cy="130969"/>
            </a:xfrm>
            <a:custGeom>
              <a:avLst/>
              <a:gdLst>
                <a:gd name="connsiteX0" fmla="*/ 67401 w 130968"/>
                <a:gd name="connsiteY0" fmla="*/ 2342 h 130968"/>
                <a:gd name="connsiteX1" fmla="*/ 2342 w 130968"/>
                <a:gd name="connsiteY1" fmla="*/ 67401 h 130968"/>
                <a:gd name="connsiteX2" fmla="*/ 69769 w 130968"/>
                <a:gd name="connsiteY2" fmla="*/ 132438 h 130968"/>
                <a:gd name="connsiteX3" fmla="*/ 132503 w 130968"/>
                <a:gd name="connsiteY3" fmla="*/ 67401 h 130968"/>
                <a:gd name="connsiteX4" fmla="*/ 70468 w 130968"/>
                <a:gd name="connsiteY4" fmla="*/ 2446 h 130968"/>
                <a:gd name="connsiteX5" fmla="*/ 67401 w 130968"/>
                <a:gd name="connsiteY5" fmla="*/ 2342 h 13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968" h="130968">
                  <a:moveTo>
                    <a:pt x="67401" y="2342"/>
                  </a:moveTo>
                  <a:cubicBezTo>
                    <a:pt x="31483" y="2342"/>
                    <a:pt x="2342" y="31483"/>
                    <a:pt x="2342" y="67401"/>
                  </a:cubicBezTo>
                  <a:cubicBezTo>
                    <a:pt x="2342" y="105791"/>
                    <a:pt x="35701" y="134888"/>
                    <a:pt x="69769" y="132438"/>
                  </a:cubicBezTo>
                  <a:cubicBezTo>
                    <a:pt x="104618" y="131243"/>
                    <a:pt x="132503" y="102593"/>
                    <a:pt x="132503" y="67401"/>
                  </a:cubicBezTo>
                  <a:cubicBezTo>
                    <a:pt x="132503" y="32525"/>
                    <a:pt x="105005" y="4045"/>
                    <a:pt x="70468" y="2446"/>
                  </a:cubicBezTo>
                  <a:cubicBezTo>
                    <a:pt x="69425" y="2342"/>
                    <a:pt x="68443" y="2342"/>
                    <a:pt x="67401" y="2342"/>
                  </a:cubicBezTo>
                  <a:close/>
                </a:path>
              </a:pathLst>
            </a:custGeom>
            <a:grpFill/>
            <a:ln w="545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Sailec"/>
                <a:ea typeface="+mn-ea"/>
                <a:cs typeface="+mn-cs"/>
              </a:endParaRPr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B5B5949C-C765-7542-C9DB-7AAB9A80A663}"/>
                </a:ext>
              </a:extLst>
            </p:cNvPr>
            <p:cNvSpPr/>
            <p:nvPr/>
          </p:nvSpPr>
          <p:spPr>
            <a:xfrm>
              <a:off x="1811949" y="2908198"/>
              <a:ext cx="300137" cy="114598"/>
            </a:xfrm>
            <a:custGeom>
              <a:avLst/>
              <a:gdLst>
                <a:gd name="connsiteX0" fmla="*/ 266161 w 300136"/>
                <a:gd name="connsiteY0" fmla="*/ 11977 h 114597"/>
                <a:gd name="connsiteX1" fmla="*/ 21615 w 300136"/>
                <a:gd name="connsiteY1" fmla="*/ 36616 h 114597"/>
                <a:gd name="connsiteX2" fmla="*/ 43617 w 300136"/>
                <a:gd name="connsiteY2" fmla="*/ 112779 h 114597"/>
                <a:gd name="connsiteX3" fmla="*/ 104600 w 300136"/>
                <a:gd name="connsiteY3" fmla="*/ 91230 h 114597"/>
                <a:gd name="connsiteX4" fmla="*/ 249320 w 300136"/>
                <a:gd name="connsiteY4" fmla="*/ 92703 h 114597"/>
                <a:gd name="connsiteX5" fmla="*/ 298095 w 300136"/>
                <a:gd name="connsiteY5" fmla="*/ 60747 h 114597"/>
                <a:gd name="connsiteX6" fmla="*/ 266161 w 300136"/>
                <a:gd name="connsiteY6" fmla="*/ 11977 h 11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0136" h="114597">
                  <a:moveTo>
                    <a:pt x="266161" y="11977"/>
                  </a:moveTo>
                  <a:cubicBezTo>
                    <a:pt x="250362" y="8670"/>
                    <a:pt x="109375" y="-18593"/>
                    <a:pt x="21615" y="36616"/>
                  </a:cubicBezTo>
                  <a:cubicBezTo>
                    <a:pt x="-14088" y="60343"/>
                    <a:pt x="3626" y="112779"/>
                    <a:pt x="43617" y="112779"/>
                  </a:cubicBezTo>
                  <a:cubicBezTo>
                    <a:pt x="65571" y="112779"/>
                    <a:pt x="64463" y="100463"/>
                    <a:pt x="104600" y="91230"/>
                  </a:cubicBezTo>
                  <a:cubicBezTo>
                    <a:pt x="156507" y="79230"/>
                    <a:pt x="222761" y="87268"/>
                    <a:pt x="249320" y="92703"/>
                  </a:cubicBezTo>
                  <a:cubicBezTo>
                    <a:pt x="271530" y="97325"/>
                    <a:pt x="293424" y="83088"/>
                    <a:pt x="298095" y="60747"/>
                  </a:cubicBezTo>
                  <a:cubicBezTo>
                    <a:pt x="302717" y="38493"/>
                    <a:pt x="288414" y="16599"/>
                    <a:pt x="266161" y="11977"/>
                  </a:cubicBezTo>
                  <a:close/>
                </a:path>
              </a:pathLst>
            </a:custGeom>
            <a:grpFill/>
            <a:ln w="545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Sailec"/>
                <a:ea typeface="+mn-ea"/>
                <a:cs typeface="+mn-cs"/>
              </a:endParaRPr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EB8193DA-A8F1-2FBA-EFC7-81271C459AF8}"/>
                </a:ext>
              </a:extLst>
            </p:cNvPr>
            <p:cNvSpPr/>
            <p:nvPr/>
          </p:nvSpPr>
          <p:spPr>
            <a:xfrm>
              <a:off x="2094573" y="3394216"/>
              <a:ext cx="338336" cy="207367"/>
            </a:xfrm>
            <a:custGeom>
              <a:avLst/>
              <a:gdLst>
                <a:gd name="connsiteX0" fmla="*/ 252913 w 338335"/>
                <a:gd name="connsiteY0" fmla="*/ 43565 h 207367"/>
                <a:gd name="connsiteX1" fmla="*/ 221131 w 338335"/>
                <a:gd name="connsiteY1" fmla="*/ 109284 h 207367"/>
                <a:gd name="connsiteX2" fmla="*/ 84984 w 338335"/>
                <a:gd name="connsiteY2" fmla="*/ 43565 h 207367"/>
                <a:gd name="connsiteX3" fmla="*/ 43734 w 338335"/>
                <a:gd name="connsiteY3" fmla="*/ 2342 h 207367"/>
                <a:gd name="connsiteX4" fmla="*/ 168951 w 338335"/>
                <a:gd name="connsiteY4" fmla="*/ 210026 h 207367"/>
                <a:gd name="connsiteX5" fmla="*/ 331827 w 338335"/>
                <a:gd name="connsiteY5" fmla="*/ 26812 h 207367"/>
                <a:gd name="connsiteX6" fmla="*/ 252913 w 338335"/>
                <a:gd name="connsiteY6" fmla="*/ 43565 h 20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335" h="207367">
                  <a:moveTo>
                    <a:pt x="252913" y="43565"/>
                  </a:moveTo>
                  <a:cubicBezTo>
                    <a:pt x="252913" y="70190"/>
                    <a:pt x="240487" y="93895"/>
                    <a:pt x="221131" y="109284"/>
                  </a:cubicBezTo>
                  <a:cubicBezTo>
                    <a:pt x="166943" y="152645"/>
                    <a:pt x="84984" y="114124"/>
                    <a:pt x="84984" y="43565"/>
                  </a:cubicBezTo>
                  <a:cubicBezTo>
                    <a:pt x="84984" y="20842"/>
                    <a:pt x="66479" y="2342"/>
                    <a:pt x="43734" y="2342"/>
                  </a:cubicBezTo>
                  <a:cubicBezTo>
                    <a:pt x="-43131" y="2342"/>
                    <a:pt x="10544" y="210026"/>
                    <a:pt x="168951" y="210026"/>
                  </a:cubicBezTo>
                  <a:cubicBezTo>
                    <a:pt x="298850" y="210026"/>
                    <a:pt x="352657" y="72918"/>
                    <a:pt x="331827" y="26812"/>
                  </a:cubicBezTo>
                  <a:cubicBezTo>
                    <a:pt x="313644" y="-13925"/>
                    <a:pt x="252913" y="-474"/>
                    <a:pt x="252913" y="43565"/>
                  </a:cubicBezTo>
                  <a:close/>
                </a:path>
              </a:pathLst>
            </a:custGeom>
            <a:grpFill/>
            <a:ln w="545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Sailec"/>
                <a:ea typeface="+mn-ea"/>
                <a:cs typeface="+mn-cs"/>
              </a:endParaRPr>
            </a:p>
          </p:txBody>
        </p:sp>
      </p:grpSp>
      <p:pic>
        <p:nvPicPr>
          <p:cNvPr id="21" name="Gráfico 20">
            <a:extLst>
              <a:ext uri="{FF2B5EF4-FFF2-40B4-BE49-F238E27FC236}">
                <a16:creationId xmlns:a16="http://schemas.microsoft.com/office/drawing/2014/main" id="{0A23F9AC-C69C-A0FA-6B57-35BBAE9BF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6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49961" y="347674"/>
            <a:ext cx="5583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Metodologia GPTW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706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61D5CCC-0C8B-0BF9-A769-66DF20A1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74275-3E73-467C-902F-DF16D22545A9}" type="datetime1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11819BA-0954-EDAB-A852-DC152D5F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6798" y="6492875"/>
            <a:ext cx="389385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© 2023 </a:t>
            </a:r>
            <a:r>
              <a:rPr kumimoji="0" lang="pt-B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Great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People Consulting. Todos os Direitos Reservados.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0A23F9AC-C69C-A0FA-6B57-35BBAE9BF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810" y="-91471"/>
            <a:ext cx="525221" cy="140151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EFFB0AC5-F292-0A36-7F80-1A5AB077B037}"/>
              </a:ext>
            </a:extLst>
          </p:cNvPr>
          <p:cNvGrpSpPr/>
          <p:nvPr/>
        </p:nvGrpSpPr>
        <p:grpSpPr>
          <a:xfrm rot="16200000">
            <a:off x="5729129" y="2779362"/>
            <a:ext cx="335272" cy="280773"/>
            <a:chOff x="9766300" y="2971800"/>
            <a:chExt cx="1091893" cy="914400"/>
          </a:xfrm>
          <a:solidFill>
            <a:schemeClr val="accent3"/>
          </a:solidFill>
        </p:grpSpPr>
        <p:pic>
          <p:nvPicPr>
            <p:cNvPr id="8" name="Gráfico 7" descr="Seta de Linha: reta">
              <a:extLst>
                <a:ext uri="{FF2B5EF4-FFF2-40B4-BE49-F238E27FC236}">
                  <a16:creationId xmlns:a16="http://schemas.microsoft.com/office/drawing/2014/main" id="{E1B44134-6FB0-9FD0-D8AA-0A78EAF5D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66300" y="2971800"/>
              <a:ext cx="914400" cy="914400"/>
            </a:xfrm>
            <a:prstGeom prst="rect">
              <a:avLst/>
            </a:prstGeom>
          </p:spPr>
        </p:pic>
        <p:pic>
          <p:nvPicPr>
            <p:cNvPr id="10" name="Gráfico 9" descr="Seta de Linha: reta">
              <a:extLst>
                <a:ext uri="{FF2B5EF4-FFF2-40B4-BE49-F238E27FC236}">
                  <a16:creationId xmlns:a16="http://schemas.microsoft.com/office/drawing/2014/main" id="{6631D9A6-3A31-FB71-EB06-325021710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9943793" y="2971800"/>
              <a:ext cx="914400" cy="914400"/>
            </a:xfrm>
            <a:prstGeom prst="rect">
              <a:avLst/>
            </a:prstGeom>
          </p:spPr>
        </p:pic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36F319D-00D7-BACC-C94A-7EF3A940F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491" y="1563890"/>
            <a:ext cx="3647864" cy="9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...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confia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 </a:t>
            </a:r>
            <a:r>
              <a:rPr kumimoji="0" lang="en-US" alt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nas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 </a:t>
            </a:r>
            <a:r>
              <a:rPr kumimoji="0" lang="en-US" alt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pessoas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 para </a:t>
            </a:r>
            <a:r>
              <a:rPr kumimoji="0" lang="en-US" alt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quem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 </a:t>
            </a:r>
            <a:r>
              <a:rPr kumimoji="0" lang="en-US" alt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trabalha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…</a:t>
            </a: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Gilroy Bold"/>
              <a:ea typeface="MS PGothic" pitchFamily="34" charset="-128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0EF280-EA29-B9F5-B16E-9ADDB1C2F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500" y="1294377"/>
            <a:ext cx="8168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Gestor</a:t>
            </a:r>
            <a:endParaRPr kumimoji="0" lang="en-US" altLang="pt-BR" sz="1200" b="1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Gilroy Bold"/>
              <a:ea typeface="MS PGothic" pitchFamily="34" charset="-128"/>
              <a:cs typeface="+mn-cs"/>
            </a:endParaRPr>
          </a:p>
        </p:txBody>
      </p:sp>
      <p:sp>
        <p:nvSpPr>
          <p:cNvPr id="20" name="CaixaDeTexto 6">
            <a:extLst>
              <a:ext uri="{FF2B5EF4-FFF2-40B4-BE49-F238E27FC236}">
                <a16:creationId xmlns:a16="http://schemas.microsoft.com/office/drawing/2014/main" id="{996A8120-77C2-3F5A-3D4F-87E793AD7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1658" y="5191110"/>
            <a:ext cx="3970342" cy="9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...e 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gosta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 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das </a:t>
            </a:r>
            <a:r>
              <a:rPr kumimoji="0" lang="en-US" alt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pessoas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 com </a:t>
            </a:r>
            <a:r>
              <a:rPr kumimoji="0" lang="en-US" alt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quem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 </a:t>
            </a:r>
            <a:r>
              <a:rPr kumimoji="0" lang="en-US" alt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trabalha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…</a:t>
            </a: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Gilroy Bold"/>
              <a:ea typeface="MS PGothic" pitchFamily="34" charset="-128"/>
              <a:cs typeface="+mn-cs"/>
            </a:endParaRPr>
          </a:p>
        </p:txBody>
      </p:sp>
      <p:sp>
        <p:nvSpPr>
          <p:cNvPr id="22" name="CaixaDeTexto 6">
            <a:extLst>
              <a:ext uri="{FF2B5EF4-FFF2-40B4-BE49-F238E27FC236}">
                <a16:creationId xmlns:a16="http://schemas.microsoft.com/office/drawing/2014/main" id="{5A8104D6-1FFA-E5F2-493F-BE0B532C0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80" y="5191110"/>
            <a:ext cx="3163131" cy="9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...tem 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706C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orgulho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 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do que </a:t>
            </a:r>
            <a:r>
              <a:rPr kumimoji="0" lang="en-US" alt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faz</a:t>
            </a:r>
            <a:r>
              <a:rPr kumimoji="0" lang="en-US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…</a:t>
            </a: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Gilroy Bold"/>
              <a:ea typeface="MS PGothic" pitchFamily="34" charset="-128"/>
              <a:cs typeface="+mn-cs"/>
            </a:endParaRP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029470F5-AE05-7B7E-5747-A5F5D861E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669" y="6097296"/>
            <a:ext cx="10305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Trabalho</a:t>
            </a:r>
            <a:endParaRPr kumimoji="0" lang="en-US" altLang="pt-BR" sz="1400" b="1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Gilroy Bold"/>
              <a:ea typeface="MS PGothic" pitchFamily="34" charset="-128"/>
              <a:cs typeface="+mn-cs"/>
            </a:endParaRP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AD6934EA-63B2-09CD-9908-B8ACABA96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3704" y="4924233"/>
            <a:ext cx="13318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Funcionário</a:t>
            </a:r>
            <a:endParaRPr kumimoji="0" lang="en-US" altLang="pt-BR" sz="1400" b="1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Gilroy Bold"/>
              <a:ea typeface="MS PGothic" pitchFamily="34" charset="-128"/>
              <a:cs typeface="+mn-cs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75DB56B6-484A-B86C-1203-ACAB656C835D}"/>
              </a:ext>
            </a:extLst>
          </p:cNvPr>
          <p:cNvGrpSpPr/>
          <p:nvPr/>
        </p:nvGrpSpPr>
        <p:grpSpPr>
          <a:xfrm rot="2700000">
            <a:off x="6848988" y="4918467"/>
            <a:ext cx="335272" cy="280773"/>
            <a:chOff x="9766300" y="2971800"/>
            <a:chExt cx="1091893" cy="914400"/>
          </a:xfrm>
          <a:solidFill>
            <a:schemeClr val="accent3"/>
          </a:solidFill>
        </p:grpSpPr>
        <p:pic>
          <p:nvPicPr>
            <p:cNvPr id="26" name="Gráfico 25" descr="Seta de Linha: reta">
              <a:extLst>
                <a:ext uri="{FF2B5EF4-FFF2-40B4-BE49-F238E27FC236}">
                  <a16:creationId xmlns:a16="http://schemas.microsoft.com/office/drawing/2014/main" id="{C19D7626-B6C6-A0F5-CEF7-99934A79D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66300" y="2971800"/>
              <a:ext cx="914400" cy="914400"/>
            </a:xfrm>
            <a:prstGeom prst="rect">
              <a:avLst/>
            </a:prstGeom>
          </p:spPr>
        </p:pic>
        <p:pic>
          <p:nvPicPr>
            <p:cNvPr id="27" name="Gráfico 26" descr="Seta de Linha: reta">
              <a:extLst>
                <a:ext uri="{FF2B5EF4-FFF2-40B4-BE49-F238E27FC236}">
                  <a16:creationId xmlns:a16="http://schemas.microsoft.com/office/drawing/2014/main" id="{202CB90C-0107-3DB6-C25A-68A2C1A1D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9943793" y="2971800"/>
              <a:ext cx="914400" cy="914400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DB945648-FE0E-CF46-DA94-6F18C5A701D5}"/>
              </a:ext>
            </a:extLst>
          </p:cNvPr>
          <p:cNvGrpSpPr/>
          <p:nvPr/>
        </p:nvGrpSpPr>
        <p:grpSpPr>
          <a:xfrm rot="18900000">
            <a:off x="4616414" y="4918467"/>
            <a:ext cx="335272" cy="280773"/>
            <a:chOff x="9766300" y="2971800"/>
            <a:chExt cx="1091893" cy="914400"/>
          </a:xfrm>
          <a:solidFill>
            <a:schemeClr val="accent3"/>
          </a:solidFill>
        </p:grpSpPr>
        <p:pic>
          <p:nvPicPr>
            <p:cNvPr id="29" name="Gráfico 28" descr="Seta de Linha: reta">
              <a:extLst>
                <a:ext uri="{FF2B5EF4-FFF2-40B4-BE49-F238E27FC236}">
                  <a16:creationId xmlns:a16="http://schemas.microsoft.com/office/drawing/2014/main" id="{70EFF68A-5336-3AEE-6530-B363FA432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66300" y="2971800"/>
              <a:ext cx="914400" cy="914400"/>
            </a:xfrm>
            <a:prstGeom prst="rect">
              <a:avLst/>
            </a:prstGeom>
          </p:spPr>
        </p:pic>
        <p:pic>
          <p:nvPicPr>
            <p:cNvPr id="30" name="Gráfico 29" descr="Seta de Linha: reta">
              <a:extLst>
                <a:ext uri="{FF2B5EF4-FFF2-40B4-BE49-F238E27FC236}">
                  <a16:creationId xmlns:a16="http://schemas.microsoft.com/office/drawing/2014/main" id="{6C544634-6BAE-711D-0F9A-EE7BC5CD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9943793" y="2971800"/>
              <a:ext cx="914400" cy="914400"/>
            </a:xfrm>
            <a:prstGeom prst="rect">
              <a:avLst/>
            </a:prstGeom>
          </p:spPr>
        </p:pic>
      </p:grpSp>
      <p:sp>
        <p:nvSpPr>
          <p:cNvPr id="31" name="TextBox 14">
            <a:extLst>
              <a:ext uri="{FF2B5EF4-FFF2-40B4-BE49-F238E27FC236}">
                <a16:creationId xmlns:a16="http://schemas.microsoft.com/office/drawing/2014/main" id="{13F12F13-29F3-547D-ECEE-95BF5C0CE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3297" y="6097296"/>
            <a:ext cx="10305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MS PGothic" pitchFamily="34" charset="-128"/>
                <a:cs typeface="+mn-cs"/>
              </a:rPr>
              <a:t>Colegas</a:t>
            </a:r>
            <a:endParaRPr kumimoji="0" lang="en-US" altLang="pt-BR" sz="1400" b="1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Gilroy Bold"/>
              <a:ea typeface="MS PGothic" pitchFamily="34" charset="-128"/>
              <a:cs typeface="+mn-cs"/>
            </a:endParaRP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89077882-37C6-E0B4-DC0B-1491C088A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02122" y="3439002"/>
            <a:ext cx="1399400" cy="1423946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BF803E0F-6329-1F32-75DA-445FF3BBE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48133" y="5244338"/>
            <a:ext cx="940892" cy="808202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15BB60CE-F78B-B664-0070-83EBBA1715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09816" y="5262431"/>
            <a:ext cx="772014" cy="772014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C2AD9DE5-B40C-98EB-EA11-B3865BA7D4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29913" y="1671887"/>
            <a:ext cx="733704" cy="74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49960" y="347674"/>
            <a:ext cx="8273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perspectiva dos funcionários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706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61D5CCC-0C8B-0BF9-A769-66DF20A1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74275-3E73-467C-902F-DF16D22545A9}" type="datetime1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11819BA-0954-EDAB-A852-DC152D5F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6798" y="6492875"/>
            <a:ext cx="389385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© 2023 </a:t>
            </a:r>
            <a:r>
              <a:rPr kumimoji="0" lang="pt-B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Great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People Consulting. Todos os Direitos Reservados.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0A23F9AC-C69C-A0FA-6B57-35BBAE9BF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810" y="-91471"/>
            <a:ext cx="525221" cy="1401510"/>
          </a:xfrm>
          <a:prstGeom prst="rect">
            <a:avLst/>
          </a:prstGeom>
        </p:spPr>
      </p:pic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4FB1C7CB-384C-B835-907C-E3098A54EFEA}"/>
              </a:ext>
            </a:extLst>
          </p:cNvPr>
          <p:cNvSpPr txBox="1">
            <a:spLocks/>
          </p:cNvSpPr>
          <p:nvPr/>
        </p:nvSpPr>
        <p:spPr>
          <a:xfrm>
            <a:off x="4725559" y="1655763"/>
            <a:ext cx="6221817" cy="4638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Comunicação informativa e acessível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Competência na condução de pessoas e negócios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Integridade e consistência na condução da visão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Apoio para desenvolvimento profissional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Reconhecimento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Envolvimento em decisões relevantes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Equidade e equilíbrio no reconhecimento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Ausência de favoritismo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Justiça no tratamento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Orgulho do trabalho realizado individualmente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Orgulho do trabalho realizado coletivamente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Orgulho da imagem e atuação da empresa na comunidade e mercado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Espaço para ser espontâneo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Ambiente amigável e hospitaleiro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Sentimento de “família” ou “equipe”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103153F-7B0D-7E18-0979-0F82691FD1BA}"/>
              </a:ext>
            </a:extLst>
          </p:cNvPr>
          <p:cNvSpPr/>
          <p:nvPr/>
        </p:nvSpPr>
        <p:spPr>
          <a:xfrm>
            <a:off x="10490914" y="1554772"/>
            <a:ext cx="523336" cy="2749370"/>
          </a:xfrm>
          <a:prstGeom prst="rect">
            <a:avLst/>
          </a:prstGeom>
          <a:solidFill>
            <a:schemeClr val="accent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  <a:t>CONFIANÇA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AF9779E-D368-6B35-5D70-BB0E9CABE42F}"/>
              </a:ext>
            </a:extLst>
          </p:cNvPr>
          <p:cNvSpPr/>
          <p:nvPr/>
        </p:nvSpPr>
        <p:spPr>
          <a:xfrm>
            <a:off x="4533266" y="1554771"/>
            <a:ext cx="6480984" cy="2749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30B694B-B276-601D-E52E-C94D2395B49B}"/>
              </a:ext>
            </a:extLst>
          </p:cNvPr>
          <p:cNvSpPr txBox="1"/>
          <p:nvPr/>
        </p:nvSpPr>
        <p:spPr>
          <a:xfrm>
            <a:off x="1451430" y="1857210"/>
            <a:ext cx="1491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  <a:t>Credibilidade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EE30343-DDAF-2451-F63D-336521D4CE08}"/>
              </a:ext>
            </a:extLst>
          </p:cNvPr>
          <p:cNvSpPr txBox="1"/>
          <p:nvPr/>
        </p:nvSpPr>
        <p:spPr>
          <a:xfrm>
            <a:off x="1917904" y="2792532"/>
            <a:ext cx="1024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  <a:t>Respeito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63F6998-EB1C-7248-77BE-A1CB6A0DF15E}"/>
              </a:ext>
            </a:extLst>
          </p:cNvPr>
          <p:cNvSpPr txBox="1"/>
          <p:nvPr/>
        </p:nvSpPr>
        <p:spPr>
          <a:xfrm>
            <a:off x="1302350" y="3678781"/>
            <a:ext cx="1640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  <a:t>Imparcialidade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605D539-9036-D229-6213-7BF2B62B8527}"/>
              </a:ext>
            </a:extLst>
          </p:cNvPr>
          <p:cNvSpPr txBox="1"/>
          <p:nvPr/>
        </p:nvSpPr>
        <p:spPr>
          <a:xfrm>
            <a:off x="1965225" y="4568752"/>
            <a:ext cx="977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  <a:t>Orgulho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BF01CA5-193A-8642-C572-E290775C0C5A}"/>
              </a:ext>
            </a:extLst>
          </p:cNvPr>
          <p:cNvSpPr txBox="1"/>
          <p:nvPr/>
        </p:nvSpPr>
        <p:spPr>
          <a:xfrm>
            <a:off x="1297542" y="5500352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  <a:t>Camaradagem</a:t>
            </a:r>
          </a:p>
        </p:txBody>
      </p:sp>
      <p:grpSp>
        <p:nvGrpSpPr>
          <p:cNvPr id="16" name="Gráfico 7">
            <a:extLst>
              <a:ext uri="{FF2B5EF4-FFF2-40B4-BE49-F238E27FC236}">
                <a16:creationId xmlns:a16="http://schemas.microsoft.com/office/drawing/2014/main" id="{6C37008D-3238-6709-539B-64C9630BE8CD}"/>
              </a:ext>
            </a:extLst>
          </p:cNvPr>
          <p:cNvGrpSpPr/>
          <p:nvPr/>
        </p:nvGrpSpPr>
        <p:grpSpPr>
          <a:xfrm>
            <a:off x="3100340" y="1491211"/>
            <a:ext cx="965668" cy="965668"/>
            <a:chOff x="345337" y="2005203"/>
            <a:chExt cx="2504695" cy="2504695"/>
          </a:xfrm>
        </p:grpSpPr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98F6FFED-77BA-CC1B-5655-BB769ECF6675}"/>
                </a:ext>
              </a:extLst>
            </p:cNvPr>
            <p:cNvSpPr/>
            <p:nvPr/>
          </p:nvSpPr>
          <p:spPr>
            <a:xfrm>
              <a:off x="671730" y="2382135"/>
              <a:ext cx="1846318" cy="1846318"/>
            </a:xfrm>
            <a:custGeom>
              <a:avLst/>
              <a:gdLst>
                <a:gd name="connsiteX0" fmla="*/ 1847789 w 1846318"/>
                <a:gd name="connsiteY0" fmla="*/ 925961 h 1846318"/>
                <a:gd name="connsiteX1" fmla="*/ 1842637 w 1846318"/>
                <a:gd name="connsiteY1" fmla="*/ 1023501 h 1846318"/>
                <a:gd name="connsiteX2" fmla="*/ 1837699 w 1846318"/>
                <a:gd name="connsiteY2" fmla="*/ 1062502 h 1846318"/>
                <a:gd name="connsiteX3" fmla="*/ 1818306 w 1846318"/>
                <a:gd name="connsiteY3" fmla="*/ 1157896 h 1846318"/>
                <a:gd name="connsiteX4" fmla="*/ 1809360 w 1846318"/>
                <a:gd name="connsiteY4" fmla="*/ 1189956 h 1846318"/>
                <a:gd name="connsiteX5" fmla="*/ 1773794 w 1846318"/>
                <a:gd name="connsiteY5" fmla="*/ 1288283 h 1846318"/>
                <a:gd name="connsiteX6" fmla="*/ 1764061 w 1846318"/>
                <a:gd name="connsiteY6" fmla="*/ 1310253 h 1846318"/>
                <a:gd name="connsiteX7" fmla="*/ 541376 w 1846318"/>
                <a:gd name="connsiteY7" fmla="*/ 1763724 h 1846318"/>
                <a:gd name="connsiteX8" fmla="*/ 137083 w 1846318"/>
                <a:gd name="connsiteY8" fmla="*/ 1403069 h 1846318"/>
                <a:gd name="connsiteX9" fmla="*/ 87847 w 1846318"/>
                <a:gd name="connsiteY9" fmla="*/ 1310253 h 1846318"/>
                <a:gd name="connsiteX10" fmla="*/ 78114 w 1846318"/>
                <a:gd name="connsiteY10" fmla="*/ 1288283 h 1846318"/>
                <a:gd name="connsiteX11" fmla="*/ 14209 w 1846318"/>
                <a:gd name="connsiteY11" fmla="*/ 1062502 h 1846318"/>
                <a:gd name="connsiteX12" fmla="*/ 9271 w 1846318"/>
                <a:gd name="connsiteY12" fmla="*/ 1023501 h 1846318"/>
                <a:gd name="connsiteX13" fmla="*/ 828379 w 1846318"/>
                <a:gd name="connsiteY13" fmla="*/ 9271 h 1846318"/>
                <a:gd name="connsiteX14" fmla="*/ 1842615 w 1846318"/>
                <a:gd name="connsiteY14" fmla="*/ 828378 h 1846318"/>
                <a:gd name="connsiteX15" fmla="*/ 1847789 w 1846318"/>
                <a:gd name="connsiteY15" fmla="*/ 925961 h 184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46318" h="1846318">
                  <a:moveTo>
                    <a:pt x="1847789" y="925961"/>
                  </a:moveTo>
                  <a:cubicBezTo>
                    <a:pt x="1847811" y="958543"/>
                    <a:pt x="1846093" y="991104"/>
                    <a:pt x="1842637" y="1023501"/>
                  </a:cubicBezTo>
                  <a:cubicBezTo>
                    <a:pt x="1841277" y="1036597"/>
                    <a:pt x="1839631" y="1049600"/>
                    <a:pt x="1837699" y="1062502"/>
                  </a:cubicBezTo>
                  <a:cubicBezTo>
                    <a:pt x="1832976" y="1094634"/>
                    <a:pt x="1826499" y="1126479"/>
                    <a:pt x="1818306" y="1157896"/>
                  </a:cubicBezTo>
                  <a:cubicBezTo>
                    <a:pt x="1815515" y="1168630"/>
                    <a:pt x="1812509" y="1179364"/>
                    <a:pt x="1809360" y="1189956"/>
                  </a:cubicBezTo>
                  <a:cubicBezTo>
                    <a:pt x="1799406" y="1223390"/>
                    <a:pt x="1787527" y="1256223"/>
                    <a:pt x="1773794" y="1288283"/>
                  </a:cubicBezTo>
                  <a:cubicBezTo>
                    <a:pt x="1770645" y="1295654"/>
                    <a:pt x="1767424" y="1303025"/>
                    <a:pt x="1764061" y="1310253"/>
                  </a:cubicBezTo>
                  <a:cubicBezTo>
                    <a:pt x="1551649" y="1773113"/>
                    <a:pt x="1004230" y="1976136"/>
                    <a:pt x="541376" y="1763724"/>
                  </a:cubicBezTo>
                  <a:cubicBezTo>
                    <a:pt x="373537" y="1686701"/>
                    <a:pt x="232693" y="1561058"/>
                    <a:pt x="137083" y="1403069"/>
                  </a:cubicBezTo>
                  <a:cubicBezTo>
                    <a:pt x="118900" y="1373106"/>
                    <a:pt x="102461" y="1342112"/>
                    <a:pt x="87847" y="1310253"/>
                  </a:cubicBezTo>
                  <a:cubicBezTo>
                    <a:pt x="84484" y="1303025"/>
                    <a:pt x="81264" y="1295654"/>
                    <a:pt x="78114" y="1288283"/>
                  </a:cubicBezTo>
                  <a:cubicBezTo>
                    <a:pt x="47158" y="1216097"/>
                    <a:pt x="25677" y="1140205"/>
                    <a:pt x="14209" y="1062502"/>
                  </a:cubicBezTo>
                  <a:cubicBezTo>
                    <a:pt x="12277" y="1049621"/>
                    <a:pt x="10631" y="1036625"/>
                    <a:pt x="9271" y="1023501"/>
                  </a:cubicBezTo>
                  <a:cubicBezTo>
                    <a:pt x="-44611" y="517237"/>
                    <a:pt x="322117" y="63153"/>
                    <a:pt x="828379" y="9271"/>
                  </a:cubicBezTo>
                  <a:cubicBezTo>
                    <a:pt x="1334642" y="-44611"/>
                    <a:pt x="1788729" y="322117"/>
                    <a:pt x="1842615" y="828378"/>
                  </a:cubicBezTo>
                  <a:cubicBezTo>
                    <a:pt x="1846065" y="860796"/>
                    <a:pt x="1847789" y="893364"/>
                    <a:pt x="1847789" y="925961"/>
                  </a:cubicBezTo>
                  <a:close/>
                </a:path>
              </a:pathLst>
            </a:custGeom>
            <a:solidFill>
              <a:srgbClr val="D0F7C4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F43752A6-56E5-74CD-D62D-C0CFC7BEE30D}"/>
                </a:ext>
              </a:extLst>
            </p:cNvPr>
            <p:cNvSpPr/>
            <p:nvPr/>
          </p:nvSpPr>
          <p:spPr>
            <a:xfrm>
              <a:off x="877410" y="2615354"/>
              <a:ext cx="1445567" cy="1710349"/>
            </a:xfrm>
            <a:custGeom>
              <a:avLst/>
              <a:gdLst>
                <a:gd name="connsiteX0" fmla="*/ 723187 w 1445566"/>
                <a:gd name="connsiteY0" fmla="*/ 164444 h 1710348"/>
                <a:gd name="connsiteX1" fmla="*/ 1302874 w 1445566"/>
                <a:gd name="connsiteY1" fmla="*/ 379726 h 1710348"/>
                <a:gd name="connsiteX2" fmla="*/ 1282836 w 1445566"/>
                <a:gd name="connsiteY2" fmla="*/ 880043 h 1710348"/>
                <a:gd name="connsiteX3" fmla="*/ 911054 w 1445566"/>
                <a:gd name="connsiteY3" fmla="*/ 1454827 h 1710348"/>
                <a:gd name="connsiteX4" fmla="*/ 723187 w 1445566"/>
                <a:gd name="connsiteY4" fmla="*/ 1555931 h 1710348"/>
                <a:gd name="connsiteX5" fmla="*/ 535321 w 1445566"/>
                <a:gd name="connsiteY5" fmla="*/ 1454827 h 1710348"/>
                <a:gd name="connsiteX6" fmla="*/ 163534 w 1445566"/>
                <a:gd name="connsiteY6" fmla="*/ 880043 h 1710348"/>
                <a:gd name="connsiteX7" fmla="*/ 143497 w 1445566"/>
                <a:gd name="connsiteY7" fmla="*/ 379726 h 1710348"/>
                <a:gd name="connsiteX8" fmla="*/ 723180 w 1445566"/>
                <a:gd name="connsiteY8" fmla="*/ 164437 h 1710348"/>
                <a:gd name="connsiteX9" fmla="*/ 723187 w 1445566"/>
                <a:gd name="connsiteY9" fmla="*/ 164444 h 1710348"/>
                <a:gd name="connsiteX10" fmla="*/ 723187 w 1445566"/>
                <a:gd name="connsiteY10" fmla="*/ 4018 h 1710348"/>
                <a:gd name="connsiteX11" fmla="*/ 650022 w 1445566"/>
                <a:gd name="connsiteY11" fmla="*/ 51347 h 1710348"/>
                <a:gd name="connsiteX12" fmla="*/ 125103 w 1445566"/>
                <a:gd name="connsiteY12" fmla="*/ 246290 h 1710348"/>
                <a:gd name="connsiteX13" fmla="*/ 4018 w 1445566"/>
                <a:gd name="connsiteY13" fmla="*/ 262986 h 1710348"/>
                <a:gd name="connsiteX14" fmla="*/ 8910 w 1445566"/>
                <a:gd name="connsiteY14" fmla="*/ 385115 h 1710348"/>
                <a:gd name="connsiteX15" fmla="*/ 28947 w 1445566"/>
                <a:gd name="connsiteY15" fmla="*/ 885439 h 1710348"/>
                <a:gd name="connsiteX16" fmla="*/ 29030 w 1445566"/>
                <a:gd name="connsiteY16" fmla="*/ 887535 h 1710348"/>
                <a:gd name="connsiteX17" fmla="*/ 29181 w 1445566"/>
                <a:gd name="connsiteY17" fmla="*/ 889632 h 1710348"/>
                <a:gd name="connsiteX18" fmla="*/ 471487 w 1445566"/>
                <a:gd name="connsiteY18" fmla="*/ 1573435 h 1710348"/>
                <a:gd name="connsiteX19" fmla="*/ 659353 w 1445566"/>
                <a:gd name="connsiteY19" fmla="*/ 1674539 h 1710348"/>
                <a:gd name="connsiteX20" fmla="*/ 723180 w 1445566"/>
                <a:gd name="connsiteY20" fmla="*/ 1708889 h 1710348"/>
                <a:gd name="connsiteX21" fmla="*/ 787014 w 1445566"/>
                <a:gd name="connsiteY21" fmla="*/ 1674539 h 1710348"/>
                <a:gd name="connsiteX22" fmla="*/ 974880 w 1445566"/>
                <a:gd name="connsiteY22" fmla="*/ 1573435 h 1710348"/>
                <a:gd name="connsiteX23" fmla="*/ 1417188 w 1445566"/>
                <a:gd name="connsiteY23" fmla="*/ 889632 h 1710348"/>
                <a:gd name="connsiteX24" fmla="*/ 1417338 w 1445566"/>
                <a:gd name="connsiteY24" fmla="*/ 887535 h 1710348"/>
                <a:gd name="connsiteX25" fmla="*/ 1417424 w 1445566"/>
                <a:gd name="connsiteY25" fmla="*/ 885439 h 1710348"/>
                <a:gd name="connsiteX26" fmla="*/ 1437455 w 1445566"/>
                <a:gd name="connsiteY26" fmla="*/ 385115 h 1710348"/>
                <a:gd name="connsiteX27" fmla="*/ 1442350 w 1445566"/>
                <a:gd name="connsiteY27" fmla="*/ 262986 h 1710348"/>
                <a:gd name="connsiteX28" fmla="*/ 1321265 w 1445566"/>
                <a:gd name="connsiteY28" fmla="*/ 246290 h 1710348"/>
                <a:gd name="connsiteX29" fmla="*/ 796346 w 1445566"/>
                <a:gd name="connsiteY29" fmla="*/ 51347 h 1710348"/>
                <a:gd name="connsiteX30" fmla="*/ 723187 w 1445566"/>
                <a:gd name="connsiteY30" fmla="*/ 4018 h 171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45566" h="1710348">
                  <a:moveTo>
                    <a:pt x="723187" y="164444"/>
                  </a:moveTo>
                  <a:cubicBezTo>
                    <a:pt x="898337" y="277749"/>
                    <a:pt x="1096215" y="351237"/>
                    <a:pt x="1302874" y="379726"/>
                  </a:cubicBezTo>
                  <a:lnTo>
                    <a:pt x="1282836" y="880043"/>
                  </a:lnTo>
                  <a:cubicBezTo>
                    <a:pt x="1265532" y="1122669"/>
                    <a:pt x="1125241" y="1339554"/>
                    <a:pt x="911054" y="1454827"/>
                  </a:cubicBezTo>
                  <a:lnTo>
                    <a:pt x="723187" y="1555931"/>
                  </a:lnTo>
                  <a:lnTo>
                    <a:pt x="535321" y="1454827"/>
                  </a:lnTo>
                  <a:cubicBezTo>
                    <a:pt x="321126" y="1339554"/>
                    <a:pt x="180838" y="1122669"/>
                    <a:pt x="163534" y="880043"/>
                  </a:cubicBezTo>
                  <a:lnTo>
                    <a:pt x="143497" y="379726"/>
                  </a:lnTo>
                  <a:cubicBezTo>
                    <a:pt x="350152" y="351237"/>
                    <a:pt x="548030" y="277749"/>
                    <a:pt x="723180" y="164437"/>
                  </a:cubicBezTo>
                  <a:lnTo>
                    <a:pt x="723187" y="164444"/>
                  </a:lnTo>
                  <a:moveTo>
                    <a:pt x="723187" y="4018"/>
                  </a:moveTo>
                  <a:lnTo>
                    <a:pt x="650022" y="51347"/>
                  </a:lnTo>
                  <a:cubicBezTo>
                    <a:pt x="491295" y="153703"/>
                    <a:pt x="312167" y="220227"/>
                    <a:pt x="125103" y="246290"/>
                  </a:cubicBezTo>
                  <a:lnTo>
                    <a:pt x="4018" y="262986"/>
                  </a:lnTo>
                  <a:lnTo>
                    <a:pt x="8910" y="385115"/>
                  </a:lnTo>
                  <a:lnTo>
                    <a:pt x="28947" y="885439"/>
                  </a:lnTo>
                  <a:lnTo>
                    <a:pt x="29030" y="887535"/>
                  </a:lnTo>
                  <a:lnTo>
                    <a:pt x="29181" y="889632"/>
                  </a:lnTo>
                  <a:cubicBezTo>
                    <a:pt x="49767" y="1178273"/>
                    <a:pt x="216666" y="1436300"/>
                    <a:pt x="471487" y="1573435"/>
                  </a:cubicBezTo>
                  <a:lnTo>
                    <a:pt x="659353" y="1674539"/>
                  </a:lnTo>
                  <a:lnTo>
                    <a:pt x="723180" y="1708889"/>
                  </a:lnTo>
                  <a:lnTo>
                    <a:pt x="787014" y="1674539"/>
                  </a:lnTo>
                  <a:lnTo>
                    <a:pt x="974880" y="1573435"/>
                  </a:lnTo>
                  <a:cubicBezTo>
                    <a:pt x="1229701" y="1436300"/>
                    <a:pt x="1396600" y="1178273"/>
                    <a:pt x="1417188" y="889632"/>
                  </a:cubicBezTo>
                  <a:lnTo>
                    <a:pt x="1417338" y="887535"/>
                  </a:lnTo>
                  <a:lnTo>
                    <a:pt x="1417424" y="885439"/>
                  </a:lnTo>
                  <a:lnTo>
                    <a:pt x="1437455" y="385115"/>
                  </a:lnTo>
                  <a:lnTo>
                    <a:pt x="1442350" y="262986"/>
                  </a:lnTo>
                  <a:lnTo>
                    <a:pt x="1321265" y="246290"/>
                  </a:lnTo>
                  <a:cubicBezTo>
                    <a:pt x="1134201" y="220227"/>
                    <a:pt x="955072" y="153703"/>
                    <a:pt x="796346" y="51347"/>
                  </a:cubicBezTo>
                  <a:lnTo>
                    <a:pt x="723187" y="4018"/>
                  </a:lnTo>
                  <a:close/>
                </a:path>
              </a:pathLst>
            </a:custGeom>
            <a:solidFill>
              <a:srgbClr val="2FD18B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42E7DDBE-BB0C-3779-B334-55778741F57E}"/>
                </a:ext>
              </a:extLst>
            </p:cNvPr>
            <p:cNvSpPr/>
            <p:nvPr/>
          </p:nvSpPr>
          <p:spPr>
            <a:xfrm>
              <a:off x="1596579" y="2860153"/>
              <a:ext cx="508095" cy="1230879"/>
            </a:xfrm>
            <a:custGeom>
              <a:avLst/>
              <a:gdLst>
                <a:gd name="connsiteX0" fmla="*/ 391516 w 508095"/>
                <a:gd name="connsiteY0" fmla="*/ 931528 h 1230878"/>
                <a:gd name="connsiteX1" fmla="*/ 492204 w 508095"/>
                <a:gd name="connsiteY1" fmla="*/ 631244 h 1230878"/>
                <a:gd name="connsiteX2" fmla="*/ 509658 w 508095"/>
                <a:gd name="connsiteY2" fmla="*/ 195498 h 1230878"/>
                <a:gd name="connsiteX3" fmla="*/ 4018 w 508095"/>
                <a:gd name="connsiteY3" fmla="*/ 4018 h 1230878"/>
                <a:gd name="connsiteX4" fmla="*/ 4018 w 508095"/>
                <a:gd name="connsiteY4" fmla="*/ 1229866 h 1230878"/>
                <a:gd name="connsiteX5" fmla="*/ 157964 w 508095"/>
                <a:gd name="connsiteY5" fmla="*/ 1147010 h 1230878"/>
                <a:gd name="connsiteX6" fmla="*/ 391516 w 508095"/>
                <a:gd name="connsiteY6" fmla="*/ 931528 h 123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95" h="1230878">
                  <a:moveTo>
                    <a:pt x="391516" y="931528"/>
                  </a:moveTo>
                  <a:cubicBezTo>
                    <a:pt x="449696" y="841445"/>
                    <a:pt x="484318" y="738187"/>
                    <a:pt x="492204" y="631244"/>
                  </a:cubicBezTo>
                  <a:lnTo>
                    <a:pt x="509658" y="195498"/>
                  </a:lnTo>
                  <a:cubicBezTo>
                    <a:pt x="330966" y="162608"/>
                    <a:pt x="159674" y="97743"/>
                    <a:pt x="4018" y="4018"/>
                  </a:cubicBezTo>
                  <a:lnTo>
                    <a:pt x="4018" y="1229866"/>
                  </a:lnTo>
                  <a:lnTo>
                    <a:pt x="157964" y="1147010"/>
                  </a:lnTo>
                  <a:cubicBezTo>
                    <a:pt x="252691" y="1095950"/>
                    <a:pt x="333013" y="1021840"/>
                    <a:pt x="391516" y="931528"/>
                  </a:cubicBezTo>
                  <a:close/>
                </a:path>
              </a:pathLst>
            </a:custGeom>
            <a:solidFill>
              <a:srgbClr val="FFFFFF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6A056CF2-7E4E-C016-B0A6-7BA3587BDF4D}"/>
                </a:ext>
              </a:extLst>
            </p:cNvPr>
            <p:cNvSpPr/>
            <p:nvPr/>
          </p:nvSpPr>
          <p:spPr>
            <a:xfrm>
              <a:off x="1240993" y="3233340"/>
              <a:ext cx="679846" cy="479470"/>
            </a:xfrm>
            <a:custGeom>
              <a:avLst/>
              <a:gdLst>
                <a:gd name="connsiteX0" fmla="*/ 75621 w 679845"/>
                <a:gd name="connsiteY0" fmla="*/ 199854 h 479470"/>
                <a:gd name="connsiteX1" fmla="*/ 280362 w 679845"/>
                <a:gd name="connsiteY1" fmla="*/ 404595 h 479470"/>
                <a:gd name="connsiteX2" fmla="*/ 609336 w 679845"/>
                <a:gd name="connsiteY2" fmla="*/ 75621 h 47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9845" h="479470">
                  <a:moveTo>
                    <a:pt x="75621" y="199854"/>
                  </a:moveTo>
                  <a:lnTo>
                    <a:pt x="280362" y="404595"/>
                  </a:lnTo>
                  <a:lnTo>
                    <a:pt x="609336" y="75621"/>
                  </a:lnTo>
                </a:path>
              </a:pathLst>
            </a:custGeom>
            <a:noFill/>
            <a:ln w="57150" cap="flat">
              <a:solidFill>
                <a:srgbClr val="00825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39" name="Gráfico 13">
            <a:extLst>
              <a:ext uri="{FF2B5EF4-FFF2-40B4-BE49-F238E27FC236}">
                <a16:creationId xmlns:a16="http://schemas.microsoft.com/office/drawing/2014/main" id="{BF0710CE-810D-CE2E-54F6-1436B83580D5}"/>
              </a:ext>
            </a:extLst>
          </p:cNvPr>
          <p:cNvGrpSpPr/>
          <p:nvPr/>
        </p:nvGrpSpPr>
        <p:grpSpPr>
          <a:xfrm>
            <a:off x="3100340" y="2416100"/>
            <a:ext cx="965668" cy="965668"/>
            <a:chOff x="2631129" y="2005203"/>
            <a:chExt cx="2504695" cy="2504695"/>
          </a:xfrm>
        </p:grpSpPr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2EF4A8F3-9CA9-59A9-DCE4-65AA38EB808F}"/>
                </a:ext>
              </a:extLst>
            </p:cNvPr>
            <p:cNvSpPr/>
            <p:nvPr/>
          </p:nvSpPr>
          <p:spPr>
            <a:xfrm>
              <a:off x="2957609" y="2388934"/>
              <a:ext cx="1846318" cy="1846318"/>
            </a:xfrm>
            <a:custGeom>
              <a:avLst/>
              <a:gdLst>
                <a:gd name="connsiteX0" fmla="*/ 1847717 w 1846318"/>
                <a:gd name="connsiteY0" fmla="*/ 925867 h 1846318"/>
                <a:gd name="connsiteX1" fmla="*/ 925867 w 1846318"/>
                <a:gd name="connsiteY1" fmla="*/ 1847717 h 1846318"/>
                <a:gd name="connsiteX2" fmla="*/ 4018 w 1846318"/>
                <a:gd name="connsiteY2" fmla="*/ 925867 h 1846318"/>
                <a:gd name="connsiteX3" fmla="*/ 925867 w 1846318"/>
                <a:gd name="connsiteY3" fmla="*/ 4018 h 1846318"/>
                <a:gd name="connsiteX4" fmla="*/ 1847717 w 1846318"/>
                <a:gd name="connsiteY4" fmla="*/ 925867 h 184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318" h="1846318">
                  <a:moveTo>
                    <a:pt x="1847717" y="925867"/>
                  </a:moveTo>
                  <a:cubicBezTo>
                    <a:pt x="1847717" y="1434991"/>
                    <a:pt x="1434990" y="1847717"/>
                    <a:pt x="925867" y="1847717"/>
                  </a:cubicBezTo>
                  <a:cubicBezTo>
                    <a:pt x="416744" y="1847717"/>
                    <a:pt x="4018" y="1434990"/>
                    <a:pt x="4018" y="925867"/>
                  </a:cubicBezTo>
                  <a:cubicBezTo>
                    <a:pt x="4018" y="416744"/>
                    <a:pt x="416744" y="4018"/>
                    <a:pt x="925867" y="4018"/>
                  </a:cubicBezTo>
                  <a:cubicBezTo>
                    <a:pt x="1434990" y="4018"/>
                    <a:pt x="1847717" y="416744"/>
                    <a:pt x="1847717" y="925867"/>
                  </a:cubicBezTo>
                  <a:close/>
                </a:path>
              </a:pathLst>
            </a:custGeom>
            <a:solidFill>
              <a:srgbClr val="B8FFF1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74F29775-ABF7-11FC-92E2-8725E185C364}"/>
                </a:ext>
              </a:extLst>
            </p:cNvPr>
            <p:cNvSpPr/>
            <p:nvPr/>
          </p:nvSpPr>
          <p:spPr>
            <a:xfrm>
              <a:off x="3485384" y="3502872"/>
              <a:ext cx="1145003" cy="364970"/>
            </a:xfrm>
            <a:custGeom>
              <a:avLst/>
              <a:gdLst>
                <a:gd name="connsiteX0" fmla="*/ 318880 w 1145003"/>
                <a:gd name="connsiteY0" fmla="*/ 136423 h 364969"/>
                <a:gd name="connsiteX1" fmla="*/ 99347 w 1145003"/>
                <a:gd name="connsiteY1" fmla="*/ 31240 h 364969"/>
                <a:gd name="connsiteX2" fmla="*/ 10967 w 1145003"/>
                <a:gd name="connsiteY2" fmla="*/ 59837 h 364969"/>
                <a:gd name="connsiteX3" fmla="*/ 39964 w 1145003"/>
                <a:gd name="connsiteY3" fmla="*/ 147351 h 364969"/>
                <a:gd name="connsiteX4" fmla="*/ 41059 w 1145003"/>
                <a:gd name="connsiteY4" fmla="*/ 147887 h 364969"/>
                <a:gd name="connsiteX5" fmla="*/ 363163 w 1145003"/>
                <a:gd name="connsiteY5" fmla="*/ 301812 h 364969"/>
                <a:gd name="connsiteX6" fmla="*/ 414559 w 1145003"/>
                <a:gd name="connsiteY6" fmla="*/ 311709 h 364969"/>
                <a:gd name="connsiteX7" fmla="*/ 877591 w 1145003"/>
                <a:gd name="connsiteY7" fmla="*/ 313119 h 364969"/>
                <a:gd name="connsiteX8" fmla="*/ 928980 w 1145003"/>
                <a:gd name="connsiteY8" fmla="*/ 323037 h 364969"/>
                <a:gd name="connsiteX9" fmla="*/ 1070102 w 1145003"/>
                <a:gd name="connsiteY9" fmla="*/ 363370 h 364969"/>
                <a:gd name="connsiteX10" fmla="*/ 1141178 w 1145003"/>
                <a:gd name="connsiteY10" fmla="*/ 69677 h 364969"/>
                <a:gd name="connsiteX11" fmla="*/ 1014612 w 1145003"/>
                <a:gd name="connsiteY11" fmla="*/ 20928 h 364969"/>
                <a:gd name="connsiteX12" fmla="*/ 726372 w 1145003"/>
                <a:gd name="connsiteY12" fmla="*/ 4018 h 364969"/>
                <a:gd name="connsiteX13" fmla="*/ 441767 w 1145003"/>
                <a:gd name="connsiteY13" fmla="*/ 135249 h 364969"/>
                <a:gd name="connsiteX14" fmla="*/ 318880 w 1145003"/>
                <a:gd name="connsiteY14" fmla="*/ 136423 h 364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5003" h="364969">
                  <a:moveTo>
                    <a:pt x="318880" y="136423"/>
                  </a:moveTo>
                  <a:lnTo>
                    <a:pt x="99347" y="31240"/>
                  </a:lnTo>
                  <a:cubicBezTo>
                    <a:pt x="67000" y="15275"/>
                    <a:pt x="27827" y="27948"/>
                    <a:pt x="10967" y="59837"/>
                  </a:cubicBezTo>
                  <a:cubicBezTo>
                    <a:pt x="-5192" y="92011"/>
                    <a:pt x="7789" y="131192"/>
                    <a:pt x="39964" y="147351"/>
                  </a:cubicBezTo>
                  <a:cubicBezTo>
                    <a:pt x="40322" y="147537"/>
                    <a:pt x="40687" y="147716"/>
                    <a:pt x="41059" y="147887"/>
                  </a:cubicBezTo>
                  <a:lnTo>
                    <a:pt x="363163" y="301812"/>
                  </a:lnTo>
                  <a:cubicBezTo>
                    <a:pt x="379386" y="308768"/>
                    <a:pt x="396919" y="312145"/>
                    <a:pt x="414559" y="311709"/>
                  </a:cubicBezTo>
                  <a:lnTo>
                    <a:pt x="877591" y="313119"/>
                  </a:lnTo>
                  <a:cubicBezTo>
                    <a:pt x="895239" y="312689"/>
                    <a:pt x="912764" y="316074"/>
                    <a:pt x="928980" y="323037"/>
                  </a:cubicBezTo>
                  <a:lnTo>
                    <a:pt x="1070102" y="363370"/>
                  </a:lnTo>
                  <a:lnTo>
                    <a:pt x="1141178" y="69677"/>
                  </a:lnTo>
                  <a:lnTo>
                    <a:pt x="1014612" y="20928"/>
                  </a:lnTo>
                  <a:lnTo>
                    <a:pt x="726372" y="4018"/>
                  </a:lnTo>
                  <a:lnTo>
                    <a:pt x="441767" y="135249"/>
                  </a:lnTo>
                  <a:cubicBezTo>
                    <a:pt x="403202" y="154643"/>
                    <a:pt x="357817" y="155080"/>
                    <a:pt x="318880" y="136423"/>
                  </a:cubicBezTo>
                  <a:close/>
                </a:path>
              </a:pathLst>
            </a:custGeom>
            <a:solidFill>
              <a:srgbClr val="2CD9DD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E26EC493-B2BE-E592-270A-878AC221AEBD}"/>
                </a:ext>
              </a:extLst>
            </p:cNvPr>
            <p:cNvSpPr/>
            <p:nvPr/>
          </p:nvSpPr>
          <p:spPr>
            <a:xfrm>
              <a:off x="3136376" y="3343494"/>
              <a:ext cx="1145003" cy="364970"/>
            </a:xfrm>
            <a:custGeom>
              <a:avLst/>
              <a:gdLst>
                <a:gd name="connsiteX0" fmla="*/ 826313 w 1145003"/>
                <a:gd name="connsiteY0" fmla="*/ 136430 h 364969"/>
                <a:gd name="connsiteX1" fmla="*/ 1045846 w 1145003"/>
                <a:gd name="connsiteY1" fmla="*/ 31247 h 364969"/>
                <a:gd name="connsiteX2" fmla="*/ 1134226 w 1145003"/>
                <a:gd name="connsiteY2" fmla="*/ 59844 h 364969"/>
                <a:gd name="connsiteX3" fmla="*/ 1105229 w 1145003"/>
                <a:gd name="connsiteY3" fmla="*/ 147358 h 364969"/>
                <a:gd name="connsiteX4" fmla="*/ 1104134 w 1145003"/>
                <a:gd name="connsiteY4" fmla="*/ 147895 h 364969"/>
                <a:gd name="connsiteX5" fmla="*/ 782030 w 1145003"/>
                <a:gd name="connsiteY5" fmla="*/ 301819 h 364969"/>
                <a:gd name="connsiteX6" fmla="*/ 730634 w 1145003"/>
                <a:gd name="connsiteY6" fmla="*/ 311716 h 364969"/>
                <a:gd name="connsiteX7" fmla="*/ 267602 w 1145003"/>
                <a:gd name="connsiteY7" fmla="*/ 313126 h 364969"/>
                <a:gd name="connsiteX8" fmla="*/ 216213 w 1145003"/>
                <a:gd name="connsiteY8" fmla="*/ 323044 h 364969"/>
                <a:gd name="connsiteX9" fmla="*/ 75091 w 1145003"/>
                <a:gd name="connsiteY9" fmla="*/ 363370 h 364969"/>
                <a:gd name="connsiteX10" fmla="*/ 4018 w 1145003"/>
                <a:gd name="connsiteY10" fmla="*/ 69684 h 364969"/>
                <a:gd name="connsiteX11" fmla="*/ 130584 w 1145003"/>
                <a:gd name="connsiteY11" fmla="*/ 20935 h 364969"/>
                <a:gd name="connsiteX12" fmla="*/ 418821 w 1145003"/>
                <a:gd name="connsiteY12" fmla="*/ 4018 h 364969"/>
                <a:gd name="connsiteX13" fmla="*/ 703419 w 1145003"/>
                <a:gd name="connsiteY13" fmla="*/ 135249 h 364969"/>
                <a:gd name="connsiteX14" fmla="*/ 826313 w 1145003"/>
                <a:gd name="connsiteY14" fmla="*/ 136430 h 364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5003" h="364969">
                  <a:moveTo>
                    <a:pt x="826313" y="136430"/>
                  </a:moveTo>
                  <a:lnTo>
                    <a:pt x="1045846" y="31247"/>
                  </a:lnTo>
                  <a:cubicBezTo>
                    <a:pt x="1078193" y="15282"/>
                    <a:pt x="1117366" y="27955"/>
                    <a:pt x="1134226" y="59844"/>
                  </a:cubicBezTo>
                  <a:cubicBezTo>
                    <a:pt x="1150385" y="92018"/>
                    <a:pt x="1137404" y="131199"/>
                    <a:pt x="1105229" y="147358"/>
                  </a:cubicBezTo>
                  <a:cubicBezTo>
                    <a:pt x="1104871" y="147544"/>
                    <a:pt x="1104506" y="147723"/>
                    <a:pt x="1104134" y="147895"/>
                  </a:cubicBezTo>
                  <a:lnTo>
                    <a:pt x="782030" y="301819"/>
                  </a:lnTo>
                  <a:cubicBezTo>
                    <a:pt x="765807" y="308775"/>
                    <a:pt x="748274" y="312152"/>
                    <a:pt x="730634" y="311716"/>
                  </a:cubicBezTo>
                  <a:lnTo>
                    <a:pt x="267602" y="313126"/>
                  </a:lnTo>
                  <a:cubicBezTo>
                    <a:pt x="249954" y="312689"/>
                    <a:pt x="232429" y="316074"/>
                    <a:pt x="216213" y="323044"/>
                  </a:cubicBezTo>
                  <a:lnTo>
                    <a:pt x="75091" y="363370"/>
                  </a:lnTo>
                  <a:lnTo>
                    <a:pt x="4018" y="69684"/>
                  </a:lnTo>
                  <a:lnTo>
                    <a:pt x="130584" y="20935"/>
                  </a:lnTo>
                  <a:lnTo>
                    <a:pt x="418821" y="4018"/>
                  </a:lnTo>
                  <a:lnTo>
                    <a:pt x="703419" y="135249"/>
                  </a:lnTo>
                  <a:cubicBezTo>
                    <a:pt x="741991" y="154650"/>
                    <a:pt x="787376" y="155087"/>
                    <a:pt x="826313" y="136430"/>
                  </a:cubicBezTo>
                  <a:close/>
                </a:path>
              </a:pathLst>
            </a:custGeom>
            <a:solidFill>
              <a:srgbClr val="087272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6553DA6B-04CC-640B-EF0F-9175B8B578E2}"/>
                </a:ext>
              </a:extLst>
            </p:cNvPr>
            <p:cNvSpPr/>
            <p:nvPr/>
          </p:nvSpPr>
          <p:spPr>
            <a:xfrm>
              <a:off x="3196674" y="3251252"/>
              <a:ext cx="744252" cy="221844"/>
            </a:xfrm>
            <a:custGeom>
              <a:avLst/>
              <a:gdLst>
                <a:gd name="connsiteX0" fmla="*/ 185592 w 744252"/>
                <a:gd name="connsiteY0" fmla="*/ 53802 h 221844"/>
                <a:gd name="connsiteX1" fmla="*/ 206416 w 744252"/>
                <a:gd name="connsiteY1" fmla="*/ 41286 h 221844"/>
                <a:gd name="connsiteX2" fmla="*/ 341670 w 744252"/>
                <a:gd name="connsiteY2" fmla="*/ 4688 h 221844"/>
                <a:gd name="connsiteX3" fmla="*/ 686724 w 744252"/>
                <a:gd name="connsiteY3" fmla="*/ 40255 h 221844"/>
                <a:gd name="connsiteX4" fmla="*/ 747151 w 744252"/>
                <a:gd name="connsiteY4" fmla="*/ 110787 h 221844"/>
                <a:gd name="connsiteX5" fmla="*/ 676727 w 744252"/>
                <a:gd name="connsiteY5" fmla="*/ 170284 h 221844"/>
                <a:gd name="connsiteX6" fmla="*/ 675510 w 744252"/>
                <a:gd name="connsiteY6" fmla="*/ 170170 h 221844"/>
                <a:gd name="connsiteX7" fmla="*/ 395235 w 744252"/>
                <a:gd name="connsiteY7" fmla="*/ 141287 h 221844"/>
                <a:gd name="connsiteX8" fmla="*/ 349814 w 744252"/>
                <a:gd name="connsiteY8" fmla="*/ 178228 h 221844"/>
                <a:gd name="connsiteX9" fmla="*/ 4018 w 744252"/>
                <a:gd name="connsiteY9" fmla="*/ 145144 h 22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4252" h="221844">
                  <a:moveTo>
                    <a:pt x="185592" y="53802"/>
                  </a:moveTo>
                  <a:cubicBezTo>
                    <a:pt x="192812" y="50102"/>
                    <a:pt x="199768" y="45923"/>
                    <a:pt x="206416" y="41286"/>
                  </a:cubicBezTo>
                  <a:cubicBezTo>
                    <a:pt x="242370" y="16603"/>
                    <a:pt x="300657" y="466"/>
                    <a:pt x="341670" y="4688"/>
                  </a:cubicBezTo>
                  <a:lnTo>
                    <a:pt x="686724" y="40255"/>
                  </a:lnTo>
                  <a:cubicBezTo>
                    <a:pt x="722641" y="43525"/>
                    <a:pt x="749427" y="74791"/>
                    <a:pt x="747151" y="110787"/>
                  </a:cubicBezTo>
                  <a:cubicBezTo>
                    <a:pt x="744139" y="146669"/>
                    <a:pt x="712601" y="173304"/>
                    <a:pt x="676727" y="170284"/>
                  </a:cubicBezTo>
                  <a:cubicBezTo>
                    <a:pt x="676319" y="170249"/>
                    <a:pt x="675911" y="170213"/>
                    <a:pt x="675510" y="170170"/>
                  </a:cubicBezTo>
                  <a:lnTo>
                    <a:pt x="395235" y="141287"/>
                  </a:lnTo>
                  <a:lnTo>
                    <a:pt x="349814" y="178228"/>
                  </a:lnTo>
                  <a:cubicBezTo>
                    <a:pt x="264082" y="247937"/>
                    <a:pt x="73726" y="230869"/>
                    <a:pt x="4018" y="145144"/>
                  </a:cubicBezTo>
                  <a:close/>
                </a:path>
              </a:pathLst>
            </a:custGeom>
            <a:solidFill>
              <a:srgbClr val="087272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25A4A1CF-E737-C464-C2D5-3415E602B5B6}"/>
                </a:ext>
              </a:extLst>
            </p:cNvPr>
            <p:cNvSpPr/>
            <p:nvPr/>
          </p:nvSpPr>
          <p:spPr>
            <a:xfrm>
              <a:off x="2894413" y="3321467"/>
              <a:ext cx="364970" cy="508095"/>
            </a:xfrm>
            <a:custGeom>
              <a:avLst/>
              <a:gdLst>
                <a:gd name="connsiteX0" fmla="*/ 63824 w 364969"/>
                <a:gd name="connsiteY0" fmla="*/ 21694 h 508095"/>
                <a:gd name="connsiteX1" fmla="*/ 4187 w 364969"/>
                <a:gd name="connsiteY1" fmla="*/ 482865 h 508095"/>
                <a:gd name="connsiteX2" fmla="*/ 21690 w 364969"/>
                <a:gd name="connsiteY2" fmla="*/ 505565 h 508095"/>
                <a:gd name="connsiteX3" fmla="*/ 24290 w 364969"/>
                <a:gd name="connsiteY3" fmla="*/ 505737 h 508095"/>
                <a:gd name="connsiteX4" fmla="*/ 346711 w 364969"/>
                <a:gd name="connsiteY4" fmla="*/ 505737 h 508095"/>
                <a:gd name="connsiteX5" fmla="*/ 366981 w 364969"/>
                <a:gd name="connsiteY5" fmla="*/ 485463 h 508095"/>
                <a:gd name="connsiteX6" fmla="*/ 366981 w 364969"/>
                <a:gd name="connsiteY6" fmla="*/ 24292 h 508095"/>
                <a:gd name="connsiteX7" fmla="*/ 346711 w 364969"/>
                <a:gd name="connsiteY7" fmla="*/ 4018 h 508095"/>
                <a:gd name="connsiteX8" fmla="*/ 83927 w 364969"/>
                <a:gd name="connsiteY8" fmla="*/ 4018 h 508095"/>
                <a:gd name="connsiteX9" fmla="*/ 63824 w 364969"/>
                <a:gd name="connsiteY9" fmla="*/ 21694 h 50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969" h="508095">
                  <a:moveTo>
                    <a:pt x="63824" y="21694"/>
                  </a:moveTo>
                  <a:lnTo>
                    <a:pt x="4187" y="482865"/>
                  </a:lnTo>
                  <a:cubicBezTo>
                    <a:pt x="2751" y="493965"/>
                    <a:pt x="10588" y="504134"/>
                    <a:pt x="21690" y="505565"/>
                  </a:cubicBezTo>
                  <a:cubicBezTo>
                    <a:pt x="22553" y="505680"/>
                    <a:pt x="23421" y="505737"/>
                    <a:pt x="24290" y="505737"/>
                  </a:cubicBezTo>
                  <a:lnTo>
                    <a:pt x="346711" y="505737"/>
                  </a:lnTo>
                  <a:cubicBezTo>
                    <a:pt x="357906" y="505737"/>
                    <a:pt x="366981" y="496663"/>
                    <a:pt x="366981" y="485463"/>
                  </a:cubicBezTo>
                  <a:lnTo>
                    <a:pt x="366981" y="24292"/>
                  </a:lnTo>
                  <a:cubicBezTo>
                    <a:pt x="366981" y="13099"/>
                    <a:pt x="357906" y="4018"/>
                    <a:pt x="346711" y="4018"/>
                  </a:cubicBezTo>
                  <a:lnTo>
                    <a:pt x="83927" y="4018"/>
                  </a:lnTo>
                  <a:cubicBezTo>
                    <a:pt x="73737" y="4018"/>
                    <a:pt x="65131" y="11589"/>
                    <a:pt x="63824" y="21694"/>
                  </a:cubicBezTo>
                  <a:close/>
                </a:path>
              </a:pathLst>
            </a:custGeom>
            <a:solidFill>
              <a:srgbClr val="2CD9DD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76377453-4269-5422-D578-BDB6E2304DF5}"/>
                </a:ext>
              </a:extLst>
            </p:cNvPr>
            <p:cNvSpPr/>
            <p:nvPr/>
          </p:nvSpPr>
          <p:spPr>
            <a:xfrm>
              <a:off x="3818975" y="3410627"/>
              <a:ext cx="744252" cy="221844"/>
            </a:xfrm>
            <a:custGeom>
              <a:avLst/>
              <a:gdLst>
                <a:gd name="connsiteX0" fmla="*/ 565712 w 744252"/>
                <a:gd name="connsiteY0" fmla="*/ 53797 h 221844"/>
                <a:gd name="connsiteX1" fmla="*/ 544888 w 744252"/>
                <a:gd name="connsiteY1" fmla="*/ 41280 h 221844"/>
                <a:gd name="connsiteX2" fmla="*/ 409634 w 744252"/>
                <a:gd name="connsiteY2" fmla="*/ 4690 h 221844"/>
                <a:gd name="connsiteX3" fmla="*/ 64580 w 744252"/>
                <a:gd name="connsiteY3" fmla="*/ 40250 h 221844"/>
                <a:gd name="connsiteX4" fmla="*/ 4153 w 744252"/>
                <a:gd name="connsiteY4" fmla="*/ 110782 h 221844"/>
                <a:gd name="connsiteX5" fmla="*/ 74578 w 744252"/>
                <a:gd name="connsiteY5" fmla="*/ 170279 h 221844"/>
                <a:gd name="connsiteX6" fmla="*/ 75794 w 744252"/>
                <a:gd name="connsiteY6" fmla="*/ 170165 h 221844"/>
                <a:gd name="connsiteX7" fmla="*/ 356069 w 744252"/>
                <a:gd name="connsiteY7" fmla="*/ 141282 h 221844"/>
                <a:gd name="connsiteX8" fmla="*/ 401490 w 744252"/>
                <a:gd name="connsiteY8" fmla="*/ 178223 h 221844"/>
                <a:gd name="connsiteX9" fmla="*/ 747289 w 744252"/>
                <a:gd name="connsiteY9" fmla="*/ 145139 h 22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4252" h="221844">
                  <a:moveTo>
                    <a:pt x="565712" y="53797"/>
                  </a:moveTo>
                  <a:cubicBezTo>
                    <a:pt x="558492" y="50104"/>
                    <a:pt x="551536" y="45918"/>
                    <a:pt x="544888" y="41280"/>
                  </a:cubicBezTo>
                  <a:cubicBezTo>
                    <a:pt x="508935" y="16598"/>
                    <a:pt x="450647" y="461"/>
                    <a:pt x="409634" y="4690"/>
                  </a:cubicBezTo>
                  <a:lnTo>
                    <a:pt x="64580" y="40250"/>
                  </a:lnTo>
                  <a:cubicBezTo>
                    <a:pt x="28663" y="43520"/>
                    <a:pt x="1877" y="74793"/>
                    <a:pt x="4153" y="110782"/>
                  </a:cubicBezTo>
                  <a:cubicBezTo>
                    <a:pt x="7165" y="146664"/>
                    <a:pt x="38703" y="173299"/>
                    <a:pt x="74578" y="170279"/>
                  </a:cubicBezTo>
                  <a:cubicBezTo>
                    <a:pt x="74985" y="170251"/>
                    <a:pt x="75393" y="170208"/>
                    <a:pt x="75794" y="170165"/>
                  </a:cubicBezTo>
                  <a:lnTo>
                    <a:pt x="356069" y="141282"/>
                  </a:lnTo>
                  <a:lnTo>
                    <a:pt x="401490" y="178223"/>
                  </a:lnTo>
                  <a:cubicBezTo>
                    <a:pt x="487222" y="247932"/>
                    <a:pt x="677579" y="230864"/>
                    <a:pt x="747289" y="145139"/>
                  </a:cubicBezTo>
                  <a:close/>
                </a:path>
              </a:pathLst>
            </a:custGeom>
            <a:solidFill>
              <a:srgbClr val="2CD9DD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FA3B6948-AB4A-340B-460F-2FFCC2A962B4}"/>
                </a:ext>
              </a:extLst>
            </p:cNvPr>
            <p:cNvSpPr/>
            <p:nvPr/>
          </p:nvSpPr>
          <p:spPr>
            <a:xfrm>
              <a:off x="4501539" y="3480845"/>
              <a:ext cx="364970" cy="508095"/>
            </a:xfrm>
            <a:custGeom>
              <a:avLst/>
              <a:gdLst>
                <a:gd name="connsiteX0" fmla="*/ 307179 w 364969"/>
                <a:gd name="connsiteY0" fmla="*/ 488061 h 508095"/>
                <a:gd name="connsiteX1" fmla="*/ 366812 w 364969"/>
                <a:gd name="connsiteY1" fmla="*/ 26889 h 508095"/>
                <a:gd name="connsiteX2" fmla="*/ 349308 w 364969"/>
                <a:gd name="connsiteY2" fmla="*/ 4182 h 508095"/>
                <a:gd name="connsiteX3" fmla="*/ 346710 w 364969"/>
                <a:gd name="connsiteY3" fmla="*/ 4018 h 508095"/>
                <a:gd name="connsiteX4" fmla="*/ 24291 w 364969"/>
                <a:gd name="connsiteY4" fmla="*/ 4018 h 508095"/>
                <a:gd name="connsiteX5" fmla="*/ 4018 w 364969"/>
                <a:gd name="connsiteY5" fmla="*/ 24284 h 508095"/>
                <a:gd name="connsiteX6" fmla="*/ 4018 w 364969"/>
                <a:gd name="connsiteY6" fmla="*/ 485456 h 508095"/>
                <a:gd name="connsiteX7" fmla="*/ 24291 w 364969"/>
                <a:gd name="connsiteY7" fmla="*/ 505730 h 508095"/>
                <a:gd name="connsiteX8" fmla="*/ 287077 w 364969"/>
                <a:gd name="connsiteY8" fmla="*/ 505730 h 508095"/>
                <a:gd name="connsiteX9" fmla="*/ 307179 w 364969"/>
                <a:gd name="connsiteY9" fmla="*/ 488061 h 50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969" h="508095">
                  <a:moveTo>
                    <a:pt x="307179" y="488061"/>
                  </a:moveTo>
                  <a:lnTo>
                    <a:pt x="366812" y="26889"/>
                  </a:lnTo>
                  <a:cubicBezTo>
                    <a:pt x="368251" y="15783"/>
                    <a:pt x="360414" y="5621"/>
                    <a:pt x="349308" y="4182"/>
                  </a:cubicBezTo>
                  <a:cubicBezTo>
                    <a:pt x="348449" y="4075"/>
                    <a:pt x="347583" y="4018"/>
                    <a:pt x="346710" y="4018"/>
                  </a:cubicBezTo>
                  <a:lnTo>
                    <a:pt x="24291" y="4018"/>
                  </a:lnTo>
                  <a:cubicBezTo>
                    <a:pt x="13092" y="4018"/>
                    <a:pt x="4018" y="13092"/>
                    <a:pt x="4018" y="24284"/>
                  </a:cubicBezTo>
                  <a:lnTo>
                    <a:pt x="4018" y="485456"/>
                  </a:lnTo>
                  <a:cubicBezTo>
                    <a:pt x="4018" y="496655"/>
                    <a:pt x="13099" y="505730"/>
                    <a:pt x="24291" y="505730"/>
                  </a:cubicBezTo>
                  <a:lnTo>
                    <a:pt x="287077" y="505730"/>
                  </a:lnTo>
                  <a:cubicBezTo>
                    <a:pt x="297260" y="505730"/>
                    <a:pt x="305869" y="498165"/>
                    <a:pt x="307179" y="488061"/>
                  </a:cubicBezTo>
                  <a:close/>
                </a:path>
              </a:pathLst>
            </a:custGeom>
            <a:solidFill>
              <a:srgbClr val="087272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9146E949-4AD9-CB37-39B2-9AD634173E8A}"/>
                </a:ext>
              </a:extLst>
            </p:cNvPr>
            <p:cNvSpPr/>
            <p:nvPr/>
          </p:nvSpPr>
          <p:spPr>
            <a:xfrm>
              <a:off x="3876389" y="2907363"/>
              <a:ext cx="379282" cy="243313"/>
            </a:xfrm>
            <a:custGeom>
              <a:avLst/>
              <a:gdLst>
                <a:gd name="connsiteX0" fmla="*/ 4018 w 379282"/>
                <a:gd name="connsiteY0" fmla="*/ 233433 h 243313"/>
                <a:gd name="connsiteX1" fmla="*/ 242500 w 379282"/>
                <a:gd name="connsiteY1" fmla="*/ 210855 h 243313"/>
                <a:gd name="connsiteX2" fmla="*/ 381296 w 379282"/>
                <a:gd name="connsiteY2" fmla="*/ 15610 h 243313"/>
                <a:gd name="connsiteX3" fmla="*/ 261572 w 379282"/>
                <a:gd name="connsiteY3" fmla="*/ 4754 h 24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282" h="243313">
                  <a:moveTo>
                    <a:pt x="4018" y="233433"/>
                  </a:moveTo>
                  <a:cubicBezTo>
                    <a:pt x="4018" y="233433"/>
                    <a:pt x="138319" y="271003"/>
                    <a:pt x="242500" y="210855"/>
                  </a:cubicBezTo>
                  <a:cubicBezTo>
                    <a:pt x="346681" y="150706"/>
                    <a:pt x="381296" y="15610"/>
                    <a:pt x="381296" y="15610"/>
                  </a:cubicBezTo>
                  <a:cubicBezTo>
                    <a:pt x="342166" y="5970"/>
                    <a:pt x="301797" y="2306"/>
                    <a:pt x="261572" y="4754"/>
                  </a:cubicBezTo>
                  <a:close/>
                </a:path>
              </a:pathLst>
            </a:custGeom>
            <a:solidFill>
              <a:srgbClr val="087272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2B8A7793-3BD7-E018-DBFB-AD3E29DA0773}"/>
                </a:ext>
              </a:extLst>
            </p:cNvPr>
            <p:cNvSpPr/>
            <p:nvPr/>
          </p:nvSpPr>
          <p:spPr>
            <a:xfrm>
              <a:off x="3502953" y="2909191"/>
              <a:ext cx="379282" cy="243313"/>
            </a:xfrm>
            <a:custGeom>
              <a:avLst/>
              <a:gdLst>
                <a:gd name="connsiteX0" fmla="*/ 377432 w 379282"/>
                <a:gd name="connsiteY0" fmla="*/ 231504 h 243313"/>
                <a:gd name="connsiteX1" fmla="*/ 140889 w 379282"/>
                <a:gd name="connsiteY1" fmla="*/ 210136 h 243313"/>
                <a:gd name="connsiteX2" fmla="*/ 4018 w 379282"/>
                <a:gd name="connsiteY2" fmla="*/ 16001 h 243313"/>
                <a:gd name="connsiteX3" fmla="*/ 120536 w 379282"/>
                <a:gd name="connsiteY3" fmla="*/ 4522 h 243313"/>
                <a:gd name="connsiteX4" fmla="*/ 377439 w 379282"/>
                <a:gd name="connsiteY4" fmla="*/ 231576 h 24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282" h="243313">
                  <a:moveTo>
                    <a:pt x="377432" y="231504"/>
                  </a:moveTo>
                  <a:cubicBezTo>
                    <a:pt x="377439" y="231576"/>
                    <a:pt x="244003" y="269676"/>
                    <a:pt x="140889" y="210136"/>
                  </a:cubicBezTo>
                  <a:cubicBezTo>
                    <a:pt x="37767" y="150603"/>
                    <a:pt x="4018" y="16001"/>
                    <a:pt x="4018" y="16001"/>
                  </a:cubicBezTo>
                  <a:cubicBezTo>
                    <a:pt x="42075" y="6411"/>
                    <a:pt x="81341" y="2540"/>
                    <a:pt x="120536" y="4522"/>
                  </a:cubicBezTo>
                  <a:lnTo>
                    <a:pt x="377439" y="231576"/>
                  </a:lnTo>
                </a:path>
              </a:pathLst>
            </a:custGeom>
            <a:solidFill>
              <a:srgbClr val="087272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3791838F-F4B0-B537-8C52-8EE0701740A4}"/>
                </a:ext>
              </a:extLst>
            </p:cNvPr>
            <p:cNvSpPr/>
            <p:nvPr/>
          </p:nvSpPr>
          <p:spPr>
            <a:xfrm>
              <a:off x="3876367" y="2710822"/>
              <a:ext cx="286251" cy="429376"/>
            </a:xfrm>
            <a:custGeom>
              <a:avLst/>
              <a:gdLst>
                <a:gd name="connsiteX0" fmla="*/ 4018 w 286250"/>
                <a:gd name="connsiteY0" fmla="*/ 429874 h 429376"/>
                <a:gd name="connsiteX1" fmla="*/ 4025 w 286250"/>
                <a:gd name="connsiteY1" fmla="*/ 429917 h 429376"/>
                <a:gd name="connsiteX2" fmla="*/ 4039 w 286250"/>
                <a:gd name="connsiteY2" fmla="*/ 429974 h 429376"/>
                <a:gd name="connsiteX3" fmla="*/ 230850 w 286250"/>
                <a:gd name="connsiteY3" fmla="*/ 260628 h 429376"/>
                <a:gd name="connsiteX4" fmla="*/ 261594 w 286250"/>
                <a:gd name="connsiteY4" fmla="*/ 201295 h 429376"/>
                <a:gd name="connsiteX5" fmla="*/ 284987 w 286250"/>
                <a:gd name="connsiteY5" fmla="*/ 4018 h 429376"/>
                <a:gd name="connsiteX6" fmla="*/ 99075 w 286250"/>
                <a:gd name="connsiteY6" fmla="*/ 122863 h 429376"/>
                <a:gd name="connsiteX7" fmla="*/ 4039 w 286250"/>
                <a:gd name="connsiteY7" fmla="*/ 429974 h 42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250" h="429376">
                  <a:moveTo>
                    <a:pt x="4018" y="429874"/>
                  </a:moveTo>
                  <a:lnTo>
                    <a:pt x="4025" y="429917"/>
                  </a:lnTo>
                  <a:lnTo>
                    <a:pt x="4039" y="429974"/>
                  </a:lnTo>
                  <a:cubicBezTo>
                    <a:pt x="4039" y="429974"/>
                    <a:pt x="153262" y="378256"/>
                    <a:pt x="230850" y="260628"/>
                  </a:cubicBezTo>
                  <a:cubicBezTo>
                    <a:pt x="243116" y="241964"/>
                    <a:pt x="253421" y="222084"/>
                    <a:pt x="261594" y="201295"/>
                  </a:cubicBezTo>
                  <a:cubicBezTo>
                    <a:pt x="285474" y="138456"/>
                    <a:pt x="293510" y="70701"/>
                    <a:pt x="284987" y="4018"/>
                  </a:cubicBezTo>
                  <a:cubicBezTo>
                    <a:pt x="284987" y="4018"/>
                    <a:pt x="178860" y="40795"/>
                    <a:pt x="99075" y="122863"/>
                  </a:cubicBezTo>
                  <a:lnTo>
                    <a:pt x="4039" y="429974"/>
                  </a:lnTo>
                </a:path>
              </a:pathLst>
            </a:custGeom>
            <a:solidFill>
              <a:srgbClr val="FFFFFF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34D28499-17EE-204C-BA8B-E7B1275A2DC8}"/>
                </a:ext>
              </a:extLst>
            </p:cNvPr>
            <p:cNvSpPr/>
            <p:nvPr/>
          </p:nvSpPr>
          <p:spPr>
            <a:xfrm>
              <a:off x="3592138" y="2710822"/>
              <a:ext cx="286251" cy="429376"/>
            </a:xfrm>
            <a:custGeom>
              <a:avLst/>
              <a:gdLst>
                <a:gd name="connsiteX0" fmla="*/ 193226 w 286250"/>
                <a:gd name="connsiteY0" fmla="*/ 122863 h 429376"/>
                <a:gd name="connsiteX1" fmla="*/ 7321 w 286250"/>
                <a:gd name="connsiteY1" fmla="*/ 4018 h 429376"/>
                <a:gd name="connsiteX2" fmla="*/ 31351 w 286250"/>
                <a:gd name="connsiteY2" fmla="*/ 202891 h 429376"/>
                <a:gd name="connsiteX3" fmla="*/ 61451 w 286250"/>
                <a:gd name="connsiteY3" fmla="*/ 260628 h 429376"/>
                <a:gd name="connsiteX4" fmla="*/ 288269 w 286250"/>
                <a:gd name="connsiteY4" fmla="*/ 429974 h 42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50" h="429376">
                  <a:moveTo>
                    <a:pt x="193226" y="122863"/>
                  </a:moveTo>
                  <a:cubicBezTo>
                    <a:pt x="113441" y="40795"/>
                    <a:pt x="7321" y="4018"/>
                    <a:pt x="7321" y="4018"/>
                  </a:cubicBezTo>
                  <a:cubicBezTo>
                    <a:pt x="-1281" y="71273"/>
                    <a:pt x="6984" y="139615"/>
                    <a:pt x="31351" y="202891"/>
                  </a:cubicBezTo>
                  <a:cubicBezTo>
                    <a:pt x="39416" y="223100"/>
                    <a:pt x="49507" y="242444"/>
                    <a:pt x="61451" y="260628"/>
                  </a:cubicBezTo>
                  <a:cubicBezTo>
                    <a:pt x="139039" y="378256"/>
                    <a:pt x="288269" y="429974"/>
                    <a:pt x="288269" y="429974"/>
                  </a:cubicBezTo>
                  <a:close/>
                </a:path>
              </a:pathLst>
            </a:custGeom>
            <a:solidFill>
              <a:srgbClr val="FFFFFF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938CC646-A2A4-9418-A644-EEFC54703573}"/>
                </a:ext>
              </a:extLst>
            </p:cNvPr>
            <p:cNvSpPr/>
            <p:nvPr/>
          </p:nvSpPr>
          <p:spPr>
            <a:xfrm>
              <a:off x="3776695" y="2629255"/>
              <a:ext cx="200376" cy="515252"/>
            </a:xfrm>
            <a:custGeom>
              <a:avLst/>
              <a:gdLst>
                <a:gd name="connsiteX0" fmla="*/ 203406 w 200375"/>
                <a:gd name="connsiteY0" fmla="*/ 257779 h 515251"/>
                <a:gd name="connsiteX1" fmla="*/ 103712 w 200375"/>
                <a:gd name="connsiteY1" fmla="*/ 511541 h 515251"/>
                <a:gd name="connsiteX2" fmla="*/ 4018 w 200375"/>
                <a:gd name="connsiteY2" fmla="*/ 257779 h 515251"/>
                <a:gd name="connsiteX3" fmla="*/ 103712 w 200375"/>
                <a:gd name="connsiteY3" fmla="*/ 4018 h 515251"/>
                <a:gd name="connsiteX4" fmla="*/ 203406 w 200375"/>
                <a:gd name="connsiteY4" fmla="*/ 257779 h 515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375" h="515251">
                  <a:moveTo>
                    <a:pt x="203406" y="257779"/>
                  </a:moveTo>
                  <a:cubicBezTo>
                    <a:pt x="203406" y="397928"/>
                    <a:pt x="103712" y="511541"/>
                    <a:pt x="103712" y="511541"/>
                  </a:cubicBezTo>
                  <a:cubicBezTo>
                    <a:pt x="103712" y="511541"/>
                    <a:pt x="4018" y="397928"/>
                    <a:pt x="4018" y="257779"/>
                  </a:cubicBezTo>
                  <a:cubicBezTo>
                    <a:pt x="4018" y="117631"/>
                    <a:pt x="103712" y="4018"/>
                    <a:pt x="103712" y="4018"/>
                  </a:cubicBezTo>
                  <a:cubicBezTo>
                    <a:pt x="103712" y="4018"/>
                    <a:pt x="203406" y="117631"/>
                    <a:pt x="203406" y="257779"/>
                  </a:cubicBezTo>
                  <a:close/>
                </a:path>
              </a:pathLst>
            </a:custGeom>
            <a:solidFill>
              <a:srgbClr val="2CD9DD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52" name="Gráfico 9">
            <a:extLst>
              <a:ext uri="{FF2B5EF4-FFF2-40B4-BE49-F238E27FC236}">
                <a16:creationId xmlns:a16="http://schemas.microsoft.com/office/drawing/2014/main" id="{A1DC65DB-4ECD-25A3-F768-4855201633CE}"/>
              </a:ext>
            </a:extLst>
          </p:cNvPr>
          <p:cNvGrpSpPr/>
          <p:nvPr/>
        </p:nvGrpSpPr>
        <p:grpSpPr>
          <a:xfrm>
            <a:off x="3100340" y="3331753"/>
            <a:ext cx="965668" cy="965668"/>
            <a:chOff x="4954668" y="2005203"/>
            <a:chExt cx="2504695" cy="2504695"/>
          </a:xfrm>
        </p:grpSpPr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BD15E9AB-4752-50C4-8DDC-FF7C42D346DA}"/>
                </a:ext>
              </a:extLst>
            </p:cNvPr>
            <p:cNvSpPr/>
            <p:nvPr/>
          </p:nvSpPr>
          <p:spPr>
            <a:xfrm>
              <a:off x="5283539" y="2388934"/>
              <a:ext cx="1846318" cy="1846318"/>
            </a:xfrm>
            <a:custGeom>
              <a:avLst/>
              <a:gdLst>
                <a:gd name="connsiteX0" fmla="*/ 1847717 w 1846318"/>
                <a:gd name="connsiteY0" fmla="*/ 925867 h 1846318"/>
                <a:gd name="connsiteX1" fmla="*/ 925867 w 1846318"/>
                <a:gd name="connsiteY1" fmla="*/ 1847717 h 1846318"/>
                <a:gd name="connsiteX2" fmla="*/ 4018 w 1846318"/>
                <a:gd name="connsiteY2" fmla="*/ 925867 h 1846318"/>
                <a:gd name="connsiteX3" fmla="*/ 925867 w 1846318"/>
                <a:gd name="connsiteY3" fmla="*/ 4018 h 1846318"/>
                <a:gd name="connsiteX4" fmla="*/ 1847717 w 1846318"/>
                <a:gd name="connsiteY4" fmla="*/ 925867 h 184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318" h="1846318">
                  <a:moveTo>
                    <a:pt x="1847717" y="925867"/>
                  </a:moveTo>
                  <a:cubicBezTo>
                    <a:pt x="1847717" y="1434991"/>
                    <a:pt x="1434991" y="1847717"/>
                    <a:pt x="925867" y="1847717"/>
                  </a:cubicBezTo>
                  <a:cubicBezTo>
                    <a:pt x="416744" y="1847717"/>
                    <a:pt x="4018" y="1434990"/>
                    <a:pt x="4018" y="925867"/>
                  </a:cubicBezTo>
                  <a:cubicBezTo>
                    <a:pt x="4018" y="416744"/>
                    <a:pt x="416744" y="4018"/>
                    <a:pt x="925867" y="4018"/>
                  </a:cubicBezTo>
                  <a:cubicBezTo>
                    <a:pt x="1434991" y="4018"/>
                    <a:pt x="1847717" y="416744"/>
                    <a:pt x="1847717" y="925867"/>
                  </a:cubicBezTo>
                  <a:close/>
                </a:path>
              </a:pathLst>
            </a:custGeom>
            <a:solidFill>
              <a:srgbClr val="C7E7FF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AD39D42E-24C0-0D20-B849-029C238AA9BD}"/>
                </a:ext>
              </a:extLst>
            </p:cNvPr>
            <p:cNvSpPr/>
            <p:nvPr/>
          </p:nvSpPr>
          <p:spPr>
            <a:xfrm>
              <a:off x="5834156" y="4058484"/>
              <a:ext cx="744252" cy="193219"/>
            </a:xfrm>
            <a:custGeom>
              <a:avLst/>
              <a:gdLst>
                <a:gd name="connsiteX0" fmla="*/ 190610 w 744252"/>
                <a:gd name="connsiteY0" fmla="*/ 4018 h 193219"/>
                <a:gd name="connsiteX1" fmla="*/ 555115 w 744252"/>
                <a:gd name="connsiteY1" fmla="*/ 4018 h 193219"/>
                <a:gd name="connsiteX2" fmla="*/ 741701 w 744252"/>
                <a:gd name="connsiteY2" fmla="*/ 190603 h 193219"/>
                <a:gd name="connsiteX3" fmla="*/ 741701 w 744252"/>
                <a:gd name="connsiteY3" fmla="*/ 190603 h 193219"/>
                <a:gd name="connsiteX4" fmla="*/ 741701 w 744252"/>
                <a:gd name="connsiteY4" fmla="*/ 190603 h 193219"/>
                <a:gd name="connsiteX5" fmla="*/ 4018 w 744252"/>
                <a:gd name="connsiteY5" fmla="*/ 190603 h 193219"/>
                <a:gd name="connsiteX6" fmla="*/ 4018 w 744252"/>
                <a:gd name="connsiteY6" fmla="*/ 190603 h 193219"/>
                <a:gd name="connsiteX7" fmla="*/ 4018 w 744252"/>
                <a:gd name="connsiteY7" fmla="*/ 190603 h 193219"/>
                <a:gd name="connsiteX8" fmla="*/ 190610 w 744252"/>
                <a:gd name="connsiteY8" fmla="*/ 4018 h 19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4252" h="193219">
                  <a:moveTo>
                    <a:pt x="190610" y="4018"/>
                  </a:moveTo>
                  <a:lnTo>
                    <a:pt x="555115" y="4018"/>
                  </a:lnTo>
                  <a:cubicBezTo>
                    <a:pt x="658158" y="4018"/>
                    <a:pt x="741701" y="87553"/>
                    <a:pt x="741701" y="190603"/>
                  </a:cubicBezTo>
                  <a:lnTo>
                    <a:pt x="741701" y="190603"/>
                  </a:lnTo>
                  <a:lnTo>
                    <a:pt x="741701" y="190603"/>
                  </a:lnTo>
                  <a:lnTo>
                    <a:pt x="4018" y="190603"/>
                  </a:lnTo>
                  <a:lnTo>
                    <a:pt x="4018" y="190603"/>
                  </a:lnTo>
                  <a:lnTo>
                    <a:pt x="4018" y="190603"/>
                  </a:lnTo>
                  <a:cubicBezTo>
                    <a:pt x="4018" y="87553"/>
                    <a:pt x="87560" y="4018"/>
                    <a:pt x="190610" y="4018"/>
                  </a:cubicBezTo>
                  <a:close/>
                </a:path>
              </a:pathLst>
            </a:custGeom>
            <a:solidFill>
              <a:srgbClr val="1460A5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4CC8427F-10B2-1113-F7CB-67494182CC6F}"/>
                </a:ext>
              </a:extLst>
            </p:cNvPr>
            <p:cNvSpPr/>
            <p:nvPr/>
          </p:nvSpPr>
          <p:spPr>
            <a:xfrm>
              <a:off x="6089256" y="3468307"/>
              <a:ext cx="229001" cy="593971"/>
            </a:xfrm>
            <a:custGeom>
              <a:avLst/>
              <a:gdLst>
                <a:gd name="connsiteX0" fmla="*/ 231501 w 229000"/>
                <a:gd name="connsiteY0" fmla="*/ 594195 h 593970"/>
                <a:gd name="connsiteX1" fmla="*/ 231501 w 229000"/>
                <a:gd name="connsiteY1" fmla="*/ 72374 h 593970"/>
                <a:gd name="connsiteX2" fmla="*/ 163137 w 229000"/>
                <a:gd name="connsiteY2" fmla="*/ 4018 h 593970"/>
                <a:gd name="connsiteX3" fmla="*/ 72382 w 229000"/>
                <a:gd name="connsiteY3" fmla="*/ 4018 h 593970"/>
                <a:gd name="connsiteX4" fmla="*/ 4018 w 229000"/>
                <a:gd name="connsiteY4" fmla="*/ 72374 h 593970"/>
                <a:gd name="connsiteX5" fmla="*/ 4018 w 229000"/>
                <a:gd name="connsiteY5" fmla="*/ 594195 h 59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00" h="593970">
                  <a:moveTo>
                    <a:pt x="231501" y="594195"/>
                  </a:moveTo>
                  <a:lnTo>
                    <a:pt x="231501" y="72374"/>
                  </a:lnTo>
                  <a:cubicBezTo>
                    <a:pt x="231501" y="34625"/>
                    <a:pt x="200894" y="4018"/>
                    <a:pt x="163137" y="4018"/>
                  </a:cubicBezTo>
                  <a:lnTo>
                    <a:pt x="72382" y="4018"/>
                  </a:lnTo>
                  <a:cubicBezTo>
                    <a:pt x="34625" y="4018"/>
                    <a:pt x="4018" y="34625"/>
                    <a:pt x="4018" y="72374"/>
                  </a:cubicBezTo>
                  <a:lnTo>
                    <a:pt x="4018" y="594195"/>
                  </a:lnTo>
                </a:path>
              </a:pathLst>
            </a:custGeom>
            <a:solidFill>
              <a:srgbClr val="4F9AED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74E39527-1AE4-D524-7938-77370725D3ED}"/>
                </a:ext>
              </a:extLst>
            </p:cNvPr>
            <p:cNvSpPr/>
            <p:nvPr/>
          </p:nvSpPr>
          <p:spPr>
            <a:xfrm>
              <a:off x="6492056" y="2618151"/>
              <a:ext cx="758565" cy="873065"/>
            </a:xfrm>
            <a:custGeom>
              <a:avLst/>
              <a:gdLst>
                <a:gd name="connsiteX0" fmla="*/ 20089 w 758564"/>
                <a:gd name="connsiteY0" fmla="*/ 854174 h 873065"/>
                <a:gd name="connsiteX1" fmla="*/ 380414 w 758564"/>
                <a:gd name="connsiteY1" fmla="*/ 20089 h 873065"/>
                <a:gd name="connsiteX2" fmla="*/ 740740 w 758564"/>
                <a:gd name="connsiteY2" fmla="*/ 854174 h 873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8564" h="873065">
                  <a:moveTo>
                    <a:pt x="20089" y="854174"/>
                  </a:moveTo>
                  <a:lnTo>
                    <a:pt x="380414" y="20089"/>
                  </a:lnTo>
                  <a:lnTo>
                    <a:pt x="740740" y="854174"/>
                  </a:lnTo>
                </a:path>
              </a:pathLst>
            </a:custGeom>
            <a:noFill/>
            <a:ln w="35651" cap="rnd">
              <a:solidFill>
                <a:srgbClr val="4F9AED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30518194-418F-A7EA-64D4-410081139CD4}"/>
                </a:ext>
              </a:extLst>
            </p:cNvPr>
            <p:cNvSpPr/>
            <p:nvPr/>
          </p:nvSpPr>
          <p:spPr>
            <a:xfrm>
              <a:off x="6262755" y="2618151"/>
              <a:ext cx="679846" cy="71563"/>
            </a:xfrm>
            <a:custGeom>
              <a:avLst/>
              <a:gdLst>
                <a:gd name="connsiteX0" fmla="*/ 664604 w 679845"/>
                <a:gd name="connsiteY0" fmla="*/ 20089 h 71562"/>
                <a:gd name="connsiteX1" fmla="*/ 588783 w 679845"/>
                <a:gd name="connsiteY1" fmla="*/ 58003 h 71562"/>
                <a:gd name="connsiteX2" fmla="*/ 558620 w 679845"/>
                <a:gd name="connsiteY2" fmla="*/ 20089 h 71562"/>
                <a:gd name="connsiteX3" fmla="*/ 20089 w 679845"/>
                <a:gd name="connsiteY3" fmla="*/ 20089 h 7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845" h="71562">
                  <a:moveTo>
                    <a:pt x="664604" y="20089"/>
                  </a:moveTo>
                  <a:lnTo>
                    <a:pt x="588783" y="58003"/>
                  </a:lnTo>
                  <a:lnTo>
                    <a:pt x="558620" y="20089"/>
                  </a:lnTo>
                  <a:lnTo>
                    <a:pt x="20089" y="20089"/>
                  </a:lnTo>
                </a:path>
              </a:pathLst>
            </a:custGeom>
            <a:noFill/>
            <a:ln w="35651" cap="rnd">
              <a:solidFill>
                <a:srgbClr val="4F9AED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7100546D-3A6D-7342-C6D3-9E543612B1A8}"/>
                </a:ext>
              </a:extLst>
            </p:cNvPr>
            <p:cNvSpPr/>
            <p:nvPr/>
          </p:nvSpPr>
          <p:spPr>
            <a:xfrm>
              <a:off x="5161147" y="2618151"/>
              <a:ext cx="758565" cy="873065"/>
            </a:xfrm>
            <a:custGeom>
              <a:avLst/>
              <a:gdLst>
                <a:gd name="connsiteX0" fmla="*/ 740740 w 758564"/>
                <a:gd name="connsiteY0" fmla="*/ 854174 h 873065"/>
                <a:gd name="connsiteX1" fmla="*/ 380414 w 758564"/>
                <a:gd name="connsiteY1" fmla="*/ 20089 h 873065"/>
                <a:gd name="connsiteX2" fmla="*/ 20089 w 758564"/>
                <a:gd name="connsiteY2" fmla="*/ 854174 h 873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8564" h="873065">
                  <a:moveTo>
                    <a:pt x="740740" y="854174"/>
                  </a:moveTo>
                  <a:lnTo>
                    <a:pt x="380414" y="20089"/>
                  </a:lnTo>
                  <a:lnTo>
                    <a:pt x="20089" y="854174"/>
                  </a:lnTo>
                </a:path>
              </a:pathLst>
            </a:custGeom>
            <a:noFill/>
            <a:ln w="35651" cap="rnd">
              <a:solidFill>
                <a:srgbClr val="4F9AED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C041A245-98DF-A43F-6AFB-1C98C3167208}"/>
                </a:ext>
              </a:extLst>
            </p:cNvPr>
            <p:cNvSpPr/>
            <p:nvPr/>
          </p:nvSpPr>
          <p:spPr>
            <a:xfrm>
              <a:off x="5466584" y="2618151"/>
              <a:ext cx="679846" cy="71563"/>
            </a:xfrm>
            <a:custGeom>
              <a:avLst/>
              <a:gdLst>
                <a:gd name="connsiteX0" fmla="*/ 20089 w 679845"/>
                <a:gd name="connsiteY0" fmla="*/ 20089 h 71562"/>
                <a:gd name="connsiteX1" fmla="*/ 95909 w 679845"/>
                <a:gd name="connsiteY1" fmla="*/ 58003 h 71562"/>
                <a:gd name="connsiteX2" fmla="*/ 126073 w 679845"/>
                <a:gd name="connsiteY2" fmla="*/ 20089 h 71562"/>
                <a:gd name="connsiteX3" fmla="*/ 664604 w 679845"/>
                <a:gd name="connsiteY3" fmla="*/ 20089 h 7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845" h="71562">
                  <a:moveTo>
                    <a:pt x="20089" y="20089"/>
                  </a:moveTo>
                  <a:lnTo>
                    <a:pt x="95909" y="58003"/>
                  </a:lnTo>
                  <a:lnTo>
                    <a:pt x="126073" y="20089"/>
                  </a:lnTo>
                  <a:lnTo>
                    <a:pt x="664604" y="20089"/>
                  </a:lnTo>
                </a:path>
              </a:pathLst>
            </a:custGeom>
            <a:noFill/>
            <a:ln w="35651" cap="rnd">
              <a:solidFill>
                <a:srgbClr val="4F9AED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CB74111A-44A9-09DF-A283-289F9AFD5F8E}"/>
                </a:ext>
              </a:extLst>
            </p:cNvPr>
            <p:cNvSpPr/>
            <p:nvPr/>
          </p:nvSpPr>
          <p:spPr>
            <a:xfrm>
              <a:off x="6165084" y="2699851"/>
              <a:ext cx="78719" cy="772877"/>
            </a:xfrm>
            <a:custGeom>
              <a:avLst/>
              <a:gdLst>
                <a:gd name="connsiteX0" fmla="*/ 4018 w 78718"/>
                <a:gd name="connsiteY0" fmla="*/ 4018 h 772877"/>
                <a:gd name="connsiteX1" fmla="*/ 79843 w 78718"/>
                <a:gd name="connsiteY1" fmla="*/ 4018 h 772877"/>
                <a:gd name="connsiteX2" fmla="*/ 79843 w 78718"/>
                <a:gd name="connsiteY2" fmla="*/ 772472 h 772877"/>
                <a:gd name="connsiteX3" fmla="*/ 4018 w 78718"/>
                <a:gd name="connsiteY3" fmla="*/ 772472 h 77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718" h="772877">
                  <a:moveTo>
                    <a:pt x="4018" y="4018"/>
                  </a:moveTo>
                  <a:lnTo>
                    <a:pt x="79843" y="4018"/>
                  </a:lnTo>
                  <a:lnTo>
                    <a:pt x="79843" y="772472"/>
                  </a:lnTo>
                  <a:lnTo>
                    <a:pt x="4018" y="772472"/>
                  </a:lnTo>
                  <a:close/>
                </a:path>
              </a:pathLst>
            </a:custGeom>
            <a:solidFill>
              <a:srgbClr val="1460A5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15D70A04-A163-1159-BCE6-1C08B2F3CFCD}"/>
                </a:ext>
              </a:extLst>
            </p:cNvPr>
            <p:cNvSpPr/>
            <p:nvPr/>
          </p:nvSpPr>
          <p:spPr>
            <a:xfrm>
              <a:off x="6089259" y="2520480"/>
              <a:ext cx="229001" cy="229001"/>
            </a:xfrm>
            <a:custGeom>
              <a:avLst/>
              <a:gdLst>
                <a:gd name="connsiteX0" fmla="*/ 231496 w 229000"/>
                <a:gd name="connsiteY0" fmla="*/ 117757 h 229000"/>
                <a:gd name="connsiteX1" fmla="*/ 117757 w 229000"/>
                <a:gd name="connsiteY1" fmla="*/ 231496 h 229000"/>
                <a:gd name="connsiteX2" fmla="*/ 4018 w 229000"/>
                <a:gd name="connsiteY2" fmla="*/ 117757 h 229000"/>
                <a:gd name="connsiteX3" fmla="*/ 117757 w 229000"/>
                <a:gd name="connsiteY3" fmla="*/ 4018 h 229000"/>
                <a:gd name="connsiteX4" fmla="*/ 231496 w 229000"/>
                <a:gd name="connsiteY4" fmla="*/ 117757 h 2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00" h="229000">
                  <a:moveTo>
                    <a:pt x="231496" y="117757"/>
                  </a:moveTo>
                  <a:cubicBezTo>
                    <a:pt x="231496" y="180573"/>
                    <a:pt x="180573" y="231496"/>
                    <a:pt x="117757" y="231496"/>
                  </a:cubicBezTo>
                  <a:cubicBezTo>
                    <a:pt x="54940" y="231496"/>
                    <a:pt x="4018" y="180573"/>
                    <a:pt x="4018" y="117757"/>
                  </a:cubicBezTo>
                  <a:cubicBezTo>
                    <a:pt x="4018" y="54940"/>
                    <a:pt x="54940" y="4018"/>
                    <a:pt x="117757" y="4018"/>
                  </a:cubicBezTo>
                  <a:cubicBezTo>
                    <a:pt x="180573" y="4018"/>
                    <a:pt x="231496" y="54940"/>
                    <a:pt x="231496" y="117757"/>
                  </a:cubicBezTo>
                  <a:close/>
                </a:path>
              </a:pathLst>
            </a:custGeom>
            <a:solidFill>
              <a:srgbClr val="4F9AED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9B720BC7-61C3-2E74-2CD8-63F15A2ADF50}"/>
                </a:ext>
              </a:extLst>
            </p:cNvPr>
            <p:cNvSpPr/>
            <p:nvPr/>
          </p:nvSpPr>
          <p:spPr>
            <a:xfrm>
              <a:off x="5423801" y="2520480"/>
              <a:ext cx="229001" cy="229001"/>
            </a:xfrm>
            <a:custGeom>
              <a:avLst/>
              <a:gdLst>
                <a:gd name="connsiteX0" fmla="*/ 231496 w 229000"/>
                <a:gd name="connsiteY0" fmla="*/ 117757 h 229000"/>
                <a:gd name="connsiteX1" fmla="*/ 117757 w 229000"/>
                <a:gd name="connsiteY1" fmla="*/ 231496 h 229000"/>
                <a:gd name="connsiteX2" fmla="*/ 4018 w 229000"/>
                <a:gd name="connsiteY2" fmla="*/ 117757 h 229000"/>
                <a:gd name="connsiteX3" fmla="*/ 117757 w 229000"/>
                <a:gd name="connsiteY3" fmla="*/ 4018 h 229000"/>
                <a:gd name="connsiteX4" fmla="*/ 231496 w 229000"/>
                <a:gd name="connsiteY4" fmla="*/ 117757 h 2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00" h="229000">
                  <a:moveTo>
                    <a:pt x="231496" y="117757"/>
                  </a:moveTo>
                  <a:cubicBezTo>
                    <a:pt x="231496" y="180573"/>
                    <a:pt x="180573" y="231496"/>
                    <a:pt x="117757" y="231496"/>
                  </a:cubicBezTo>
                  <a:cubicBezTo>
                    <a:pt x="54940" y="231496"/>
                    <a:pt x="4018" y="180573"/>
                    <a:pt x="4018" y="117757"/>
                  </a:cubicBezTo>
                  <a:cubicBezTo>
                    <a:pt x="4018" y="54940"/>
                    <a:pt x="54940" y="4018"/>
                    <a:pt x="117757" y="4018"/>
                  </a:cubicBezTo>
                  <a:cubicBezTo>
                    <a:pt x="180573" y="4018"/>
                    <a:pt x="231496" y="54940"/>
                    <a:pt x="231496" y="117757"/>
                  </a:cubicBezTo>
                  <a:close/>
                </a:path>
              </a:pathLst>
            </a:custGeom>
            <a:solidFill>
              <a:srgbClr val="1460A5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620E252A-15B3-3AE0-A4FD-116D888AC631}"/>
                </a:ext>
              </a:extLst>
            </p:cNvPr>
            <p:cNvSpPr/>
            <p:nvPr/>
          </p:nvSpPr>
          <p:spPr>
            <a:xfrm>
              <a:off x="6754713" y="2520480"/>
              <a:ext cx="229001" cy="229001"/>
            </a:xfrm>
            <a:custGeom>
              <a:avLst/>
              <a:gdLst>
                <a:gd name="connsiteX0" fmla="*/ 231496 w 229000"/>
                <a:gd name="connsiteY0" fmla="*/ 117757 h 229000"/>
                <a:gd name="connsiteX1" fmla="*/ 117757 w 229000"/>
                <a:gd name="connsiteY1" fmla="*/ 231496 h 229000"/>
                <a:gd name="connsiteX2" fmla="*/ 4018 w 229000"/>
                <a:gd name="connsiteY2" fmla="*/ 117757 h 229000"/>
                <a:gd name="connsiteX3" fmla="*/ 117757 w 229000"/>
                <a:gd name="connsiteY3" fmla="*/ 4018 h 229000"/>
                <a:gd name="connsiteX4" fmla="*/ 231496 w 229000"/>
                <a:gd name="connsiteY4" fmla="*/ 117757 h 2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00" h="229000">
                  <a:moveTo>
                    <a:pt x="231496" y="117757"/>
                  </a:moveTo>
                  <a:cubicBezTo>
                    <a:pt x="231496" y="180573"/>
                    <a:pt x="180573" y="231496"/>
                    <a:pt x="117757" y="231496"/>
                  </a:cubicBezTo>
                  <a:cubicBezTo>
                    <a:pt x="54940" y="231496"/>
                    <a:pt x="4018" y="180573"/>
                    <a:pt x="4018" y="117757"/>
                  </a:cubicBezTo>
                  <a:cubicBezTo>
                    <a:pt x="4018" y="54940"/>
                    <a:pt x="54940" y="4018"/>
                    <a:pt x="117757" y="4018"/>
                  </a:cubicBezTo>
                  <a:cubicBezTo>
                    <a:pt x="180573" y="4018"/>
                    <a:pt x="231496" y="54940"/>
                    <a:pt x="231496" y="117757"/>
                  </a:cubicBezTo>
                  <a:close/>
                </a:path>
              </a:pathLst>
            </a:custGeom>
            <a:solidFill>
              <a:srgbClr val="1460A5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BF1B0A8B-7FEB-25D0-9B48-BA086F6E22F4}"/>
                </a:ext>
              </a:extLst>
            </p:cNvPr>
            <p:cNvSpPr/>
            <p:nvPr/>
          </p:nvSpPr>
          <p:spPr>
            <a:xfrm>
              <a:off x="6472346" y="3468307"/>
              <a:ext cx="794346" cy="221844"/>
            </a:xfrm>
            <a:custGeom>
              <a:avLst/>
              <a:gdLst>
                <a:gd name="connsiteX0" fmla="*/ 796231 w 794346"/>
                <a:gd name="connsiteY0" fmla="*/ 4018 h 221844"/>
                <a:gd name="connsiteX1" fmla="*/ 796231 w 794346"/>
                <a:gd name="connsiteY1" fmla="*/ 4018 h 221844"/>
                <a:gd name="connsiteX2" fmla="*/ 579482 w 794346"/>
                <a:gd name="connsiteY2" fmla="*/ 220767 h 221844"/>
                <a:gd name="connsiteX3" fmla="*/ 220774 w 794346"/>
                <a:gd name="connsiteY3" fmla="*/ 220767 h 221844"/>
                <a:gd name="connsiteX4" fmla="*/ 4018 w 794346"/>
                <a:gd name="connsiteY4" fmla="*/ 4018 h 221844"/>
                <a:gd name="connsiteX5" fmla="*/ 4018 w 794346"/>
                <a:gd name="connsiteY5" fmla="*/ 4018 h 22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4346" h="221844">
                  <a:moveTo>
                    <a:pt x="796231" y="4018"/>
                  </a:moveTo>
                  <a:lnTo>
                    <a:pt x="796231" y="4018"/>
                  </a:lnTo>
                  <a:cubicBezTo>
                    <a:pt x="796231" y="123728"/>
                    <a:pt x="699192" y="220767"/>
                    <a:pt x="579482" y="220767"/>
                  </a:cubicBezTo>
                  <a:lnTo>
                    <a:pt x="220774" y="220767"/>
                  </a:lnTo>
                  <a:cubicBezTo>
                    <a:pt x="101064" y="220767"/>
                    <a:pt x="4018" y="123728"/>
                    <a:pt x="4018" y="4018"/>
                  </a:cubicBezTo>
                  <a:lnTo>
                    <a:pt x="4018" y="4018"/>
                  </a:lnTo>
                  <a:close/>
                </a:path>
              </a:pathLst>
            </a:custGeom>
            <a:solidFill>
              <a:srgbClr val="1460A5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E8B60DD4-6F8A-DF34-4481-A0210FB869BC}"/>
                </a:ext>
              </a:extLst>
            </p:cNvPr>
            <p:cNvSpPr/>
            <p:nvPr/>
          </p:nvSpPr>
          <p:spPr>
            <a:xfrm>
              <a:off x="5141434" y="3468307"/>
              <a:ext cx="794346" cy="221844"/>
            </a:xfrm>
            <a:custGeom>
              <a:avLst/>
              <a:gdLst>
                <a:gd name="connsiteX0" fmla="*/ 4018 w 794346"/>
                <a:gd name="connsiteY0" fmla="*/ 4018 h 221844"/>
                <a:gd name="connsiteX1" fmla="*/ 4018 w 794346"/>
                <a:gd name="connsiteY1" fmla="*/ 4018 h 221844"/>
                <a:gd name="connsiteX2" fmla="*/ 220771 w 794346"/>
                <a:gd name="connsiteY2" fmla="*/ 220767 h 221844"/>
                <a:gd name="connsiteX3" fmla="*/ 579477 w 794346"/>
                <a:gd name="connsiteY3" fmla="*/ 220767 h 221844"/>
                <a:gd name="connsiteX4" fmla="*/ 796233 w 794346"/>
                <a:gd name="connsiteY4" fmla="*/ 4018 h 221844"/>
                <a:gd name="connsiteX5" fmla="*/ 796233 w 794346"/>
                <a:gd name="connsiteY5" fmla="*/ 4018 h 22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4346" h="221844">
                  <a:moveTo>
                    <a:pt x="4018" y="4018"/>
                  </a:moveTo>
                  <a:lnTo>
                    <a:pt x="4018" y="4018"/>
                  </a:lnTo>
                  <a:cubicBezTo>
                    <a:pt x="4018" y="123728"/>
                    <a:pt x="101062" y="220767"/>
                    <a:pt x="220771" y="220767"/>
                  </a:cubicBezTo>
                  <a:lnTo>
                    <a:pt x="579477" y="220767"/>
                  </a:lnTo>
                  <a:cubicBezTo>
                    <a:pt x="699187" y="220767"/>
                    <a:pt x="796233" y="123728"/>
                    <a:pt x="796233" y="4018"/>
                  </a:cubicBezTo>
                  <a:lnTo>
                    <a:pt x="796233" y="4018"/>
                  </a:lnTo>
                  <a:close/>
                </a:path>
              </a:pathLst>
            </a:custGeom>
            <a:solidFill>
              <a:srgbClr val="1460A5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66" name="Gráfico 11">
            <a:extLst>
              <a:ext uri="{FF2B5EF4-FFF2-40B4-BE49-F238E27FC236}">
                <a16:creationId xmlns:a16="http://schemas.microsoft.com/office/drawing/2014/main" id="{CFB8F3E7-1E02-8833-B0AB-CF9E75AF55C1}"/>
              </a:ext>
            </a:extLst>
          </p:cNvPr>
          <p:cNvGrpSpPr/>
          <p:nvPr/>
        </p:nvGrpSpPr>
        <p:grpSpPr>
          <a:xfrm>
            <a:off x="3100340" y="4247406"/>
            <a:ext cx="965668" cy="965668"/>
            <a:chOff x="7221728" y="2005203"/>
            <a:chExt cx="2504695" cy="2504695"/>
          </a:xfrm>
        </p:grpSpPr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142F8C99-44AE-7849-A40D-D61EC6D7E29F}"/>
                </a:ext>
              </a:extLst>
            </p:cNvPr>
            <p:cNvSpPr/>
            <p:nvPr/>
          </p:nvSpPr>
          <p:spPr>
            <a:xfrm>
              <a:off x="7548208" y="2388934"/>
              <a:ext cx="1846318" cy="1846318"/>
            </a:xfrm>
            <a:custGeom>
              <a:avLst/>
              <a:gdLst>
                <a:gd name="connsiteX0" fmla="*/ 1847717 w 1846318"/>
                <a:gd name="connsiteY0" fmla="*/ 925867 h 1846318"/>
                <a:gd name="connsiteX1" fmla="*/ 925867 w 1846318"/>
                <a:gd name="connsiteY1" fmla="*/ 1847717 h 1846318"/>
                <a:gd name="connsiteX2" fmla="*/ 4018 w 1846318"/>
                <a:gd name="connsiteY2" fmla="*/ 925867 h 1846318"/>
                <a:gd name="connsiteX3" fmla="*/ 925867 w 1846318"/>
                <a:gd name="connsiteY3" fmla="*/ 4018 h 1846318"/>
                <a:gd name="connsiteX4" fmla="*/ 1847717 w 1846318"/>
                <a:gd name="connsiteY4" fmla="*/ 925867 h 184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318" h="1846318">
                  <a:moveTo>
                    <a:pt x="1847717" y="925867"/>
                  </a:moveTo>
                  <a:cubicBezTo>
                    <a:pt x="1847717" y="1434991"/>
                    <a:pt x="1434990" y="1847717"/>
                    <a:pt x="925867" y="1847717"/>
                  </a:cubicBezTo>
                  <a:cubicBezTo>
                    <a:pt x="416744" y="1847717"/>
                    <a:pt x="4018" y="1434990"/>
                    <a:pt x="4018" y="925867"/>
                  </a:cubicBezTo>
                  <a:cubicBezTo>
                    <a:pt x="4018" y="416744"/>
                    <a:pt x="416744" y="4018"/>
                    <a:pt x="925867" y="4018"/>
                  </a:cubicBezTo>
                  <a:cubicBezTo>
                    <a:pt x="1434990" y="4018"/>
                    <a:pt x="1847717" y="416744"/>
                    <a:pt x="1847717" y="925867"/>
                  </a:cubicBezTo>
                  <a:close/>
                </a:path>
              </a:pathLst>
            </a:custGeom>
            <a:solidFill>
              <a:srgbClr val="D1BEF4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E6792419-53DC-D657-741F-E148E7BEA476}"/>
                </a:ext>
              </a:extLst>
            </p:cNvPr>
            <p:cNvSpPr/>
            <p:nvPr/>
          </p:nvSpPr>
          <p:spPr>
            <a:xfrm>
              <a:off x="8626415" y="3376302"/>
              <a:ext cx="300563" cy="772877"/>
            </a:xfrm>
            <a:custGeom>
              <a:avLst/>
              <a:gdLst>
                <a:gd name="connsiteX0" fmla="*/ 61247 w 300563"/>
                <a:gd name="connsiteY0" fmla="*/ 769334 h 772877"/>
                <a:gd name="connsiteX1" fmla="*/ 4032 w 300563"/>
                <a:gd name="connsiteY1" fmla="*/ 712041 h 772877"/>
                <a:gd name="connsiteX2" fmla="*/ 16148 w 300563"/>
                <a:gd name="connsiteY2" fmla="*/ 676868 h 772877"/>
                <a:gd name="connsiteX3" fmla="*/ 136237 w 300563"/>
                <a:gd name="connsiteY3" fmla="*/ 522915 h 772877"/>
                <a:gd name="connsiteX4" fmla="*/ 136237 w 300563"/>
                <a:gd name="connsiteY4" fmla="*/ 250462 h 772877"/>
                <a:gd name="connsiteX5" fmla="*/ 16148 w 300563"/>
                <a:gd name="connsiteY5" fmla="*/ 96509 h 772877"/>
                <a:gd name="connsiteX6" fmla="*/ 26031 w 300563"/>
                <a:gd name="connsiteY6" fmla="*/ 16151 h 772877"/>
                <a:gd name="connsiteX7" fmla="*/ 106389 w 300563"/>
                <a:gd name="connsiteY7" fmla="*/ 26034 h 772877"/>
                <a:gd name="connsiteX8" fmla="*/ 106424 w 300563"/>
                <a:gd name="connsiteY8" fmla="*/ 26077 h 772877"/>
                <a:gd name="connsiteX9" fmla="*/ 226514 w 300563"/>
                <a:gd name="connsiteY9" fmla="*/ 180030 h 772877"/>
                <a:gd name="connsiteX10" fmla="*/ 226514 w 300563"/>
                <a:gd name="connsiteY10" fmla="*/ 593347 h 772877"/>
                <a:gd name="connsiteX11" fmla="*/ 106424 w 300563"/>
                <a:gd name="connsiteY11" fmla="*/ 747300 h 772877"/>
                <a:gd name="connsiteX12" fmla="*/ 61247 w 300563"/>
                <a:gd name="connsiteY12" fmla="*/ 769334 h 77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0563" h="772877">
                  <a:moveTo>
                    <a:pt x="61247" y="769334"/>
                  </a:moveTo>
                  <a:cubicBezTo>
                    <a:pt x="29623" y="769306"/>
                    <a:pt x="4011" y="743657"/>
                    <a:pt x="4032" y="712041"/>
                  </a:cubicBezTo>
                  <a:cubicBezTo>
                    <a:pt x="4047" y="699296"/>
                    <a:pt x="8305" y="686915"/>
                    <a:pt x="16148" y="676868"/>
                  </a:cubicBezTo>
                  <a:lnTo>
                    <a:pt x="136237" y="522915"/>
                  </a:lnTo>
                  <a:cubicBezTo>
                    <a:pt x="198805" y="442872"/>
                    <a:pt x="198805" y="330505"/>
                    <a:pt x="136237" y="250462"/>
                  </a:cubicBezTo>
                  <a:lnTo>
                    <a:pt x="16148" y="96509"/>
                  </a:lnTo>
                  <a:cubicBezTo>
                    <a:pt x="-3310" y="71591"/>
                    <a:pt x="1113" y="35609"/>
                    <a:pt x="26031" y="16151"/>
                  </a:cubicBezTo>
                  <a:cubicBezTo>
                    <a:pt x="50949" y="-3314"/>
                    <a:pt x="86931" y="1116"/>
                    <a:pt x="106389" y="26034"/>
                  </a:cubicBezTo>
                  <a:cubicBezTo>
                    <a:pt x="106403" y="26048"/>
                    <a:pt x="106417" y="26062"/>
                    <a:pt x="106424" y="26077"/>
                  </a:cubicBezTo>
                  <a:lnTo>
                    <a:pt x="226514" y="180030"/>
                  </a:lnTo>
                  <a:cubicBezTo>
                    <a:pt x="321434" y="301450"/>
                    <a:pt x="321434" y="471920"/>
                    <a:pt x="226514" y="593347"/>
                  </a:cubicBezTo>
                  <a:lnTo>
                    <a:pt x="106424" y="747300"/>
                  </a:lnTo>
                  <a:cubicBezTo>
                    <a:pt x="95575" y="761226"/>
                    <a:pt x="78901" y="769363"/>
                    <a:pt x="61247" y="769334"/>
                  </a:cubicBezTo>
                  <a:close/>
                </a:path>
              </a:pathLst>
            </a:custGeom>
            <a:solidFill>
              <a:srgbClr val="41197F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3A3388F2-ED90-2072-A9DD-D35338FB116C}"/>
                </a:ext>
              </a:extLst>
            </p:cNvPr>
            <p:cNvSpPr/>
            <p:nvPr/>
          </p:nvSpPr>
          <p:spPr>
            <a:xfrm>
              <a:off x="8023018" y="3376327"/>
              <a:ext cx="300563" cy="772877"/>
            </a:xfrm>
            <a:custGeom>
              <a:avLst/>
              <a:gdLst>
                <a:gd name="connsiteX0" fmla="*/ 240477 w 300563"/>
                <a:gd name="connsiteY0" fmla="*/ 769310 h 772877"/>
                <a:gd name="connsiteX1" fmla="*/ 195300 w 300563"/>
                <a:gd name="connsiteY1" fmla="*/ 747275 h 772877"/>
                <a:gd name="connsiteX2" fmla="*/ 75203 w 300563"/>
                <a:gd name="connsiteY2" fmla="*/ 593322 h 772877"/>
                <a:gd name="connsiteX3" fmla="*/ 75203 w 300563"/>
                <a:gd name="connsiteY3" fmla="*/ 180005 h 772877"/>
                <a:gd name="connsiteX4" fmla="*/ 195300 w 300563"/>
                <a:gd name="connsiteY4" fmla="*/ 26052 h 772877"/>
                <a:gd name="connsiteX5" fmla="*/ 275650 w 300563"/>
                <a:gd name="connsiteY5" fmla="*/ 16133 h 772877"/>
                <a:gd name="connsiteX6" fmla="*/ 285576 w 300563"/>
                <a:gd name="connsiteY6" fmla="*/ 96484 h 772877"/>
                <a:gd name="connsiteX7" fmla="*/ 165486 w 300563"/>
                <a:gd name="connsiteY7" fmla="*/ 250437 h 772877"/>
                <a:gd name="connsiteX8" fmla="*/ 165486 w 300563"/>
                <a:gd name="connsiteY8" fmla="*/ 522891 h 772877"/>
                <a:gd name="connsiteX9" fmla="*/ 285576 w 300563"/>
                <a:gd name="connsiteY9" fmla="*/ 676843 h 772877"/>
                <a:gd name="connsiteX10" fmla="*/ 275650 w 300563"/>
                <a:gd name="connsiteY10" fmla="*/ 757194 h 772877"/>
                <a:gd name="connsiteX11" fmla="*/ 240477 w 300563"/>
                <a:gd name="connsiteY11" fmla="*/ 769310 h 77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0563" h="772877">
                  <a:moveTo>
                    <a:pt x="240477" y="769310"/>
                  </a:moveTo>
                  <a:cubicBezTo>
                    <a:pt x="222822" y="769338"/>
                    <a:pt x="206148" y="761202"/>
                    <a:pt x="195300" y="747275"/>
                  </a:cubicBezTo>
                  <a:lnTo>
                    <a:pt x="75203" y="593322"/>
                  </a:lnTo>
                  <a:cubicBezTo>
                    <a:pt x="-19711" y="471895"/>
                    <a:pt x="-19711" y="301425"/>
                    <a:pt x="75203" y="180005"/>
                  </a:cubicBezTo>
                  <a:lnTo>
                    <a:pt x="195300" y="26052"/>
                  </a:lnTo>
                  <a:cubicBezTo>
                    <a:pt x="214743" y="1127"/>
                    <a:pt x="250725" y="-3317"/>
                    <a:pt x="275650" y="16133"/>
                  </a:cubicBezTo>
                  <a:cubicBezTo>
                    <a:pt x="300583" y="35577"/>
                    <a:pt x="305027" y="71552"/>
                    <a:pt x="285576" y="96484"/>
                  </a:cubicBezTo>
                  <a:lnTo>
                    <a:pt x="165486" y="250437"/>
                  </a:lnTo>
                  <a:cubicBezTo>
                    <a:pt x="102919" y="330480"/>
                    <a:pt x="102919" y="442848"/>
                    <a:pt x="165486" y="522891"/>
                  </a:cubicBezTo>
                  <a:lnTo>
                    <a:pt x="285576" y="676843"/>
                  </a:lnTo>
                  <a:cubicBezTo>
                    <a:pt x="305027" y="701769"/>
                    <a:pt x="300583" y="737743"/>
                    <a:pt x="275650" y="757194"/>
                  </a:cubicBezTo>
                  <a:cubicBezTo>
                    <a:pt x="265603" y="765037"/>
                    <a:pt x="253222" y="769295"/>
                    <a:pt x="240477" y="769310"/>
                  </a:cubicBezTo>
                  <a:close/>
                </a:path>
              </a:pathLst>
            </a:custGeom>
            <a:solidFill>
              <a:srgbClr val="41197F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28886D5F-9D34-B90D-23D2-8E4A99830D6B}"/>
                </a:ext>
              </a:extLst>
            </p:cNvPr>
            <p:cNvSpPr/>
            <p:nvPr/>
          </p:nvSpPr>
          <p:spPr>
            <a:xfrm>
              <a:off x="8156642" y="3366466"/>
              <a:ext cx="629752" cy="930315"/>
            </a:xfrm>
            <a:custGeom>
              <a:avLst/>
              <a:gdLst>
                <a:gd name="connsiteX0" fmla="*/ 539364 w 629751"/>
                <a:gd name="connsiteY0" fmla="*/ 930118 h 930315"/>
                <a:gd name="connsiteX1" fmla="*/ 95504 w 629751"/>
                <a:gd name="connsiteY1" fmla="*/ 930118 h 930315"/>
                <a:gd name="connsiteX2" fmla="*/ 4018 w 629751"/>
                <a:gd name="connsiteY2" fmla="*/ 838639 h 930315"/>
                <a:gd name="connsiteX3" fmla="*/ 4089 w 629751"/>
                <a:gd name="connsiteY3" fmla="*/ 835104 h 930315"/>
                <a:gd name="connsiteX4" fmla="*/ 32800 w 629751"/>
                <a:gd name="connsiteY4" fmla="*/ 91968 h 930315"/>
                <a:gd name="connsiteX5" fmla="*/ 124215 w 629751"/>
                <a:gd name="connsiteY5" fmla="*/ 4018 h 930315"/>
                <a:gd name="connsiteX6" fmla="*/ 510653 w 629751"/>
                <a:gd name="connsiteY6" fmla="*/ 4018 h 930315"/>
                <a:gd name="connsiteX7" fmla="*/ 602067 w 629751"/>
                <a:gd name="connsiteY7" fmla="*/ 91968 h 930315"/>
                <a:gd name="connsiteX8" fmla="*/ 630778 w 629751"/>
                <a:gd name="connsiteY8" fmla="*/ 835104 h 930315"/>
                <a:gd name="connsiteX9" fmla="*/ 542899 w 629751"/>
                <a:gd name="connsiteY9" fmla="*/ 930054 h 930315"/>
                <a:gd name="connsiteX10" fmla="*/ 539364 w 629751"/>
                <a:gd name="connsiteY10" fmla="*/ 930118 h 93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9751" h="930315">
                  <a:moveTo>
                    <a:pt x="539364" y="930118"/>
                  </a:moveTo>
                  <a:lnTo>
                    <a:pt x="95504" y="930118"/>
                  </a:lnTo>
                  <a:cubicBezTo>
                    <a:pt x="44973" y="930118"/>
                    <a:pt x="4018" y="889163"/>
                    <a:pt x="4018" y="838639"/>
                  </a:cubicBezTo>
                  <a:cubicBezTo>
                    <a:pt x="4018" y="837458"/>
                    <a:pt x="4039" y="836285"/>
                    <a:pt x="4089" y="835104"/>
                  </a:cubicBezTo>
                  <a:lnTo>
                    <a:pt x="32800" y="91968"/>
                  </a:lnTo>
                  <a:cubicBezTo>
                    <a:pt x="34697" y="42855"/>
                    <a:pt x="75065" y="4018"/>
                    <a:pt x="124215" y="4018"/>
                  </a:cubicBezTo>
                  <a:lnTo>
                    <a:pt x="510653" y="4018"/>
                  </a:lnTo>
                  <a:cubicBezTo>
                    <a:pt x="559802" y="4018"/>
                    <a:pt x="600171" y="42855"/>
                    <a:pt x="602067" y="91968"/>
                  </a:cubicBezTo>
                  <a:lnTo>
                    <a:pt x="630778" y="835104"/>
                  </a:lnTo>
                  <a:cubicBezTo>
                    <a:pt x="632732" y="885592"/>
                    <a:pt x="593387" y="928100"/>
                    <a:pt x="542899" y="930054"/>
                  </a:cubicBezTo>
                  <a:cubicBezTo>
                    <a:pt x="541726" y="930096"/>
                    <a:pt x="540545" y="930118"/>
                    <a:pt x="539364" y="930118"/>
                  </a:cubicBezTo>
                  <a:close/>
                </a:path>
              </a:pathLst>
            </a:custGeom>
            <a:solidFill>
              <a:srgbClr val="FFFFFF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1" name="Forma Livre: Forma 70">
              <a:extLst>
                <a:ext uri="{FF2B5EF4-FFF2-40B4-BE49-F238E27FC236}">
                  <a16:creationId xmlns:a16="http://schemas.microsoft.com/office/drawing/2014/main" id="{1DDD9FCC-312F-645D-9A9B-0B8B3CB3FD2F}"/>
                </a:ext>
              </a:extLst>
            </p:cNvPr>
            <p:cNvSpPr/>
            <p:nvPr/>
          </p:nvSpPr>
          <p:spPr>
            <a:xfrm>
              <a:off x="8256708" y="2942650"/>
              <a:ext cx="422220" cy="357814"/>
            </a:xfrm>
            <a:custGeom>
              <a:avLst/>
              <a:gdLst>
                <a:gd name="connsiteX0" fmla="*/ 4018 w 422220"/>
                <a:gd name="connsiteY0" fmla="*/ 4018 h 357813"/>
                <a:gd name="connsiteX1" fmla="*/ 423838 w 422220"/>
                <a:gd name="connsiteY1" fmla="*/ 4018 h 357813"/>
                <a:gd name="connsiteX2" fmla="*/ 423838 w 422220"/>
                <a:gd name="connsiteY2" fmla="*/ 355149 h 357813"/>
                <a:gd name="connsiteX3" fmla="*/ 4018 w 422220"/>
                <a:gd name="connsiteY3" fmla="*/ 355149 h 35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220" h="357813">
                  <a:moveTo>
                    <a:pt x="4018" y="4018"/>
                  </a:moveTo>
                  <a:lnTo>
                    <a:pt x="423838" y="4018"/>
                  </a:lnTo>
                  <a:lnTo>
                    <a:pt x="423838" y="355149"/>
                  </a:lnTo>
                  <a:lnTo>
                    <a:pt x="4018" y="355149"/>
                  </a:lnTo>
                  <a:close/>
                </a:path>
              </a:pathLst>
            </a:custGeom>
            <a:solidFill>
              <a:srgbClr val="FFFFFF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3DE471E0-54A8-F17F-BD0A-AF0611221D54}"/>
                </a:ext>
              </a:extLst>
            </p:cNvPr>
            <p:cNvSpPr/>
            <p:nvPr/>
          </p:nvSpPr>
          <p:spPr>
            <a:xfrm>
              <a:off x="8226093" y="2661696"/>
              <a:ext cx="493783" cy="636908"/>
            </a:xfrm>
            <a:custGeom>
              <a:avLst/>
              <a:gdLst>
                <a:gd name="connsiteX0" fmla="*/ 248812 w 493782"/>
                <a:gd name="connsiteY0" fmla="*/ 4018 h 636908"/>
                <a:gd name="connsiteX1" fmla="*/ 247152 w 493782"/>
                <a:gd name="connsiteY1" fmla="*/ 4018 h 636908"/>
                <a:gd name="connsiteX2" fmla="*/ 4018 w 493782"/>
                <a:gd name="connsiteY2" fmla="*/ 247151 h 636908"/>
                <a:gd name="connsiteX3" fmla="*/ 4018 w 493782"/>
                <a:gd name="connsiteY3" fmla="*/ 636102 h 636908"/>
                <a:gd name="connsiteX4" fmla="*/ 83209 w 493782"/>
                <a:gd name="connsiteY4" fmla="*/ 636102 h 636908"/>
                <a:gd name="connsiteX5" fmla="*/ 83209 w 493782"/>
                <a:gd name="connsiteY5" fmla="*/ 320303 h 636908"/>
                <a:gd name="connsiteX6" fmla="*/ 412755 w 493782"/>
                <a:gd name="connsiteY6" fmla="*/ 320303 h 636908"/>
                <a:gd name="connsiteX7" fmla="*/ 412755 w 493782"/>
                <a:gd name="connsiteY7" fmla="*/ 636102 h 636908"/>
                <a:gd name="connsiteX8" fmla="*/ 491947 w 493782"/>
                <a:gd name="connsiteY8" fmla="*/ 636102 h 636908"/>
                <a:gd name="connsiteX9" fmla="*/ 491947 w 493782"/>
                <a:gd name="connsiteY9" fmla="*/ 247151 h 636908"/>
                <a:gd name="connsiteX10" fmla="*/ 248812 w 493782"/>
                <a:gd name="connsiteY10" fmla="*/ 4018 h 636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3782" h="636908">
                  <a:moveTo>
                    <a:pt x="248812" y="4018"/>
                  </a:moveTo>
                  <a:lnTo>
                    <a:pt x="247152" y="4018"/>
                  </a:lnTo>
                  <a:cubicBezTo>
                    <a:pt x="112872" y="4018"/>
                    <a:pt x="4018" y="112871"/>
                    <a:pt x="4018" y="247151"/>
                  </a:cubicBezTo>
                  <a:lnTo>
                    <a:pt x="4018" y="636102"/>
                  </a:lnTo>
                  <a:lnTo>
                    <a:pt x="83209" y="636102"/>
                  </a:lnTo>
                  <a:lnTo>
                    <a:pt x="83209" y="320303"/>
                  </a:lnTo>
                  <a:lnTo>
                    <a:pt x="412755" y="320303"/>
                  </a:lnTo>
                  <a:lnTo>
                    <a:pt x="412755" y="636102"/>
                  </a:lnTo>
                  <a:lnTo>
                    <a:pt x="491947" y="636102"/>
                  </a:lnTo>
                  <a:lnTo>
                    <a:pt x="491947" y="247151"/>
                  </a:lnTo>
                  <a:cubicBezTo>
                    <a:pt x="491947" y="112871"/>
                    <a:pt x="383093" y="4018"/>
                    <a:pt x="248812" y="4018"/>
                  </a:cubicBezTo>
                  <a:close/>
                </a:path>
              </a:pathLst>
            </a:custGeom>
            <a:solidFill>
              <a:srgbClr val="FFFFFF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3" name="Forma Livre: Forma 72">
              <a:extLst>
                <a:ext uri="{FF2B5EF4-FFF2-40B4-BE49-F238E27FC236}">
                  <a16:creationId xmlns:a16="http://schemas.microsoft.com/office/drawing/2014/main" id="{9AF2C59E-7C44-58BE-43EA-E4C9CEB39D36}"/>
                </a:ext>
              </a:extLst>
            </p:cNvPr>
            <p:cNvSpPr/>
            <p:nvPr/>
          </p:nvSpPr>
          <p:spPr>
            <a:xfrm>
              <a:off x="8304146" y="2942650"/>
              <a:ext cx="336345" cy="593971"/>
            </a:xfrm>
            <a:custGeom>
              <a:avLst/>
              <a:gdLst>
                <a:gd name="connsiteX0" fmla="*/ 258266 w 336344"/>
                <a:gd name="connsiteY0" fmla="*/ 427834 h 593970"/>
                <a:gd name="connsiteX1" fmla="*/ 270382 w 336344"/>
                <a:gd name="connsiteY1" fmla="*/ 302778 h 593970"/>
                <a:gd name="connsiteX2" fmla="*/ 270088 w 336344"/>
                <a:gd name="connsiteY2" fmla="*/ 302771 h 593970"/>
                <a:gd name="connsiteX3" fmla="*/ 334702 w 336344"/>
                <a:gd name="connsiteY3" fmla="*/ 175482 h 593970"/>
                <a:gd name="connsiteX4" fmla="*/ 334702 w 336344"/>
                <a:gd name="connsiteY4" fmla="*/ 4018 h 593970"/>
                <a:gd name="connsiteX5" fmla="*/ 5156 w 336344"/>
                <a:gd name="connsiteY5" fmla="*/ 4018 h 593970"/>
                <a:gd name="connsiteX6" fmla="*/ 5156 w 336344"/>
                <a:gd name="connsiteY6" fmla="*/ 175482 h 593970"/>
                <a:gd name="connsiteX7" fmla="*/ 67566 w 336344"/>
                <a:gd name="connsiteY7" fmla="*/ 301125 h 593970"/>
                <a:gd name="connsiteX8" fmla="*/ 67280 w 336344"/>
                <a:gd name="connsiteY8" fmla="*/ 301118 h 593970"/>
                <a:gd name="connsiteX9" fmla="*/ 71459 w 336344"/>
                <a:gd name="connsiteY9" fmla="*/ 427834 h 593970"/>
                <a:gd name="connsiteX10" fmla="*/ 4018 w 336344"/>
                <a:gd name="connsiteY10" fmla="*/ 427834 h 593970"/>
                <a:gd name="connsiteX11" fmla="*/ 169600 w 336344"/>
                <a:gd name="connsiteY11" fmla="*/ 594067 h 593970"/>
                <a:gd name="connsiteX12" fmla="*/ 335840 w 336344"/>
                <a:gd name="connsiteY12" fmla="*/ 428485 h 593970"/>
                <a:gd name="connsiteX13" fmla="*/ 335840 w 336344"/>
                <a:gd name="connsiteY13" fmla="*/ 427834 h 59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6344" h="593970">
                  <a:moveTo>
                    <a:pt x="258266" y="427834"/>
                  </a:moveTo>
                  <a:cubicBezTo>
                    <a:pt x="239875" y="388174"/>
                    <a:pt x="242394" y="335410"/>
                    <a:pt x="270382" y="302778"/>
                  </a:cubicBezTo>
                  <a:lnTo>
                    <a:pt x="270088" y="302771"/>
                  </a:lnTo>
                  <a:cubicBezTo>
                    <a:pt x="310700" y="273079"/>
                    <a:pt x="334702" y="225791"/>
                    <a:pt x="334702" y="175482"/>
                  </a:cubicBezTo>
                  <a:lnTo>
                    <a:pt x="334702" y="4018"/>
                  </a:lnTo>
                  <a:lnTo>
                    <a:pt x="5156" y="4018"/>
                  </a:lnTo>
                  <a:lnTo>
                    <a:pt x="5156" y="175482"/>
                  </a:lnTo>
                  <a:cubicBezTo>
                    <a:pt x="5156" y="224817"/>
                    <a:pt x="28249" y="271312"/>
                    <a:pt x="67566" y="301125"/>
                  </a:cubicBezTo>
                  <a:lnTo>
                    <a:pt x="67280" y="301118"/>
                  </a:lnTo>
                  <a:cubicBezTo>
                    <a:pt x="97679" y="336584"/>
                    <a:pt x="96778" y="389805"/>
                    <a:pt x="71459" y="427834"/>
                  </a:cubicBezTo>
                  <a:lnTo>
                    <a:pt x="4018" y="427834"/>
                  </a:lnTo>
                  <a:cubicBezTo>
                    <a:pt x="3839" y="519463"/>
                    <a:pt x="77971" y="593888"/>
                    <a:pt x="169600" y="594067"/>
                  </a:cubicBezTo>
                  <a:cubicBezTo>
                    <a:pt x="261236" y="594246"/>
                    <a:pt x="335661" y="520114"/>
                    <a:pt x="335840" y="428485"/>
                  </a:cubicBezTo>
                  <a:cubicBezTo>
                    <a:pt x="335840" y="428263"/>
                    <a:pt x="335840" y="428048"/>
                    <a:pt x="335840" y="427834"/>
                  </a:cubicBezTo>
                  <a:close/>
                </a:path>
              </a:pathLst>
            </a:custGeom>
            <a:solidFill>
              <a:srgbClr val="41197F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4" name="Forma Livre: Forma 73">
              <a:extLst>
                <a:ext uri="{FF2B5EF4-FFF2-40B4-BE49-F238E27FC236}">
                  <a16:creationId xmlns:a16="http://schemas.microsoft.com/office/drawing/2014/main" id="{7A0E45B7-0296-ADBE-13DB-577A666BA960}"/>
                </a:ext>
              </a:extLst>
            </p:cNvPr>
            <p:cNvSpPr/>
            <p:nvPr/>
          </p:nvSpPr>
          <p:spPr>
            <a:xfrm>
              <a:off x="8275515" y="3337834"/>
              <a:ext cx="393595" cy="443689"/>
            </a:xfrm>
            <a:custGeom>
              <a:avLst/>
              <a:gdLst>
                <a:gd name="connsiteX0" fmla="*/ 194582 w 393594"/>
                <a:gd name="connsiteY0" fmla="*/ 446798 h 443688"/>
                <a:gd name="connsiteX1" fmla="*/ 6716 w 393594"/>
                <a:gd name="connsiteY1" fmla="*/ 44766 h 443688"/>
                <a:gd name="connsiteX2" fmla="*/ 20534 w 393594"/>
                <a:gd name="connsiteY2" fmla="*/ 6716 h 443688"/>
                <a:gd name="connsiteX3" fmla="*/ 58584 w 393594"/>
                <a:gd name="connsiteY3" fmla="*/ 20527 h 443688"/>
                <a:gd name="connsiteX4" fmla="*/ 195655 w 393594"/>
                <a:gd name="connsiteY4" fmla="*/ 313863 h 443688"/>
                <a:gd name="connsiteX5" fmla="*/ 338738 w 393594"/>
                <a:gd name="connsiteY5" fmla="*/ 20112 h 443688"/>
                <a:gd name="connsiteX6" fmla="*/ 377017 w 393594"/>
                <a:gd name="connsiteY6" fmla="*/ 6945 h 443688"/>
                <a:gd name="connsiteX7" fmla="*/ 390206 w 393594"/>
                <a:gd name="connsiteY7" fmla="*/ 45188 h 443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3594" h="443688">
                  <a:moveTo>
                    <a:pt x="194582" y="446798"/>
                  </a:moveTo>
                  <a:lnTo>
                    <a:pt x="6716" y="44766"/>
                  </a:lnTo>
                  <a:cubicBezTo>
                    <a:pt x="24" y="30446"/>
                    <a:pt x="6207" y="13407"/>
                    <a:pt x="20534" y="6716"/>
                  </a:cubicBezTo>
                  <a:cubicBezTo>
                    <a:pt x="34854" y="25"/>
                    <a:pt x="51893" y="6208"/>
                    <a:pt x="58584" y="20527"/>
                  </a:cubicBezTo>
                  <a:lnTo>
                    <a:pt x="195655" y="313863"/>
                  </a:lnTo>
                  <a:lnTo>
                    <a:pt x="338738" y="20112"/>
                  </a:lnTo>
                  <a:cubicBezTo>
                    <a:pt x="345672" y="5907"/>
                    <a:pt x="362812" y="10"/>
                    <a:pt x="377017" y="6945"/>
                  </a:cubicBezTo>
                  <a:cubicBezTo>
                    <a:pt x="391215" y="13872"/>
                    <a:pt x="397112" y="30983"/>
                    <a:pt x="390206" y="45188"/>
                  </a:cubicBezTo>
                  <a:close/>
                </a:path>
              </a:pathLst>
            </a:custGeom>
            <a:solidFill>
              <a:srgbClr val="5E22B8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5" name="Forma Livre: Forma 74">
              <a:extLst>
                <a:ext uri="{FF2B5EF4-FFF2-40B4-BE49-F238E27FC236}">
                  <a16:creationId xmlns:a16="http://schemas.microsoft.com/office/drawing/2014/main" id="{52D9196C-B20D-347F-25D0-8861F1297573}"/>
                </a:ext>
              </a:extLst>
            </p:cNvPr>
            <p:cNvSpPr/>
            <p:nvPr/>
          </p:nvSpPr>
          <p:spPr>
            <a:xfrm>
              <a:off x="8329450" y="3598149"/>
              <a:ext cx="279095" cy="279095"/>
            </a:xfrm>
            <a:custGeom>
              <a:avLst/>
              <a:gdLst>
                <a:gd name="connsiteX0" fmla="*/ 278349 w 279094"/>
                <a:gd name="connsiteY0" fmla="*/ 141183 h 279094"/>
                <a:gd name="connsiteX1" fmla="*/ 141183 w 279094"/>
                <a:gd name="connsiteY1" fmla="*/ 278349 h 279094"/>
                <a:gd name="connsiteX2" fmla="*/ 4018 w 279094"/>
                <a:gd name="connsiteY2" fmla="*/ 141183 h 279094"/>
                <a:gd name="connsiteX3" fmla="*/ 141183 w 279094"/>
                <a:gd name="connsiteY3" fmla="*/ 4018 h 279094"/>
                <a:gd name="connsiteX4" fmla="*/ 278349 w 279094"/>
                <a:gd name="connsiteY4" fmla="*/ 141183 h 27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094" h="279094">
                  <a:moveTo>
                    <a:pt x="278349" y="141183"/>
                  </a:moveTo>
                  <a:cubicBezTo>
                    <a:pt x="278349" y="216938"/>
                    <a:pt x="216938" y="278349"/>
                    <a:pt x="141183" y="278349"/>
                  </a:cubicBezTo>
                  <a:cubicBezTo>
                    <a:pt x="65429" y="278349"/>
                    <a:pt x="4018" y="216938"/>
                    <a:pt x="4018" y="141183"/>
                  </a:cubicBezTo>
                  <a:cubicBezTo>
                    <a:pt x="4018" y="65429"/>
                    <a:pt x="65429" y="4018"/>
                    <a:pt x="141183" y="4018"/>
                  </a:cubicBezTo>
                  <a:cubicBezTo>
                    <a:pt x="216938" y="4018"/>
                    <a:pt x="278349" y="65429"/>
                    <a:pt x="278349" y="141183"/>
                  </a:cubicBezTo>
                  <a:close/>
                </a:path>
              </a:pathLst>
            </a:custGeom>
            <a:solidFill>
              <a:srgbClr val="5E22B8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6" name="Forma Livre: Forma 75">
              <a:extLst>
                <a:ext uri="{FF2B5EF4-FFF2-40B4-BE49-F238E27FC236}">
                  <a16:creationId xmlns:a16="http://schemas.microsoft.com/office/drawing/2014/main" id="{CA26EDC1-A9FA-A025-310F-1582834522B7}"/>
                </a:ext>
              </a:extLst>
            </p:cNvPr>
            <p:cNvSpPr/>
            <p:nvPr/>
          </p:nvSpPr>
          <p:spPr>
            <a:xfrm>
              <a:off x="8399969" y="3668668"/>
              <a:ext cx="135969" cy="135969"/>
            </a:xfrm>
            <a:custGeom>
              <a:avLst/>
              <a:gdLst>
                <a:gd name="connsiteX0" fmla="*/ 4018 w 135969"/>
                <a:gd name="connsiteY0" fmla="*/ 4018 h 135969"/>
                <a:gd name="connsiteX1" fmla="*/ 137313 w 135969"/>
                <a:gd name="connsiteY1" fmla="*/ 4018 h 135969"/>
                <a:gd name="connsiteX2" fmla="*/ 137313 w 135969"/>
                <a:gd name="connsiteY2" fmla="*/ 137313 h 135969"/>
                <a:gd name="connsiteX3" fmla="*/ 4018 w 135969"/>
                <a:gd name="connsiteY3" fmla="*/ 137313 h 135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969" h="135969">
                  <a:moveTo>
                    <a:pt x="4018" y="4018"/>
                  </a:moveTo>
                  <a:lnTo>
                    <a:pt x="137313" y="4018"/>
                  </a:lnTo>
                  <a:lnTo>
                    <a:pt x="137313" y="137313"/>
                  </a:lnTo>
                  <a:lnTo>
                    <a:pt x="4018" y="137313"/>
                  </a:lnTo>
                  <a:close/>
                </a:path>
              </a:pathLst>
            </a:custGeom>
            <a:solidFill>
              <a:srgbClr val="EC0000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77" name="Gráfico 4">
            <a:extLst>
              <a:ext uri="{FF2B5EF4-FFF2-40B4-BE49-F238E27FC236}">
                <a16:creationId xmlns:a16="http://schemas.microsoft.com/office/drawing/2014/main" id="{DB94BC65-508B-75A5-FDD1-52C6CB853E2A}"/>
              </a:ext>
            </a:extLst>
          </p:cNvPr>
          <p:cNvGrpSpPr/>
          <p:nvPr/>
        </p:nvGrpSpPr>
        <p:grpSpPr>
          <a:xfrm>
            <a:off x="3100340" y="5163058"/>
            <a:ext cx="965668" cy="965668"/>
            <a:chOff x="9390252" y="2005203"/>
            <a:chExt cx="2504695" cy="2504695"/>
          </a:xfrm>
        </p:grpSpPr>
        <p:sp>
          <p:nvSpPr>
            <p:cNvPr id="78" name="Forma Livre: Forma 77">
              <a:extLst>
                <a:ext uri="{FF2B5EF4-FFF2-40B4-BE49-F238E27FC236}">
                  <a16:creationId xmlns:a16="http://schemas.microsoft.com/office/drawing/2014/main" id="{6BDC9596-1C7F-85F8-B558-02B8A7EB8340}"/>
                </a:ext>
              </a:extLst>
            </p:cNvPr>
            <p:cNvSpPr/>
            <p:nvPr/>
          </p:nvSpPr>
          <p:spPr>
            <a:xfrm>
              <a:off x="9716732" y="2388590"/>
              <a:ext cx="1846318" cy="1846318"/>
            </a:xfrm>
            <a:custGeom>
              <a:avLst/>
              <a:gdLst>
                <a:gd name="connsiteX0" fmla="*/ 1847717 w 1846318"/>
                <a:gd name="connsiteY0" fmla="*/ 925867 h 1846318"/>
                <a:gd name="connsiteX1" fmla="*/ 925867 w 1846318"/>
                <a:gd name="connsiteY1" fmla="*/ 1847717 h 1846318"/>
                <a:gd name="connsiteX2" fmla="*/ 4018 w 1846318"/>
                <a:gd name="connsiteY2" fmla="*/ 925867 h 1846318"/>
                <a:gd name="connsiteX3" fmla="*/ 925867 w 1846318"/>
                <a:gd name="connsiteY3" fmla="*/ 4018 h 1846318"/>
                <a:gd name="connsiteX4" fmla="*/ 1847717 w 1846318"/>
                <a:gd name="connsiteY4" fmla="*/ 925867 h 184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318" h="1846318">
                  <a:moveTo>
                    <a:pt x="1847717" y="925867"/>
                  </a:moveTo>
                  <a:cubicBezTo>
                    <a:pt x="1847717" y="1434991"/>
                    <a:pt x="1434990" y="1847717"/>
                    <a:pt x="925867" y="1847717"/>
                  </a:cubicBezTo>
                  <a:cubicBezTo>
                    <a:pt x="416744" y="1847717"/>
                    <a:pt x="4018" y="1434990"/>
                    <a:pt x="4018" y="925867"/>
                  </a:cubicBezTo>
                  <a:cubicBezTo>
                    <a:pt x="4018" y="416744"/>
                    <a:pt x="416744" y="4018"/>
                    <a:pt x="925867" y="4018"/>
                  </a:cubicBezTo>
                  <a:cubicBezTo>
                    <a:pt x="1434990" y="4018"/>
                    <a:pt x="1847717" y="416744"/>
                    <a:pt x="1847717" y="925867"/>
                  </a:cubicBezTo>
                  <a:close/>
                </a:path>
              </a:pathLst>
            </a:custGeom>
            <a:solidFill>
              <a:srgbClr val="FFC9DD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9" name="Forma Livre: Forma 78">
              <a:extLst>
                <a:ext uri="{FF2B5EF4-FFF2-40B4-BE49-F238E27FC236}">
                  <a16:creationId xmlns:a16="http://schemas.microsoft.com/office/drawing/2014/main" id="{6F25CD2B-6EDF-4327-F5D2-DF3DCBEAED29}"/>
                </a:ext>
              </a:extLst>
            </p:cNvPr>
            <p:cNvSpPr/>
            <p:nvPr/>
          </p:nvSpPr>
          <p:spPr>
            <a:xfrm>
              <a:off x="10036567" y="2982646"/>
              <a:ext cx="651221" cy="737096"/>
            </a:xfrm>
            <a:custGeom>
              <a:avLst/>
              <a:gdLst>
                <a:gd name="connsiteX0" fmla="*/ 567704 w 651220"/>
                <a:gd name="connsiteY0" fmla="*/ 4018 h 737095"/>
                <a:gd name="connsiteX1" fmla="*/ 380997 w 651220"/>
                <a:gd name="connsiteY1" fmla="*/ 377883 h 737095"/>
                <a:gd name="connsiteX2" fmla="*/ 4018 w 651220"/>
                <a:gd name="connsiteY2" fmla="*/ 530054 h 737095"/>
                <a:gd name="connsiteX3" fmla="*/ 33177 w 651220"/>
                <a:gd name="connsiteY3" fmla="*/ 733113 h 737095"/>
                <a:gd name="connsiteX4" fmla="*/ 531937 w 651220"/>
                <a:gd name="connsiteY4" fmla="*/ 443019 h 737095"/>
                <a:gd name="connsiteX5" fmla="*/ 650480 w 651220"/>
                <a:gd name="connsiteY5" fmla="*/ 47428 h 7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1220" h="737095">
                  <a:moveTo>
                    <a:pt x="567704" y="4018"/>
                  </a:moveTo>
                  <a:cubicBezTo>
                    <a:pt x="567704" y="4018"/>
                    <a:pt x="408777" y="375056"/>
                    <a:pt x="380997" y="377883"/>
                  </a:cubicBezTo>
                  <a:lnTo>
                    <a:pt x="4018" y="530054"/>
                  </a:lnTo>
                  <a:lnTo>
                    <a:pt x="33177" y="733113"/>
                  </a:lnTo>
                  <a:cubicBezTo>
                    <a:pt x="33177" y="733113"/>
                    <a:pt x="465734" y="558858"/>
                    <a:pt x="531937" y="443019"/>
                  </a:cubicBezTo>
                  <a:cubicBezTo>
                    <a:pt x="555330" y="402100"/>
                    <a:pt x="650480" y="47428"/>
                    <a:pt x="650480" y="47428"/>
                  </a:cubicBezTo>
                </a:path>
              </a:pathLst>
            </a:custGeom>
            <a:solidFill>
              <a:srgbClr val="B20084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0" name="Forma Livre: Forma 79">
              <a:extLst>
                <a:ext uri="{FF2B5EF4-FFF2-40B4-BE49-F238E27FC236}">
                  <a16:creationId xmlns:a16="http://schemas.microsoft.com/office/drawing/2014/main" id="{1CAA66C3-E70A-D94D-5C60-CC26E611DD76}"/>
                </a:ext>
              </a:extLst>
            </p:cNvPr>
            <p:cNvSpPr/>
            <p:nvPr/>
          </p:nvSpPr>
          <p:spPr>
            <a:xfrm>
              <a:off x="9961946" y="3402883"/>
              <a:ext cx="415064" cy="372126"/>
            </a:xfrm>
            <a:custGeom>
              <a:avLst/>
              <a:gdLst>
                <a:gd name="connsiteX0" fmla="*/ 34123 w 415063"/>
                <a:gd name="connsiteY0" fmla="*/ 107599 h 372126"/>
                <a:gd name="connsiteX1" fmla="*/ 300806 w 415063"/>
                <a:gd name="connsiteY1" fmla="*/ 5107 h 372126"/>
                <a:gd name="connsiteX2" fmla="*/ 320772 w 415063"/>
                <a:gd name="connsiteY2" fmla="*/ 12142 h 372126"/>
                <a:gd name="connsiteX3" fmla="*/ 413761 w 415063"/>
                <a:gd name="connsiteY3" fmla="*/ 172256 h 372126"/>
                <a:gd name="connsiteX4" fmla="*/ 407843 w 415063"/>
                <a:gd name="connsiteY4" fmla="*/ 194562 h 372126"/>
                <a:gd name="connsiteX5" fmla="*/ 406533 w 415063"/>
                <a:gd name="connsiteY5" fmla="*/ 195242 h 372126"/>
                <a:gd name="connsiteX6" fmla="*/ 27227 w 415063"/>
                <a:gd name="connsiteY6" fmla="*/ 371880 h 372126"/>
                <a:gd name="connsiteX7" fmla="*/ 5543 w 415063"/>
                <a:gd name="connsiteY7" fmla="*/ 363973 h 372126"/>
                <a:gd name="connsiteX8" fmla="*/ 4075 w 415063"/>
                <a:gd name="connsiteY8" fmla="*/ 355721 h 372126"/>
                <a:gd name="connsiteX9" fmla="*/ 23715 w 415063"/>
                <a:gd name="connsiteY9" fmla="*/ 121468 h 372126"/>
                <a:gd name="connsiteX10" fmla="*/ 34123 w 415063"/>
                <a:gd name="connsiteY10" fmla="*/ 107599 h 372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5063" h="372126">
                  <a:moveTo>
                    <a:pt x="34123" y="107599"/>
                  </a:moveTo>
                  <a:lnTo>
                    <a:pt x="300806" y="5107"/>
                  </a:lnTo>
                  <a:cubicBezTo>
                    <a:pt x="308284" y="2230"/>
                    <a:pt x="316750" y="5214"/>
                    <a:pt x="320772" y="12142"/>
                  </a:cubicBezTo>
                  <a:lnTo>
                    <a:pt x="413761" y="172256"/>
                  </a:lnTo>
                  <a:cubicBezTo>
                    <a:pt x="418284" y="180049"/>
                    <a:pt x="415636" y="190032"/>
                    <a:pt x="407843" y="194562"/>
                  </a:cubicBezTo>
                  <a:cubicBezTo>
                    <a:pt x="407413" y="194813"/>
                    <a:pt x="406984" y="195034"/>
                    <a:pt x="406533" y="195242"/>
                  </a:cubicBezTo>
                  <a:lnTo>
                    <a:pt x="27227" y="371880"/>
                  </a:lnTo>
                  <a:cubicBezTo>
                    <a:pt x="19056" y="375680"/>
                    <a:pt x="9348" y="372145"/>
                    <a:pt x="5543" y="363973"/>
                  </a:cubicBezTo>
                  <a:cubicBezTo>
                    <a:pt x="4343" y="361396"/>
                    <a:pt x="3837" y="358555"/>
                    <a:pt x="4075" y="355721"/>
                  </a:cubicBezTo>
                  <a:lnTo>
                    <a:pt x="23715" y="121468"/>
                  </a:lnTo>
                  <a:cubicBezTo>
                    <a:pt x="24238" y="115228"/>
                    <a:pt x="28282" y="109839"/>
                    <a:pt x="34123" y="107599"/>
                  </a:cubicBezTo>
                  <a:close/>
                </a:path>
              </a:pathLst>
            </a:custGeom>
            <a:solidFill>
              <a:srgbClr val="EA42AE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1" name="Forma Livre: Forma 80">
              <a:extLst>
                <a:ext uri="{FF2B5EF4-FFF2-40B4-BE49-F238E27FC236}">
                  <a16:creationId xmlns:a16="http://schemas.microsoft.com/office/drawing/2014/main" id="{213CEA52-279C-B2D1-FBEA-BD60EE5F9A87}"/>
                </a:ext>
              </a:extLst>
            </p:cNvPr>
            <p:cNvSpPr/>
            <p:nvPr/>
          </p:nvSpPr>
          <p:spPr>
            <a:xfrm>
              <a:off x="9792528" y="2992622"/>
              <a:ext cx="465158" cy="529564"/>
            </a:xfrm>
            <a:custGeom>
              <a:avLst/>
              <a:gdLst>
                <a:gd name="connsiteX0" fmla="*/ 370859 w 465157"/>
                <a:gd name="connsiteY0" fmla="*/ 4018 h 529564"/>
                <a:gd name="connsiteX1" fmla="*/ 406490 w 465157"/>
                <a:gd name="connsiteY1" fmla="*/ 88855 h 529564"/>
                <a:gd name="connsiteX2" fmla="*/ 458545 w 465157"/>
                <a:gd name="connsiteY2" fmla="*/ 161170 h 529564"/>
                <a:gd name="connsiteX3" fmla="*/ 438529 w 465157"/>
                <a:gd name="connsiteY3" fmla="*/ 198654 h 529564"/>
                <a:gd name="connsiteX4" fmla="*/ 358679 w 465157"/>
                <a:gd name="connsiteY4" fmla="*/ 369488 h 529564"/>
                <a:gd name="connsiteX5" fmla="*/ 360082 w 465157"/>
                <a:gd name="connsiteY5" fmla="*/ 527506 h 529564"/>
                <a:gd name="connsiteX6" fmla="*/ 137966 w 465157"/>
                <a:gd name="connsiteY6" fmla="*/ 480375 h 529564"/>
                <a:gd name="connsiteX7" fmla="*/ 121979 w 465157"/>
                <a:gd name="connsiteY7" fmla="*/ 357523 h 529564"/>
                <a:gd name="connsiteX8" fmla="*/ 4134 w 465157"/>
                <a:gd name="connsiteY8" fmla="*/ 70979 h 52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157" h="529564">
                  <a:moveTo>
                    <a:pt x="370859" y="4018"/>
                  </a:moveTo>
                  <a:cubicBezTo>
                    <a:pt x="387440" y="24928"/>
                    <a:pt x="400386" y="58914"/>
                    <a:pt x="406490" y="88855"/>
                  </a:cubicBezTo>
                  <a:cubicBezTo>
                    <a:pt x="412817" y="119856"/>
                    <a:pt x="425004" y="131857"/>
                    <a:pt x="458545" y="161170"/>
                  </a:cubicBezTo>
                  <a:cubicBezTo>
                    <a:pt x="476958" y="177271"/>
                    <a:pt x="459883" y="191906"/>
                    <a:pt x="438529" y="198654"/>
                  </a:cubicBezTo>
                  <a:cubicBezTo>
                    <a:pt x="417561" y="205281"/>
                    <a:pt x="499021" y="343862"/>
                    <a:pt x="358679" y="369488"/>
                  </a:cubicBezTo>
                  <a:cubicBezTo>
                    <a:pt x="293604" y="381368"/>
                    <a:pt x="322104" y="505236"/>
                    <a:pt x="360082" y="527506"/>
                  </a:cubicBezTo>
                  <a:lnTo>
                    <a:pt x="137966" y="480375"/>
                  </a:lnTo>
                  <a:cubicBezTo>
                    <a:pt x="137966" y="480375"/>
                    <a:pt x="133175" y="390485"/>
                    <a:pt x="121979" y="357523"/>
                  </a:cubicBezTo>
                  <a:cubicBezTo>
                    <a:pt x="90716" y="265501"/>
                    <a:pt x="333" y="222706"/>
                    <a:pt x="4134" y="70979"/>
                  </a:cubicBezTo>
                  <a:close/>
                </a:path>
              </a:pathLst>
            </a:custGeom>
            <a:solidFill>
              <a:srgbClr val="B20084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" name="Forma Livre: Forma 81">
              <a:extLst>
                <a:ext uri="{FF2B5EF4-FFF2-40B4-BE49-F238E27FC236}">
                  <a16:creationId xmlns:a16="http://schemas.microsoft.com/office/drawing/2014/main" id="{B47041BC-157E-328B-0F01-A31A6E27BC9B}"/>
                </a:ext>
              </a:extLst>
            </p:cNvPr>
            <p:cNvSpPr/>
            <p:nvPr/>
          </p:nvSpPr>
          <p:spPr>
            <a:xfrm>
              <a:off x="9787658" y="2897908"/>
              <a:ext cx="379282" cy="429376"/>
            </a:xfrm>
            <a:custGeom>
              <a:avLst/>
              <a:gdLst>
                <a:gd name="connsiteX0" fmla="*/ 375729 w 379282"/>
                <a:gd name="connsiteY0" fmla="*/ 98732 h 429376"/>
                <a:gd name="connsiteX1" fmla="*/ 171867 w 379282"/>
                <a:gd name="connsiteY1" fmla="*/ 7211 h 429376"/>
                <a:gd name="connsiteX2" fmla="*/ 6924 w 379282"/>
                <a:gd name="connsiteY2" fmla="*/ 175304 h 429376"/>
                <a:gd name="connsiteX3" fmla="*/ 6924 w 379282"/>
                <a:gd name="connsiteY3" fmla="*/ 175304 h 429376"/>
                <a:gd name="connsiteX4" fmla="*/ 118961 w 379282"/>
                <a:gd name="connsiteY4" fmla="*/ 431585 h 429376"/>
                <a:gd name="connsiteX5" fmla="*/ 203368 w 379282"/>
                <a:gd name="connsiteY5" fmla="*/ 416170 h 429376"/>
                <a:gd name="connsiteX6" fmla="*/ 172023 w 379282"/>
                <a:gd name="connsiteY6" fmla="*/ 244505 h 429376"/>
                <a:gd name="connsiteX7" fmla="*/ 222978 w 379282"/>
                <a:gd name="connsiteY7" fmla="*/ 238787 h 429376"/>
                <a:gd name="connsiteX8" fmla="*/ 265491 w 379282"/>
                <a:gd name="connsiteY8" fmla="*/ 231023 h 429376"/>
                <a:gd name="connsiteX9" fmla="*/ 246246 w 379282"/>
                <a:gd name="connsiteY9" fmla="*/ 125618 h 42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282" h="429376">
                  <a:moveTo>
                    <a:pt x="375729" y="98732"/>
                  </a:moveTo>
                  <a:cubicBezTo>
                    <a:pt x="375729" y="98732"/>
                    <a:pt x="301201" y="-16405"/>
                    <a:pt x="171867" y="7211"/>
                  </a:cubicBezTo>
                  <a:cubicBezTo>
                    <a:pt x="23694" y="34261"/>
                    <a:pt x="6924" y="175304"/>
                    <a:pt x="6924" y="175304"/>
                  </a:cubicBezTo>
                  <a:lnTo>
                    <a:pt x="6924" y="175304"/>
                  </a:lnTo>
                  <a:cubicBezTo>
                    <a:pt x="992" y="208953"/>
                    <a:pt x="-8153" y="325257"/>
                    <a:pt x="118961" y="431585"/>
                  </a:cubicBezTo>
                  <a:lnTo>
                    <a:pt x="203368" y="416170"/>
                  </a:lnTo>
                  <a:cubicBezTo>
                    <a:pt x="203368" y="416170"/>
                    <a:pt x="176934" y="271399"/>
                    <a:pt x="172023" y="244505"/>
                  </a:cubicBezTo>
                  <a:cubicBezTo>
                    <a:pt x="167112" y="217605"/>
                    <a:pt x="216482" y="203214"/>
                    <a:pt x="222978" y="238787"/>
                  </a:cubicBezTo>
                  <a:lnTo>
                    <a:pt x="265491" y="231023"/>
                  </a:lnTo>
                  <a:lnTo>
                    <a:pt x="246246" y="125618"/>
                  </a:lnTo>
                  <a:close/>
                </a:path>
              </a:pathLst>
            </a:custGeom>
            <a:solidFill>
              <a:srgbClr val="FFFFFF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3" name="Forma Livre: Forma 82">
              <a:extLst>
                <a:ext uri="{FF2B5EF4-FFF2-40B4-BE49-F238E27FC236}">
                  <a16:creationId xmlns:a16="http://schemas.microsoft.com/office/drawing/2014/main" id="{A47D4FF3-15E3-4B2B-4D7D-3A9AB59E0B1B}"/>
                </a:ext>
              </a:extLst>
            </p:cNvPr>
            <p:cNvSpPr/>
            <p:nvPr/>
          </p:nvSpPr>
          <p:spPr>
            <a:xfrm>
              <a:off x="9831168" y="3445199"/>
              <a:ext cx="429376" cy="751409"/>
            </a:xfrm>
            <a:custGeom>
              <a:avLst/>
              <a:gdLst>
                <a:gd name="connsiteX0" fmla="*/ 368422 w 429376"/>
                <a:gd name="connsiteY0" fmla="*/ 751197 h 751408"/>
                <a:gd name="connsiteX1" fmla="*/ 61081 w 429376"/>
                <a:gd name="connsiteY1" fmla="*/ 751197 h 751408"/>
                <a:gd name="connsiteX2" fmla="*/ 4018 w 429376"/>
                <a:gd name="connsiteY2" fmla="*/ 694133 h 751408"/>
                <a:gd name="connsiteX3" fmla="*/ 4280 w 429376"/>
                <a:gd name="connsiteY3" fmla="*/ 688665 h 751408"/>
                <a:gd name="connsiteX4" fmla="*/ 65244 w 429376"/>
                <a:gd name="connsiteY4" fmla="*/ 55607 h 751408"/>
                <a:gd name="connsiteX5" fmla="*/ 122044 w 429376"/>
                <a:gd name="connsiteY5" fmla="*/ 4018 h 751408"/>
                <a:gd name="connsiteX6" fmla="*/ 316389 w 429376"/>
                <a:gd name="connsiteY6" fmla="*/ 4018 h 751408"/>
                <a:gd name="connsiteX7" fmla="*/ 384145 w 429376"/>
                <a:gd name="connsiteY7" fmla="*/ 132387 h 751408"/>
                <a:gd name="connsiteX8" fmla="*/ 425486 w 429376"/>
                <a:gd name="connsiteY8" fmla="*/ 299293 h 751408"/>
                <a:gd name="connsiteX9" fmla="*/ 425486 w 429376"/>
                <a:gd name="connsiteY9" fmla="*/ 694133 h 751408"/>
                <a:gd name="connsiteX10" fmla="*/ 368422 w 429376"/>
                <a:gd name="connsiteY10" fmla="*/ 751197 h 75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9376" h="751408">
                  <a:moveTo>
                    <a:pt x="368422" y="751197"/>
                  </a:moveTo>
                  <a:lnTo>
                    <a:pt x="61081" y="751197"/>
                  </a:lnTo>
                  <a:cubicBezTo>
                    <a:pt x="29566" y="751197"/>
                    <a:pt x="4018" y="725649"/>
                    <a:pt x="4018" y="694133"/>
                  </a:cubicBezTo>
                  <a:cubicBezTo>
                    <a:pt x="4018" y="692308"/>
                    <a:pt x="4106" y="690483"/>
                    <a:pt x="4280" y="688665"/>
                  </a:cubicBezTo>
                  <a:lnTo>
                    <a:pt x="65244" y="55607"/>
                  </a:lnTo>
                  <a:cubicBezTo>
                    <a:pt x="68061" y="26345"/>
                    <a:pt x="92648" y="4018"/>
                    <a:pt x="122044" y="4018"/>
                  </a:cubicBezTo>
                  <a:lnTo>
                    <a:pt x="316389" y="4018"/>
                  </a:lnTo>
                  <a:lnTo>
                    <a:pt x="384145" y="132387"/>
                  </a:lnTo>
                  <a:cubicBezTo>
                    <a:pt x="411295" y="183833"/>
                    <a:pt x="425486" y="241119"/>
                    <a:pt x="425486" y="299293"/>
                  </a:cubicBezTo>
                  <a:lnTo>
                    <a:pt x="425486" y="694133"/>
                  </a:lnTo>
                  <a:cubicBezTo>
                    <a:pt x="425486" y="725649"/>
                    <a:pt x="399938" y="751197"/>
                    <a:pt x="368422" y="751197"/>
                  </a:cubicBezTo>
                  <a:close/>
                </a:path>
              </a:pathLst>
            </a:custGeom>
            <a:solidFill>
              <a:srgbClr val="F987DE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4" name="Forma Livre: Forma 83">
              <a:extLst>
                <a:ext uri="{FF2B5EF4-FFF2-40B4-BE49-F238E27FC236}">
                  <a16:creationId xmlns:a16="http://schemas.microsoft.com/office/drawing/2014/main" id="{7AB60137-7877-EA4F-35A2-6A36FF6BC81E}"/>
                </a:ext>
              </a:extLst>
            </p:cNvPr>
            <p:cNvSpPr/>
            <p:nvPr/>
          </p:nvSpPr>
          <p:spPr>
            <a:xfrm>
              <a:off x="9965686" y="3719964"/>
              <a:ext cx="221844" cy="479470"/>
            </a:xfrm>
            <a:custGeom>
              <a:avLst/>
              <a:gdLst>
                <a:gd name="connsiteX0" fmla="*/ 218183 w 221844"/>
                <a:gd name="connsiteY0" fmla="*/ 476432 h 479470"/>
                <a:gd name="connsiteX1" fmla="*/ 162364 w 221844"/>
                <a:gd name="connsiteY1" fmla="*/ 172748 h 479470"/>
                <a:gd name="connsiteX2" fmla="*/ 187833 w 221844"/>
                <a:gd name="connsiteY2" fmla="*/ 9378 h 479470"/>
                <a:gd name="connsiteX3" fmla="*/ 187776 w 221844"/>
                <a:gd name="connsiteY3" fmla="*/ 9378 h 479470"/>
                <a:gd name="connsiteX4" fmla="*/ 5789 w 221844"/>
                <a:gd name="connsiteY4" fmla="*/ 4018 h 479470"/>
                <a:gd name="connsiteX5" fmla="*/ 24025 w 221844"/>
                <a:gd name="connsiteY5" fmla="*/ 246930 h 479470"/>
                <a:gd name="connsiteX6" fmla="*/ 106601 w 221844"/>
                <a:gd name="connsiteY6" fmla="*/ 476432 h 47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844" h="479470">
                  <a:moveTo>
                    <a:pt x="218183" y="476432"/>
                  </a:moveTo>
                  <a:cubicBezTo>
                    <a:pt x="218183" y="476432"/>
                    <a:pt x="150821" y="231766"/>
                    <a:pt x="162364" y="172748"/>
                  </a:cubicBezTo>
                  <a:cubicBezTo>
                    <a:pt x="169341" y="137060"/>
                    <a:pt x="187833" y="9378"/>
                    <a:pt x="187833" y="9378"/>
                  </a:cubicBezTo>
                  <a:lnTo>
                    <a:pt x="187776" y="9378"/>
                  </a:lnTo>
                  <a:lnTo>
                    <a:pt x="5789" y="4018"/>
                  </a:lnTo>
                  <a:cubicBezTo>
                    <a:pt x="380" y="105093"/>
                    <a:pt x="7613" y="198139"/>
                    <a:pt x="24025" y="246930"/>
                  </a:cubicBezTo>
                  <a:cubicBezTo>
                    <a:pt x="43208" y="303959"/>
                    <a:pt x="106601" y="476432"/>
                    <a:pt x="106601" y="476432"/>
                  </a:cubicBezTo>
                  <a:close/>
                </a:path>
              </a:pathLst>
            </a:custGeom>
            <a:solidFill>
              <a:srgbClr val="B20084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0A519DEA-CE41-6E61-28B9-CE974129DB69}"/>
                </a:ext>
              </a:extLst>
            </p:cNvPr>
            <p:cNvSpPr/>
            <p:nvPr/>
          </p:nvSpPr>
          <p:spPr>
            <a:xfrm>
              <a:off x="10595438" y="2672412"/>
              <a:ext cx="121657" cy="372126"/>
            </a:xfrm>
            <a:custGeom>
              <a:avLst/>
              <a:gdLst>
                <a:gd name="connsiteX0" fmla="*/ 13620 w 121656"/>
                <a:gd name="connsiteY0" fmla="*/ 353146 h 372126"/>
                <a:gd name="connsiteX1" fmla="*/ 8832 w 121656"/>
                <a:gd name="connsiteY1" fmla="*/ 314252 h 372126"/>
                <a:gd name="connsiteX2" fmla="*/ 40463 w 121656"/>
                <a:gd name="connsiteY2" fmla="*/ 226831 h 372126"/>
                <a:gd name="connsiteX3" fmla="*/ 57087 w 121656"/>
                <a:gd name="connsiteY3" fmla="*/ 153958 h 372126"/>
                <a:gd name="connsiteX4" fmla="*/ 64537 w 121656"/>
                <a:gd name="connsiteY4" fmla="*/ 131681 h 372126"/>
                <a:gd name="connsiteX5" fmla="*/ 76352 w 121656"/>
                <a:gd name="connsiteY5" fmla="*/ 27966 h 372126"/>
                <a:gd name="connsiteX6" fmla="*/ 118431 w 121656"/>
                <a:gd name="connsiteY6" fmla="*/ 27753 h 372126"/>
                <a:gd name="connsiteX7" fmla="*/ 118431 w 121656"/>
                <a:gd name="connsiteY7" fmla="*/ 315168 h 372126"/>
                <a:gd name="connsiteX8" fmla="*/ 99059 w 121656"/>
                <a:gd name="connsiteY8" fmla="*/ 352566 h 372126"/>
                <a:gd name="connsiteX9" fmla="*/ 80839 w 121656"/>
                <a:gd name="connsiteY9" fmla="*/ 364389 h 372126"/>
                <a:gd name="connsiteX10" fmla="*/ 77404 w 121656"/>
                <a:gd name="connsiteY10" fmla="*/ 366535 h 372126"/>
                <a:gd name="connsiteX11" fmla="*/ 13620 w 121656"/>
                <a:gd name="connsiteY11" fmla="*/ 353146 h 372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656" h="372126">
                  <a:moveTo>
                    <a:pt x="13620" y="353146"/>
                  </a:moveTo>
                  <a:cubicBezTo>
                    <a:pt x="3823" y="338762"/>
                    <a:pt x="324" y="329430"/>
                    <a:pt x="8832" y="314252"/>
                  </a:cubicBezTo>
                  <a:cubicBezTo>
                    <a:pt x="23789" y="286900"/>
                    <a:pt x="34452" y="257417"/>
                    <a:pt x="40463" y="226831"/>
                  </a:cubicBezTo>
                  <a:cubicBezTo>
                    <a:pt x="47147" y="183700"/>
                    <a:pt x="49881" y="164757"/>
                    <a:pt x="57087" y="153958"/>
                  </a:cubicBezTo>
                  <a:cubicBezTo>
                    <a:pt x="61338" y="147246"/>
                    <a:pt x="63893" y="139603"/>
                    <a:pt x="64537" y="131681"/>
                  </a:cubicBezTo>
                  <a:cubicBezTo>
                    <a:pt x="67392" y="104287"/>
                    <a:pt x="73260" y="49083"/>
                    <a:pt x="76352" y="27966"/>
                  </a:cubicBezTo>
                  <a:cubicBezTo>
                    <a:pt x="81469" y="-6981"/>
                    <a:pt x="118431" y="-735"/>
                    <a:pt x="118431" y="27753"/>
                  </a:cubicBezTo>
                  <a:lnTo>
                    <a:pt x="118431" y="315168"/>
                  </a:lnTo>
                  <a:cubicBezTo>
                    <a:pt x="118445" y="330046"/>
                    <a:pt x="111217" y="344000"/>
                    <a:pt x="99059" y="352566"/>
                  </a:cubicBezTo>
                  <a:cubicBezTo>
                    <a:pt x="93062" y="356781"/>
                    <a:pt x="86542" y="361125"/>
                    <a:pt x="80839" y="364389"/>
                  </a:cubicBezTo>
                  <a:cubicBezTo>
                    <a:pt x="79715" y="365026"/>
                    <a:pt x="78570" y="365748"/>
                    <a:pt x="77404" y="366535"/>
                  </a:cubicBezTo>
                  <a:cubicBezTo>
                    <a:pt x="56057" y="380254"/>
                    <a:pt x="27646" y="374293"/>
                    <a:pt x="13620" y="353146"/>
                  </a:cubicBezTo>
                  <a:close/>
                </a:path>
              </a:pathLst>
            </a:custGeom>
            <a:solidFill>
              <a:srgbClr val="B20084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92B63C54-D244-C4B1-D516-5480228F6E17}"/>
                </a:ext>
              </a:extLst>
            </p:cNvPr>
            <p:cNvSpPr/>
            <p:nvPr/>
          </p:nvSpPr>
          <p:spPr>
            <a:xfrm>
              <a:off x="11068695" y="2896877"/>
              <a:ext cx="436533" cy="558189"/>
            </a:xfrm>
            <a:custGeom>
              <a:avLst/>
              <a:gdLst>
                <a:gd name="connsiteX0" fmla="*/ 4018 w 436532"/>
                <a:gd name="connsiteY0" fmla="*/ 505410 h 558189"/>
                <a:gd name="connsiteX1" fmla="*/ 388868 w 436532"/>
                <a:gd name="connsiteY1" fmla="*/ 560370 h 558189"/>
                <a:gd name="connsiteX2" fmla="*/ 435813 w 436532"/>
                <a:gd name="connsiteY2" fmla="*/ 231646 h 558189"/>
                <a:gd name="connsiteX3" fmla="*/ 266596 w 436532"/>
                <a:gd name="connsiteY3" fmla="*/ 6045 h 558189"/>
                <a:gd name="connsiteX4" fmla="*/ 266596 w 436532"/>
                <a:gd name="connsiteY4" fmla="*/ 6045 h 558189"/>
                <a:gd name="connsiteX5" fmla="*/ 40994 w 436532"/>
                <a:gd name="connsiteY5" fmla="*/ 175262 h 55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6532" h="558189">
                  <a:moveTo>
                    <a:pt x="4018" y="505410"/>
                  </a:moveTo>
                  <a:lnTo>
                    <a:pt x="388868" y="560370"/>
                  </a:lnTo>
                  <a:lnTo>
                    <a:pt x="435813" y="231646"/>
                  </a:lnTo>
                  <a:cubicBezTo>
                    <a:pt x="451385" y="122621"/>
                    <a:pt x="375621" y="21617"/>
                    <a:pt x="266596" y="6045"/>
                  </a:cubicBezTo>
                  <a:lnTo>
                    <a:pt x="266596" y="6045"/>
                  </a:lnTo>
                  <a:cubicBezTo>
                    <a:pt x="157570" y="-9520"/>
                    <a:pt x="56566" y="66236"/>
                    <a:pt x="40994" y="175262"/>
                  </a:cubicBezTo>
                  <a:close/>
                </a:path>
              </a:pathLst>
            </a:custGeom>
            <a:solidFill>
              <a:srgbClr val="FFFFFF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DD70BD75-C264-E574-7F59-EFDED60A3F07}"/>
                </a:ext>
              </a:extLst>
            </p:cNvPr>
            <p:cNvSpPr/>
            <p:nvPr/>
          </p:nvSpPr>
          <p:spPr>
            <a:xfrm>
              <a:off x="11053657" y="3085525"/>
              <a:ext cx="293407" cy="407907"/>
            </a:xfrm>
            <a:custGeom>
              <a:avLst/>
              <a:gdLst>
                <a:gd name="connsiteX0" fmla="*/ 13467 w 293407"/>
                <a:gd name="connsiteY0" fmla="*/ 109809 h 407907"/>
                <a:gd name="connsiteX1" fmla="*/ 40753 w 293407"/>
                <a:gd name="connsiteY1" fmla="*/ 60517 h 407907"/>
                <a:gd name="connsiteX2" fmla="*/ 53535 w 293407"/>
                <a:gd name="connsiteY2" fmla="*/ 4018 h 407907"/>
                <a:gd name="connsiteX3" fmla="*/ 216955 w 293407"/>
                <a:gd name="connsiteY3" fmla="*/ 27362 h 407907"/>
                <a:gd name="connsiteX4" fmla="*/ 172493 w 293407"/>
                <a:gd name="connsiteY4" fmla="*/ 338674 h 407907"/>
                <a:gd name="connsiteX5" fmla="*/ 186834 w 293407"/>
                <a:gd name="connsiteY5" fmla="*/ 340720 h 407907"/>
                <a:gd name="connsiteX6" fmla="*/ 290235 w 293407"/>
                <a:gd name="connsiteY6" fmla="*/ 355484 h 407907"/>
                <a:gd name="connsiteX7" fmla="*/ 286214 w 293407"/>
                <a:gd name="connsiteY7" fmla="*/ 409521 h 407907"/>
                <a:gd name="connsiteX8" fmla="*/ 118320 w 293407"/>
                <a:gd name="connsiteY8" fmla="*/ 404798 h 407907"/>
                <a:gd name="connsiteX9" fmla="*/ 145035 w 293407"/>
                <a:gd name="connsiteY9" fmla="*/ 334752 h 407907"/>
                <a:gd name="connsiteX10" fmla="*/ 75082 w 293407"/>
                <a:gd name="connsiteY10" fmla="*/ 285381 h 407907"/>
                <a:gd name="connsiteX11" fmla="*/ 38929 w 293407"/>
                <a:gd name="connsiteY11" fmla="*/ 260470 h 407907"/>
                <a:gd name="connsiteX12" fmla="*/ 36002 w 293407"/>
                <a:gd name="connsiteY12" fmla="*/ 158965 h 407907"/>
                <a:gd name="connsiteX13" fmla="*/ 24781 w 293407"/>
                <a:gd name="connsiteY13" fmla="*/ 143508 h 407907"/>
                <a:gd name="connsiteX14" fmla="*/ 13467 w 293407"/>
                <a:gd name="connsiteY14" fmla="*/ 109809 h 40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3407" h="407907">
                  <a:moveTo>
                    <a:pt x="13467" y="109809"/>
                  </a:moveTo>
                  <a:cubicBezTo>
                    <a:pt x="25389" y="95110"/>
                    <a:pt x="34628" y="78422"/>
                    <a:pt x="40753" y="60517"/>
                  </a:cubicBezTo>
                  <a:cubicBezTo>
                    <a:pt x="47301" y="42275"/>
                    <a:pt x="51595" y="23304"/>
                    <a:pt x="53535" y="4018"/>
                  </a:cubicBezTo>
                  <a:lnTo>
                    <a:pt x="216955" y="27362"/>
                  </a:lnTo>
                  <a:lnTo>
                    <a:pt x="172493" y="338674"/>
                  </a:lnTo>
                  <a:lnTo>
                    <a:pt x="186834" y="340720"/>
                  </a:lnTo>
                  <a:lnTo>
                    <a:pt x="290235" y="355484"/>
                  </a:lnTo>
                  <a:lnTo>
                    <a:pt x="286214" y="409521"/>
                  </a:lnTo>
                  <a:cubicBezTo>
                    <a:pt x="286214" y="409521"/>
                    <a:pt x="122857" y="404790"/>
                    <a:pt x="118320" y="404798"/>
                  </a:cubicBezTo>
                  <a:cubicBezTo>
                    <a:pt x="136726" y="393770"/>
                    <a:pt x="142172" y="354811"/>
                    <a:pt x="145035" y="334752"/>
                  </a:cubicBezTo>
                  <a:cubicBezTo>
                    <a:pt x="147890" y="314779"/>
                    <a:pt x="145564" y="283220"/>
                    <a:pt x="75082" y="285381"/>
                  </a:cubicBezTo>
                  <a:cubicBezTo>
                    <a:pt x="50751" y="286125"/>
                    <a:pt x="42206" y="275727"/>
                    <a:pt x="38929" y="260470"/>
                  </a:cubicBezTo>
                  <a:cubicBezTo>
                    <a:pt x="37304" y="252920"/>
                    <a:pt x="35730" y="164132"/>
                    <a:pt x="36002" y="158965"/>
                  </a:cubicBezTo>
                  <a:cubicBezTo>
                    <a:pt x="36445" y="150421"/>
                    <a:pt x="34227" y="144853"/>
                    <a:pt x="24781" y="143508"/>
                  </a:cubicBezTo>
                  <a:cubicBezTo>
                    <a:pt x="7312" y="141025"/>
                    <a:pt x="-5612" y="133417"/>
                    <a:pt x="13467" y="109809"/>
                  </a:cubicBezTo>
                  <a:close/>
                </a:path>
              </a:pathLst>
            </a:custGeom>
            <a:solidFill>
              <a:srgbClr val="B20084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7A411DE7-6FF5-382F-6D5E-FA3C9A429D11}"/>
                </a:ext>
              </a:extLst>
            </p:cNvPr>
            <p:cNvSpPr/>
            <p:nvPr/>
          </p:nvSpPr>
          <p:spPr>
            <a:xfrm>
              <a:off x="11069669" y="3467866"/>
              <a:ext cx="465158" cy="744252"/>
            </a:xfrm>
            <a:custGeom>
              <a:avLst/>
              <a:gdLst>
                <a:gd name="connsiteX0" fmla="*/ 61088 w 465157"/>
                <a:gd name="connsiteY0" fmla="*/ 744496 h 744252"/>
                <a:gd name="connsiteX1" fmla="*/ 409706 w 465157"/>
                <a:gd name="connsiteY1" fmla="*/ 744496 h 744252"/>
                <a:gd name="connsiteX2" fmla="*/ 466770 w 465157"/>
                <a:gd name="connsiteY2" fmla="*/ 687431 h 744252"/>
                <a:gd name="connsiteX3" fmla="*/ 465396 w 465157"/>
                <a:gd name="connsiteY3" fmla="*/ 674980 h 744252"/>
                <a:gd name="connsiteX4" fmla="*/ 292837 w 465157"/>
                <a:gd name="connsiteY4" fmla="*/ 23895 h 744252"/>
                <a:gd name="connsiteX5" fmla="*/ 263611 w 465157"/>
                <a:gd name="connsiteY5" fmla="*/ 4236 h 744252"/>
                <a:gd name="connsiteX6" fmla="*/ 72689 w 465157"/>
                <a:gd name="connsiteY6" fmla="*/ 28754 h 744252"/>
                <a:gd name="connsiteX7" fmla="*/ 4332 w 465157"/>
                <a:gd name="connsiteY7" fmla="*/ 681485 h 744252"/>
                <a:gd name="connsiteX8" fmla="*/ 55148 w 465157"/>
                <a:gd name="connsiteY8" fmla="*/ 744181 h 744252"/>
                <a:gd name="connsiteX9" fmla="*/ 61088 w 465157"/>
                <a:gd name="connsiteY9" fmla="*/ 744496 h 74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157" h="744252">
                  <a:moveTo>
                    <a:pt x="61088" y="744496"/>
                  </a:moveTo>
                  <a:lnTo>
                    <a:pt x="409706" y="744496"/>
                  </a:lnTo>
                  <a:cubicBezTo>
                    <a:pt x="441222" y="744496"/>
                    <a:pt x="466770" y="718948"/>
                    <a:pt x="466770" y="687431"/>
                  </a:cubicBezTo>
                  <a:cubicBezTo>
                    <a:pt x="466770" y="683245"/>
                    <a:pt x="466305" y="679066"/>
                    <a:pt x="465396" y="674980"/>
                  </a:cubicBezTo>
                  <a:lnTo>
                    <a:pt x="292837" y="23895"/>
                  </a:lnTo>
                  <a:cubicBezTo>
                    <a:pt x="289409" y="10935"/>
                    <a:pt x="276907" y="2533"/>
                    <a:pt x="263611" y="4236"/>
                  </a:cubicBezTo>
                  <a:lnTo>
                    <a:pt x="72689" y="28754"/>
                  </a:lnTo>
                  <a:lnTo>
                    <a:pt x="4332" y="681485"/>
                  </a:lnTo>
                  <a:cubicBezTo>
                    <a:pt x="1054" y="712829"/>
                    <a:pt x="23804" y="740903"/>
                    <a:pt x="55148" y="744181"/>
                  </a:cubicBezTo>
                  <a:cubicBezTo>
                    <a:pt x="57116" y="744388"/>
                    <a:pt x="59106" y="744496"/>
                    <a:pt x="61088" y="744496"/>
                  </a:cubicBezTo>
                  <a:close/>
                </a:path>
              </a:pathLst>
            </a:custGeom>
            <a:solidFill>
              <a:srgbClr val="F987DE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A9BC1D15-0998-5265-70FC-BF1D9DCCAEA3}"/>
                </a:ext>
              </a:extLst>
            </p:cNvPr>
            <p:cNvSpPr/>
            <p:nvPr/>
          </p:nvSpPr>
          <p:spPr>
            <a:xfrm>
              <a:off x="11058298" y="3513892"/>
              <a:ext cx="178907" cy="543877"/>
            </a:xfrm>
            <a:custGeom>
              <a:avLst/>
              <a:gdLst>
                <a:gd name="connsiteX0" fmla="*/ 69998 w 178906"/>
                <a:gd name="connsiteY0" fmla="*/ 25007 h 543876"/>
                <a:gd name="connsiteX1" fmla="*/ 6615 w 178906"/>
                <a:gd name="connsiteY1" fmla="*/ 230492 h 543876"/>
                <a:gd name="connsiteX2" fmla="*/ 129538 w 178906"/>
                <a:gd name="connsiteY2" fmla="*/ 522690 h 543876"/>
                <a:gd name="connsiteX3" fmla="*/ 181793 w 178906"/>
                <a:gd name="connsiteY3" fmla="*/ 4018 h 54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906" h="543876">
                  <a:moveTo>
                    <a:pt x="69998" y="25007"/>
                  </a:moveTo>
                  <a:cubicBezTo>
                    <a:pt x="69998" y="25007"/>
                    <a:pt x="-11376" y="172147"/>
                    <a:pt x="6615" y="230492"/>
                  </a:cubicBezTo>
                  <a:cubicBezTo>
                    <a:pt x="24599" y="288837"/>
                    <a:pt x="117544" y="390771"/>
                    <a:pt x="129538" y="522690"/>
                  </a:cubicBezTo>
                  <a:cubicBezTo>
                    <a:pt x="141525" y="654609"/>
                    <a:pt x="181793" y="4018"/>
                    <a:pt x="181793" y="4018"/>
                  </a:cubicBezTo>
                  <a:close/>
                </a:path>
              </a:pathLst>
            </a:custGeom>
            <a:solidFill>
              <a:srgbClr val="F987DE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D891BD7F-F1F1-0870-ECE8-2577D77ECA21}"/>
                </a:ext>
              </a:extLst>
            </p:cNvPr>
            <p:cNvSpPr/>
            <p:nvPr/>
          </p:nvSpPr>
          <p:spPr>
            <a:xfrm>
              <a:off x="10709851" y="2720449"/>
              <a:ext cx="100188" cy="322032"/>
            </a:xfrm>
            <a:custGeom>
              <a:avLst/>
              <a:gdLst>
                <a:gd name="connsiteX0" fmla="*/ 93092 w 100187"/>
                <a:gd name="connsiteY0" fmla="*/ 300751 h 322032"/>
                <a:gd name="connsiteX1" fmla="*/ 98724 w 100187"/>
                <a:gd name="connsiteY1" fmla="*/ 274888 h 322032"/>
                <a:gd name="connsiteX2" fmla="*/ 70278 w 100187"/>
                <a:gd name="connsiteY2" fmla="*/ 193386 h 322032"/>
                <a:gd name="connsiteX3" fmla="*/ 56151 w 100187"/>
                <a:gd name="connsiteY3" fmla="*/ 131455 h 322032"/>
                <a:gd name="connsiteX4" fmla="*/ 49818 w 100187"/>
                <a:gd name="connsiteY4" fmla="*/ 112520 h 322032"/>
                <a:gd name="connsiteX5" fmla="*/ 39778 w 100187"/>
                <a:gd name="connsiteY5" fmla="*/ 24369 h 322032"/>
                <a:gd name="connsiteX6" fmla="*/ 4018 w 100187"/>
                <a:gd name="connsiteY6" fmla="*/ 24190 h 322032"/>
                <a:gd name="connsiteX7" fmla="*/ 4018 w 100187"/>
                <a:gd name="connsiteY7" fmla="*/ 268469 h 322032"/>
                <a:gd name="connsiteX8" fmla="*/ 20484 w 100187"/>
                <a:gd name="connsiteY8" fmla="*/ 300257 h 322032"/>
                <a:gd name="connsiteX9" fmla="*/ 35963 w 100187"/>
                <a:gd name="connsiteY9" fmla="*/ 310298 h 322032"/>
                <a:gd name="connsiteX10" fmla="*/ 38883 w 100187"/>
                <a:gd name="connsiteY10" fmla="*/ 312122 h 322032"/>
                <a:gd name="connsiteX11" fmla="*/ 93092 w 100187"/>
                <a:gd name="connsiteY11" fmla="*/ 300751 h 32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187" h="322032">
                  <a:moveTo>
                    <a:pt x="93092" y="300751"/>
                  </a:moveTo>
                  <a:cubicBezTo>
                    <a:pt x="101422" y="288521"/>
                    <a:pt x="103089" y="288564"/>
                    <a:pt x="98724" y="274888"/>
                  </a:cubicBezTo>
                  <a:cubicBezTo>
                    <a:pt x="93049" y="257091"/>
                    <a:pt x="74257" y="219055"/>
                    <a:pt x="70278" y="193386"/>
                  </a:cubicBezTo>
                  <a:cubicBezTo>
                    <a:pt x="64596" y="156731"/>
                    <a:pt x="62277" y="140630"/>
                    <a:pt x="56151" y="131455"/>
                  </a:cubicBezTo>
                  <a:cubicBezTo>
                    <a:pt x="52537" y="125752"/>
                    <a:pt x="50362" y="119254"/>
                    <a:pt x="49818" y="112520"/>
                  </a:cubicBezTo>
                  <a:cubicBezTo>
                    <a:pt x="47392" y="89233"/>
                    <a:pt x="42404" y="42317"/>
                    <a:pt x="39778" y="24369"/>
                  </a:cubicBezTo>
                  <a:cubicBezTo>
                    <a:pt x="35427" y="-5330"/>
                    <a:pt x="4018" y="-21"/>
                    <a:pt x="4018" y="24190"/>
                  </a:cubicBezTo>
                  <a:lnTo>
                    <a:pt x="4018" y="268469"/>
                  </a:lnTo>
                  <a:cubicBezTo>
                    <a:pt x="4003" y="281114"/>
                    <a:pt x="10144" y="292972"/>
                    <a:pt x="20484" y="300257"/>
                  </a:cubicBezTo>
                  <a:cubicBezTo>
                    <a:pt x="25572" y="303836"/>
                    <a:pt x="31119" y="307528"/>
                    <a:pt x="35963" y="310298"/>
                  </a:cubicBezTo>
                  <a:cubicBezTo>
                    <a:pt x="36922" y="310842"/>
                    <a:pt x="37896" y="311457"/>
                    <a:pt x="38883" y="312122"/>
                  </a:cubicBezTo>
                  <a:cubicBezTo>
                    <a:pt x="57031" y="323787"/>
                    <a:pt x="81170" y="318721"/>
                    <a:pt x="93092" y="300751"/>
                  </a:cubicBezTo>
                  <a:close/>
                </a:path>
              </a:pathLst>
            </a:custGeom>
            <a:solidFill>
              <a:srgbClr val="B20084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FCB61D1E-19B4-C3A2-782F-9D44785235CB}"/>
                </a:ext>
              </a:extLst>
            </p:cNvPr>
            <p:cNvSpPr/>
            <p:nvPr/>
          </p:nvSpPr>
          <p:spPr>
            <a:xfrm>
              <a:off x="10729381" y="2982646"/>
              <a:ext cx="536720" cy="701315"/>
            </a:xfrm>
            <a:custGeom>
              <a:avLst/>
              <a:gdLst>
                <a:gd name="connsiteX0" fmla="*/ 81534 w 536720"/>
                <a:gd name="connsiteY0" fmla="*/ 21994 h 701314"/>
                <a:gd name="connsiteX1" fmla="*/ 215099 w 536720"/>
                <a:gd name="connsiteY1" fmla="*/ 416119 h 701314"/>
                <a:gd name="connsiteX2" fmla="*/ 539457 w 536720"/>
                <a:gd name="connsiteY2" fmla="*/ 562844 h 701314"/>
                <a:gd name="connsiteX3" fmla="*/ 499446 w 536720"/>
                <a:gd name="connsiteY3" fmla="*/ 699035 h 701314"/>
                <a:gd name="connsiteX4" fmla="*/ 78035 w 536720"/>
                <a:gd name="connsiteY4" fmla="*/ 452079 h 701314"/>
                <a:gd name="connsiteX5" fmla="*/ 4018 w 536720"/>
                <a:gd name="connsiteY5" fmla="*/ 4018 h 70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720" h="701314">
                  <a:moveTo>
                    <a:pt x="81534" y="21994"/>
                  </a:moveTo>
                  <a:cubicBezTo>
                    <a:pt x="81534" y="21994"/>
                    <a:pt x="189787" y="410551"/>
                    <a:pt x="215099" y="416119"/>
                  </a:cubicBezTo>
                  <a:lnTo>
                    <a:pt x="539457" y="562844"/>
                  </a:lnTo>
                  <a:lnTo>
                    <a:pt x="499446" y="699035"/>
                  </a:lnTo>
                  <a:cubicBezTo>
                    <a:pt x="499446" y="699035"/>
                    <a:pt x="126719" y="565943"/>
                    <a:pt x="78035" y="452079"/>
                  </a:cubicBezTo>
                  <a:cubicBezTo>
                    <a:pt x="60839" y="411854"/>
                    <a:pt x="4018" y="4018"/>
                    <a:pt x="4018" y="4018"/>
                  </a:cubicBezTo>
                </a:path>
              </a:pathLst>
            </a:custGeom>
            <a:solidFill>
              <a:srgbClr val="B20084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2D677BC9-DE50-AF53-4C1F-3CF94EA295AD}"/>
                </a:ext>
              </a:extLst>
            </p:cNvPr>
            <p:cNvSpPr/>
            <p:nvPr/>
          </p:nvSpPr>
          <p:spPr>
            <a:xfrm>
              <a:off x="10984054" y="3456671"/>
              <a:ext cx="364970" cy="264782"/>
            </a:xfrm>
            <a:custGeom>
              <a:avLst/>
              <a:gdLst>
                <a:gd name="connsiteX0" fmla="*/ 294645 w 364969"/>
                <a:gd name="connsiteY0" fmla="*/ 69397 h 264782"/>
                <a:gd name="connsiteX1" fmla="*/ 111459 w 364969"/>
                <a:gd name="connsiteY1" fmla="*/ 4582 h 264782"/>
                <a:gd name="connsiteX2" fmla="*/ 100353 w 364969"/>
                <a:gd name="connsiteY2" fmla="*/ 7924 h 264782"/>
                <a:gd name="connsiteX3" fmla="*/ 5990 w 364969"/>
                <a:gd name="connsiteY3" fmla="*/ 133188 h 264782"/>
                <a:gd name="connsiteX4" fmla="*/ 7922 w 364969"/>
                <a:gd name="connsiteY4" fmla="*/ 146921 h 264782"/>
                <a:gd name="connsiteX5" fmla="*/ 9282 w 364969"/>
                <a:gd name="connsiteY5" fmla="*/ 147779 h 264782"/>
                <a:gd name="connsiteX6" fmla="*/ 213994 w 364969"/>
                <a:gd name="connsiteY6" fmla="*/ 254651 h 264782"/>
                <a:gd name="connsiteX7" fmla="*/ 337018 w 364969"/>
                <a:gd name="connsiteY7" fmla="*/ 231637 h 264782"/>
                <a:gd name="connsiteX8" fmla="*/ 337018 w 364969"/>
                <a:gd name="connsiteY8" fmla="*/ 231637 h 264782"/>
                <a:gd name="connsiteX9" fmla="*/ 327629 w 364969"/>
                <a:gd name="connsiteY9" fmla="*/ 88719 h 264782"/>
                <a:gd name="connsiteX10" fmla="*/ 294645 w 364969"/>
                <a:gd name="connsiteY10" fmla="*/ 69397 h 26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4969" h="264782">
                  <a:moveTo>
                    <a:pt x="294645" y="69397"/>
                  </a:moveTo>
                  <a:lnTo>
                    <a:pt x="111459" y="4582"/>
                  </a:lnTo>
                  <a:cubicBezTo>
                    <a:pt x="107423" y="3151"/>
                    <a:pt x="102929" y="4504"/>
                    <a:pt x="100353" y="7924"/>
                  </a:cubicBezTo>
                  <a:lnTo>
                    <a:pt x="5990" y="133188"/>
                  </a:lnTo>
                  <a:cubicBezTo>
                    <a:pt x="2734" y="137510"/>
                    <a:pt x="3600" y="143665"/>
                    <a:pt x="7922" y="146921"/>
                  </a:cubicBezTo>
                  <a:cubicBezTo>
                    <a:pt x="8351" y="147243"/>
                    <a:pt x="8810" y="147529"/>
                    <a:pt x="9282" y="147779"/>
                  </a:cubicBezTo>
                  <a:lnTo>
                    <a:pt x="213994" y="254651"/>
                  </a:lnTo>
                  <a:cubicBezTo>
                    <a:pt x="255400" y="276270"/>
                    <a:pt x="306224" y="266760"/>
                    <a:pt x="337018" y="231637"/>
                  </a:cubicBezTo>
                  <a:lnTo>
                    <a:pt x="337018" y="231637"/>
                  </a:lnTo>
                  <a:cubicBezTo>
                    <a:pt x="373887" y="189579"/>
                    <a:pt x="369686" y="125595"/>
                    <a:pt x="327629" y="88719"/>
                  </a:cubicBezTo>
                  <a:cubicBezTo>
                    <a:pt x="317960" y="80246"/>
                    <a:pt x="306761" y="73683"/>
                    <a:pt x="294645" y="69397"/>
                  </a:cubicBezTo>
                  <a:close/>
                </a:path>
              </a:pathLst>
            </a:custGeom>
            <a:solidFill>
              <a:srgbClr val="EA42AE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B62FEF8E-EA0B-3933-0614-1A1BB719D303}"/>
                </a:ext>
              </a:extLst>
            </p:cNvPr>
            <p:cNvSpPr/>
            <p:nvPr/>
          </p:nvSpPr>
          <p:spPr>
            <a:xfrm>
              <a:off x="10703103" y="2451537"/>
              <a:ext cx="28625" cy="150282"/>
            </a:xfrm>
            <a:custGeom>
              <a:avLst/>
              <a:gdLst>
                <a:gd name="connsiteX0" fmla="*/ 26453 w 28625"/>
                <a:gd name="connsiteY0" fmla="*/ 15234 h 150281"/>
                <a:gd name="connsiteX1" fmla="*/ 26453 w 28625"/>
                <a:gd name="connsiteY1" fmla="*/ 136563 h 150281"/>
                <a:gd name="connsiteX2" fmla="*/ 15239 w 28625"/>
                <a:gd name="connsiteY2" fmla="*/ 147780 h 150281"/>
                <a:gd name="connsiteX3" fmla="*/ 4018 w 28625"/>
                <a:gd name="connsiteY3" fmla="*/ 136563 h 150281"/>
                <a:gd name="connsiteX4" fmla="*/ 4018 w 28625"/>
                <a:gd name="connsiteY4" fmla="*/ 15234 h 150281"/>
                <a:gd name="connsiteX5" fmla="*/ 15239 w 28625"/>
                <a:gd name="connsiteY5" fmla="*/ 4018 h 150281"/>
                <a:gd name="connsiteX6" fmla="*/ 26453 w 28625"/>
                <a:gd name="connsiteY6" fmla="*/ 15234 h 150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625" h="150281">
                  <a:moveTo>
                    <a:pt x="26453" y="15234"/>
                  </a:moveTo>
                  <a:lnTo>
                    <a:pt x="26453" y="136563"/>
                  </a:lnTo>
                  <a:cubicBezTo>
                    <a:pt x="26453" y="142758"/>
                    <a:pt x="21429" y="147780"/>
                    <a:pt x="15239" y="147780"/>
                  </a:cubicBezTo>
                  <a:cubicBezTo>
                    <a:pt x="9041" y="147780"/>
                    <a:pt x="4018" y="142758"/>
                    <a:pt x="4018" y="136563"/>
                  </a:cubicBezTo>
                  <a:lnTo>
                    <a:pt x="4018" y="15234"/>
                  </a:lnTo>
                  <a:cubicBezTo>
                    <a:pt x="4018" y="9040"/>
                    <a:pt x="9041" y="4018"/>
                    <a:pt x="15239" y="4018"/>
                  </a:cubicBezTo>
                  <a:cubicBezTo>
                    <a:pt x="21429" y="4018"/>
                    <a:pt x="26453" y="9039"/>
                    <a:pt x="26453" y="15234"/>
                  </a:cubicBezTo>
                  <a:close/>
                </a:path>
              </a:pathLst>
            </a:custGeom>
            <a:solidFill>
              <a:srgbClr val="B20084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FA707747-096C-99A8-D07B-723B48E9936E}"/>
                </a:ext>
              </a:extLst>
            </p:cNvPr>
            <p:cNvSpPr/>
            <p:nvPr/>
          </p:nvSpPr>
          <p:spPr>
            <a:xfrm>
              <a:off x="10524335" y="2570948"/>
              <a:ext cx="78719" cy="78719"/>
            </a:xfrm>
            <a:custGeom>
              <a:avLst/>
              <a:gdLst>
                <a:gd name="connsiteX0" fmla="*/ 71963 w 78718"/>
                <a:gd name="connsiteY0" fmla="*/ 71912 h 78718"/>
                <a:gd name="connsiteX1" fmla="*/ 56098 w 78718"/>
                <a:gd name="connsiteY1" fmla="*/ 71912 h 78718"/>
                <a:gd name="connsiteX2" fmla="*/ 7292 w 78718"/>
                <a:gd name="connsiteY2" fmla="*/ 23168 h 78718"/>
                <a:gd name="connsiteX3" fmla="*/ 7292 w 78718"/>
                <a:gd name="connsiteY3" fmla="*/ 7302 h 78718"/>
                <a:gd name="connsiteX4" fmla="*/ 23157 w 78718"/>
                <a:gd name="connsiteY4" fmla="*/ 7281 h 78718"/>
                <a:gd name="connsiteX5" fmla="*/ 71941 w 78718"/>
                <a:gd name="connsiteY5" fmla="*/ 56044 h 78718"/>
                <a:gd name="connsiteX6" fmla="*/ 71963 w 78718"/>
                <a:gd name="connsiteY6" fmla="*/ 71912 h 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18" h="78718">
                  <a:moveTo>
                    <a:pt x="71963" y="71912"/>
                  </a:moveTo>
                  <a:cubicBezTo>
                    <a:pt x="67576" y="76289"/>
                    <a:pt x="60477" y="76289"/>
                    <a:pt x="56098" y="71912"/>
                  </a:cubicBezTo>
                  <a:lnTo>
                    <a:pt x="7292" y="23168"/>
                  </a:lnTo>
                  <a:cubicBezTo>
                    <a:pt x="2926" y="18780"/>
                    <a:pt x="2926" y="11690"/>
                    <a:pt x="7292" y="7302"/>
                  </a:cubicBezTo>
                  <a:cubicBezTo>
                    <a:pt x="11671" y="2931"/>
                    <a:pt x="18763" y="2922"/>
                    <a:pt x="23157" y="7281"/>
                  </a:cubicBezTo>
                  <a:lnTo>
                    <a:pt x="71941" y="56044"/>
                  </a:lnTo>
                  <a:cubicBezTo>
                    <a:pt x="76321" y="60423"/>
                    <a:pt x="76328" y="67522"/>
                    <a:pt x="71963" y="71912"/>
                  </a:cubicBezTo>
                  <a:close/>
                </a:path>
              </a:pathLst>
            </a:custGeom>
            <a:solidFill>
              <a:srgbClr val="B20084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254FDBCB-2D31-A569-E715-4E63C064C6A6}"/>
                </a:ext>
              </a:extLst>
            </p:cNvPr>
            <p:cNvSpPr/>
            <p:nvPr/>
          </p:nvSpPr>
          <p:spPr>
            <a:xfrm>
              <a:off x="10830023" y="2570986"/>
              <a:ext cx="78719" cy="78719"/>
            </a:xfrm>
            <a:custGeom>
              <a:avLst/>
              <a:gdLst>
                <a:gd name="connsiteX0" fmla="*/ 75069 w 78718"/>
                <a:gd name="connsiteY0" fmla="*/ 23172 h 78718"/>
                <a:gd name="connsiteX1" fmla="*/ 23186 w 78718"/>
                <a:gd name="connsiteY1" fmla="*/ 75076 h 78718"/>
                <a:gd name="connsiteX2" fmla="*/ 7328 w 78718"/>
                <a:gd name="connsiteY2" fmla="*/ 75128 h 78718"/>
                <a:gd name="connsiteX3" fmla="*/ 7277 w 78718"/>
                <a:gd name="connsiteY3" fmla="*/ 59271 h 78718"/>
                <a:gd name="connsiteX4" fmla="*/ 7320 w 78718"/>
                <a:gd name="connsiteY4" fmla="*/ 59229 h 78718"/>
                <a:gd name="connsiteX5" fmla="*/ 59203 w 78718"/>
                <a:gd name="connsiteY5" fmla="*/ 7304 h 78718"/>
                <a:gd name="connsiteX6" fmla="*/ 75069 w 78718"/>
                <a:gd name="connsiteY6" fmla="*/ 7304 h 78718"/>
                <a:gd name="connsiteX7" fmla="*/ 75069 w 78718"/>
                <a:gd name="connsiteY7" fmla="*/ 23171 h 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718" h="78718">
                  <a:moveTo>
                    <a:pt x="75069" y="23172"/>
                  </a:moveTo>
                  <a:lnTo>
                    <a:pt x="23186" y="75076"/>
                  </a:lnTo>
                  <a:cubicBezTo>
                    <a:pt x="18821" y="79469"/>
                    <a:pt x="11722" y="79492"/>
                    <a:pt x="7328" y="75128"/>
                  </a:cubicBezTo>
                  <a:cubicBezTo>
                    <a:pt x="2934" y="70763"/>
                    <a:pt x="2912" y="63664"/>
                    <a:pt x="7277" y="59271"/>
                  </a:cubicBezTo>
                  <a:cubicBezTo>
                    <a:pt x="7292" y="59257"/>
                    <a:pt x="7306" y="59243"/>
                    <a:pt x="7320" y="59229"/>
                  </a:cubicBezTo>
                  <a:lnTo>
                    <a:pt x="59203" y="7304"/>
                  </a:lnTo>
                  <a:cubicBezTo>
                    <a:pt x="63583" y="2922"/>
                    <a:pt x="70689" y="2922"/>
                    <a:pt x="75069" y="7304"/>
                  </a:cubicBezTo>
                  <a:cubicBezTo>
                    <a:pt x="79456" y="11686"/>
                    <a:pt x="79456" y="18790"/>
                    <a:pt x="75069" y="23171"/>
                  </a:cubicBezTo>
                  <a:close/>
                </a:path>
              </a:pathLst>
            </a:custGeom>
            <a:solidFill>
              <a:srgbClr val="B20084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A40E6FBF-E548-CD9A-8E3E-43027A08E1EE}"/>
                </a:ext>
              </a:extLst>
            </p:cNvPr>
            <p:cNvSpPr/>
            <p:nvPr/>
          </p:nvSpPr>
          <p:spPr>
            <a:xfrm>
              <a:off x="9939899" y="3490062"/>
              <a:ext cx="243313" cy="243313"/>
            </a:xfrm>
            <a:custGeom>
              <a:avLst/>
              <a:gdLst>
                <a:gd name="connsiteX0" fmla="*/ 123755 w 243313"/>
                <a:gd name="connsiteY0" fmla="*/ 4018 h 243313"/>
                <a:gd name="connsiteX1" fmla="*/ 123755 w 243313"/>
                <a:gd name="connsiteY1" fmla="*/ 4018 h 243313"/>
                <a:gd name="connsiteX2" fmla="*/ 243490 w 243313"/>
                <a:gd name="connsiteY2" fmla="*/ 123756 h 243313"/>
                <a:gd name="connsiteX3" fmla="*/ 243490 w 243313"/>
                <a:gd name="connsiteY3" fmla="*/ 243495 h 243313"/>
                <a:gd name="connsiteX4" fmla="*/ 243490 w 243313"/>
                <a:gd name="connsiteY4" fmla="*/ 243495 h 243313"/>
                <a:gd name="connsiteX5" fmla="*/ 4018 w 243313"/>
                <a:gd name="connsiteY5" fmla="*/ 243495 h 243313"/>
                <a:gd name="connsiteX6" fmla="*/ 4018 w 243313"/>
                <a:gd name="connsiteY6" fmla="*/ 243495 h 243313"/>
                <a:gd name="connsiteX7" fmla="*/ 4018 w 243313"/>
                <a:gd name="connsiteY7" fmla="*/ 123756 h 243313"/>
                <a:gd name="connsiteX8" fmla="*/ 123755 w 243313"/>
                <a:gd name="connsiteY8" fmla="*/ 4018 h 24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313" h="243313">
                  <a:moveTo>
                    <a:pt x="123755" y="4018"/>
                  </a:moveTo>
                  <a:lnTo>
                    <a:pt x="123755" y="4018"/>
                  </a:lnTo>
                  <a:cubicBezTo>
                    <a:pt x="189882" y="4018"/>
                    <a:pt x="243490" y="57625"/>
                    <a:pt x="243490" y="123756"/>
                  </a:cubicBezTo>
                  <a:lnTo>
                    <a:pt x="243490" y="243495"/>
                  </a:lnTo>
                  <a:lnTo>
                    <a:pt x="243490" y="243495"/>
                  </a:lnTo>
                  <a:lnTo>
                    <a:pt x="4018" y="243495"/>
                  </a:lnTo>
                  <a:lnTo>
                    <a:pt x="4018" y="243495"/>
                  </a:lnTo>
                  <a:lnTo>
                    <a:pt x="4018" y="123756"/>
                  </a:lnTo>
                  <a:cubicBezTo>
                    <a:pt x="4018" y="57625"/>
                    <a:pt x="57626" y="4018"/>
                    <a:pt x="123755" y="4018"/>
                  </a:cubicBezTo>
                  <a:close/>
                </a:path>
              </a:pathLst>
            </a:custGeom>
            <a:solidFill>
              <a:srgbClr val="EA42AE"/>
            </a:solidFill>
            <a:ln w="71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17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97" name="Rectangle 5">
            <a:extLst>
              <a:ext uri="{FF2B5EF4-FFF2-40B4-BE49-F238E27FC236}">
                <a16:creationId xmlns:a16="http://schemas.microsoft.com/office/drawing/2014/main" id="{50915C64-6F4B-1F55-21FB-A9C63141F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757" y="1084630"/>
            <a:ext cx="1318118" cy="3510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  <a:t>Dimensões</a:t>
            </a:r>
          </a:p>
        </p:txBody>
      </p:sp>
      <p:sp>
        <p:nvSpPr>
          <p:cNvPr id="98" name="Rectangle 6">
            <a:extLst>
              <a:ext uri="{FF2B5EF4-FFF2-40B4-BE49-F238E27FC236}">
                <a16:creationId xmlns:a16="http://schemas.microsoft.com/office/drawing/2014/main" id="{33163071-3F54-A07F-882A-D994826F8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559" y="1108282"/>
            <a:ext cx="3953165" cy="32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  <a:t>Como elas atuam no ambiente de trabalho</a:t>
            </a:r>
          </a:p>
        </p:txBody>
      </p:sp>
    </p:spTree>
    <p:extLst>
      <p:ext uri="{BB962C8B-B14F-4D97-AF65-F5344CB8AC3E}">
        <p14:creationId xmlns:p14="http://schemas.microsoft.com/office/powerpoint/2010/main" val="331614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 Básicos c/fundo Pret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Segoe UI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7dc0a6-9f3f-41a2-86a1-b542896b834f" xsi:nil="true"/>
    <lcf76f155ced4ddcb4097134ff3c332f xmlns="59a237e7-44ce-4a64-9973-32227815c2a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82DF31C055A724F924D5BDE43B42201" ma:contentTypeVersion="15" ma:contentTypeDescription="Crie um novo documento." ma:contentTypeScope="" ma:versionID="967330a91b4ef4f7e5cb115617638955">
  <xsd:schema xmlns:xsd="http://www.w3.org/2001/XMLSchema" xmlns:xs="http://www.w3.org/2001/XMLSchema" xmlns:p="http://schemas.microsoft.com/office/2006/metadata/properties" xmlns:ns2="59a237e7-44ce-4a64-9973-32227815c2ac" xmlns:ns3="6e7dc0a6-9f3f-41a2-86a1-b542896b834f" targetNamespace="http://schemas.microsoft.com/office/2006/metadata/properties" ma:root="true" ma:fieldsID="e18f56f564c7c07d98621c5828a6eebe" ns2:_="" ns3:_="">
    <xsd:import namespace="59a237e7-44ce-4a64-9973-32227815c2ac"/>
    <xsd:import namespace="6e7dc0a6-9f3f-41a2-86a1-b542896b834f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237e7-44ce-4a64-9973-32227815c2a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Marcações de imagem" ma:readOnly="false" ma:fieldId="{5cf76f15-5ced-4ddc-b409-7134ff3c332f}" ma:taxonomyMulti="true" ma:sspId="6f58809d-530b-48f8-b8bd-44488f1bd7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7dc0a6-9f3f-41a2-86a1-b542896b834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beb28e9-b38a-459c-974a-5d90a2f7ff21}" ma:internalName="TaxCatchAll" ma:showField="CatchAllData" ma:web="6e7dc0a6-9f3f-41a2-86a1-b542896b83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BBCE0B-53F9-45F1-B931-53C2F661F8B0}">
  <ds:schemaRefs>
    <ds:schemaRef ds:uri="http://schemas.microsoft.com/office/2006/metadata/properties"/>
    <ds:schemaRef ds:uri="http://schemas.microsoft.com/office/infopath/2007/PartnerControls"/>
    <ds:schemaRef ds:uri="5154812a-bcce-4a4d-a70e-bf29c412170a"/>
    <ds:schemaRef ds:uri="283aebbd-b672-47b1-9835-78909ff2c74a"/>
    <ds:schemaRef ds:uri="6e7dc0a6-9f3f-41a2-86a1-b542896b834f"/>
    <ds:schemaRef ds:uri="59a237e7-44ce-4a64-9973-32227815c2ac"/>
  </ds:schemaRefs>
</ds:datastoreItem>
</file>

<file path=customXml/itemProps2.xml><?xml version="1.0" encoding="utf-8"?>
<ds:datastoreItem xmlns:ds="http://schemas.openxmlformats.org/officeDocument/2006/customXml" ds:itemID="{6004CB3E-64C4-4E01-9022-D865484049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786A07-EB85-40F3-80E1-26897A5877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a237e7-44ce-4a64-9973-32227815c2ac"/>
    <ds:schemaRef ds:uri="6e7dc0a6-9f3f-41a2-86a1-b542896b83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1295</Words>
  <Application>Microsoft Office PowerPoint</Application>
  <PresentationFormat>Widescreen</PresentationFormat>
  <Paragraphs>219</Paragraphs>
  <Slides>30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slides</vt:lpstr>
      </vt:variant>
      <vt:variant>
        <vt:i4>30</vt:i4>
      </vt:variant>
    </vt:vector>
  </HeadingPairs>
  <TitlesOfParts>
    <vt:vector size="33" baseType="lpstr">
      <vt:lpstr>Tema do Office</vt:lpstr>
      <vt:lpstr>Slides Básicos c/fundo Preto</vt:lpstr>
      <vt:lpstr>Slides Básicos c/fundo Branco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Netto Gutierres</dc:creator>
  <cp:lastModifiedBy>Rafaella Maglioni</cp:lastModifiedBy>
  <cp:revision>58</cp:revision>
  <dcterms:created xsi:type="dcterms:W3CDTF">2022-08-23T20:57:43Z</dcterms:created>
  <dcterms:modified xsi:type="dcterms:W3CDTF">2024-03-14T19:54:44Z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0x010100A5E0E450F3702240A346012E47D3F278</vt:lpwstr>
  </property>
  <property fmtid="{D5CDD505-2E9C-101B-9397-08002B2CF9AE}" pid="3" name="MediaServiceImageTags">
    <vt:lpwstr/>
  </property>
</Properties>
</file>