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91" r:id="rId5"/>
    <p:sldMasterId id="2147483699" r:id="rId6"/>
    <p:sldMasterId id="2147483708" r:id="rId7"/>
    <p:sldMasterId id="2147483719" r:id="rId8"/>
    <p:sldMasterId id="2147483741" r:id="rId9"/>
  </p:sldMasterIdLst>
  <p:notesMasterIdLst>
    <p:notesMasterId r:id="rId32"/>
  </p:notesMasterIdLst>
  <p:sldIdLst>
    <p:sldId id="256" r:id="rId10"/>
    <p:sldId id="266" r:id="rId11"/>
    <p:sldId id="318" r:id="rId12"/>
    <p:sldId id="286" r:id="rId13"/>
    <p:sldId id="322" r:id="rId14"/>
    <p:sldId id="316" r:id="rId15"/>
    <p:sldId id="287" r:id="rId16"/>
    <p:sldId id="267" r:id="rId17"/>
    <p:sldId id="320" r:id="rId18"/>
    <p:sldId id="321" r:id="rId19"/>
    <p:sldId id="291" r:id="rId20"/>
    <p:sldId id="292" r:id="rId21"/>
    <p:sldId id="317" r:id="rId22"/>
    <p:sldId id="307" r:id="rId23"/>
    <p:sldId id="310" r:id="rId24"/>
    <p:sldId id="268" r:id="rId25"/>
    <p:sldId id="311" r:id="rId26"/>
    <p:sldId id="319" r:id="rId27"/>
    <p:sldId id="312" r:id="rId28"/>
    <p:sldId id="313" r:id="rId29"/>
    <p:sldId id="314" r:id="rId30"/>
    <p:sldId id="264" r:id="rId31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LETE ME" id="{16D6424D-4FA1-0E44-A0D0-A7888351BA90}">
          <p14:sldIdLst/>
        </p14:section>
        <p14:section name="My Slides" id="{FBD3FBC3-332F-5D43-A91C-150D63ED3668}">
          <p14:sldIdLst>
            <p14:sldId id="256"/>
            <p14:sldId id="266"/>
            <p14:sldId id="318"/>
            <p14:sldId id="286"/>
            <p14:sldId id="322"/>
            <p14:sldId id="316"/>
            <p14:sldId id="287"/>
            <p14:sldId id="267"/>
            <p14:sldId id="320"/>
            <p14:sldId id="321"/>
            <p14:sldId id="291"/>
            <p14:sldId id="292"/>
            <p14:sldId id="317"/>
            <p14:sldId id="307"/>
            <p14:sldId id="310"/>
            <p14:sldId id="268"/>
            <p14:sldId id="311"/>
            <p14:sldId id="319"/>
            <p14:sldId id="312"/>
            <p14:sldId id="313"/>
            <p14:sldId id="314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pos="7681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4F854-D62B-25BA-65C3-677236C9C258}" v="58" dt="2023-08-29T18:41:53.391"/>
    <p1510:client id="{27742EBF-8059-ADF2-70CF-27A164F1C937}" v="7" dt="2023-05-19T12:44:46"/>
    <p1510:client id="{56248898-D142-42BD-636A-43E997D50202}" v="24" dt="2023-05-22T17:48:06.937"/>
    <p1510:client id="{900281B3-9266-4992-82CB-2263F3E78BE7}" v="3" dt="2023-03-06T18:48:27.952"/>
    <p1510:client id="{DA12069D-4CC3-E9B7-632F-67BC65F58EA9}" v="9" dt="2023-10-03T19:37:07.385"/>
    <p1510:client id="{E88EA913-F675-8E21-767B-7BEAB9195A6D}" v="4" dt="2023-05-18T13:15:38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884" y="24"/>
      </p:cViewPr>
      <p:guideLst>
        <p:guide pos="7681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8070-DCC1-AC43-9999-3DA0E72E7913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B684A-36DF-6045-8C52-47B561E863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59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8" y="3810000"/>
            <a:ext cx="16764000" cy="4572000"/>
          </a:xfrm>
        </p:spPr>
        <p:txBody>
          <a:bodyPr anchor="b"/>
          <a:lstStyle>
            <a:lvl1pPr algn="l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2895599"/>
            <a:ext cx="17526000" cy="5718504"/>
          </a:xfrm>
        </p:spPr>
        <p:txBody>
          <a:bodyPr anchor="ctr" anchorCtr="0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90835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118058"/>
            <a:ext cx="9144263" cy="97794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096000"/>
            <a:ext cx="9143999" cy="6096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8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9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4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441511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979628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407156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0937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279212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3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846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8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ares e Missã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>
            <a:extLst>
              <a:ext uri="{FF2B5EF4-FFF2-40B4-BE49-F238E27FC236}">
                <a16:creationId xmlns:a16="http://schemas.microsoft.com/office/drawing/2014/main" id="{2E5053C4-0D84-42D5-87A8-15D0AAE5579B}"/>
              </a:ext>
            </a:extLst>
          </p:cNvPr>
          <p:cNvSpPr txBox="1"/>
          <p:nvPr userDrawn="1"/>
        </p:nvSpPr>
        <p:spPr>
          <a:xfrm>
            <a:off x="2895259" y="974647"/>
            <a:ext cx="186702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melhor</a:t>
            </a:r>
            <a:endParaRPr lang="en-US" sz="64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640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0" i="0" baseline="0" err="1">
                <a:solidFill>
                  <a:schemeClr val="bg1"/>
                </a:solidFill>
                <a:latin typeface="+mj-lt"/>
              </a:rPr>
              <a:t>em</a:t>
            </a:r>
            <a:endParaRPr lang="en-US" sz="64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400">
                <a:solidFill>
                  <a:schemeClr val="bg1"/>
                </a:solidFill>
                <a:latin typeface="+mj-lt"/>
              </a:rPr>
              <a:t>u</a:t>
            </a:r>
            <a:r>
              <a:rPr lang="en-US" sz="6400" b="0" i="0" baseline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6400">
                <a:solidFill>
                  <a:schemeClr val="bg1"/>
                </a:solidFill>
                <a:latin typeface="+mj-lt"/>
              </a:rPr>
              <a:t> </a:t>
            </a:r>
            <a:r>
              <a:rPr lang="en-US" sz="64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6400" b="1" i="0">
                <a:solidFill>
                  <a:schemeClr val="bg1"/>
                </a:solidFill>
                <a:latin typeface="+mj-lt"/>
              </a:rPr>
              <a:t> for all</a:t>
            </a:r>
            <a:endParaRPr lang="en-US" sz="6400" b="0" i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70F80DC-7E52-40F7-9291-F0AF609D2F27}"/>
              </a:ext>
            </a:extLst>
          </p:cNvPr>
          <p:cNvGrpSpPr/>
          <p:nvPr userDrawn="1"/>
        </p:nvGrpSpPr>
        <p:grpSpPr>
          <a:xfrm>
            <a:off x="3429023" y="6858001"/>
            <a:ext cx="17593306" cy="1815882"/>
            <a:chOff x="1755396" y="1538763"/>
            <a:chExt cx="8795508" cy="907941"/>
          </a:xfrm>
        </p:grpSpPr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EC6F9209-F244-40F3-9DAB-D830358A1939}"/>
                </a:ext>
              </a:extLst>
            </p:cNvPr>
            <p:cNvSpPr txBox="1"/>
            <p:nvPr/>
          </p:nvSpPr>
          <p:spPr>
            <a:xfrm>
              <a:off x="4831080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os </a:t>
              </a:r>
              <a:r>
                <a:rPr lang="pt-BR" sz="5600" b="1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negócios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B6DBD412-6483-4CC1-83B7-796109E4D23E}"/>
                </a:ext>
              </a:extLst>
            </p:cNvPr>
            <p:cNvSpPr txBox="1"/>
            <p:nvPr/>
          </p:nvSpPr>
          <p:spPr>
            <a:xfrm>
              <a:off x="1755396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as </a:t>
              </a:r>
              <a:r>
                <a:rPr lang="pt-BR" sz="5600" b="1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pessoas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950D78D3-8C3B-4F61-A01F-BF1F174C229F}"/>
                </a:ext>
              </a:extLst>
            </p:cNvPr>
            <p:cNvSpPr txBox="1"/>
            <p:nvPr/>
          </p:nvSpPr>
          <p:spPr>
            <a:xfrm>
              <a:off x="7906764" y="1538763"/>
              <a:ext cx="264414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5600" b="1" i="0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Melhor para o</a:t>
              </a:r>
              <a:br>
                <a:rPr lang="pt-BR" sz="5600" b="1" i="0" spc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</a:br>
              <a:r>
                <a:rPr lang="pt-BR" sz="5600" b="1" i="0" spc="0">
                  <a:solidFill>
                    <a:schemeClr val="accent2"/>
                  </a:solidFill>
                  <a:latin typeface="+mj-lt"/>
                  <a:ea typeface="ＭＳ Ｐゴシック" panose="020B0600070205080204" pitchFamily="34" charset="-128"/>
                  <a:cs typeface="Arial" panose="020B0604020202020204" pitchFamily="34" charset="0"/>
                </a:rPr>
                <a:t>mundo</a:t>
              </a:r>
            </a:p>
          </p:txBody>
        </p:sp>
      </p:grpSp>
      <p:grpSp>
        <p:nvGrpSpPr>
          <p:cNvPr id="45" name="Gráfico 12">
            <a:extLst>
              <a:ext uri="{FF2B5EF4-FFF2-40B4-BE49-F238E27FC236}">
                <a16:creationId xmlns:a16="http://schemas.microsoft.com/office/drawing/2014/main" id="{92528981-456C-4B95-8EEE-C63EAE34BA52}"/>
              </a:ext>
            </a:extLst>
          </p:cNvPr>
          <p:cNvGrpSpPr/>
          <p:nvPr userDrawn="1"/>
        </p:nvGrpSpPr>
        <p:grpSpPr>
          <a:xfrm>
            <a:off x="17260611" y="9366508"/>
            <a:ext cx="2255418" cy="2255124"/>
            <a:chOff x="8321040" y="3892806"/>
            <a:chExt cx="1701288" cy="1701288"/>
          </a:xfrm>
        </p:grpSpPr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2B76A805-4E47-420A-BF24-0BB2E3B48387}"/>
                </a:ext>
              </a:extLst>
            </p:cNvPr>
            <p:cNvSpPr/>
            <p:nvPr/>
          </p:nvSpPr>
          <p:spPr>
            <a:xfrm>
              <a:off x="9543441" y="5415612"/>
              <a:ext cx="69779" cy="69779"/>
            </a:xfrm>
            <a:custGeom>
              <a:avLst/>
              <a:gdLst>
                <a:gd name="connsiteX0" fmla="*/ 65739 w 69779"/>
                <a:gd name="connsiteY0" fmla="*/ 19043 h 69779"/>
                <a:gd name="connsiteX1" fmla="*/ 20326 w 69779"/>
                <a:gd name="connsiteY1" fmla="*/ 6981 h 69779"/>
                <a:gd name="connsiteX2" fmla="*/ 19047 w 69779"/>
                <a:gd name="connsiteY2" fmla="*/ 7719 h 69779"/>
                <a:gd name="connsiteX3" fmla="*/ 6982 w 69779"/>
                <a:gd name="connsiteY3" fmla="*/ 53132 h 69779"/>
                <a:gd name="connsiteX4" fmla="*/ 35751 w 69779"/>
                <a:gd name="connsiteY4" fmla="*/ 69690 h 69779"/>
                <a:gd name="connsiteX5" fmla="*/ 52395 w 69779"/>
                <a:gd name="connsiteY5" fmla="*/ 65194 h 69779"/>
                <a:gd name="connsiteX6" fmla="*/ 53674 w 69779"/>
                <a:gd name="connsiteY6" fmla="*/ 64456 h 69779"/>
                <a:gd name="connsiteX7" fmla="*/ 65739 w 69779"/>
                <a:gd name="connsiteY7" fmla="*/ 1904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779" h="69779">
                  <a:moveTo>
                    <a:pt x="65739" y="19043"/>
                  </a:moveTo>
                  <a:cubicBezTo>
                    <a:pt x="56535" y="3180"/>
                    <a:pt x="36209" y="-2223"/>
                    <a:pt x="20326" y="6981"/>
                  </a:cubicBezTo>
                  <a:lnTo>
                    <a:pt x="19047" y="7719"/>
                  </a:lnTo>
                  <a:cubicBezTo>
                    <a:pt x="3177" y="16926"/>
                    <a:pt x="-2222" y="37259"/>
                    <a:pt x="6982" y="53132"/>
                  </a:cubicBezTo>
                  <a:cubicBezTo>
                    <a:pt x="13146" y="63755"/>
                    <a:pt x="24294" y="69690"/>
                    <a:pt x="35751" y="69690"/>
                  </a:cubicBezTo>
                  <a:cubicBezTo>
                    <a:pt x="41406" y="69690"/>
                    <a:pt x="47148" y="68237"/>
                    <a:pt x="52395" y="65194"/>
                  </a:cubicBezTo>
                  <a:lnTo>
                    <a:pt x="53674" y="64456"/>
                  </a:lnTo>
                  <a:cubicBezTo>
                    <a:pt x="69544" y="55249"/>
                    <a:pt x="74944" y="34916"/>
                    <a:pt x="65739" y="1904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45D4F065-1652-4564-B3BE-254E9259437A}"/>
                </a:ext>
              </a:extLst>
            </p:cNvPr>
            <p:cNvSpPr/>
            <p:nvPr/>
          </p:nvSpPr>
          <p:spPr>
            <a:xfrm>
              <a:off x="8318549" y="3890317"/>
              <a:ext cx="1704611" cy="1704611"/>
            </a:xfrm>
            <a:custGeom>
              <a:avLst/>
              <a:gdLst>
                <a:gd name="connsiteX0" fmla="*/ 1589786 w 1704610"/>
                <a:gd name="connsiteY0" fmla="*/ 428077 h 1704610"/>
                <a:gd name="connsiteX1" fmla="*/ 1073395 w 1704610"/>
                <a:gd name="connsiteY1" fmla="*/ 31836 h 1704610"/>
                <a:gd name="connsiteX2" fmla="*/ 428072 w 1704610"/>
                <a:gd name="connsiteY2" fmla="*/ 116794 h 1704610"/>
                <a:gd name="connsiteX3" fmla="*/ 31835 w 1704610"/>
                <a:gd name="connsiteY3" fmla="*/ 633182 h 1704610"/>
                <a:gd name="connsiteX4" fmla="*/ 116793 w 1704610"/>
                <a:gd name="connsiteY4" fmla="*/ 1278508 h 1704610"/>
                <a:gd name="connsiteX5" fmla="*/ 572748 w 1704610"/>
                <a:gd name="connsiteY5" fmla="*/ 1656134 h 1704610"/>
                <a:gd name="connsiteX6" fmla="*/ 853849 w 1704610"/>
                <a:gd name="connsiteY6" fmla="*/ 1703774 h 1704610"/>
                <a:gd name="connsiteX7" fmla="*/ 1157506 w 1704610"/>
                <a:gd name="connsiteY7" fmla="*/ 1647581 h 1704610"/>
                <a:gd name="connsiteX8" fmla="*/ 1176596 w 1704610"/>
                <a:gd name="connsiteY8" fmla="*/ 1604647 h 1704610"/>
                <a:gd name="connsiteX9" fmla="*/ 1133661 w 1704610"/>
                <a:gd name="connsiteY9" fmla="*/ 1585557 h 1704610"/>
                <a:gd name="connsiteX10" fmla="*/ 384081 w 1704610"/>
                <a:gd name="connsiteY10" fmla="*/ 1482537 h 1704610"/>
                <a:gd name="connsiteX11" fmla="*/ 413850 w 1704610"/>
                <a:gd name="connsiteY11" fmla="*/ 1327145 h 1704610"/>
                <a:gd name="connsiteX12" fmla="*/ 428195 w 1704610"/>
                <a:gd name="connsiteY12" fmla="*/ 1322486 h 1704610"/>
                <a:gd name="connsiteX13" fmla="*/ 494568 w 1704610"/>
                <a:gd name="connsiteY13" fmla="*/ 1192238 h 1704610"/>
                <a:gd name="connsiteX14" fmla="*/ 484042 w 1704610"/>
                <a:gd name="connsiteY14" fmla="*/ 1159843 h 1704610"/>
                <a:gd name="connsiteX15" fmla="*/ 484075 w 1704610"/>
                <a:gd name="connsiteY15" fmla="*/ 1136932 h 1704610"/>
                <a:gd name="connsiteX16" fmla="*/ 475020 w 1704610"/>
                <a:gd name="connsiteY16" fmla="*/ 1052423 h 1704610"/>
                <a:gd name="connsiteX17" fmla="*/ 405683 w 1704610"/>
                <a:gd name="connsiteY17" fmla="*/ 1003262 h 1704610"/>
                <a:gd name="connsiteX18" fmla="*/ 330687 w 1704610"/>
                <a:gd name="connsiteY18" fmla="*/ 988608 h 1704610"/>
                <a:gd name="connsiteX19" fmla="*/ 185984 w 1704610"/>
                <a:gd name="connsiteY19" fmla="*/ 878589 h 1704610"/>
                <a:gd name="connsiteX20" fmla="*/ 155607 w 1704610"/>
                <a:gd name="connsiteY20" fmla="*/ 873435 h 1704610"/>
                <a:gd name="connsiteX21" fmla="*/ 70888 w 1704610"/>
                <a:gd name="connsiteY21" fmla="*/ 900955 h 1704610"/>
                <a:gd name="connsiteX22" fmla="*/ 70772 w 1704610"/>
                <a:gd name="connsiteY22" fmla="*/ 810232 h 1704610"/>
                <a:gd name="connsiteX23" fmla="*/ 77630 w 1704610"/>
                <a:gd name="connsiteY23" fmla="*/ 816851 h 1704610"/>
                <a:gd name="connsiteX24" fmla="*/ 83747 w 1704610"/>
                <a:gd name="connsiteY24" fmla="*/ 824337 h 1704610"/>
                <a:gd name="connsiteX25" fmla="*/ 110091 w 1704610"/>
                <a:gd name="connsiteY25" fmla="*/ 833495 h 1704610"/>
                <a:gd name="connsiteX26" fmla="*/ 169639 w 1704610"/>
                <a:gd name="connsiteY26" fmla="*/ 826717 h 1704610"/>
                <a:gd name="connsiteX27" fmla="*/ 225831 w 1704610"/>
                <a:gd name="connsiteY27" fmla="*/ 817858 h 1704610"/>
                <a:gd name="connsiteX28" fmla="*/ 250899 w 1704610"/>
                <a:gd name="connsiteY28" fmla="*/ 798127 h 1704610"/>
                <a:gd name="connsiteX29" fmla="*/ 247789 w 1704610"/>
                <a:gd name="connsiteY29" fmla="*/ 766377 h 1704610"/>
                <a:gd name="connsiteX30" fmla="*/ 207047 w 1704610"/>
                <a:gd name="connsiteY30" fmla="*/ 706620 h 1704610"/>
                <a:gd name="connsiteX31" fmla="*/ 265403 w 1704610"/>
                <a:gd name="connsiteY31" fmla="*/ 664892 h 1704610"/>
                <a:gd name="connsiteX32" fmla="*/ 274910 w 1704610"/>
                <a:gd name="connsiteY32" fmla="*/ 654378 h 1704610"/>
                <a:gd name="connsiteX33" fmla="*/ 365367 w 1704610"/>
                <a:gd name="connsiteY33" fmla="*/ 496461 h 1704610"/>
                <a:gd name="connsiteX34" fmla="*/ 401828 w 1704610"/>
                <a:gd name="connsiteY34" fmla="*/ 457391 h 1704610"/>
                <a:gd name="connsiteX35" fmla="*/ 428913 w 1704610"/>
                <a:gd name="connsiteY35" fmla="*/ 308538 h 1704610"/>
                <a:gd name="connsiteX36" fmla="*/ 368384 w 1704610"/>
                <a:gd name="connsiteY36" fmla="*/ 237250 h 1704610"/>
                <a:gd name="connsiteX37" fmla="*/ 461300 w 1704610"/>
                <a:gd name="connsiteY37" fmla="*/ 174342 h 1704610"/>
                <a:gd name="connsiteX38" fmla="*/ 844200 w 1704610"/>
                <a:gd name="connsiteY38" fmla="*/ 69554 h 1704610"/>
                <a:gd name="connsiteX39" fmla="*/ 784867 w 1704610"/>
                <a:gd name="connsiteY39" fmla="*/ 143982 h 1704610"/>
                <a:gd name="connsiteX40" fmla="*/ 564846 w 1704610"/>
                <a:gd name="connsiteY40" fmla="*/ 221114 h 1704610"/>
                <a:gd name="connsiteX41" fmla="*/ 545125 w 1704610"/>
                <a:gd name="connsiteY41" fmla="*/ 239795 h 1704610"/>
                <a:gd name="connsiteX42" fmla="*/ 483680 w 1704610"/>
                <a:gd name="connsiteY42" fmla="*/ 388751 h 1704610"/>
                <a:gd name="connsiteX43" fmla="*/ 487351 w 1704610"/>
                <a:gd name="connsiteY43" fmla="*/ 420727 h 1704610"/>
                <a:gd name="connsiteX44" fmla="*/ 577094 w 1704610"/>
                <a:gd name="connsiteY44" fmla="*/ 546436 h 1704610"/>
                <a:gd name="connsiteX45" fmla="*/ 536788 w 1704610"/>
                <a:gd name="connsiteY45" fmla="*/ 596448 h 1704610"/>
                <a:gd name="connsiteX46" fmla="*/ 519772 w 1704610"/>
                <a:gd name="connsiteY46" fmla="*/ 619455 h 1704610"/>
                <a:gd name="connsiteX47" fmla="*/ 508644 w 1704610"/>
                <a:gd name="connsiteY47" fmla="*/ 632075 h 1704610"/>
                <a:gd name="connsiteX48" fmla="*/ 455206 w 1704610"/>
                <a:gd name="connsiteY48" fmla="*/ 706247 h 1704610"/>
                <a:gd name="connsiteX49" fmla="*/ 471638 w 1704610"/>
                <a:gd name="connsiteY49" fmla="*/ 906411 h 1704610"/>
                <a:gd name="connsiteX50" fmla="*/ 647718 w 1704610"/>
                <a:gd name="connsiteY50" fmla="*/ 981969 h 1704610"/>
                <a:gd name="connsiteX51" fmla="*/ 680175 w 1704610"/>
                <a:gd name="connsiteY51" fmla="*/ 975426 h 1704610"/>
                <a:gd name="connsiteX52" fmla="*/ 726824 w 1704610"/>
                <a:gd name="connsiteY52" fmla="*/ 976227 h 1704610"/>
                <a:gd name="connsiteX53" fmla="*/ 731589 w 1704610"/>
                <a:gd name="connsiteY53" fmla="*/ 995297 h 1704610"/>
                <a:gd name="connsiteX54" fmla="*/ 734553 w 1704610"/>
                <a:gd name="connsiteY54" fmla="*/ 1028223 h 1704610"/>
                <a:gd name="connsiteX55" fmla="*/ 762638 w 1704610"/>
                <a:gd name="connsiteY55" fmla="*/ 1074091 h 1704610"/>
                <a:gd name="connsiteX56" fmla="*/ 774686 w 1704610"/>
                <a:gd name="connsiteY56" fmla="*/ 1089463 h 1704610"/>
                <a:gd name="connsiteX57" fmla="*/ 770649 w 1704610"/>
                <a:gd name="connsiteY57" fmla="*/ 1158189 h 1704610"/>
                <a:gd name="connsiteX58" fmla="*/ 768070 w 1704610"/>
                <a:gd name="connsiteY58" fmla="*/ 1166097 h 1704610"/>
                <a:gd name="connsiteX59" fmla="*/ 792463 w 1704610"/>
                <a:gd name="connsiteY59" fmla="*/ 1299419 h 1704610"/>
                <a:gd name="connsiteX60" fmla="*/ 807841 w 1704610"/>
                <a:gd name="connsiteY60" fmla="*/ 1336133 h 1704610"/>
                <a:gd name="connsiteX61" fmla="*/ 878086 w 1704610"/>
                <a:gd name="connsiteY61" fmla="*/ 1453259 h 1704610"/>
                <a:gd name="connsiteX62" fmla="*/ 907084 w 1704610"/>
                <a:gd name="connsiteY62" fmla="*/ 1459413 h 1704610"/>
                <a:gd name="connsiteX63" fmla="*/ 1027926 w 1704610"/>
                <a:gd name="connsiteY63" fmla="*/ 1386743 h 1704610"/>
                <a:gd name="connsiteX64" fmla="*/ 1048491 w 1704610"/>
                <a:gd name="connsiteY64" fmla="*/ 1338362 h 1704610"/>
                <a:gd name="connsiteX65" fmla="*/ 1052741 w 1704610"/>
                <a:gd name="connsiteY65" fmla="*/ 1323516 h 1704610"/>
                <a:gd name="connsiteX66" fmla="*/ 1063639 w 1704610"/>
                <a:gd name="connsiteY66" fmla="*/ 1309500 h 1704610"/>
                <a:gd name="connsiteX67" fmla="*/ 1090817 w 1704610"/>
                <a:gd name="connsiteY67" fmla="*/ 1264363 h 1704610"/>
                <a:gd name="connsiteX68" fmla="*/ 1113366 w 1704610"/>
                <a:gd name="connsiteY68" fmla="*/ 1228981 h 1704610"/>
                <a:gd name="connsiteX69" fmla="*/ 1120702 w 1704610"/>
                <a:gd name="connsiteY69" fmla="*/ 1221110 h 1704610"/>
                <a:gd name="connsiteX70" fmla="*/ 1141490 w 1704610"/>
                <a:gd name="connsiteY70" fmla="*/ 1097215 h 1704610"/>
                <a:gd name="connsiteX71" fmla="*/ 1192057 w 1704610"/>
                <a:gd name="connsiteY71" fmla="*/ 1003478 h 1704610"/>
                <a:gd name="connsiteX72" fmla="*/ 1244813 w 1704610"/>
                <a:gd name="connsiteY72" fmla="*/ 946661 h 1704610"/>
                <a:gd name="connsiteX73" fmla="*/ 1258879 w 1704610"/>
                <a:gd name="connsiteY73" fmla="*/ 880111 h 1704610"/>
                <a:gd name="connsiteX74" fmla="*/ 1191771 w 1704610"/>
                <a:gd name="connsiteY74" fmla="*/ 843786 h 1704610"/>
                <a:gd name="connsiteX75" fmla="*/ 1162769 w 1704610"/>
                <a:gd name="connsiteY75" fmla="*/ 837004 h 1704610"/>
                <a:gd name="connsiteX76" fmla="*/ 1117469 w 1704610"/>
                <a:gd name="connsiteY76" fmla="*/ 768381 h 1704610"/>
                <a:gd name="connsiteX77" fmla="*/ 1110235 w 1704610"/>
                <a:gd name="connsiteY77" fmla="*/ 752478 h 1704610"/>
                <a:gd name="connsiteX78" fmla="*/ 1097030 w 1704610"/>
                <a:gd name="connsiteY78" fmla="*/ 720256 h 1704610"/>
                <a:gd name="connsiteX79" fmla="*/ 1047919 w 1704610"/>
                <a:gd name="connsiteY79" fmla="*/ 628782 h 1704610"/>
                <a:gd name="connsiteX80" fmla="*/ 952570 w 1704610"/>
                <a:gd name="connsiteY80" fmla="*/ 586426 h 1704610"/>
                <a:gd name="connsiteX81" fmla="*/ 922476 w 1704610"/>
                <a:gd name="connsiteY81" fmla="*/ 577561 h 1704610"/>
                <a:gd name="connsiteX82" fmla="*/ 903386 w 1704610"/>
                <a:gd name="connsiteY82" fmla="*/ 576381 h 1704610"/>
                <a:gd name="connsiteX83" fmla="*/ 867968 w 1704610"/>
                <a:gd name="connsiteY83" fmla="*/ 591042 h 1704610"/>
                <a:gd name="connsiteX84" fmla="*/ 856139 w 1704610"/>
                <a:gd name="connsiteY84" fmla="*/ 606958 h 1704610"/>
                <a:gd name="connsiteX85" fmla="*/ 816953 w 1704610"/>
                <a:gd name="connsiteY85" fmla="*/ 583110 h 1704610"/>
                <a:gd name="connsiteX86" fmla="*/ 816311 w 1704610"/>
                <a:gd name="connsiteY86" fmla="*/ 582681 h 1704610"/>
                <a:gd name="connsiteX87" fmla="*/ 813351 w 1704610"/>
                <a:gd name="connsiteY87" fmla="*/ 550699 h 1704610"/>
                <a:gd name="connsiteX88" fmla="*/ 721019 w 1704610"/>
                <a:gd name="connsiteY88" fmla="*/ 515544 h 1704610"/>
                <a:gd name="connsiteX89" fmla="*/ 696138 w 1704610"/>
                <a:gd name="connsiteY89" fmla="*/ 516757 h 1704610"/>
                <a:gd name="connsiteX90" fmla="*/ 649708 w 1704610"/>
                <a:gd name="connsiteY90" fmla="*/ 519631 h 1704610"/>
                <a:gd name="connsiteX91" fmla="*/ 650525 w 1704610"/>
                <a:gd name="connsiteY91" fmla="*/ 517351 h 1704610"/>
                <a:gd name="connsiteX92" fmla="*/ 730300 w 1704610"/>
                <a:gd name="connsiteY92" fmla="*/ 461225 h 1704610"/>
                <a:gd name="connsiteX93" fmla="*/ 749190 w 1704610"/>
                <a:gd name="connsiteY93" fmla="*/ 461225 h 1704610"/>
                <a:gd name="connsiteX94" fmla="*/ 782415 w 1704610"/>
                <a:gd name="connsiteY94" fmla="*/ 428000 h 1704610"/>
                <a:gd name="connsiteX95" fmla="*/ 749190 w 1704610"/>
                <a:gd name="connsiteY95" fmla="*/ 394775 h 1704610"/>
                <a:gd name="connsiteX96" fmla="*/ 730300 w 1704610"/>
                <a:gd name="connsiteY96" fmla="*/ 394775 h 1704610"/>
                <a:gd name="connsiteX97" fmla="*/ 601680 w 1704610"/>
                <a:gd name="connsiteY97" fmla="*/ 466509 h 1704610"/>
                <a:gd name="connsiteX98" fmla="*/ 552120 w 1704610"/>
                <a:gd name="connsiteY98" fmla="*/ 397085 h 1704610"/>
                <a:gd name="connsiteX99" fmla="*/ 600879 w 1704610"/>
                <a:gd name="connsiteY99" fmla="*/ 278895 h 1704610"/>
                <a:gd name="connsiteX100" fmla="*/ 815876 w 1704610"/>
                <a:gd name="connsiteY100" fmla="*/ 203520 h 1704610"/>
                <a:gd name="connsiteX101" fmla="*/ 830865 w 1704610"/>
                <a:gd name="connsiteY101" fmla="*/ 192877 h 1704610"/>
                <a:gd name="connsiteX102" fmla="*/ 926440 w 1704610"/>
                <a:gd name="connsiteY102" fmla="*/ 72993 h 1704610"/>
                <a:gd name="connsiteX103" fmla="*/ 1532245 w 1704610"/>
                <a:gd name="connsiteY103" fmla="*/ 461295 h 1704610"/>
                <a:gd name="connsiteX104" fmla="*/ 1610540 w 1704610"/>
                <a:gd name="connsiteY104" fmla="*/ 651481 h 1704610"/>
                <a:gd name="connsiteX105" fmla="*/ 1596455 w 1704610"/>
                <a:gd name="connsiteY105" fmla="*/ 664041 h 1704610"/>
                <a:gd name="connsiteX106" fmla="*/ 1566885 w 1704610"/>
                <a:gd name="connsiteY106" fmla="*/ 728600 h 1704610"/>
                <a:gd name="connsiteX107" fmla="*/ 1566865 w 1704610"/>
                <a:gd name="connsiteY107" fmla="*/ 729401 h 1704610"/>
                <a:gd name="connsiteX108" fmla="*/ 1543918 w 1704610"/>
                <a:gd name="connsiteY108" fmla="*/ 666294 h 1704610"/>
                <a:gd name="connsiteX109" fmla="*/ 1528955 w 1704610"/>
                <a:gd name="connsiteY109" fmla="*/ 640628 h 1704610"/>
                <a:gd name="connsiteX110" fmla="*/ 1488021 w 1704610"/>
                <a:gd name="connsiteY110" fmla="*/ 592703 h 1704610"/>
                <a:gd name="connsiteX111" fmla="*/ 1424618 w 1704610"/>
                <a:gd name="connsiteY111" fmla="*/ 563475 h 1704610"/>
                <a:gd name="connsiteX112" fmla="*/ 1374513 w 1704610"/>
                <a:gd name="connsiteY112" fmla="*/ 563475 h 1704610"/>
                <a:gd name="connsiteX113" fmla="*/ 1332081 w 1704610"/>
                <a:gd name="connsiteY113" fmla="*/ 588892 h 1704610"/>
                <a:gd name="connsiteX114" fmla="*/ 1334473 w 1704610"/>
                <a:gd name="connsiteY114" fmla="*/ 638296 h 1704610"/>
                <a:gd name="connsiteX115" fmla="*/ 1339544 w 1704610"/>
                <a:gd name="connsiteY115" fmla="*/ 645908 h 1704610"/>
                <a:gd name="connsiteX116" fmla="*/ 1229844 w 1704610"/>
                <a:gd name="connsiteY116" fmla="*/ 711056 h 1704610"/>
                <a:gd name="connsiteX117" fmla="*/ 1161161 w 1704610"/>
                <a:gd name="connsiteY117" fmla="*/ 579495 h 1704610"/>
                <a:gd name="connsiteX118" fmla="*/ 1161161 w 1704610"/>
                <a:gd name="connsiteY118" fmla="*/ 550144 h 1704610"/>
                <a:gd name="connsiteX119" fmla="*/ 1150877 w 1704610"/>
                <a:gd name="connsiteY119" fmla="*/ 526114 h 1704610"/>
                <a:gd name="connsiteX120" fmla="*/ 1089029 w 1704610"/>
                <a:gd name="connsiteY120" fmla="*/ 467070 h 1704610"/>
                <a:gd name="connsiteX121" fmla="*/ 1077100 w 1704610"/>
                <a:gd name="connsiteY121" fmla="*/ 459757 h 1704610"/>
                <a:gd name="connsiteX122" fmla="*/ 1021426 w 1704610"/>
                <a:gd name="connsiteY122" fmla="*/ 440192 h 1704610"/>
                <a:gd name="connsiteX123" fmla="*/ 979063 w 1704610"/>
                <a:gd name="connsiteY123" fmla="*/ 460521 h 1704610"/>
                <a:gd name="connsiteX124" fmla="*/ 999392 w 1704610"/>
                <a:gd name="connsiteY124" fmla="*/ 502884 h 1704610"/>
                <a:gd name="connsiteX125" fmla="*/ 1048318 w 1704610"/>
                <a:gd name="connsiteY125" fmla="*/ 520079 h 1704610"/>
                <a:gd name="connsiteX126" fmla="*/ 1094711 w 1704610"/>
                <a:gd name="connsiteY126" fmla="*/ 564363 h 1704610"/>
                <a:gd name="connsiteX127" fmla="*/ 1094711 w 1704610"/>
                <a:gd name="connsiteY127" fmla="*/ 587649 h 1704610"/>
                <a:gd name="connsiteX128" fmla="*/ 1098486 w 1704610"/>
                <a:gd name="connsiteY128" fmla="*/ 603027 h 1704610"/>
                <a:gd name="connsiteX129" fmla="*/ 1184471 w 1704610"/>
                <a:gd name="connsiteY129" fmla="*/ 767730 h 1704610"/>
                <a:gd name="connsiteX130" fmla="*/ 1225418 w 1704610"/>
                <a:gd name="connsiteY130" fmla="*/ 783526 h 1704610"/>
                <a:gd name="connsiteX131" fmla="*/ 1250455 w 1704610"/>
                <a:gd name="connsiteY131" fmla="*/ 774296 h 1704610"/>
                <a:gd name="connsiteX132" fmla="*/ 1406369 w 1704610"/>
                <a:gd name="connsiteY132" fmla="*/ 674508 h 1704610"/>
                <a:gd name="connsiteX133" fmla="*/ 1410519 w 1704610"/>
                <a:gd name="connsiteY133" fmla="*/ 632584 h 1704610"/>
                <a:gd name="connsiteX134" fmla="*/ 1408752 w 1704610"/>
                <a:gd name="connsiteY134" fmla="*/ 629929 h 1704610"/>
                <a:gd name="connsiteX135" fmla="*/ 1424618 w 1704610"/>
                <a:gd name="connsiteY135" fmla="*/ 629929 h 1704610"/>
                <a:gd name="connsiteX136" fmla="*/ 1437497 w 1704610"/>
                <a:gd name="connsiteY136" fmla="*/ 635867 h 1704610"/>
                <a:gd name="connsiteX137" fmla="*/ 1478431 w 1704610"/>
                <a:gd name="connsiteY137" fmla="*/ 683792 h 1704610"/>
                <a:gd name="connsiteX138" fmla="*/ 1481468 w 1704610"/>
                <a:gd name="connsiteY138" fmla="*/ 689002 h 1704610"/>
                <a:gd name="connsiteX139" fmla="*/ 1526642 w 1704610"/>
                <a:gd name="connsiteY139" fmla="*/ 813219 h 1704610"/>
                <a:gd name="connsiteX140" fmla="*/ 1550666 w 1704610"/>
                <a:gd name="connsiteY140" fmla="*/ 834299 h 1704610"/>
                <a:gd name="connsiteX141" fmla="*/ 1557864 w 1704610"/>
                <a:gd name="connsiteY141" fmla="*/ 835087 h 1704610"/>
                <a:gd name="connsiteX142" fmla="*/ 1581356 w 1704610"/>
                <a:gd name="connsiteY142" fmla="*/ 825354 h 1704610"/>
                <a:gd name="connsiteX143" fmla="*/ 1602858 w 1704610"/>
                <a:gd name="connsiteY143" fmla="*/ 803852 h 1704610"/>
                <a:gd name="connsiteX144" fmla="*/ 1630328 w 1704610"/>
                <a:gd name="connsiteY144" fmla="*/ 753897 h 1704610"/>
                <a:gd name="connsiteX145" fmla="*/ 1338201 w 1704610"/>
                <a:gd name="connsiteY145" fmla="*/ 1469458 h 1704610"/>
                <a:gd name="connsiteX146" fmla="*/ 1332579 w 1704610"/>
                <a:gd name="connsiteY146" fmla="*/ 1516107 h 1704610"/>
                <a:gd name="connsiteX147" fmla="*/ 1379228 w 1704610"/>
                <a:gd name="connsiteY147" fmla="*/ 1521729 h 1704610"/>
                <a:gd name="connsiteX148" fmla="*/ 1687710 w 1704610"/>
                <a:gd name="connsiteY148" fmla="*/ 1017653 h 1704610"/>
                <a:gd name="connsiteX149" fmla="*/ 1589786 w 1704610"/>
                <a:gd name="connsiteY149" fmla="*/ 428077 h 1704610"/>
                <a:gd name="connsiteX150" fmla="*/ 159601 w 1704610"/>
                <a:gd name="connsiteY150" fmla="*/ 942009 h 1704610"/>
                <a:gd name="connsiteX151" fmla="*/ 296611 w 1704610"/>
                <a:gd name="connsiteY151" fmla="*/ 1046183 h 1704610"/>
                <a:gd name="connsiteX152" fmla="*/ 310351 w 1704610"/>
                <a:gd name="connsiteY152" fmla="*/ 1052343 h 1704610"/>
                <a:gd name="connsiteX153" fmla="*/ 392930 w 1704610"/>
                <a:gd name="connsiteY153" fmla="*/ 1068479 h 1704610"/>
                <a:gd name="connsiteX154" fmla="*/ 417695 w 1704610"/>
                <a:gd name="connsiteY154" fmla="*/ 1086037 h 1704610"/>
                <a:gd name="connsiteX155" fmla="*/ 420928 w 1704610"/>
                <a:gd name="connsiteY155" fmla="*/ 1116218 h 1704610"/>
                <a:gd name="connsiteX156" fmla="*/ 420838 w 1704610"/>
                <a:gd name="connsiteY156" fmla="*/ 1180372 h 1704610"/>
                <a:gd name="connsiteX157" fmla="*/ 431365 w 1704610"/>
                <a:gd name="connsiteY157" fmla="*/ 1212763 h 1704610"/>
                <a:gd name="connsiteX158" fmla="*/ 407660 w 1704610"/>
                <a:gd name="connsiteY158" fmla="*/ 1259282 h 1704610"/>
                <a:gd name="connsiteX159" fmla="*/ 374641 w 1704610"/>
                <a:gd name="connsiteY159" fmla="*/ 1270012 h 1704610"/>
                <a:gd name="connsiteX160" fmla="*/ 352278 w 1704610"/>
                <a:gd name="connsiteY160" fmla="*/ 1295358 h 1704610"/>
                <a:gd name="connsiteX161" fmla="*/ 325702 w 1704610"/>
                <a:gd name="connsiteY161" fmla="*/ 1434083 h 1704610"/>
                <a:gd name="connsiteX162" fmla="*/ 174341 w 1704610"/>
                <a:gd name="connsiteY162" fmla="*/ 1245287 h 1704610"/>
                <a:gd name="connsiteX163" fmla="*/ 77813 w 1704610"/>
                <a:gd name="connsiteY163" fmla="*/ 968581 h 1704610"/>
                <a:gd name="connsiteX164" fmla="*/ 159601 w 1704610"/>
                <a:gd name="connsiteY164" fmla="*/ 942009 h 1704610"/>
                <a:gd name="connsiteX165" fmla="*/ 353245 w 1704610"/>
                <a:gd name="connsiteY165" fmla="*/ 412054 h 1704610"/>
                <a:gd name="connsiteX166" fmla="*/ 314159 w 1704610"/>
                <a:gd name="connsiteY166" fmla="*/ 453932 h 1704610"/>
                <a:gd name="connsiteX167" fmla="*/ 309617 w 1704610"/>
                <a:gd name="connsiteY167" fmla="*/ 460089 h 1704610"/>
                <a:gd name="connsiteX168" fmla="*/ 220857 w 1704610"/>
                <a:gd name="connsiteY168" fmla="*/ 615052 h 1704610"/>
                <a:gd name="connsiteX169" fmla="*/ 141970 w 1704610"/>
                <a:gd name="connsiteY169" fmla="*/ 671461 h 1704610"/>
                <a:gd name="connsiteX170" fmla="*/ 133842 w 1704610"/>
                <a:gd name="connsiteY170" fmla="*/ 717206 h 1704610"/>
                <a:gd name="connsiteX171" fmla="*/ 163346 w 1704610"/>
                <a:gd name="connsiteY171" fmla="*/ 760483 h 1704610"/>
                <a:gd name="connsiteX172" fmla="*/ 120930 w 1704610"/>
                <a:gd name="connsiteY172" fmla="*/ 766208 h 1704610"/>
                <a:gd name="connsiteX173" fmla="*/ 114829 w 1704610"/>
                <a:gd name="connsiteY173" fmla="*/ 760479 h 1704610"/>
                <a:gd name="connsiteX174" fmla="*/ 79594 w 1704610"/>
                <a:gd name="connsiteY174" fmla="*/ 729025 h 1704610"/>
                <a:gd name="connsiteX175" fmla="*/ 313631 w 1704610"/>
                <a:gd name="connsiteY175" fmla="*/ 284564 h 1704610"/>
                <a:gd name="connsiteX176" fmla="*/ 367474 w 1704610"/>
                <a:gd name="connsiteY176" fmla="*/ 333858 h 1704610"/>
                <a:gd name="connsiteX177" fmla="*/ 353245 w 1704610"/>
                <a:gd name="connsiteY177" fmla="*/ 412054 h 1704610"/>
                <a:gd name="connsiteX178" fmla="*/ 624155 w 1704610"/>
                <a:gd name="connsiteY178" fmla="*/ 593623 h 1704610"/>
                <a:gd name="connsiteX179" fmla="*/ 698487 w 1704610"/>
                <a:gd name="connsiteY179" fmla="*/ 583173 h 1704610"/>
                <a:gd name="connsiteX180" fmla="*/ 726555 w 1704610"/>
                <a:gd name="connsiteY180" fmla="*/ 581768 h 1704610"/>
                <a:gd name="connsiteX181" fmla="*/ 740710 w 1704610"/>
                <a:gd name="connsiteY181" fmla="*/ 581827 h 1704610"/>
                <a:gd name="connsiteX182" fmla="*/ 738843 w 1704610"/>
                <a:gd name="connsiteY182" fmla="*/ 598980 h 1704610"/>
                <a:gd name="connsiteX183" fmla="*/ 755995 w 1704610"/>
                <a:gd name="connsiteY183" fmla="*/ 623167 h 1704610"/>
                <a:gd name="connsiteX184" fmla="*/ 780089 w 1704610"/>
                <a:gd name="connsiteY184" fmla="*/ 638412 h 1704610"/>
                <a:gd name="connsiteX185" fmla="*/ 863147 w 1704610"/>
                <a:gd name="connsiteY185" fmla="*/ 677106 h 1704610"/>
                <a:gd name="connsiteX186" fmla="*/ 908281 w 1704610"/>
                <a:gd name="connsiteY186" fmla="*/ 658302 h 1704610"/>
                <a:gd name="connsiteX187" fmla="*/ 909689 w 1704610"/>
                <a:gd name="connsiteY187" fmla="*/ 656890 h 1704610"/>
                <a:gd name="connsiteX188" fmla="*/ 918581 w 1704610"/>
                <a:gd name="connsiteY188" fmla="*/ 646001 h 1704610"/>
                <a:gd name="connsiteX189" fmla="*/ 935199 w 1704610"/>
                <a:gd name="connsiteY189" fmla="*/ 650583 h 1704610"/>
                <a:gd name="connsiteX190" fmla="*/ 999585 w 1704610"/>
                <a:gd name="connsiteY190" fmla="*/ 674398 h 1704610"/>
                <a:gd name="connsiteX191" fmla="*/ 1035043 w 1704610"/>
                <a:gd name="connsiteY191" fmla="*/ 744214 h 1704610"/>
                <a:gd name="connsiteX192" fmla="*/ 1050049 w 1704610"/>
                <a:gd name="connsiteY192" fmla="*/ 780659 h 1704610"/>
                <a:gd name="connsiteX193" fmla="*/ 1056831 w 1704610"/>
                <a:gd name="connsiteY193" fmla="*/ 795578 h 1704610"/>
                <a:gd name="connsiteX194" fmla="*/ 1126408 w 1704610"/>
                <a:gd name="connsiteY194" fmla="*/ 892638 h 1704610"/>
                <a:gd name="connsiteX195" fmla="*/ 1181700 w 1704610"/>
                <a:gd name="connsiteY195" fmla="*/ 909482 h 1704610"/>
                <a:gd name="connsiteX196" fmla="*/ 1188937 w 1704610"/>
                <a:gd name="connsiteY196" fmla="*/ 910621 h 1704610"/>
                <a:gd name="connsiteX197" fmla="*/ 1146777 w 1704610"/>
                <a:gd name="connsiteY197" fmla="*/ 954858 h 1704610"/>
                <a:gd name="connsiteX198" fmla="*/ 1078027 w 1704610"/>
                <a:gd name="connsiteY198" fmla="*/ 1116896 h 1704610"/>
                <a:gd name="connsiteX199" fmla="*/ 1071780 w 1704610"/>
                <a:gd name="connsiteY199" fmla="*/ 1176155 h 1704610"/>
                <a:gd name="connsiteX200" fmla="*/ 1064939 w 1704610"/>
                <a:gd name="connsiteY200" fmla="*/ 1183495 h 1704610"/>
                <a:gd name="connsiteX201" fmla="*/ 1027487 w 1704610"/>
                <a:gd name="connsiteY201" fmla="*/ 1244263 h 1704610"/>
                <a:gd name="connsiteX202" fmla="*/ 1013956 w 1704610"/>
                <a:gd name="connsiteY202" fmla="*/ 1265386 h 1704610"/>
                <a:gd name="connsiteX203" fmla="*/ 995369 w 1704610"/>
                <a:gd name="connsiteY203" fmla="*/ 1290002 h 1704610"/>
                <a:gd name="connsiteX204" fmla="*/ 983343 w 1704610"/>
                <a:gd name="connsiteY204" fmla="*/ 1325300 h 1704610"/>
                <a:gd name="connsiteX205" fmla="*/ 976402 w 1704610"/>
                <a:gd name="connsiteY205" fmla="*/ 1344779 h 1704610"/>
                <a:gd name="connsiteX206" fmla="*/ 934454 w 1704610"/>
                <a:gd name="connsiteY206" fmla="*/ 1381871 h 1704610"/>
                <a:gd name="connsiteX207" fmla="*/ 906612 w 1704610"/>
                <a:gd name="connsiteY207" fmla="*/ 1392956 h 1704610"/>
                <a:gd name="connsiteX208" fmla="*/ 870819 w 1704610"/>
                <a:gd name="connsiteY208" fmla="*/ 1314916 h 1704610"/>
                <a:gd name="connsiteX209" fmla="*/ 852975 w 1704610"/>
                <a:gd name="connsiteY209" fmla="*/ 1271949 h 1704610"/>
                <a:gd name="connsiteX210" fmla="*/ 831311 w 1704610"/>
                <a:gd name="connsiteY210" fmla="*/ 1186522 h 1704610"/>
                <a:gd name="connsiteX211" fmla="*/ 833799 w 1704610"/>
                <a:gd name="connsiteY211" fmla="*/ 1178903 h 1704610"/>
                <a:gd name="connsiteX212" fmla="*/ 836019 w 1704610"/>
                <a:gd name="connsiteY212" fmla="*/ 1063870 h 1704610"/>
                <a:gd name="connsiteX213" fmla="*/ 811829 w 1704610"/>
                <a:gd name="connsiteY213" fmla="*/ 1029399 h 1704610"/>
                <a:gd name="connsiteX214" fmla="*/ 799139 w 1704610"/>
                <a:gd name="connsiteY214" fmla="*/ 1012542 h 1704610"/>
                <a:gd name="connsiteX215" fmla="*/ 798049 w 1704610"/>
                <a:gd name="connsiteY215" fmla="*/ 995732 h 1704610"/>
                <a:gd name="connsiteX216" fmla="*/ 772254 w 1704610"/>
                <a:gd name="connsiteY216" fmla="*/ 927714 h 1704610"/>
                <a:gd name="connsiteX217" fmla="*/ 664229 w 1704610"/>
                <a:gd name="connsiteY217" fmla="*/ 910917 h 1704610"/>
                <a:gd name="connsiteX218" fmla="*/ 639982 w 1704610"/>
                <a:gd name="connsiteY218" fmla="*/ 915968 h 1704610"/>
                <a:gd name="connsiteX219" fmla="*/ 525610 w 1704610"/>
                <a:gd name="connsiteY219" fmla="*/ 867621 h 1704610"/>
                <a:gd name="connsiteX220" fmla="*/ 515303 w 1704610"/>
                <a:gd name="connsiteY220" fmla="*/ 734628 h 1704610"/>
                <a:gd name="connsiteX221" fmla="*/ 558320 w 1704610"/>
                <a:gd name="connsiteY221" fmla="*/ 676219 h 1704610"/>
                <a:gd name="connsiteX222" fmla="*/ 569967 w 1704610"/>
                <a:gd name="connsiteY222" fmla="*/ 663011 h 1704610"/>
                <a:gd name="connsiteX223" fmla="*/ 591117 w 1704610"/>
                <a:gd name="connsiteY223" fmla="*/ 634717 h 1704610"/>
                <a:gd name="connsiteX224" fmla="*/ 624155 w 1704610"/>
                <a:gd name="connsiteY224" fmla="*/ 593623 h 17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1704610" h="1704610">
                  <a:moveTo>
                    <a:pt x="1589786" y="428077"/>
                  </a:moveTo>
                  <a:cubicBezTo>
                    <a:pt x="1476205" y="231349"/>
                    <a:pt x="1292815" y="90630"/>
                    <a:pt x="1073395" y="31836"/>
                  </a:cubicBezTo>
                  <a:cubicBezTo>
                    <a:pt x="853982" y="-26958"/>
                    <a:pt x="624800" y="3217"/>
                    <a:pt x="428072" y="116794"/>
                  </a:cubicBezTo>
                  <a:cubicBezTo>
                    <a:pt x="231347" y="230372"/>
                    <a:pt x="90626" y="413765"/>
                    <a:pt x="31835" y="633182"/>
                  </a:cubicBezTo>
                  <a:cubicBezTo>
                    <a:pt x="-26956" y="852598"/>
                    <a:pt x="3215" y="1081784"/>
                    <a:pt x="116793" y="1278508"/>
                  </a:cubicBezTo>
                  <a:cubicBezTo>
                    <a:pt x="218674" y="1454974"/>
                    <a:pt x="380602" y="1589086"/>
                    <a:pt x="572748" y="1656134"/>
                  </a:cubicBezTo>
                  <a:cubicBezTo>
                    <a:pt x="663830" y="1687914"/>
                    <a:pt x="758913" y="1703774"/>
                    <a:pt x="853849" y="1703774"/>
                  </a:cubicBezTo>
                  <a:cubicBezTo>
                    <a:pt x="957073" y="1703774"/>
                    <a:pt x="1060111" y="1685013"/>
                    <a:pt x="1157506" y="1647581"/>
                  </a:cubicBezTo>
                  <a:cubicBezTo>
                    <a:pt x="1174635" y="1640999"/>
                    <a:pt x="1183181" y="1621776"/>
                    <a:pt x="1176596" y="1604647"/>
                  </a:cubicBezTo>
                  <a:cubicBezTo>
                    <a:pt x="1170010" y="1587518"/>
                    <a:pt x="1150784" y="1578962"/>
                    <a:pt x="1133661" y="1585557"/>
                  </a:cubicBezTo>
                  <a:cubicBezTo>
                    <a:pt x="874414" y="1685199"/>
                    <a:pt x="593762" y="1639926"/>
                    <a:pt x="384081" y="1482537"/>
                  </a:cubicBezTo>
                  <a:lnTo>
                    <a:pt x="413850" y="1327145"/>
                  </a:lnTo>
                  <a:lnTo>
                    <a:pt x="428195" y="1322486"/>
                  </a:lnTo>
                  <a:cubicBezTo>
                    <a:pt x="482400" y="1304875"/>
                    <a:pt x="512173" y="1246446"/>
                    <a:pt x="494568" y="1192238"/>
                  </a:cubicBezTo>
                  <a:lnTo>
                    <a:pt x="484042" y="1159843"/>
                  </a:lnTo>
                  <a:cubicBezTo>
                    <a:pt x="481606" y="1152347"/>
                    <a:pt x="481619" y="1144422"/>
                    <a:pt x="484075" y="1136932"/>
                  </a:cubicBezTo>
                  <a:cubicBezTo>
                    <a:pt x="493309" y="1108782"/>
                    <a:pt x="490010" y="1077982"/>
                    <a:pt x="475020" y="1052423"/>
                  </a:cubicBezTo>
                  <a:cubicBezTo>
                    <a:pt x="460031" y="1026867"/>
                    <a:pt x="434761" y="1008947"/>
                    <a:pt x="405683" y="1003262"/>
                  </a:cubicBezTo>
                  <a:lnTo>
                    <a:pt x="330687" y="988608"/>
                  </a:lnTo>
                  <a:lnTo>
                    <a:pt x="185984" y="878589"/>
                  </a:lnTo>
                  <a:cubicBezTo>
                    <a:pt x="177315" y="871997"/>
                    <a:pt x="165967" y="870073"/>
                    <a:pt x="155607" y="873435"/>
                  </a:cubicBezTo>
                  <a:lnTo>
                    <a:pt x="70888" y="900955"/>
                  </a:lnTo>
                  <a:cubicBezTo>
                    <a:pt x="69090" y="870654"/>
                    <a:pt x="69064" y="840363"/>
                    <a:pt x="70772" y="810232"/>
                  </a:cubicBezTo>
                  <a:cubicBezTo>
                    <a:pt x="74114" y="813345"/>
                    <a:pt x="76291" y="815462"/>
                    <a:pt x="77630" y="816851"/>
                  </a:cubicBezTo>
                  <a:cubicBezTo>
                    <a:pt x="79288" y="819612"/>
                    <a:pt x="81342" y="822144"/>
                    <a:pt x="83747" y="824337"/>
                  </a:cubicBezTo>
                  <a:cubicBezTo>
                    <a:pt x="90665" y="830637"/>
                    <a:pt x="96932" y="833495"/>
                    <a:pt x="110091" y="833495"/>
                  </a:cubicBezTo>
                  <a:cubicBezTo>
                    <a:pt x="122182" y="833492"/>
                    <a:pt x="140083" y="831083"/>
                    <a:pt x="169639" y="826717"/>
                  </a:cubicBezTo>
                  <a:cubicBezTo>
                    <a:pt x="197670" y="822573"/>
                    <a:pt x="225556" y="817904"/>
                    <a:pt x="225831" y="817858"/>
                  </a:cubicBezTo>
                  <a:cubicBezTo>
                    <a:pt x="237006" y="815987"/>
                    <a:pt x="246453" y="808544"/>
                    <a:pt x="250899" y="798127"/>
                  </a:cubicBezTo>
                  <a:cubicBezTo>
                    <a:pt x="255345" y="787707"/>
                    <a:pt x="254172" y="775741"/>
                    <a:pt x="247789" y="766377"/>
                  </a:cubicBezTo>
                  <a:lnTo>
                    <a:pt x="207047" y="706620"/>
                  </a:lnTo>
                  <a:lnTo>
                    <a:pt x="265403" y="664892"/>
                  </a:lnTo>
                  <a:cubicBezTo>
                    <a:pt x="269291" y="662110"/>
                    <a:pt x="272534" y="658525"/>
                    <a:pt x="274910" y="654378"/>
                  </a:cubicBezTo>
                  <a:lnTo>
                    <a:pt x="365367" y="496461"/>
                  </a:lnTo>
                  <a:lnTo>
                    <a:pt x="401828" y="457391"/>
                  </a:lnTo>
                  <a:cubicBezTo>
                    <a:pt x="439087" y="417457"/>
                    <a:pt x="449720" y="359032"/>
                    <a:pt x="428913" y="308538"/>
                  </a:cubicBezTo>
                  <a:cubicBezTo>
                    <a:pt x="416638" y="278756"/>
                    <a:pt x="395199" y="253961"/>
                    <a:pt x="368384" y="237250"/>
                  </a:cubicBezTo>
                  <a:cubicBezTo>
                    <a:pt x="397426" y="214419"/>
                    <a:pt x="428391" y="193339"/>
                    <a:pt x="461300" y="174342"/>
                  </a:cubicBezTo>
                  <a:cubicBezTo>
                    <a:pt x="582045" y="104629"/>
                    <a:pt x="713815" y="70846"/>
                    <a:pt x="844200" y="69554"/>
                  </a:cubicBezTo>
                  <a:lnTo>
                    <a:pt x="784867" y="143982"/>
                  </a:lnTo>
                  <a:lnTo>
                    <a:pt x="564846" y="221114"/>
                  </a:lnTo>
                  <a:cubicBezTo>
                    <a:pt x="555911" y="224245"/>
                    <a:pt x="548734" y="231043"/>
                    <a:pt x="545125" y="239795"/>
                  </a:cubicBezTo>
                  <a:lnTo>
                    <a:pt x="483680" y="388751"/>
                  </a:lnTo>
                  <a:cubicBezTo>
                    <a:pt x="479317" y="399334"/>
                    <a:pt x="480702" y="411410"/>
                    <a:pt x="487351" y="420727"/>
                  </a:cubicBezTo>
                  <a:lnTo>
                    <a:pt x="577094" y="546436"/>
                  </a:lnTo>
                  <a:cubicBezTo>
                    <a:pt x="564242" y="558162"/>
                    <a:pt x="551731" y="575242"/>
                    <a:pt x="536788" y="596448"/>
                  </a:cubicBezTo>
                  <a:cubicBezTo>
                    <a:pt x="530236" y="605748"/>
                    <a:pt x="524049" y="614531"/>
                    <a:pt x="519772" y="619455"/>
                  </a:cubicBezTo>
                  <a:cubicBezTo>
                    <a:pt x="516054" y="623742"/>
                    <a:pt x="512332" y="627928"/>
                    <a:pt x="508644" y="632075"/>
                  </a:cubicBezTo>
                  <a:cubicBezTo>
                    <a:pt x="489342" y="653790"/>
                    <a:pt x="469385" y="676249"/>
                    <a:pt x="455206" y="706247"/>
                  </a:cubicBezTo>
                  <a:cubicBezTo>
                    <a:pt x="424031" y="772235"/>
                    <a:pt x="430328" y="848933"/>
                    <a:pt x="471638" y="906411"/>
                  </a:cubicBezTo>
                  <a:cubicBezTo>
                    <a:pt x="511581" y="961986"/>
                    <a:pt x="577433" y="990236"/>
                    <a:pt x="647718" y="981969"/>
                  </a:cubicBezTo>
                  <a:cubicBezTo>
                    <a:pt x="659168" y="980627"/>
                    <a:pt x="669844" y="977985"/>
                    <a:pt x="680175" y="975426"/>
                  </a:cubicBezTo>
                  <a:cubicBezTo>
                    <a:pt x="708662" y="968379"/>
                    <a:pt x="717686" y="967674"/>
                    <a:pt x="726824" y="976227"/>
                  </a:cubicBezTo>
                  <a:cubicBezTo>
                    <a:pt x="731270" y="980391"/>
                    <a:pt x="731679" y="981178"/>
                    <a:pt x="731589" y="995297"/>
                  </a:cubicBezTo>
                  <a:cubicBezTo>
                    <a:pt x="731526" y="1004282"/>
                    <a:pt x="731456" y="1015460"/>
                    <a:pt x="734553" y="1028223"/>
                  </a:cubicBezTo>
                  <a:cubicBezTo>
                    <a:pt x="739514" y="1048642"/>
                    <a:pt x="752337" y="1062754"/>
                    <a:pt x="762638" y="1074091"/>
                  </a:cubicBezTo>
                  <a:cubicBezTo>
                    <a:pt x="767758" y="1079723"/>
                    <a:pt x="773055" y="1085552"/>
                    <a:pt x="774686" y="1089463"/>
                  </a:cubicBezTo>
                  <a:cubicBezTo>
                    <a:pt x="785050" y="1114297"/>
                    <a:pt x="780538" y="1128051"/>
                    <a:pt x="770649" y="1158189"/>
                  </a:cubicBezTo>
                  <a:cubicBezTo>
                    <a:pt x="769802" y="1160767"/>
                    <a:pt x="768938" y="1163399"/>
                    <a:pt x="768070" y="1166097"/>
                  </a:cubicBezTo>
                  <a:cubicBezTo>
                    <a:pt x="753048" y="1212600"/>
                    <a:pt x="773988" y="1258727"/>
                    <a:pt x="792463" y="1299419"/>
                  </a:cubicBezTo>
                  <a:cubicBezTo>
                    <a:pt x="798464" y="1312634"/>
                    <a:pt x="804130" y="1325108"/>
                    <a:pt x="807841" y="1336133"/>
                  </a:cubicBezTo>
                  <a:cubicBezTo>
                    <a:pt x="837717" y="1424782"/>
                    <a:pt x="860113" y="1445085"/>
                    <a:pt x="878086" y="1453259"/>
                  </a:cubicBezTo>
                  <a:cubicBezTo>
                    <a:pt x="887500" y="1457539"/>
                    <a:pt x="897242" y="1459416"/>
                    <a:pt x="907084" y="1459413"/>
                  </a:cubicBezTo>
                  <a:cubicBezTo>
                    <a:pt x="954983" y="1459410"/>
                    <a:pt x="1004965" y="1414937"/>
                    <a:pt x="1027926" y="1386743"/>
                  </a:cubicBezTo>
                  <a:cubicBezTo>
                    <a:pt x="1042347" y="1369039"/>
                    <a:pt x="1045899" y="1351311"/>
                    <a:pt x="1048491" y="1338362"/>
                  </a:cubicBezTo>
                  <a:cubicBezTo>
                    <a:pt x="1049783" y="1331923"/>
                    <a:pt x="1050800" y="1326839"/>
                    <a:pt x="1052741" y="1323516"/>
                  </a:cubicBezTo>
                  <a:cubicBezTo>
                    <a:pt x="1055711" y="1318432"/>
                    <a:pt x="1059210" y="1314491"/>
                    <a:pt x="1063639" y="1309500"/>
                  </a:cubicBezTo>
                  <a:cubicBezTo>
                    <a:pt x="1072548" y="1299469"/>
                    <a:pt x="1083636" y="1286988"/>
                    <a:pt x="1090817" y="1264363"/>
                  </a:cubicBezTo>
                  <a:cubicBezTo>
                    <a:pt x="1096273" y="1247177"/>
                    <a:pt x="1100237" y="1242964"/>
                    <a:pt x="1113366" y="1228981"/>
                  </a:cubicBezTo>
                  <a:cubicBezTo>
                    <a:pt x="1115652" y="1226553"/>
                    <a:pt x="1118087" y="1223954"/>
                    <a:pt x="1120702" y="1221110"/>
                  </a:cubicBezTo>
                  <a:cubicBezTo>
                    <a:pt x="1164959" y="1172952"/>
                    <a:pt x="1153562" y="1136165"/>
                    <a:pt x="1141490" y="1097215"/>
                  </a:cubicBezTo>
                  <a:cubicBezTo>
                    <a:pt x="1131332" y="1064442"/>
                    <a:pt x="1149099" y="1043481"/>
                    <a:pt x="1192057" y="1003478"/>
                  </a:cubicBezTo>
                  <a:cubicBezTo>
                    <a:pt x="1210678" y="986136"/>
                    <a:pt x="1229930" y="968206"/>
                    <a:pt x="1244813" y="946661"/>
                  </a:cubicBezTo>
                  <a:cubicBezTo>
                    <a:pt x="1251326" y="937230"/>
                    <a:pt x="1271140" y="908545"/>
                    <a:pt x="1258879" y="880111"/>
                  </a:cubicBezTo>
                  <a:cubicBezTo>
                    <a:pt x="1246860" y="852233"/>
                    <a:pt x="1216313" y="847547"/>
                    <a:pt x="1191771" y="843786"/>
                  </a:cubicBezTo>
                  <a:cubicBezTo>
                    <a:pt x="1182078" y="842297"/>
                    <a:pt x="1167431" y="840051"/>
                    <a:pt x="1162769" y="837004"/>
                  </a:cubicBezTo>
                  <a:cubicBezTo>
                    <a:pt x="1142211" y="823563"/>
                    <a:pt x="1129634" y="795512"/>
                    <a:pt x="1117469" y="768381"/>
                  </a:cubicBezTo>
                  <a:cubicBezTo>
                    <a:pt x="1115047" y="762981"/>
                    <a:pt x="1112658" y="757652"/>
                    <a:pt x="1110235" y="752478"/>
                  </a:cubicBezTo>
                  <a:cubicBezTo>
                    <a:pt x="1105916" y="743247"/>
                    <a:pt x="1101599" y="732079"/>
                    <a:pt x="1097030" y="720256"/>
                  </a:cubicBezTo>
                  <a:cubicBezTo>
                    <a:pt x="1084942" y="688969"/>
                    <a:pt x="1071242" y="653504"/>
                    <a:pt x="1047919" y="628782"/>
                  </a:cubicBezTo>
                  <a:cubicBezTo>
                    <a:pt x="1026955" y="606569"/>
                    <a:pt x="987437" y="595870"/>
                    <a:pt x="952570" y="586426"/>
                  </a:cubicBezTo>
                  <a:cubicBezTo>
                    <a:pt x="940844" y="583253"/>
                    <a:pt x="929776" y="580256"/>
                    <a:pt x="922476" y="577561"/>
                  </a:cubicBezTo>
                  <a:cubicBezTo>
                    <a:pt x="916358" y="575301"/>
                    <a:pt x="909719" y="574893"/>
                    <a:pt x="903386" y="576381"/>
                  </a:cubicBezTo>
                  <a:cubicBezTo>
                    <a:pt x="886416" y="580359"/>
                    <a:pt x="875830" y="584742"/>
                    <a:pt x="867968" y="591042"/>
                  </a:cubicBezTo>
                  <a:cubicBezTo>
                    <a:pt x="865891" y="592706"/>
                    <a:pt x="859741" y="598172"/>
                    <a:pt x="856139" y="606958"/>
                  </a:cubicBezTo>
                  <a:cubicBezTo>
                    <a:pt x="843974" y="601120"/>
                    <a:pt x="827247" y="589972"/>
                    <a:pt x="816953" y="583110"/>
                  </a:cubicBezTo>
                  <a:cubicBezTo>
                    <a:pt x="816740" y="582967"/>
                    <a:pt x="816524" y="582824"/>
                    <a:pt x="816311" y="582681"/>
                  </a:cubicBezTo>
                  <a:cubicBezTo>
                    <a:pt x="819780" y="568799"/>
                    <a:pt x="816640" y="557657"/>
                    <a:pt x="813351" y="550699"/>
                  </a:cubicBezTo>
                  <a:cubicBezTo>
                    <a:pt x="794789" y="511437"/>
                    <a:pt x="733174" y="514510"/>
                    <a:pt x="721019" y="515544"/>
                  </a:cubicBezTo>
                  <a:cubicBezTo>
                    <a:pt x="714114" y="516122"/>
                    <a:pt x="705379" y="516431"/>
                    <a:pt x="696138" y="516757"/>
                  </a:cubicBezTo>
                  <a:cubicBezTo>
                    <a:pt x="681624" y="517272"/>
                    <a:pt x="665581" y="517850"/>
                    <a:pt x="649708" y="519631"/>
                  </a:cubicBezTo>
                  <a:lnTo>
                    <a:pt x="650525" y="517351"/>
                  </a:lnTo>
                  <a:cubicBezTo>
                    <a:pt x="662574" y="483781"/>
                    <a:pt x="694633" y="461225"/>
                    <a:pt x="730300" y="461225"/>
                  </a:cubicBezTo>
                  <a:lnTo>
                    <a:pt x="749190" y="461225"/>
                  </a:lnTo>
                  <a:cubicBezTo>
                    <a:pt x="767536" y="461225"/>
                    <a:pt x="782415" y="446346"/>
                    <a:pt x="782415" y="428000"/>
                  </a:cubicBezTo>
                  <a:cubicBezTo>
                    <a:pt x="782415" y="409655"/>
                    <a:pt x="767536" y="394775"/>
                    <a:pt x="749190" y="394775"/>
                  </a:cubicBezTo>
                  <a:lnTo>
                    <a:pt x="730300" y="394775"/>
                  </a:lnTo>
                  <a:cubicBezTo>
                    <a:pt x="677347" y="394775"/>
                    <a:pt x="628857" y="422644"/>
                    <a:pt x="601680" y="466509"/>
                  </a:cubicBezTo>
                  <a:lnTo>
                    <a:pt x="552120" y="397085"/>
                  </a:lnTo>
                  <a:lnTo>
                    <a:pt x="600879" y="278895"/>
                  </a:lnTo>
                  <a:lnTo>
                    <a:pt x="815876" y="203520"/>
                  </a:lnTo>
                  <a:cubicBezTo>
                    <a:pt x="821771" y="201453"/>
                    <a:pt x="826968" y="197765"/>
                    <a:pt x="830865" y="192877"/>
                  </a:cubicBezTo>
                  <a:lnTo>
                    <a:pt x="926440" y="72993"/>
                  </a:lnTo>
                  <a:cubicBezTo>
                    <a:pt x="1170648" y="96223"/>
                    <a:pt x="1400521" y="233143"/>
                    <a:pt x="1532245" y="461295"/>
                  </a:cubicBezTo>
                  <a:cubicBezTo>
                    <a:pt x="1567330" y="522066"/>
                    <a:pt x="1593285" y="586044"/>
                    <a:pt x="1610540" y="651481"/>
                  </a:cubicBezTo>
                  <a:lnTo>
                    <a:pt x="1596455" y="664041"/>
                  </a:lnTo>
                  <a:cubicBezTo>
                    <a:pt x="1578070" y="680446"/>
                    <a:pt x="1567297" y="703975"/>
                    <a:pt x="1566885" y="728600"/>
                  </a:cubicBezTo>
                  <a:cubicBezTo>
                    <a:pt x="1566882" y="728869"/>
                    <a:pt x="1566875" y="729135"/>
                    <a:pt x="1566865" y="729401"/>
                  </a:cubicBezTo>
                  <a:lnTo>
                    <a:pt x="1543918" y="666294"/>
                  </a:lnTo>
                  <a:cubicBezTo>
                    <a:pt x="1540498" y="656877"/>
                    <a:pt x="1535461" y="648241"/>
                    <a:pt x="1528955" y="640628"/>
                  </a:cubicBezTo>
                  <a:lnTo>
                    <a:pt x="1488021" y="592703"/>
                  </a:lnTo>
                  <a:cubicBezTo>
                    <a:pt x="1472151" y="574125"/>
                    <a:pt x="1449044" y="563475"/>
                    <a:pt x="1424618" y="563475"/>
                  </a:cubicBezTo>
                  <a:lnTo>
                    <a:pt x="1374513" y="563475"/>
                  </a:lnTo>
                  <a:cubicBezTo>
                    <a:pt x="1356726" y="563475"/>
                    <a:pt x="1340471" y="573218"/>
                    <a:pt x="1332081" y="588892"/>
                  </a:cubicBezTo>
                  <a:cubicBezTo>
                    <a:pt x="1323691" y="604569"/>
                    <a:pt x="1324608" y="623502"/>
                    <a:pt x="1334473" y="638296"/>
                  </a:cubicBezTo>
                  <a:lnTo>
                    <a:pt x="1339544" y="645908"/>
                  </a:lnTo>
                  <a:cubicBezTo>
                    <a:pt x="1307166" y="673750"/>
                    <a:pt x="1269718" y="696030"/>
                    <a:pt x="1229844" y="711056"/>
                  </a:cubicBezTo>
                  <a:lnTo>
                    <a:pt x="1161161" y="579495"/>
                  </a:lnTo>
                  <a:lnTo>
                    <a:pt x="1161161" y="550144"/>
                  </a:lnTo>
                  <a:cubicBezTo>
                    <a:pt x="1161161" y="541066"/>
                    <a:pt x="1157446" y="532377"/>
                    <a:pt x="1150877" y="526114"/>
                  </a:cubicBezTo>
                  <a:lnTo>
                    <a:pt x="1089029" y="467070"/>
                  </a:lnTo>
                  <a:cubicBezTo>
                    <a:pt x="1085617" y="463814"/>
                    <a:pt x="1081549" y="461322"/>
                    <a:pt x="1077100" y="459757"/>
                  </a:cubicBezTo>
                  <a:lnTo>
                    <a:pt x="1021426" y="440192"/>
                  </a:lnTo>
                  <a:cubicBezTo>
                    <a:pt x="1004104" y="434098"/>
                    <a:pt x="985144" y="443212"/>
                    <a:pt x="979063" y="460521"/>
                  </a:cubicBezTo>
                  <a:cubicBezTo>
                    <a:pt x="972979" y="477836"/>
                    <a:pt x="982081" y="496800"/>
                    <a:pt x="999392" y="502884"/>
                  </a:cubicBezTo>
                  <a:lnTo>
                    <a:pt x="1048318" y="520079"/>
                  </a:lnTo>
                  <a:lnTo>
                    <a:pt x="1094711" y="564363"/>
                  </a:lnTo>
                  <a:lnTo>
                    <a:pt x="1094711" y="587649"/>
                  </a:lnTo>
                  <a:cubicBezTo>
                    <a:pt x="1094711" y="593002"/>
                    <a:pt x="1096007" y="598279"/>
                    <a:pt x="1098486" y="603027"/>
                  </a:cubicBezTo>
                  <a:lnTo>
                    <a:pt x="1184471" y="767730"/>
                  </a:lnTo>
                  <a:cubicBezTo>
                    <a:pt x="1192203" y="782550"/>
                    <a:pt x="1209754" y="789321"/>
                    <a:pt x="1225418" y="783526"/>
                  </a:cubicBezTo>
                  <a:lnTo>
                    <a:pt x="1250455" y="774296"/>
                  </a:lnTo>
                  <a:cubicBezTo>
                    <a:pt x="1308622" y="752843"/>
                    <a:pt x="1362534" y="718336"/>
                    <a:pt x="1406369" y="674508"/>
                  </a:cubicBezTo>
                  <a:cubicBezTo>
                    <a:pt x="1417567" y="663306"/>
                    <a:pt x="1419308" y="645765"/>
                    <a:pt x="1410519" y="632584"/>
                  </a:cubicBezTo>
                  <a:lnTo>
                    <a:pt x="1408752" y="629929"/>
                  </a:lnTo>
                  <a:lnTo>
                    <a:pt x="1424618" y="629929"/>
                  </a:lnTo>
                  <a:cubicBezTo>
                    <a:pt x="1429579" y="629929"/>
                    <a:pt x="1434274" y="632092"/>
                    <a:pt x="1437497" y="635867"/>
                  </a:cubicBezTo>
                  <a:lnTo>
                    <a:pt x="1478431" y="683792"/>
                  </a:lnTo>
                  <a:cubicBezTo>
                    <a:pt x="1479751" y="685337"/>
                    <a:pt x="1480771" y="687085"/>
                    <a:pt x="1481468" y="689002"/>
                  </a:cubicBezTo>
                  <a:lnTo>
                    <a:pt x="1526642" y="813219"/>
                  </a:lnTo>
                  <a:cubicBezTo>
                    <a:pt x="1530523" y="823892"/>
                    <a:pt x="1539588" y="831840"/>
                    <a:pt x="1550666" y="834299"/>
                  </a:cubicBezTo>
                  <a:cubicBezTo>
                    <a:pt x="1553059" y="834828"/>
                    <a:pt x="1555468" y="835087"/>
                    <a:pt x="1557864" y="835087"/>
                  </a:cubicBezTo>
                  <a:cubicBezTo>
                    <a:pt x="1566579" y="835087"/>
                    <a:pt x="1575063" y="831654"/>
                    <a:pt x="1581356" y="825354"/>
                  </a:cubicBezTo>
                  <a:lnTo>
                    <a:pt x="1602858" y="803852"/>
                  </a:lnTo>
                  <a:cubicBezTo>
                    <a:pt x="1616475" y="790232"/>
                    <a:pt x="1625849" y="773000"/>
                    <a:pt x="1630328" y="753897"/>
                  </a:cubicBezTo>
                  <a:cubicBezTo>
                    <a:pt x="1663583" y="1020404"/>
                    <a:pt x="1559083" y="1296093"/>
                    <a:pt x="1338201" y="1469458"/>
                  </a:cubicBezTo>
                  <a:cubicBezTo>
                    <a:pt x="1323764" y="1480785"/>
                    <a:pt x="1321245" y="1501669"/>
                    <a:pt x="1332579" y="1516107"/>
                  </a:cubicBezTo>
                  <a:cubicBezTo>
                    <a:pt x="1343907" y="1530545"/>
                    <a:pt x="1364787" y="1533063"/>
                    <a:pt x="1379228" y="1521729"/>
                  </a:cubicBezTo>
                  <a:cubicBezTo>
                    <a:pt x="1538697" y="1396568"/>
                    <a:pt x="1648251" y="1217551"/>
                    <a:pt x="1687710" y="1017653"/>
                  </a:cubicBezTo>
                  <a:cubicBezTo>
                    <a:pt x="1727537" y="815828"/>
                    <a:pt x="1692764" y="606440"/>
                    <a:pt x="1589786" y="428077"/>
                  </a:cubicBezTo>
                  <a:close/>
                  <a:moveTo>
                    <a:pt x="159601" y="942009"/>
                  </a:moveTo>
                  <a:lnTo>
                    <a:pt x="296611" y="1046183"/>
                  </a:lnTo>
                  <a:cubicBezTo>
                    <a:pt x="300662" y="1049263"/>
                    <a:pt x="305360" y="1051370"/>
                    <a:pt x="310351" y="1052343"/>
                  </a:cubicBezTo>
                  <a:lnTo>
                    <a:pt x="392930" y="1068479"/>
                  </a:lnTo>
                  <a:cubicBezTo>
                    <a:pt x="403470" y="1070539"/>
                    <a:pt x="412262" y="1076773"/>
                    <a:pt x="417695" y="1086037"/>
                  </a:cubicBezTo>
                  <a:cubicBezTo>
                    <a:pt x="423128" y="1095297"/>
                    <a:pt x="424271" y="1106014"/>
                    <a:pt x="420928" y="1116218"/>
                  </a:cubicBezTo>
                  <a:cubicBezTo>
                    <a:pt x="414050" y="1137195"/>
                    <a:pt x="414016" y="1159382"/>
                    <a:pt x="420838" y="1180372"/>
                  </a:cubicBezTo>
                  <a:lnTo>
                    <a:pt x="431365" y="1212763"/>
                  </a:lnTo>
                  <a:cubicBezTo>
                    <a:pt x="437655" y="1232122"/>
                    <a:pt x="427015" y="1252992"/>
                    <a:pt x="407660" y="1259282"/>
                  </a:cubicBezTo>
                  <a:lnTo>
                    <a:pt x="374641" y="1270012"/>
                  </a:lnTo>
                  <a:cubicBezTo>
                    <a:pt x="363121" y="1273753"/>
                    <a:pt x="354554" y="1283469"/>
                    <a:pt x="352278" y="1295358"/>
                  </a:cubicBezTo>
                  <a:lnTo>
                    <a:pt x="325702" y="1434083"/>
                  </a:lnTo>
                  <a:cubicBezTo>
                    <a:pt x="267277" y="1380609"/>
                    <a:pt x="215979" y="1317409"/>
                    <a:pt x="174341" y="1245287"/>
                  </a:cubicBezTo>
                  <a:cubicBezTo>
                    <a:pt x="123541" y="1157308"/>
                    <a:pt x="91802" y="1063468"/>
                    <a:pt x="77813" y="968581"/>
                  </a:cubicBezTo>
                  <a:lnTo>
                    <a:pt x="159601" y="942009"/>
                  </a:lnTo>
                  <a:close/>
                  <a:moveTo>
                    <a:pt x="353245" y="412054"/>
                  </a:moveTo>
                  <a:lnTo>
                    <a:pt x="314159" y="453932"/>
                  </a:lnTo>
                  <a:cubicBezTo>
                    <a:pt x="312414" y="455803"/>
                    <a:pt x="310889" y="457869"/>
                    <a:pt x="309617" y="460089"/>
                  </a:cubicBezTo>
                  <a:lnTo>
                    <a:pt x="220857" y="615052"/>
                  </a:lnTo>
                  <a:lnTo>
                    <a:pt x="141970" y="671461"/>
                  </a:lnTo>
                  <a:cubicBezTo>
                    <a:pt x="127276" y="681968"/>
                    <a:pt x="123668" y="702280"/>
                    <a:pt x="133842" y="717206"/>
                  </a:cubicBezTo>
                  <a:lnTo>
                    <a:pt x="163346" y="760483"/>
                  </a:lnTo>
                  <a:cubicBezTo>
                    <a:pt x="146339" y="763015"/>
                    <a:pt x="131078" y="765101"/>
                    <a:pt x="120930" y="766208"/>
                  </a:cubicBezTo>
                  <a:cubicBezTo>
                    <a:pt x="118979" y="764337"/>
                    <a:pt x="116939" y="762440"/>
                    <a:pt x="114829" y="760479"/>
                  </a:cubicBezTo>
                  <a:cubicBezTo>
                    <a:pt x="106931" y="753143"/>
                    <a:pt x="95955" y="743343"/>
                    <a:pt x="79594" y="729025"/>
                  </a:cubicBezTo>
                  <a:cubicBezTo>
                    <a:pt x="106578" y="562010"/>
                    <a:pt x="187057" y="404668"/>
                    <a:pt x="313631" y="284564"/>
                  </a:cubicBezTo>
                  <a:cubicBezTo>
                    <a:pt x="337867" y="292196"/>
                    <a:pt x="357758" y="310276"/>
                    <a:pt x="367474" y="333858"/>
                  </a:cubicBezTo>
                  <a:cubicBezTo>
                    <a:pt x="378406" y="360381"/>
                    <a:pt x="372817" y="391077"/>
                    <a:pt x="353245" y="412054"/>
                  </a:cubicBezTo>
                  <a:close/>
                  <a:moveTo>
                    <a:pt x="624155" y="593623"/>
                  </a:moveTo>
                  <a:cubicBezTo>
                    <a:pt x="638975" y="585283"/>
                    <a:pt x="673373" y="584064"/>
                    <a:pt x="698487" y="583173"/>
                  </a:cubicBezTo>
                  <a:cubicBezTo>
                    <a:pt x="708552" y="582818"/>
                    <a:pt x="718062" y="582479"/>
                    <a:pt x="726555" y="581768"/>
                  </a:cubicBezTo>
                  <a:cubicBezTo>
                    <a:pt x="731038" y="581392"/>
                    <a:pt x="736015" y="581462"/>
                    <a:pt x="740710" y="581827"/>
                  </a:cubicBezTo>
                  <a:cubicBezTo>
                    <a:pt x="738614" y="587210"/>
                    <a:pt x="737932" y="593118"/>
                    <a:pt x="738843" y="598980"/>
                  </a:cubicBezTo>
                  <a:cubicBezTo>
                    <a:pt x="740441" y="609291"/>
                    <a:pt x="746798" y="618246"/>
                    <a:pt x="755995" y="623167"/>
                  </a:cubicBezTo>
                  <a:cubicBezTo>
                    <a:pt x="762229" y="626503"/>
                    <a:pt x="770905" y="632288"/>
                    <a:pt x="780089" y="638412"/>
                  </a:cubicBezTo>
                  <a:cubicBezTo>
                    <a:pt x="806057" y="655724"/>
                    <a:pt x="835494" y="675345"/>
                    <a:pt x="863147" y="677106"/>
                  </a:cubicBezTo>
                  <a:cubicBezTo>
                    <a:pt x="888294" y="678738"/>
                    <a:pt x="902286" y="664406"/>
                    <a:pt x="908281" y="658302"/>
                  </a:cubicBezTo>
                  <a:cubicBezTo>
                    <a:pt x="908759" y="657817"/>
                    <a:pt x="909211" y="657332"/>
                    <a:pt x="909689" y="656890"/>
                  </a:cubicBezTo>
                  <a:cubicBezTo>
                    <a:pt x="913065" y="654139"/>
                    <a:pt x="916229" y="650451"/>
                    <a:pt x="918581" y="646001"/>
                  </a:cubicBezTo>
                  <a:cubicBezTo>
                    <a:pt x="923895" y="647520"/>
                    <a:pt x="929477" y="649032"/>
                    <a:pt x="935199" y="650583"/>
                  </a:cubicBezTo>
                  <a:cubicBezTo>
                    <a:pt x="954873" y="655910"/>
                    <a:pt x="991494" y="665825"/>
                    <a:pt x="999585" y="674398"/>
                  </a:cubicBezTo>
                  <a:cubicBezTo>
                    <a:pt x="1013956" y="689633"/>
                    <a:pt x="1025158" y="718632"/>
                    <a:pt x="1035043" y="744214"/>
                  </a:cubicBezTo>
                  <a:cubicBezTo>
                    <a:pt x="1040037" y="757143"/>
                    <a:pt x="1044756" y="769345"/>
                    <a:pt x="1050049" y="780659"/>
                  </a:cubicBezTo>
                  <a:cubicBezTo>
                    <a:pt x="1052322" y="785513"/>
                    <a:pt x="1054558" y="790514"/>
                    <a:pt x="1056831" y="795578"/>
                  </a:cubicBezTo>
                  <a:cubicBezTo>
                    <a:pt x="1072162" y="829777"/>
                    <a:pt x="1089541" y="868541"/>
                    <a:pt x="1126408" y="892638"/>
                  </a:cubicBezTo>
                  <a:cubicBezTo>
                    <a:pt x="1143125" y="903567"/>
                    <a:pt x="1163617" y="906707"/>
                    <a:pt x="1181700" y="909482"/>
                  </a:cubicBezTo>
                  <a:cubicBezTo>
                    <a:pt x="1183886" y="909817"/>
                    <a:pt x="1186391" y="910203"/>
                    <a:pt x="1188937" y="910621"/>
                  </a:cubicBezTo>
                  <a:cubicBezTo>
                    <a:pt x="1178204" y="925594"/>
                    <a:pt x="1162922" y="939822"/>
                    <a:pt x="1146777" y="954858"/>
                  </a:cubicBezTo>
                  <a:cubicBezTo>
                    <a:pt x="1105643" y="993164"/>
                    <a:pt x="1054452" y="1040840"/>
                    <a:pt x="1078027" y="1116896"/>
                  </a:cubicBezTo>
                  <a:cubicBezTo>
                    <a:pt x="1089155" y="1152809"/>
                    <a:pt x="1089674" y="1156690"/>
                    <a:pt x="1071780" y="1176155"/>
                  </a:cubicBezTo>
                  <a:cubicBezTo>
                    <a:pt x="1069341" y="1178810"/>
                    <a:pt x="1067069" y="1181229"/>
                    <a:pt x="1064939" y="1183495"/>
                  </a:cubicBezTo>
                  <a:cubicBezTo>
                    <a:pt x="1049614" y="1199810"/>
                    <a:pt x="1037509" y="1212696"/>
                    <a:pt x="1027487" y="1244263"/>
                  </a:cubicBezTo>
                  <a:cubicBezTo>
                    <a:pt x="1024576" y="1253431"/>
                    <a:pt x="1020805" y="1257677"/>
                    <a:pt x="1013956" y="1265386"/>
                  </a:cubicBezTo>
                  <a:cubicBezTo>
                    <a:pt x="1008480" y="1271554"/>
                    <a:pt x="1001659" y="1279236"/>
                    <a:pt x="995369" y="1290002"/>
                  </a:cubicBezTo>
                  <a:cubicBezTo>
                    <a:pt x="987832" y="1302901"/>
                    <a:pt x="985340" y="1315322"/>
                    <a:pt x="983343" y="1325300"/>
                  </a:cubicBezTo>
                  <a:cubicBezTo>
                    <a:pt x="981373" y="1335119"/>
                    <a:pt x="980256" y="1340047"/>
                    <a:pt x="976402" y="1344779"/>
                  </a:cubicBezTo>
                  <a:cubicBezTo>
                    <a:pt x="967626" y="1355551"/>
                    <a:pt x="951258" y="1371195"/>
                    <a:pt x="934454" y="1381871"/>
                  </a:cubicBezTo>
                  <a:cubicBezTo>
                    <a:pt x="918837" y="1391787"/>
                    <a:pt x="909719" y="1393143"/>
                    <a:pt x="906612" y="1392956"/>
                  </a:cubicBezTo>
                  <a:cubicBezTo>
                    <a:pt x="903067" y="1389155"/>
                    <a:pt x="890224" y="1372511"/>
                    <a:pt x="870819" y="1314916"/>
                  </a:cubicBezTo>
                  <a:cubicBezTo>
                    <a:pt x="866034" y="1300708"/>
                    <a:pt x="859395" y="1286088"/>
                    <a:pt x="852975" y="1271949"/>
                  </a:cubicBezTo>
                  <a:cubicBezTo>
                    <a:pt x="838823" y="1240781"/>
                    <a:pt x="824193" y="1208549"/>
                    <a:pt x="831311" y="1186522"/>
                  </a:cubicBezTo>
                  <a:cubicBezTo>
                    <a:pt x="832151" y="1183924"/>
                    <a:pt x="832982" y="1181385"/>
                    <a:pt x="833799" y="1178903"/>
                  </a:cubicBezTo>
                  <a:cubicBezTo>
                    <a:pt x="845170" y="1144246"/>
                    <a:pt x="855903" y="1111519"/>
                    <a:pt x="836019" y="1063870"/>
                  </a:cubicBezTo>
                  <a:cubicBezTo>
                    <a:pt x="829965" y="1049359"/>
                    <a:pt x="820325" y="1038756"/>
                    <a:pt x="811829" y="1029399"/>
                  </a:cubicBezTo>
                  <a:cubicBezTo>
                    <a:pt x="806330" y="1023348"/>
                    <a:pt x="800099" y="1016490"/>
                    <a:pt x="799139" y="1012542"/>
                  </a:cubicBezTo>
                  <a:cubicBezTo>
                    <a:pt x="797969" y="1007728"/>
                    <a:pt x="798006" y="1002168"/>
                    <a:pt x="798049" y="995732"/>
                  </a:cubicBezTo>
                  <a:cubicBezTo>
                    <a:pt x="798162" y="978370"/>
                    <a:pt x="798335" y="952137"/>
                    <a:pt x="772254" y="927714"/>
                  </a:cubicBezTo>
                  <a:cubicBezTo>
                    <a:pt x="735484" y="893296"/>
                    <a:pt x="692606" y="903899"/>
                    <a:pt x="664229" y="910917"/>
                  </a:cubicBezTo>
                  <a:cubicBezTo>
                    <a:pt x="655513" y="913070"/>
                    <a:pt x="647279" y="915110"/>
                    <a:pt x="639982" y="915968"/>
                  </a:cubicBezTo>
                  <a:cubicBezTo>
                    <a:pt x="593303" y="921437"/>
                    <a:pt x="551628" y="903826"/>
                    <a:pt x="525610" y="867621"/>
                  </a:cubicBezTo>
                  <a:cubicBezTo>
                    <a:pt x="498393" y="829750"/>
                    <a:pt x="494442" y="778788"/>
                    <a:pt x="515303" y="734628"/>
                  </a:cubicBezTo>
                  <a:cubicBezTo>
                    <a:pt x="525401" y="713259"/>
                    <a:pt x="540656" y="696090"/>
                    <a:pt x="558320" y="676219"/>
                  </a:cubicBezTo>
                  <a:cubicBezTo>
                    <a:pt x="562178" y="671876"/>
                    <a:pt x="566072" y="667497"/>
                    <a:pt x="569967" y="663011"/>
                  </a:cubicBezTo>
                  <a:cubicBezTo>
                    <a:pt x="576446" y="655541"/>
                    <a:pt x="583577" y="645426"/>
                    <a:pt x="591117" y="634717"/>
                  </a:cubicBezTo>
                  <a:cubicBezTo>
                    <a:pt x="600118" y="621941"/>
                    <a:pt x="616878" y="598149"/>
                    <a:pt x="624155" y="5936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0D3465ED-B326-4089-BF9A-A80A464B0305}"/>
                </a:ext>
              </a:extLst>
            </p:cNvPr>
            <p:cNvSpPr/>
            <p:nvPr/>
          </p:nvSpPr>
          <p:spPr>
            <a:xfrm>
              <a:off x="9482036" y="4949337"/>
              <a:ext cx="202693" cy="348897"/>
            </a:xfrm>
            <a:custGeom>
              <a:avLst/>
              <a:gdLst>
                <a:gd name="connsiteX0" fmla="*/ 201437 w 202692"/>
                <a:gd name="connsiteY0" fmla="*/ 87445 h 348896"/>
                <a:gd name="connsiteX1" fmla="*/ 185451 w 202692"/>
                <a:gd name="connsiteY1" fmla="*/ 27189 h 348896"/>
                <a:gd name="connsiteX2" fmla="*/ 157280 w 202692"/>
                <a:gd name="connsiteY2" fmla="*/ 2720 h 348896"/>
                <a:gd name="connsiteX3" fmla="*/ 124131 w 202692"/>
                <a:gd name="connsiteY3" fmla="*/ 19869 h 348896"/>
                <a:gd name="connsiteX4" fmla="*/ 114040 w 202692"/>
                <a:gd name="connsiteY4" fmla="*/ 40567 h 348896"/>
                <a:gd name="connsiteX5" fmla="*/ 97452 w 202692"/>
                <a:gd name="connsiteY5" fmla="*/ 70698 h 348896"/>
                <a:gd name="connsiteX6" fmla="*/ 77947 w 202692"/>
                <a:gd name="connsiteY6" fmla="*/ 82265 h 348896"/>
                <a:gd name="connsiteX7" fmla="*/ 22609 w 202692"/>
                <a:gd name="connsiteY7" fmla="*/ 136045 h 348896"/>
                <a:gd name="connsiteX8" fmla="*/ 20409 w 202692"/>
                <a:gd name="connsiteY8" fmla="*/ 182923 h 348896"/>
                <a:gd name="connsiteX9" fmla="*/ 19558 w 202692"/>
                <a:gd name="connsiteY9" fmla="*/ 202505 h 348896"/>
                <a:gd name="connsiteX10" fmla="*/ 19226 w 202692"/>
                <a:gd name="connsiteY10" fmla="*/ 203279 h 348896"/>
                <a:gd name="connsiteX11" fmla="*/ 16565 w 202692"/>
                <a:gd name="connsiteY11" fmla="*/ 313580 h 348896"/>
                <a:gd name="connsiteX12" fmla="*/ 73039 w 202692"/>
                <a:gd name="connsiteY12" fmla="*/ 348819 h 348896"/>
                <a:gd name="connsiteX13" fmla="*/ 81898 w 202692"/>
                <a:gd name="connsiteY13" fmla="*/ 348104 h 348896"/>
                <a:gd name="connsiteX14" fmla="*/ 162091 w 202692"/>
                <a:gd name="connsiteY14" fmla="*/ 237145 h 348896"/>
                <a:gd name="connsiteX15" fmla="*/ 201174 w 202692"/>
                <a:gd name="connsiteY15" fmla="*/ 105425 h 348896"/>
                <a:gd name="connsiteX16" fmla="*/ 201437 w 202692"/>
                <a:gd name="connsiteY16" fmla="*/ 87445 h 348896"/>
                <a:gd name="connsiteX17" fmla="*/ 98389 w 202692"/>
                <a:gd name="connsiteY17" fmla="*/ 218242 h 348896"/>
                <a:gd name="connsiteX18" fmla="*/ 72966 w 202692"/>
                <a:gd name="connsiteY18" fmla="*/ 278119 h 348896"/>
                <a:gd name="connsiteX19" fmla="*/ 70939 w 202692"/>
                <a:gd name="connsiteY19" fmla="*/ 275384 h 348896"/>
                <a:gd name="connsiteX20" fmla="*/ 80360 w 202692"/>
                <a:gd name="connsiteY20" fmla="*/ 229320 h 348896"/>
                <a:gd name="connsiteX21" fmla="*/ 80695 w 202692"/>
                <a:gd name="connsiteY21" fmla="*/ 228542 h 348896"/>
                <a:gd name="connsiteX22" fmla="*/ 86145 w 202692"/>
                <a:gd name="connsiteY22" fmla="*/ 173184 h 348896"/>
                <a:gd name="connsiteX23" fmla="*/ 86012 w 202692"/>
                <a:gd name="connsiteY23" fmla="*/ 155939 h 348896"/>
                <a:gd name="connsiteX24" fmla="*/ 106829 w 202692"/>
                <a:gd name="connsiteY24" fmla="*/ 142112 h 348896"/>
                <a:gd name="connsiteX25" fmla="*/ 123533 w 202692"/>
                <a:gd name="connsiteY25" fmla="*/ 133496 h 348896"/>
                <a:gd name="connsiteX26" fmla="*/ 98389 w 202692"/>
                <a:gd name="connsiteY26" fmla="*/ 218242 h 34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2692" h="348896">
                  <a:moveTo>
                    <a:pt x="201437" y="87445"/>
                  </a:moveTo>
                  <a:lnTo>
                    <a:pt x="185451" y="27189"/>
                  </a:lnTo>
                  <a:cubicBezTo>
                    <a:pt x="181958" y="14031"/>
                    <a:pt x="170794" y="4335"/>
                    <a:pt x="157280" y="2720"/>
                  </a:cubicBezTo>
                  <a:cubicBezTo>
                    <a:pt x="143749" y="1138"/>
                    <a:pt x="130627" y="7903"/>
                    <a:pt x="124131" y="19869"/>
                  </a:cubicBezTo>
                  <a:cubicBezTo>
                    <a:pt x="120489" y="26581"/>
                    <a:pt x="117210" y="33692"/>
                    <a:pt x="114040" y="40567"/>
                  </a:cubicBezTo>
                  <a:cubicBezTo>
                    <a:pt x="108707" y="52133"/>
                    <a:pt x="103191" y="64096"/>
                    <a:pt x="97452" y="70698"/>
                  </a:cubicBezTo>
                  <a:cubicBezTo>
                    <a:pt x="94229" y="74406"/>
                    <a:pt x="85949" y="78404"/>
                    <a:pt x="77947" y="82265"/>
                  </a:cubicBezTo>
                  <a:cubicBezTo>
                    <a:pt x="58818" y="91496"/>
                    <a:pt x="32617" y="104139"/>
                    <a:pt x="22609" y="136045"/>
                  </a:cubicBezTo>
                  <a:cubicBezTo>
                    <a:pt x="16395" y="155836"/>
                    <a:pt x="18714" y="171493"/>
                    <a:pt x="20409" y="182923"/>
                  </a:cubicBezTo>
                  <a:cubicBezTo>
                    <a:pt x="21874" y="192835"/>
                    <a:pt x="22213" y="196271"/>
                    <a:pt x="19558" y="202505"/>
                  </a:cubicBezTo>
                  <a:lnTo>
                    <a:pt x="19226" y="203279"/>
                  </a:lnTo>
                  <a:cubicBezTo>
                    <a:pt x="8650" y="228097"/>
                    <a:pt x="-11028" y="274301"/>
                    <a:pt x="16565" y="313580"/>
                  </a:cubicBezTo>
                  <a:cubicBezTo>
                    <a:pt x="36252" y="341612"/>
                    <a:pt x="56954" y="348819"/>
                    <a:pt x="73039" y="348819"/>
                  </a:cubicBezTo>
                  <a:cubicBezTo>
                    <a:pt x="76179" y="348829"/>
                    <a:pt x="79150" y="348553"/>
                    <a:pt x="81898" y="348104"/>
                  </a:cubicBezTo>
                  <a:cubicBezTo>
                    <a:pt x="115791" y="342565"/>
                    <a:pt x="141270" y="307310"/>
                    <a:pt x="162091" y="237145"/>
                  </a:cubicBezTo>
                  <a:lnTo>
                    <a:pt x="201174" y="105425"/>
                  </a:lnTo>
                  <a:cubicBezTo>
                    <a:pt x="202912" y="99567"/>
                    <a:pt x="203005" y="93346"/>
                    <a:pt x="201437" y="87445"/>
                  </a:cubicBezTo>
                  <a:close/>
                  <a:moveTo>
                    <a:pt x="98389" y="218242"/>
                  </a:moveTo>
                  <a:cubicBezTo>
                    <a:pt x="87776" y="254015"/>
                    <a:pt x="78386" y="270716"/>
                    <a:pt x="72966" y="278119"/>
                  </a:cubicBezTo>
                  <a:cubicBezTo>
                    <a:pt x="72342" y="277321"/>
                    <a:pt x="71664" y="276418"/>
                    <a:pt x="70939" y="275384"/>
                  </a:cubicBezTo>
                  <a:cubicBezTo>
                    <a:pt x="64589" y="266340"/>
                    <a:pt x="74079" y="244063"/>
                    <a:pt x="80360" y="229320"/>
                  </a:cubicBezTo>
                  <a:lnTo>
                    <a:pt x="80695" y="228542"/>
                  </a:lnTo>
                  <a:cubicBezTo>
                    <a:pt x="90823" y="204771"/>
                    <a:pt x="88115" y="186515"/>
                    <a:pt x="86145" y="173184"/>
                  </a:cubicBezTo>
                  <a:cubicBezTo>
                    <a:pt x="84879" y="164648"/>
                    <a:pt x="84427" y="160979"/>
                    <a:pt x="86012" y="155939"/>
                  </a:cubicBezTo>
                  <a:cubicBezTo>
                    <a:pt x="87314" y="151795"/>
                    <a:pt x="95100" y="147774"/>
                    <a:pt x="106829" y="142112"/>
                  </a:cubicBezTo>
                  <a:cubicBezTo>
                    <a:pt x="112029" y="139600"/>
                    <a:pt x="117755" y="136839"/>
                    <a:pt x="123533" y="133496"/>
                  </a:cubicBezTo>
                  <a:lnTo>
                    <a:pt x="98389" y="21824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8142E0BB-6C71-4BFD-A7F7-DF5A5B33BE5D}"/>
                </a:ext>
              </a:extLst>
            </p:cNvPr>
            <p:cNvSpPr/>
            <p:nvPr/>
          </p:nvSpPr>
          <p:spPr>
            <a:xfrm>
              <a:off x="9169337" y="4282604"/>
              <a:ext cx="73102" cy="69779"/>
            </a:xfrm>
            <a:custGeom>
              <a:avLst/>
              <a:gdLst>
                <a:gd name="connsiteX0" fmla="*/ 48966 w 73102"/>
                <a:gd name="connsiteY0" fmla="*/ 5153 h 69779"/>
                <a:gd name="connsiteX1" fmla="*/ 46724 w 73102"/>
                <a:gd name="connsiteY1" fmla="*/ 4369 h 69779"/>
                <a:gd name="connsiteX2" fmla="*/ 4374 w 73102"/>
                <a:gd name="connsiteY2" fmla="*/ 24724 h 69779"/>
                <a:gd name="connsiteX3" fmla="*/ 24730 w 73102"/>
                <a:gd name="connsiteY3" fmla="*/ 67074 h 69779"/>
                <a:gd name="connsiteX4" fmla="*/ 26969 w 73102"/>
                <a:gd name="connsiteY4" fmla="*/ 67858 h 69779"/>
                <a:gd name="connsiteX5" fmla="*/ 37968 w 73102"/>
                <a:gd name="connsiteY5" fmla="*/ 69739 h 69779"/>
                <a:gd name="connsiteX6" fmla="*/ 69322 w 73102"/>
                <a:gd name="connsiteY6" fmla="*/ 47502 h 69779"/>
                <a:gd name="connsiteX7" fmla="*/ 48966 w 73102"/>
                <a:gd name="connsiteY7" fmla="*/ 515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02" h="69779">
                  <a:moveTo>
                    <a:pt x="48966" y="5153"/>
                  </a:moveTo>
                  <a:lnTo>
                    <a:pt x="46724" y="4369"/>
                  </a:lnTo>
                  <a:cubicBezTo>
                    <a:pt x="29422" y="-1692"/>
                    <a:pt x="10448" y="7409"/>
                    <a:pt x="4374" y="24724"/>
                  </a:cubicBezTo>
                  <a:cubicBezTo>
                    <a:pt x="-1700" y="42043"/>
                    <a:pt x="7414" y="61000"/>
                    <a:pt x="24730" y="67074"/>
                  </a:cubicBezTo>
                  <a:lnTo>
                    <a:pt x="26969" y="67858"/>
                  </a:lnTo>
                  <a:cubicBezTo>
                    <a:pt x="30608" y="69134"/>
                    <a:pt x="34316" y="69739"/>
                    <a:pt x="37968" y="69739"/>
                  </a:cubicBezTo>
                  <a:cubicBezTo>
                    <a:pt x="51685" y="69739"/>
                    <a:pt x="64524" y="61176"/>
                    <a:pt x="69322" y="47502"/>
                  </a:cubicBezTo>
                  <a:cubicBezTo>
                    <a:pt x="75396" y="30184"/>
                    <a:pt x="66282" y="11224"/>
                    <a:pt x="48966" y="51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50" name="Gráfico 15">
            <a:extLst>
              <a:ext uri="{FF2B5EF4-FFF2-40B4-BE49-F238E27FC236}">
                <a16:creationId xmlns:a16="http://schemas.microsoft.com/office/drawing/2014/main" id="{DAB10F84-DB57-446A-AABB-E2202473D06C}"/>
              </a:ext>
            </a:extLst>
          </p:cNvPr>
          <p:cNvGrpSpPr/>
          <p:nvPr userDrawn="1"/>
        </p:nvGrpSpPr>
        <p:grpSpPr>
          <a:xfrm>
            <a:off x="4981678" y="9395775"/>
            <a:ext cx="2205297" cy="2205010"/>
            <a:chOff x="2169672" y="3892806"/>
            <a:chExt cx="1701288" cy="1701288"/>
          </a:xfrm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4FECFB5F-B4E7-4B8E-9EB9-1C4C0BD08A6F}"/>
                </a:ext>
              </a:extLst>
            </p:cNvPr>
            <p:cNvSpPr/>
            <p:nvPr/>
          </p:nvSpPr>
          <p:spPr>
            <a:xfrm>
              <a:off x="3720891" y="4982697"/>
              <a:ext cx="149527" cy="149527"/>
            </a:xfrm>
            <a:custGeom>
              <a:avLst/>
              <a:gdLst>
                <a:gd name="connsiteX0" fmla="*/ 140240 w 149527"/>
                <a:gd name="connsiteY0" fmla="*/ 92577 h 149527"/>
                <a:gd name="connsiteX1" fmla="*/ 59133 w 149527"/>
                <a:gd name="connsiteY1" fmla="*/ 12132 h 149527"/>
                <a:gd name="connsiteX2" fmla="*/ 12132 w 149527"/>
                <a:gd name="connsiteY2" fmla="*/ 12324 h 149527"/>
                <a:gd name="connsiteX3" fmla="*/ 12324 w 149527"/>
                <a:gd name="connsiteY3" fmla="*/ 59326 h 149527"/>
                <a:gd name="connsiteX4" fmla="*/ 93428 w 149527"/>
                <a:gd name="connsiteY4" fmla="*/ 139771 h 149527"/>
                <a:gd name="connsiteX5" fmla="*/ 116831 w 149527"/>
                <a:gd name="connsiteY5" fmla="*/ 149411 h 149527"/>
                <a:gd name="connsiteX6" fmla="*/ 140426 w 149527"/>
                <a:gd name="connsiteY6" fmla="*/ 139579 h 149527"/>
                <a:gd name="connsiteX7" fmla="*/ 140240 w 149527"/>
                <a:gd name="connsiteY7" fmla="*/ 92577 h 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527" h="149527">
                  <a:moveTo>
                    <a:pt x="140240" y="92577"/>
                  </a:moveTo>
                  <a:lnTo>
                    <a:pt x="59133" y="12132"/>
                  </a:lnTo>
                  <a:cubicBezTo>
                    <a:pt x="46097" y="-798"/>
                    <a:pt x="25057" y="-708"/>
                    <a:pt x="12132" y="12324"/>
                  </a:cubicBezTo>
                  <a:cubicBezTo>
                    <a:pt x="-798" y="25356"/>
                    <a:pt x="-708" y="46400"/>
                    <a:pt x="12324" y="59326"/>
                  </a:cubicBezTo>
                  <a:lnTo>
                    <a:pt x="93428" y="139771"/>
                  </a:lnTo>
                  <a:cubicBezTo>
                    <a:pt x="99907" y="146201"/>
                    <a:pt x="108371" y="149411"/>
                    <a:pt x="116831" y="149411"/>
                  </a:cubicBezTo>
                  <a:cubicBezTo>
                    <a:pt x="125380" y="149411"/>
                    <a:pt x="133930" y="146131"/>
                    <a:pt x="140426" y="139579"/>
                  </a:cubicBezTo>
                  <a:cubicBezTo>
                    <a:pt x="153358" y="126546"/>
                    <a:pt x="153272" y="105503"/>
                    <a:pt x="140240" y="925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DE38471-DCC0-4A79-BC27-427152C99829}"/>
                </a:ext>
              </a:extLst>
            </p:cNvPr>
            <p:cNvSpPr/>
            <p:nvPr/>
          </p:nvSpPr>
          <p:spPr>
            <a:xfrm>
              <a:off x="3638113" y="4900292"/>
              <a:ext cx="69779" cy="69779"/>
            </a:xfrm>
            <a:custGeom>
              <a:avLst/>
              <a:gdLst>
                <a:gd name="connsiteX0" fmla="*/ 59269 w 69779"/>
                <a:gd name="connsiteY0" fmla="*/ 12226 h 69779"/>
                <a:gd name="connsiteX1" fmla="*/ 12268 w 69779"/>
                <a:gd name="connsiteY1" fmla="*/ 12226 h 69779"/>
                <a:gd name="connsiteX2" fmla="*/ 12211 w 69779"/>
                <a:gd name="connsiteY2" fmla="*/ 12283 h 69779"/>
                <a:gd name="connsiteX3" fmla="*/ 12241 w 69779"/>
                <a:gd name="connsiteY3" fmla="*/ 59258 h 69779"/>
                <a:gd name="connsiteX4" fmla="*/ 35724 w 69779"/>
                <a:gd name="connsiteY4" fmla="*/ 68980 h 69779"/>
                <a:gd name="connsiteX5" fmla="*/ 59266 w 69779"/>
                <a:gd name="connsiteY5" fmla="*/ 59231 h 69779"/>
                <a:gd name="connsiteX6" fmla="*/ 59269 w 69779"/>
                <a:gd name="connsiteY6" fmla="*/ 12226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79" h="69779">
                  <a:moveTo>
                    <a:pt x="59269" y="12226"/>
                  </a:moveTo>
                  <a:cubicBezTo>
                    <a:pt x="46290" y="-753"/>
                    <a:pt x="25253" y="-753"/>
                    <a:pt x="12268" y="12226"/>
                  </a:cubicBezTo>
                  <a:lnTo>
                    <a:pt x="12211" y="12283"/>
                  </a:lnTo>
                  <a:cubicBezTo>
                    <a:pt x="-768" y="25262"/>
                    <a:pt x="-738" y="46279"/>
                    <a:pt x="12241" y="59258"/>
                  </a:cubicBezTo>
                  <a:cubicBezTo>
                    <a:pt x="18721" y="65740"/>
                    <a:pt x="27224" y="68980"/>
                    <a:pt x="35724" y="68980"/>
                  </a:cubicBezTo>
                  <a:cubicBezTo>
                    <a:pt x="44243" y="68980"/>
                    <a:pt x="52770" y="65727"/>
                    <a:pt x="59266" y="59231"/>
                  </a:cubicBezTo>
                  <a:cubicBezTo>
                    <a:pt x="72245" y="46252"/>
                    <a:pt x="72245" y="25209"/>
                    <a:pt x="59269" y="122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330DD261-3451-47C8-8F98-344F202FFB4B}"/>
                </a:ext>
              </a:extLst>
            </p:cNvPr>
            <p:cNvSpPr/>
            <p:nvPr/>
          </p:nvSpPr>
          <p:spPr>
            <a:xfrm>
              <a:off x="2167178" y="3968274"/>
              <a:ext cx="1608249" cy="1548438"/>
            </a:xfrm>
            <a:custGeom>
              <a:avLst/>
              <a:gdLst>
                <a:gd name="connsiteX0" fmla="*/ 1246870 w 1608248"/>
                <a:gd name="connsiteY0" fmla="*/ 1097490 h 1548437"/>
                <a:gd name="connsiteX1" fmla="*/ 1569277 w 1608248"/>
                <a:gd name="connsiteY1" fmla="*/ 775086 h 1548437"/>
                <a:gd name="connsiteX2" fmla="*/ 1569274 w 1608248"/>
                <a:gd name="connsiteY2" fmla="*/ 597966 h 1548437"/>
                <a:gd name="connsiteX3" fmla="*/ 1508875 w 1608248"/>
                <a:gd name="connsiteY3" fmla="*/ 564555 h 1548437"/>
                <a:gd name="connsiteX4" fmla="*/ 1520491 w 1608248"/>
                <a:gd name="connsiteY4" fmla="*/ 511762 h 1548437"/>
                <a:gd name="connsiteX5" fmla="*/ 1483811 w 1608248"/>
                <a:gd name="connsiteY5" fmla="*/ 423205 h 1548437"/>
                <a:gd name="connsiteX6" fmla="*/ 1416553 w 1608248"/>
                <a:gd name="connsiteY6" fmla="*/ 388352 h 1548437"/>
                <a:gd name="connsiteX7" fmla="*/ 1386222 w 1608248"/>
                <a:gd name="connsiteY7" fmla="*/ 260560 h 1548437"/>
                <a:gd name="connsiteX8" fmla="*/ 1319012 w 1608248"/>
                <a:gd name="connsiteY8" fmla="*/ 225796 h 1548437"/>
                <a:gd name="connsiteX9" fmla="*/ 1325315 w 1608248"/>
                <a:gd name="connsiteY9" fmla="*/ 186477 h 1548437"/>
                <a:gd name="connsiteX10" fmla="*/ 1288634 w 1608248"/>
                <a:gd name="connsiteY10" fmla="*/ 97920 h 1548437"/>
                <a:gd name="connsiteX11" fmla="*/ 1200078 w 1608248"/>
                <a:gd name="connsiteY11" fmla="*/ 61240 h 1548437"/>
                <a:gd name="connsiteX12" fmla="*/ 1140263 w 1608248"/>
                <a:gd name="connsiteY12" fmla="*/ 76405 h 1548437"/>
                <a:gd name="connsiteX13" fmla="*/ 1137057 w 1608248"/>
                <a:gd name="connsiteY13" fmla="*/ 72959 h 1548437"/>
                <a:gd name="connsiteX14" fmla="*/ 975222 w 1608248"/>
                <a:gd name="connsiteY14" fmla="*/ 2492 h 1548437"/>
                <a:gd name="connsiteX15" fmla="*/ 714247 w 1608248"/>
                <a:gd name="connsiteY15" fmla="*/ 2492 h 1548437"/>
                <a:gd name="connsiteX16" fmla="*/ 681012 w 1608248"/>
                <a:gd name="connsiteY16" fmla="*/ 35727 h 1548437"/>
                <a:gd name="connsiteX17" fmla="*/ 681012 w 1608248"/>
                <a:gd name="connsiteY17" fmla="*/ 79309 h 1548437"/>
                <a:gd name="connsiteX18" fmla="*/ 689605 w 1608248"/>
                <a:gd name="connsiteY18" fmla="*/ 129697 h 1548437"/>
                <a:gd name="connsiteX19" fmla="*/ 641540 w 1608248"/>
                <a:gd name="connsiteY19" fmla="*/ 120173 h 1548437"/>
                <a:gd name="connsiteX20" fmla="*/ 552980 w 1608248"/>
                <a:gd name="connsiteY20" fmla="*/ 156854 h 1548437"/>
                <a:gd name="connsiteX21" fmla="*/ 522676 w 1608248"/>
                <a:gd name="connsiteY21" fmla="*/ 284717 h 1548437"/>
                <a:gd name="connsiteX22" fmla="*/ 455395 w 1608248"/>
                <a:gd name="connsiteY22" fmla="*/ 319493 h 1548437"/>
                <a:gd name="connsiteX23" fmla="*/ 418715 w 1608248"/>
                <a:gd name="connsiteY23" fmla="*/ 408050 h 1548437"/>
                <a:gd name="connsiteX24" fmla="*/ 424995 w 1608248"/>
                <a:gd name="connsiteY24" fmla="*/ 447296 h 1548437"/>
                <a:gd name="connsiteX25" fmla="*/ 357807 w 1608248"/>
                <a:gd name="connsiteY25" fmla="*/ 482139 h 1548437"/>
                <a:gd name="connsiteX26" fmla="*/ 332756 w 1608248"/>
                <a:gd name="connsiteY26" fmla="*/ 623412 h 1548437"/>
                <a:gd name="connsiteX27" fmla="*/ 272337 w 1608248"/>
                <a:gd name="connsiteY27" fmla="*/ 656900 h 1548437"/>
                <a:gd name="connsiteX28" fmla="*/ 272337 w 1608248"/>
                <a:gd name="connsiteY28" fmla="*/ 834017 h 1548437"/>
                <a:gd name="connsiteX29" fmla="*/ 338641 w 1608248"/>
                <a:gd name="connsiteY29" fmla="*/ 900317 h 1548437"/>
                <a:gd name="connsiteX30" fmla="*/ 12226 w 1608248"/>
                <a:gd name="connsiteY30" fmla="*/ 1226725 h 1548437"/>
                <a:gd name="connsiteX31" fmla="*/ 12226 w 1608248"/>
                <a:gd name="connsiteY31" fmla="*/ 1273730 h 1548437"/>
                <a:gd name="connsiteX32" fmla="*/ 35725 w 1608248"/>
                <a:gd name="connsiteY32" fmla="*/ 1283466 h 1548437"/>
                <a:gd name="connsiteX33" fmla="*/ 59224 w 1608248"/>
                <a:gd name="connsiteY33" fmla="*/ 1273730 h 1548437"/>
                <a:gd name="connsiteX34" fmla="*/ 388789 w 1608248"/>
                <a:gd name="connsiteY34" fmla="*/ 944165 h 1548437"/>
                <a:gd name="connsiteX35" fmla="*/ 450687 w 1608248"/>
                <a:gd name="connsiteY35" fmla="*/ 960507 h 1548437"/>
                <a:gd name="connsiteX36" fmla="*/ 539244 w 1608248"/>
                <a:gd name="connsiteY36" fmla="*/ 923823 h 1548437"/>
                <a:gd name="connsiteX37" fmla="*/ 575745 w 1608248"/>
                <a:gd name="connsiteY37" fmla="*/ 830212 h 1548437"/>
                <a:gd name="connsiteX38" fmla="*/ 580799 w 1608248"/>
                <a:gd name="connsiteY38" fmla="*/ 830332 h 1548437"/>
                <a:gd name="connsiteX39" fmla="*/ 669355 w 1608248"/>
                <a:gd name="connsiteY39" fmla="*/ 793711 h 1548437"/>
                <a:gd name="connsiteX40" fmla="*/ 706036 w 1608248"/>
                <a:gd name="connsiteY40" fmla="*/ 705154 h 1548437"/>
                <a:gd name="connsiteX41" fmla="*/ 705913 w 1608248"/>
                <a:gd name="connsiteY41" fmla="*/ 700100 h 1548437"/>
                <a:gd name="connsiteX42" fmla="*/ 710911 w 1608248"/>
                <a:gd name="connsiteY42" fmla="*/ 700220 h 1548437"/>
                <a:gd name="connsiteX43" fmla="*/ 799468 w 1608248"/>
                <a:gd name="connsiteY43" fmla="*/ 663599 h 1548437"/>
                <a:gd name="connsiteX44" fmla="*/ 836148 w 1608248"/>
                <a:gd name="connsiteY44" fmla="*/ 575042 h 1548437"/>
                <a:gd name="connsiteX45" fmla="*/ 836025 w 1608248"/>
                <a:gd name="connsiteY45" fmla="*/ 569988 h 1548437"/>
                <a:gd name="connsiteX46" fmla="*/ 841023 w 1608248"/>
                <a:gd name="connsiteY46" fmla="*/ 570108 h 1548437"/>
                <a:gd name="connsiteX47" fmla="*/ 929579 w 1608248"/>
                <a:gd name="connsiteY47" fmla="*/ 533487 h 1548437"/>
                <a:gd name="connsiteX48" fmla="*/ 937887 w 1608248"/>
                <a:gd name="connsiteY48" fmla="*/ 365544 h 1548437"/>
                <a:gd name="connsiteX49" fmla="*/ 1158502 w 1608248"/>
                <a:gd name="connsiteY49" fmla="*/ 144928 h 1548437"/>
                <a:gd name="connsiteX50" fmla="*/ 1200058 w 1608248"/>
                <a:gd name="connsiteY50" fmla="*/ 127713 h 1548437"/>
                <a:gd name="connsiteX51" fmla="*/ 1241616 w 1608248"/>
                <a:gd name="connsiteY51" fmla="*/ 144928 h 1548437"/>
                <a:gd name="connsiteX52" fmla="*/ 1258829 w 1608248"/>
                <a:gd name="connsiteY52" fmla="*/ 186484 h 1548437"/>
                <a:gd name="connsiteX53" fmla="*/ 1241613 w 1608248"/>
                <a:gd name="connsiteY53" fmla="*/ 228039 h 1548437"/>
                <a:gd name="connsiteX54" fmla="*/ 1209086 w 1608248"/>
                <a:gd name="connsiteY54" fmla="*/ 260566 h 1548437"/>
                <a:gd name="connsiteX55" fmla="*/ 1091066 w 1608248"/>
                <a:gd name="connsiteY55" fmla="*/ 378586 h 1548437"/>
                <a:gd name="connsiteX56" fmla="*/ 1091066 w 1608248"/>
                <a:gd name="connsiteY56" fmla="*/ 425591 h 1548437"/>
                <a:gd name="connsiteX57" fmla="*/ 1114565 w 1608248"/>
                <a:gd name="connsiteY57" fmla="*/ 435327 h 1548437"/>
                <a:gd name="connsiteX58" fmla="*/ 1138064 w 1608248"/>
                <a:gd name="connsiteY58" fmla="*/ 425591 h 1548437"/>
                <a:gd name="connsiteX59" fmla="*/ 1256084 w 1608248"/>
                <a:gd name="connsiteY59" fmla="*/ 307571 h 1548437"/>
                <a:gd name="connsiteX60" fmla="*/ 1339198 w 1608248"/>
                <a:gd name="connsiteY60" fmla="*/ 307568 h 1548437"/>
                <a:gd name="connsiteX61" fmla="*/ 1339198 w 1608248"/>
                <a:gd name="connsiteY61" fmla="*/ 390685 h 1548437"/>
                <a:gd name="connsiteX62" fmla="*/ 1306667 w 1608248"/>
                <a:gd name="connsiteY62" fmla="*/ 423215 h 1548437"/>
                <a:gd name="connsiteX63" fmla="*/ 1221178 w 1608248"/>
                <a:gd name="connsiteY63" fmla="*/ 508705 h 1548437"/>
                <a:gd name="connsiteX64" fmla="*/ 1221178 w 1608248"/>
                <a:gd name="connsiteY64" fmla="*/ 555710 h 1548437"/>
                <a:gd name="connsiteX65" fmla="*/ 1244677 w 1608248"/>
                <a:gd name="connsiteY65" fmla="*/ 565446 h 1548437"/>
                <a:gd name="connsiteX66" fmla="*/ 1268176 w 1608248"/>
                <a:gd name="connsiteY66" fmla="*/ 555710 h 1548437"/>
                <a:gd name="connsiteX67" fmla="*/ 1353665 w 1608248"/>
                <a:gd name="connsiteY67" fmla="*/ 470220 h 1548437"/>
                <a:gd name="connsiteX68" fmla="*/ 1395221 w 1608248"/>
                <a:gd name="connsiteY68" fmla="*/ 453004 h 1548437"/>
                <a:gd name="connsiteX69" fmla="*/ 1436779 w 1608248"/>
                <a:gd name="connsiteY69" fmla="*/ 470220 h 1548437"/>
                <a:gd name="connsiteX70" fmla="*/ 1453992 w 1608248"/>
                <a:gd name="connsiteY70" fmla="*/ 511775 h 1548437"/>
                <a:gd name="connsiteX71" fmla="*/ 1436776 w 1608248"/>
                <a:gd name="connsiteY71" fmla="*/ 553331 h 1548437"/>
                <a:gd name="connsiteX72" fmla="*/ 1392127 w 1608248"/>
                <a:gd name="connsiteY72" fmla="*/ 597980 h 1548437"/>
                <a:gd name="connsiteX73" fmla="*/ 1351286 w 1608248"/>
                <a:gd name="connsiteY73" fmla="*/ 638820 h 1548437"/>
                <a:gd name="connsiteX74" fmla="*/ 1351286 w 1608248"/>
                <a:gd name="connsiteY74" fmla="*/ 685825 h 1548437"/>
                <a:gd name="connsiteX75" fmla="*/ 1374785 w 1608248"/>
                <a:gd name="connsiteY75" fmla="*/ 695561 h 1548437"/>
                <a:gd name="connsiteX76" fmla="*/ 1398284 w 1608248"/>
                <a:gd name="connsiteY76" fmla="*/ 685825 h 1548437"/>
                <a:gd name="connsiteX77" fmla="*/ 1439155 w 1608248"/>
                <a:gd name="connsiteY77" fmla="*/ 644954 h 1548437"/>
                <a:gd name="connsiteX78" fmla="*/ 1522239 w 1608248"/>
                <a:gd name="connsiteY78" fmla="*/ 644984 h 1548437"/>
                <a:gd name="connsiteX79" fmla="*/ 1522239 w 1608248"/>
                <a:gd name="connsiteY79" fmla="*/ 728101 h 1548437"/>
                <a:gd name="connsiteX80" fmla="*/ 1199832 w 1608248"/>
                <a:gd name="connsiteY80" fmla="*/ 1050505 h 1548437"/>
                <a:gd name="connsiteX81" fmla="*/ 896863 w 1608248"/>
                <a:gd name="connsiteY81" fmla="*/ 1182488 h 1548437"/>
                <a:gd name="connsiteX82" fmla="*/ 874524 w 1608248"/>
                <a:gd name="connsiteY82" fmla="*/ 1192247 h 1548437"/>
                <a:gd name="connsiteX83" fmla="*/ 576692 w 1608248"/>
                <a:gd name="connsiteY83" fmla="*/ 1491182 h 1548437"/>
                <a:gd name="connsiteX84" fmla="*/ 576778 w 1608248"/>
                <a:gd name="connsiteY84" fmla="*/ 1538184 h 1548437"/>
                <a:gd name="connsiteX85" fmla="*/ 600234 w 1608248"/>
                <a:gd name="connsiteY85" fmla="*/ 1547876 h 1548437"/>
                <a:gd name="connsiteX86" fmla="*/ 623776 w 1608248"/>
                <a:gd name="connsiteY86" fmla="*/ 1538097 h 1548437"/>
                <a:gd name="connsiteX87" fmla="*/ 842840 w 1608248"/>
                <a:gd name="connsiteY87" fmla="*/ 1318226 h 1548437"/>
                <a:gd name="connsiteX88" fmla="*/ 1030464 w 1608248"/>
                <a:gd name="connsiteY88" fmla="*/ 1366497 h 1548437"/>
                <a:gd name="connsiteX89" fmla="*/ 1201915 w 1608248"/>
                <a:gd name="connsiteY89" fmla="*/ 1537951 h 1548437"/>
                <a:gd name="connsiteX90" fmla="*/ 1225414 w 1608248"/>
                <a:gd name="connsiteY90" fmla="*/ 1547687 h 1548437"/>
                <a:gd name="connsiteX91" fmla="*/ 1248913 w 1608248"/>
                <a:gd name="connsiteY91" fmla="*/ 1537951 h 1548437"/>
                <a:gd name="connsiteX92" fmla="*/ 1248913 w 1608248"/>
                <a:gd name="connsiteY92" fmla="*/ 1490946 h 1548437"/>
                <a:gd name="connsiteX93" fmla="*/ 1066623 w 1608248"/>
                <a:gd name="connsiteY93" fmla="*/ 1308636 h 1548437"/>
                <a:gd name="connsiteX94" fmla="*/ 1040406 w 1608248"/>
                <a:gd name="connsiteY94" fmla="*/ 1299010 h 1548437"/>
                <a:gd name="connsiteX95" fmla="*/ 1029869 w 1608248"/>
                <a:gd name="connsiteY95" fmla="*/ 1299874 h 1548437"/>
                <a:gd name="connsiteX96" fmla="*/ 891184 w 1608248"/>
                <a:gd name="connsiteY96" fmla="*/ 1269686 h 1548437"/>
                <a:gd name="connsiteX97" fmla="*/ 912543 w 1608248"/>
                <a:gd name="connsiteY97" fmla="*/ 1248250 h 1548437"/>
                <a:gd name="connsiteX98" fmla="*/ 1246870 w 1608248"/>
                <a:gd name="connsiteY98" fmla="*/ 1097490 h 1548437"/>
                <a:gd name="connsiteX99" fmla="*/ 492245 w 1608248"/>
                <a:gd name="connsiteY99" fmla="*/ 876825 h 1548437"/>
                <a:gd name="connsiteX100" fmla="*/ 450690 w 1608248"/>
                <a:gd name="connsiteY100" fmla="*/ 894040 h 1548437"/>
                <a:gd name="connsiteX101" fmla="*/ 409135 w 1608248"/>
                <a:gd name="connsiteY101" fmla="*/ 876825 h 1548437"/>
                <a:gd name="connsiteX102" fmla="*/ 319332 w 1608248"/>
                <a:gd name="connsiteY102" fmla="*/ 787025 h 1548437"/>
                <a:gd name="connsiteX103" fmla="*/ 319332 w 1608248"/>
                <a:gd name="connsiteY103" fmla="*/ 703908 h 1548437"/>
                <a:gd name="connsiteX104" fmla="*/ 360891 w 1608248"/>
                <a:gd name="connsiteY104" fmla="*/ 686692 h 1548437"/>
                <a:gd name="connsiteX105" fmla="*/ 402446 w 1608248"/>
                <a:gd name="connsiteY105" fmla="*/ 703908 h 1548437"/>
                <a:gd name="connsiteX106" fmla="*/ 492249 w 1608248"/>
                <a:gd name="connsiteY106" fmla="*/ 793707 h 1548437"/>
                <a:gd name="connsiteX107" fmla="*/ 492245 w 1608248"/>
                <a:gd name="connsiteY107" fmla="*/ 876825 h 1548437"/>
                <a:gd name="connsiteX108" fmla="*/ 622364 w 1608248"/>
                <a:gd name="connsiteY108" fmla="*/ 746706 h 1548437"/>
                <a:gd name="connsiteX109" fmla="*/ 539247 w 1608248"/>
                <a:gd name="connsiteY109" fmla="*/ 746706 h 1548437"/>
                <a:gd name="connsiteX110" fmla="*/ 449444 w 1608248"/>
                <a:gd name="connsiteY110" fmla="*/ 656903 h 1548437"/>
                <a:gd name="connsiteX111" fmla="*/ 404792 w 1608248"/>
                <a:gd name="connsiteY111" fmla="*/ 612251 h 1548437"/>
                <a:gd name="connsiteX112" fmla="*/ 404792 w 1608248"/>
                <a:gd name="connsiteY112" fmla="*/ 529137 h 1548437"/>
                <a:gd name="connsiteX113" fmla="*/ 446347 w 1608248"/>
                <a:gd name="connsiteY113" fmla="*/ 511922 h 1548437"/>
                <a:gd name="connsiteX114" fmla="*/ 487902 w 1608248"/>
                <a:gd name="connsiteY114" fmla="*/ 529137 h 1548437"/>
                <a:gd name="connsiteX115" fmla="*/ 622354 w 1608248"/>
                <a:gd name="connsiteY115" fmla="*/ 663589 h 1548437"/>
                <a:gd name="connsiteX116" fmla="*/ 622357 w 1608248"/>
                <a:gd name="connsiteY116" fmla="*/ 663589 h 1548437"/>
                <a:gd name="connsiteX117" fmla="*/ 639573 w 1608248"/>
                <a:gd name="connsiteY117" fmla="*/ 705147 h 1548437"/>
                <a:gd name="connsiteX118" fmla="*/ 622364 w 1608248"/>
                <a:gd name="connsiteY118" fmla="*/ 746706 h 1548437"/>
                <a:gd name="connsiteX119" fmla="*/ 752476 w 1608248"/>
                <a:gd name="connsiteY119" fmla="*/ 616591 h 1548437"/>
                <a:gd name="connsiteX120" fmla="*/ 669359 w 1608248"/>
                <a:gd name="connsiteY120" fmla="*/ 616591 h 1548437"/>
                <a:gd name="connsiteX121" fmla="*/ 502377 w 1608248"/>
                <a:gd name="connsiteY121" fmla="*/ 449609 h 1548437"/>
                <a:gd name="connsiteX122" fmla="*/ 485164 w 1608248"/>
                <a:gd name="connsiteY122" fmla="*/ 408053 h 1548437"/>
                <a:gd name="connsiteX123" fmla="*/ 502380 w 1608248"/>
                <a:gd name="connsiteY123" fmla="*/ 366498 h 1548437"/>
                <a:gd name="connsiteX124" fmla="*/ 543935 w 1608248"/>
                <a:gd name="connsiteY124" fmla="*/ 349312 h 1548437"/>
                <a:gd name="connsiteX125" fmla="*/ 585464 w 1608248"/>
                <a:gd name="connsiteY125" fmla="*/ 366471 h 1548437"/>
                <a:gd name="connsiteX126" fmla="*/ 661570 w 1608248"/>
                <a:gd name="connsiteY126" fmla="*/ 442577 h 1548437"/>
                <a:gd name="connsiteX127" fmla="*/ 752469 w 1608248"/>
                <a:gd name="connsiteY127" fmla="*/ 533477 h 1548437"/>
                <a:gd name="connsiteX128" fmla="*/ 752473 w 1608248"/>
                <a:gd name="connsiteY128" fmla="*/ 533477 h 1548437"/>
                <a:gd name="connsiteX129" fmla="*/ 769682 w 1608248"/>
                <a:gd name="connsiteY129" fmla="*/ 575032 h 1548437"/>
                <a:gd name="connsiteX130" fmla="*/ 752476 w 1608248"/>
                <a:gd name="connsiteY130" fmla="*/ 616591 h 1548437"/>
                <a:gd name="connsiteX131" fmla="*/ 882591 w 1608248"/>
                <a:gd name="connsiteY131" fmla="*/ 486475 h 1548437"/>
                <a:gd name="connsiteX132" fmla="*/ 799477 w 1608248"/>
                <a:gd name="connsiteY132" fmla="*/ 486475 h 1548437"/>
                <a:gd name="connsiteX133" fmla="*/ 632495 w 1608248"/>
                <a:gd name="connsiteY133" fmla="*/ 319493 h 1548437"/>
                <a:gd name="connsiteX134" fmla="*/ 632439 w 1608248"/>
                <a:gd name="connsiteY134" fmla="*/ 319440 h 1548437"/>
                <a:gd name="connsiteX135" fmla="*/ 599965 w 1608248"/>
                <a:gd name="connsiteY135" fmla="*/ 286966 h 1548437"/>
                <a:gd name="connsiteX136" fmla="*/ 599965 w 1608248"/>
                <a:gd name="connsiteY136" fmla="*/ 203849 h 1548437"/>
                <a:gd name="connsiteX137" fmla="*/ 641524 w 1608248"/>
                <a:gd name="connsiteY137" fmla="*/ 186660 h 1548437"/>
                <a:gd name="connsiteX138" fmla="*/ 683079 w 1608248"/>
                <a:gd name="connsiteY138" fmla="*/ 203849 h 1548437"/>
                <a:gd name="connsiteX139" fmla="*/ 882585 w 1608248"/>
                <a:gd name="connsiteY139" fmla="*/ 403355 h 1548437"/>
                <a:gd name="connsiteX140" fmla="*/ 899800 w 1608248"/>
                <a:gd name="connsiteY140" fmla="*/ 444910 h 1548437"/>
                <a:gd name="connsiteX141" fmla="*/ 882591 w 1608248"/>
                <a:gd name="connsiteY141" fmla="*/ 486475 h 1548437"/>
                <a:gd name="connsiteX142" fmla="*/ 891330 w 1608248"/>
                <a:gd name="connsiteY142" fmla="*/ 318101 h 1548437"/>
                <a:gd name="connsiteX143" fmla="*/ 800046 w 1608248"/>
                <a:gd name="connsiteY143" fmla="*/ 226816 h 1548437"/>
                <a:gd name="connsiteX144" fmla="*/ 831872 w 1608248"/>
                <a:gd name="connsiteY144" fmla="*/ 230196 h 1548437"/>
                <a:gd name="connsiteX145" fmla="*/ 832606 w 1608248"/>
                <a:gd name="connsiteY145" fmla="*/ 230196 h 1548437"/>
                <a:gd name="connsiteX146" fmla="*/ 923811 w 1608248"/>
                <a:gd name="connsiteY146" fmla="*/ 229767 h 1548437"/>
                <a:gd name="connsiteX147" fmla="*/ 956890 w 1608248"/>
                <a:gd name="connsiteY147" fmla="*/ 196376 h 1548437"/>
                <a:gd name="connsiteX148" fmla="*/ 923658 w 1608248"/>
                <a:gd name="connsiteY148" fmla="*/ 163297 h 1548437"/>
                <a:gd name="connsiteX149" fmla="*/ 923499 w 1608248"/>
                <a:gd name="connsiteY149" fmla="*/ 163297 h 1548437"/>
                <a:gd name="connsiteX150" fmla="*/ 832294 w 1608248"/>
                <a:gd name="connsiteY150" fmla="*/ 163726 h 1548437"/>
                <a:gd name="connsiteX151" fmla="*/ 831882 w 1608248"/>
                <a:gd name="connsiteY151" fmla="*/ 163726 h 1548437"/>
                <a:gd name="connsiteX152" fmla="*/ 772337 w 1608248"/>
                <a:gd name="connsiteY152" fmla="*/ 139143 h 1548437"/>
                <a:gd name="connsiteX153" fmla="*/ 747472 w 1608248"/>
                <a:gd name="connsiteY153" fmla="*/ 79306 h 1548437"/>
                <a:gd name="connsiteX154" fmla="*/ 747472 w 1608248"/>
                <a:gd name="connsiteY154" fmla="*/ 68959 h 1548437"/>
                <a:gd name="connsiteX155" fmla="*/ 975212 w 1608248"/>
                <a:gd name="connsiteY155" fmla="*/ 68959 h 1548437"/>
                <a:gd name="connsiteX156" fmla="*/ 1088394 w 1608248"/>
                <a:gd name="connsiteY156" fmla="*/ 118240 h 1548437"/>
                <a:gd name="connsiteX157" fmla="*/ 1089746 w 1608248"/>
                <a:gd name="connsiteY157" fmla="*/ 119692 h 1548437"/>
                <a:gd name="connsiteX158" fmla="*/ 891330 w 1608248"/>
                <a:gd name="connsiteY158" fmla="*/ 318101 h 15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608248" h="1548437">
                  <a:moveTo>
                    <a:pt x="1246870" y="1097490"/>
                  </a:moveTo>
                  <a:lnTo>
                    <a:pt x="1569277" y="775086"/>
                  </a:lnTo>
                  <a:cubicBezTo>
                    <a:pt x="1618106" y="726254"/>
                    <a:pt x="1618106" y="646799"/>
                    <a:pt x="1569274" y="597966"/>
                  </a:cubicBezTo>
                  <a:cubicBezTo>
                    <a:pt x="1552055" y="580747"/>
                    <a:pt x="1531025" y="569629"/>
                    <a:pt x="1508875" y="564555"/>
                  </a:cubicBezTo>
                  <a:cubicBezTo>
                    <a:pt x="1516471" y="548227"/>
                    <a:pt x="1520491" y="530307"/>
                    <a:pt x="1520491" y="511762"/>
                  </a:cubicBezTo>
                  <a:cubicBezTo>
                    <a:pt x="1520491" y="478308"/>
                    <a:pt x="1507463" y="446857"/>
                    <a:pt x="1483811" y="423205"/>
                  </a:cubicBezTo>
                  <a:cubicBezTo>
                    <a:pt x="1465259" y="404651"/>
                    <a:pt x="1441903" y="392669"/>
                    <a:pt x="1416553" y="388352"/>
                  </a:cubicBezTo>
                  <a:cubicBezTo>
                    <a:pt x="1430825" y="344870"/>
                    <a:pt x="1420737" y="295070"/>
                    <a:pt x="1386222" y="260560"/>
                  </a:cubicBezTo>
                  <a:cubicBezTo>
                    <a:pt x="1367246" y="241586"/>
                    <a:pt x="1343644" y="230023"/>
                    <a:pt x="1319012" y="225796"/>
                  </a:cubicBezTo>
                  <a:cubicBezTo>
                    <a:pt x="1323139" y="213272"/>
                    <a:pt x="1325315" y="200048"/>
                    <a:pt x="1325315" y="186477"/>
                  </a:cubicBezTo>
                  <a:cubicBezTo>
                    <a:pt x="1325315" y="153023"/>
                    <a:pt x="1312286" y="121572"/>
                    <a:pt x="1288634" y="97920"/>
                  </a:cubicBezTo>
                  <a:cubicBezTo>
                    <a:pt x="1264979" y="74269"/>
                    <a:pt x="1233529" y="61240"/>
                    <a:pt x="1200078" y="61240"/>
                  </a:cubicBezTo>
                  <a:cubicBezTo>
                    <a:pt x="1178835" y="61240"/>
                    <a:pt x="1158409" y="66510"/>
                    <a:pt x="1140263" y="76405"/>
                  </a:cubicBezTo>
                  <a:lnTo>
                    <a:pt x="1137057" y="72959"/>
                  </a:lnTo>
                  <a:cubicBezTo>
                    <a:pt x="1095382" y="28174"/>
                    <a:pt x="1036392" y="2492"/>
                    <a:pt x="975222" y="2492"/>
                  </a:cubicBezTo>
                  <a:lnTo>
                    <a:pt x="714247" y="2492"/>
                  </a:lnTo>
                  <a:cubicBezTo>
                    <a:pt x="695895" y="2492"/>
                    <a:pt x="681012" y="17375"/>
                    <a:pt x="681012" y="35727"/>
                  </a:cubicBezTo>
                  <a:lnTo>
                    <a:pt x="681012" y="79309"/>
                  </a:lnTo>
                  <a:cubicBezTo>
                    <a:pt x="681012" y="96751"/>
                    <a:pt x="683963" y="113730"/>
                    <a:pt x="689605" y="129697"/>
                  </a:cubicBezTo>
                  <a:cubicBezTo>
                    <a:pt x="674572" y="123453"/>
                    <a:pt x="658307" y="120173"/>
                    <a:pt x="641540" y="120173"/>
                  </a:cubicBezTo>
                  <a:cubicBezTo>
                    <a:pt x="608086" y="120173"/>
                    <a:pt x="576635" y="133202"/>
                    <a:pt x="552980" y="156854"/>
                  </a:cubicBezTo>
                  <a:cubicBezTo>
                    <a:pt x="518449" y="191385"/>
                    <a:pt x="508371" y="241221"/>
                    <a:pt x="522676" y="284717"/>
                  </a:cubicBezTo>
                  <a:cubicBezTo>
                    <a:pt x="498024" y="288933"/>
                    <a:pt x="474389" y="300503"/>
                    <a:pt x="455395" y="319493"/>
                  </a:cubicBezTo>
                  <a:cubicBezTo>
                    <a:pt x="431743" y="343148"/>
                    <a:pt x="418715" y="374599"/>
                    <a:pt x="418715" y="408050"/>
                  </a:cubicBezTo>
                  <a:cubicBezTo>
                    <a:pt x="418715" y="421594"/>
                    <a:pt x="420884" y="434799"/>
                    <a:pt x="424995" y="447296"/>
                  </a:cubicBezTo>
                  <a:cubicBezTo>
                    <a:pt x="399675" y="451626"/>
                    <a:pt x="376342" y="463601"/>
                    <a:pt x="357807" y="482139"/>
                  </a:cubicBezTo>
                  <a:cubicBezTo>
                    <a:pt x="319671" y="520275"/>
                    <a:pt x="311321" y="577096"/>
                    <a:pt x="332756" y="623412"/>
                  </a:cubicBezTo>
                  <a:cubicBezTo>
                    <a:pt x="310058" y="628599"/>
                    <a:pt x="289211" y="640030"/>
                    <a:pt x="272337" y="656900"/>
                  </a:cubicBezTo>
                  <a:cubicBezTo>
                    <a:pt x="223508" y="705729"/>
                    <a:pt x="223508" y="785184"/>
                    <a:pt x="272337" y="834017"/>
                  </a:cubicBezTo>
                  <a:lnTo>
                    <a:pt x="338641" y="900317"/>
                  </a:lnTo>
                  <a:lnTo>
                    <a:pt x="12226" y="1226725"/>
                  </a:lnTo>
                  <a:cubicBezTo>
                    <a:pt x="-753" y="1239704"/>
                    <a:pt x="-753" y="1260747"/>
                    <a:pt x="12226" y="1273730"/>
                  </a:cubicBezTo>
                  <a:cubicBezTo>
                    <a:pt x="18716" y="1280216"/>
                    <a:pt x="27222" y="1283466"/>
                    <a:pt x="35725" y="1283466"/>
                  </a:cubicBezTo>
                  <a:cubicBezTo>
                    <a:pt x="44229" y="1283466"/>
                    <a:pt x="52735" y="1280219"/>
                    <a:pt x="59224" y="1273730"/>
                  </a:cubicBezTo>
                  <a:lnTo>
                    <a:pt x="388789" y="944165"/>
                  </a:lnTo>
                  <a:cubicBezTo>
                    <a:pt x="407447" y="954811"/>
                    <a:pt x="428620" y="960507"/>
                    <a:pt x="450687" y="960507"/>
                  </a:cubicBezTo>
                  <a:cubicBezTo>
                    <a:pt x="484138" y="960507"/>
                    <a:pt x="515588" y="947478"/>
                    <a:pt x="539244" y="923823"/>
                  </a:cubicBezTo>
                  <a:cubicBezTo>
                    <a:pt x="564942" y="898127"/>
                    <a:pt x="577097" y="863945"/>
                    <a:pt x="575745" y="830212"/>
                  </a:cubicBezTo>
                  <a:cubicBezTo>
                    <a:pt x="577429" y="830282"/>
                    <a:pt x="579114" y="830332"/>
                    <a:pt x="580799" y="830332"/>
                  </a:cubicBezTo>
                  <a:cubicBezTo>
                    <a:pt x="612864" y="830328"/>
                    <a:pt x="644946" y="818120"/>
                    <a:pt x="669355" y="793711"/>
                  </a:cubicBezTo>
                  <a:cubicBezTo>
                    <a:pt x="693007" y="770055"/>
                    <a:pt x="706036" y="738605"/>
                    <a:pt x="706036" y="705154"/>
                  </a:cubicBezTo>
                  <a:cubicBezTo>
                    <a:pt x="706036" y="703463"/>
                    <a:pt x="705980" y="701781"/>
                    <a:pt x="705913" y="700100"/>
                  </a:cubicBezTo>
                  <a:cubicBezTo>
                    <a:pt x="707578" y="700166"/>
                    <a:pt x="709243" y="700220"/>
                    <a:pt x="710911" y="700220"/>
                  </a:cubicBezTo>
                  <a:cubicBezTo>
                    <a:pt x="742979" y="700220"/>
                    <a:pt x="775055" y="688012"/>
                    <a:pt x="799468" y="663599"/>
                  </a:cubicBezTo>
                  <a:cubicBezTo>
                    <a:pt x="823119" y="639944"/>
                    <a:pt x="836148" y="608493"/>
                    <a:pt x="836148" y="575042"/>
                  </a:cubicBezTo>
                  <a:cubicBezTo>
                    <a:pt x="836148" y="573351"/>
                    <a:pt x="836092" y="571669"/>
                    <a:pt x="836025" y="569988"/>
                  </a:cubicBezTo>
                  <a:cubicBezTo>
                    <a:pt x="837690" y="570054"/>
                    <a:pt x="839355" y="570108"/>
                    <a:pt x="841023" y="570108"/>
                  </a:cubicBezTo>
                  <a:cubicBezTo>
                    <a:pt x="873095" y="570108"/>
                    <a:pt x="905167" y="557900"/>
                    <a:pt x="929579" y="533487"/>
                  </a:cubicBezTo>
                  <a:cubicBezTo>
                    <a:pt x="975461" y="487605"/>
                    <a:pt x="978222" y="414692"/>
                    <a:pt x="937887" y="365544"/>
                  </a:cubicBezTo>
                  <a:lnTo>
                    <a:pt x="1158502" y="144928"/>
                  </a:lnTo>
                  <a:cubicBezTo>
                    <a:pt x="1169604" y="133824"/>
                    <a:pt x="1184357" y="127713"/>
                    <a:pt x="1200058" y="127713"/>
                  </a:cubicBezTo>
                  <a:cubicBezTo>
                    <a:pt x="1215758" y="127713"/>
                    <a:pt x="1230515" y="133824"/>
                    <a:pt x="1241616" y="144928"/>
                  </a:cubicBezTo>
                  <a:cubicBezTo>
                    <a:pt x="1252718" y="156030"/>
                    <a:pt x="1258829" y="170783"/>
                    <a:pt x="1258829" y="186484"/>
                  </a:cubicBezTo>
                  <a:cubicBezTo>
                    <a:pt x="1258829" y="202181"/>
                    <a:pt x="1252718" y="216941"/>
                    <a:pt x="1241613" y="228039"/>
                  </a:cubicBezTo>
                  <a:lnTo>
                    <a:pt x="1209086" y="260566"/>
                  </a:lnTo>
                  <a:lnTo>
                    <a:pt x="1091066" y="378586"/>
                  </a:lnTo>
                  <a:cubicBezTo>
                    <a:pt x="1078087" y="391565"/>
                    <a:pt x="1078087" y="412609"/>
                    <a:pt x="1091066" y="425591"/>
                  </a:cubicBezTo>
                  <a:cubicBezTo>
                    <a:pt x="1097555" y="432077"/>
                    <a:pt x="1106062" y="435327"/>
                    <a:pt x="1114565" y="435327"/>
                  </a:cubicBezTo>
                  <a:cubicBezTo>
                    <a:pt x="1123068" y="435327"/>
                    <a:pt x="1131574" y="432081"/>
                    <a:pt x="1138064" y="425591"/>
                  </a:cubicBezTo>
                  <a:lnTo>
                    <a:pt x="1256084" y="307571"/>
                  </a:lnTo>
                  <a:cubicBezTo>
                    <a:pt x="1278995" y="284657"/>
                    <a:pt x="1316280" y="284653"/>
                    <a:pt x="1339198" y="307568"/>
                  </a:cubicBezTo>
                  <a:cubicBezTo>
                    <a:pt x="1362112" y="330485"/>
                    <a:pt x="1362112" y="367767"/>
                    <a:pt x="1339198" y="390685"/>
                  </a:cubicBezTo>
                  <a:lnTo>
                    <a:pt x="1306667" y="423215"/>
                  </a:lnTo>
                  <a:lnTo>
                    <a:pt x="1221178" y="508705"/>
                  </a:lnTo>
                  <a:cubicBezTo>
                    <a:pt x="1208199" y="521684"/>
                    <a:pt x="1208199" y="542728"/>
                    <a:pt x="1221178" y="555710"/>
                  </a:cubicBezTo>
                  <a:cubicBezTo>
                    <a:pt x="1227667" y="562196"/>
                    <a:pt x="1236173" y="565446"/>
                    <a:pt x="1244677" y="565446"/>
                  </a:cubicBezTo>
                  <a:cubicBezTo>
                    <a:pt x="1253180" y="565446"/>
                    <a:pt x="1261686" y="562199"/>
                    <a:pt x="1268176" y="555710"/>
                  </a:cubicBezTo>
                  <a:lnTo>
                    <a:pt x="1353665" y="470220"/>
                  </a:lnTo>
                  <a:cubicBezTo>
                    <a:pt x="1364767" y="459115"/>
                    <a:pt x="1379524" y="453004"/>
                    <a:pt x="1395221" y="453004"/>
                  </a:cubicBezTo>
                  <a:cubicBezTo>
                    <a:pt x="1410921" y="453004"/>
                    <a:pt x="1425678" y="459115"/>
                    <a:pt x="1436779" y="470220"/>
                  </a:cubicBezTo>
                  <a:cubicBezTo>
                    <a:pt x="1447881" y="481322"/>
                    <a:pt x="1453992" y="496075"/>
                    <a:pt x="1453992" y="511775"/>
                  </a:cubicBezTo>
                  <a:cubicBezTo>
                    <a:pt x="1453992" y="527472"/>
                    <a:pt x="1447881" y="542232"/>
                    <a:pt x="1436776" y="553331"/>
                  </a:cubicBezTo>
                  <a:lnTo>
                    <a:pt x="1392127" y="597980"/>
                  </a:lnTo>
                  <a:lnTo>
                    <a:pt x="1351286" y="638820"/>
                  </a:lnTo>
                  <a:cubicBezTo>
                    <a:pt x="1338307" y="651799"/>
                    <a:pt x="1338307" y="672843"/>
                    <a:pt x="1351286" y="685825"/>
                  </a:cubicBezTo>
                  <a:cubicBezTo>
                    <a:pt x="1357776" y="692311"/>
                    <a:pt x="1366282" y="695561"/>
                    <a:pt x="1374785" y="695561"/>
                  </a:cubicBezTo>
                  <a:cubicBezTo>
                    <a:pt x="1383288" y="695561"/>
                    <a:pt x="1391795" y="692315"/>
                    <a:pt x="1398284" y="685825"/>
                  </a:cubicBezTo>
                  <a:lnTo>
                    <a:pt x="1439155" y="644954"/>
                  </a:lnTo>
                  <a:cubicBezTo>
                    <a:pt x="1462073" y="622077"/>
                    <a:pt x="1499335" y="622080"/>
                    <a:pt x="1522239" y="644984"/>
                  </a:cubicBezTo>
                  <a:cubicBezTo>
                    <a:pt x="1545157" y="667898"/>
                    <a:pt x="1545157" y="705184"/>
                    <a:pt x="1522239" y="728101"/>
                  </a:cubicBezTo>
                  <a:lnTo>
                    <a:pt x="1199832" y="1050505"/>
                  </a:lnTo>
                  <a:cubicBezTo>
                    <a:pt x="1118874" y="1131466"/>
                    <a:pt x="1011278" y="1178335"/>
                    <a:pt x="896863" y="1182488"/>
                  </a:cubicBezTo>
                  <a:cubicBezTo>
                    <a:pt x="888453" y="1182794"/>
                    <a:pt x="880465" y="1186280"/>
                    <a:pt x="874524" y="1192247"/>
                  </a:cubicBezTo>
                  <a:lnTo>
                    <a:pt x="576692" y="1491182"/>
                  </a:lnTo>
                  <a:cubicBezTo>
                    <a:pt x="563736" y="1504185"/>
                    <a:pt x="563773" y="1525228"/>
                    <a:pt x="576778" y="1538184"/>
                  </a:cubicBezTo>
                  <a:cubicBezTo>
                    <a:pt x="583261" y="1544643"/>
                    <a:pt x="591748" y="1547876"/>
                    <a:pt x="600234" y="1547876"/>
                  </a:cubicBezTo>
                  <a:cubicBezTo>
                    <a:pt x="608757" y="1547876"/>
                    <a:pt x="617287" y="1544617"/>
                    <a:pt x="623776" y="1538097"/>
                  </a:cubicBezTo>
                  <a:lnTo>
                    <a:pt x="842840" y="1318226"/>
                  </a:lnTo>
                  <a:cubicBezTo>
                    <a:pt x="898484" y="1353923"/>
                    <a:pt x="963924" y="1370896"/>
                    <a:pt x="1030464" y="1366497"/>
                  </a:cubicBezTo>
                  <a:lnTo>
                    <a:pt x="1201915" y="1537951"/>
                  </a:lnTo>
                  <a:cubicBezTo>
                    <a:pt x="1208405" y="1544437"/>
                    <a:pt x="1216911" y="1547687"/>
                    <a:pt x="1225414" y="1547687"/>
                  </a:cubicBezTo>
                  <a:cubicBezTo>
                    <a:pt x="1233921" y="1547687"/>
                    <a:pt x="1242424" y="1544441"/>
                    <a:pt x="1248913" y="1537951"/>
                  </a:cubicBezTo>
                  <a:cubicBezTo>
                    <a:pt x="1261892" y="1524972"/>
                    <a:pt x="1261892" y="1503929"/>
                    <a:pt x="1248913" y="1490946"/>
                  </a:cubicBezTo>
                  <a:lnTo>
                    <a:pt x="1066623" y="1308636"/>
                  </a:lnTo>
                  <a:cubicBezTo>
                    <a:pt x="1059721" y="1301738"/>
                    <a:pt x="1050132" y="1298212"/>
                    <a:pt x="1040406" y="1299010"/>
                  </a:cubicBezTo>
                  <a:lnTo>
                    <a:pt x="1029869" y="1299874"/>
                  </a:lnTo>
                  <a:cubicBezTo>
                    <a:pt x="981233" y="1303861"/>
                    <a:pt x="933158" y="1293208"/>
                    <a:pt x="891184" y="1269686"/>
                  </a:cubicBezTo>
                  <a:lnTo>
                    <a:pt x="912543" y="1248250"/>
                  </a:lnTo>
                  <a:cubicBezTo>
                    <a:pt x="1038864" y="1240458"/>
                    <a:pt x="1157130" y="1187233"/>
                    <a:pt x="1246870" y="1097490"/>
                  </a:cubicBezTo>
                  <a:close/>
                  <a:moveTo>
                    <a:pt x="492245" y="876825"/>
                  </a:moveTo>
                  <a:cubicBezTo>
                    <a:pt x="481144" y="887930"/>
                    <a:pt x="466384" y="894040"/>
                    <a:pt x="450690" y="894040"/>
                  </a:cubicBezTo>
                  <a:cubicBezTo>
                    <a:pt x="434990" y="894040"/>
                    <a:pt x="420233" y="887930"/>
                    <a:pt x="409135" y="876825"/>
                  </a:cubicBezTo>
                  <a:lnTo>
                    <a:pt x="319332" y="787025"/>
                  </a:lnTo>
                  <a:cubicBezTo>
                    <a:pt x="296418" y="764111"/>
                    <a:pt x="296418" y="726826"/>
                    <a:pt x="319332" y="703908"/>
                  </a:cubicBezTo>
                  <a:cubicBezTo>
                    <a:pt x="330434" y="692803"/>
                    <a:pt x="345194" y="686692"/>
                    <a:pt x="360891" y="686692"/>
                  </a:cubicBezTo>
                  <a:cubicBezTo>
                    <a:pt x="376588" y="686692"/>
                    <a:pt x="391348" y="692803"/>
                    <a:pt x="402446" y="703908"/>
                  </a:cubicBezTo>
                  <a:lnTo>
                    <a:pt x="492249" y="793707"/>
                  </a:lnTo>
                  <a:cubicBezTo>
                    <a:pt x="515160" y="816622"/>
                    <a:pt x="515160" y="853907"/>
                    <a:pt x="492245" y="876825"/>
                  </a:cubicBezTo>
                  <a:close/>
                  <a:moveTo>
                    <a:pt x="622364" y="746706"/>
                  </a:moveTo>
                  <a:cubicBezTo>
                    <a:pt x="599447" y="769620"/>
                    <a:pt x="562154" y="769620"/>
                    <a:pt x="539247" y="746706"/>
                  </a:cubicBezTo>
                  <a:lnTo>
                    <a:pt x="449444" y="656903"/>
                  </a:lnTo>
                  <a:lnTo>
                    <a:pt x="404792" y="612251"/>
                  </a:lnTo>
                  <a:cubicBezTo>
                    <a:pt x="381878" y="589337"/>
                    <a:pt x="381878" y="552051"/>
                    <a:pt x="404792" y="529137"/>
                  </a:cubicBezTo>
                  <a:cubicBezTo>
                    <a:pt x="415893" y="518032"/>
                    <a:pt x="430654" y="511922"/>
                    <a:pt x="446347" y="511922"/>
                  </a:cubicBezTo>
                  <a:cubicBezTo>
                    <a:pt x="462048" y="511922"/>
                    <a:pt x="476804" y="518032"/>
                    <a:pt x="487902" y="529137"/>
                  </a:cubicBezTo>
                  <a:lnTo>
                    <a:pt x="622354" y="663589"/>
                  </a:lnTo>
                  <a:cubicBezTo>
                    <a:pt x="622354" y="663589"/>
                    <a:pt x="622354" y="663589"/>
                    <a:pt x="622357" y="663589"/>
                  </a:cubicBezTo>
                  <a:cubicBezTo>
                    <a:pt x="633462" y="674694"/>
                    <a:pt x="639573" y="689450"/>
                    <a:pt x="639573" y="705147"/>
                  </a:cubicBezTo>
                  <a:cubicBezTo>
                    <a:pt x="639573" y="720844"/>
                    <a:pt x="633462" y="735604"/>
                    <a:pt x="622364" y="746706"/>
                  </a:cubicBezTo>
                  <a:close/>
                  <a:moveTo>
                    <a:pt x="752476" y="616591"/>
                  </a:moveTo>
                  <a:cubicBezTo>
                    <a:pt x="729559" y="639502"/>
                    <a:pt x="692270" y="639505"/>
                    <a:pt x="669359" y="616591"/>
                  </a:cubicBezTo>
                  <a:lnTo>
                    <a:pt x="502377" y="449609"/>
                  </a:lnTo>
                  <a:cubicBezTo>
                    <a:pt x="491275" y="438507"/>
                    <a:pt x="485164" y="423754"/>
                    <a:pt x="485164" y="408053"/>
                  </a:cubicBezTo>
                  <a:cubicBezTo>
                    <a:pt x="485164" y="392356"/>
                    <a:pt x="491275" y="377596"/>
                    <a:pt x="502380" y="366498"/>
                  </a:cubicBezTo>
                  <a:cubicBezTo>
                    <a:pt x="513837" y="355041"/>
                    <a:pt x="528890" y="349312"/>
                    <a:pt x="543935" y="349312"/>
                  </a:cubicBezTo>
                  <a:cubicBezTo>
                    <a:pt x="558974" y="349312"/>
                    <a:pt x="574010" y="355034"/>
                    <a:pt x="585464" y="366471"/>
                  </a:cubicBezTo>
                  <a:lnTo>
                    <a:pt x="661570" y="442577"/>
                  </a:lnTo>
                  <a:lnTo>
                    <a:pt x="752469" y="533477"/>
                  </a:lnTo>
                  <a:lnTo>
                    <a:pt x="752473" y="533477"/>
                  </a:lnTo>
                  <a:cubicBezTo>
                    <a:pt x="763571" y="544578"/>
                    <a:pt x="769682" y="559332"/>
                    <a:pt x="769682" y="575032"/>
                  </a:cubicBezTo>
                  <a:cubicBezTo>
                    <a:pt x="769688" y="590732"/>
                    <a:pt x="763578" y="605492"/>
                    <a:pt x="752476" y="616591"/>
                  </a:cubicBezTo>
                  <a:close/>
                  <a:moveTo>
                    <a:pt x="882591" y="486475"/>
                  </a:moveTo>
                  <a:cubicBezTo>
                    <a:pt x="859677" y="509390"/>
                    <a:pt x="822392" y="509390"/>
                    <a:pt x="799477" y="486475"/>
                  </a:cubicBezTo>
                  <a:lnTo>
                    <a:pt x="632495" y="319493"/>
                  </a:lnTo>
                  <a:cubicBezTo>
                    <a:pt x="632479" y="319477"/>
                    <a:pt x="632459" y="319460"/>
                    <a:pt x="632439" y="319440"/>
                  </a:cubicBezTo>
                  <a:lnTo>
                    <a:pt x="599965" y="286966"/>
                  </a:lnTo>
                  <a:cubicBezTo>
                    <a:pt x="577051" y="264049"/>
                    <a:pt x="577051" y="226766"/>
                    <a:pt x="599965" y="203849"/>
                  </a:cubicBezTo>
                  <a:cubicBezTo>
                    <a:pt x="611422" y="192388"/>
                    <a:pt x="626474" y="186660"/>
                    <a:pt x="641524" y="186660"/>
                  </a:cubicBezTo>
                  <a:cubicBezTo>
                    <a:pt x="656573" y="186660"/>
                    <a:pt x="671625" y="192388"/>
                    <a:pt x="683079" y="203849"/>
                  </a:cubicBezTo>
                  <a:lnTo>
                    <a:pt x="882585" y="403355"/>
                  </a:lnTo>
                  <a:cubicBezTo>
                    <a:pt x="893690" y="414456"/>
                    <a:pt x="899800" y="429213"/>
                    <a:pt x="899800" y="444910"/>
                  </a:cubicBezTo>
                  <a:cubicBezTo>
                    <a:pt x="899804" y="460614"/>
                    <a:pt x="893696" y="475377"/>
                    <a:pt x="882591" y="486475"/>
                  </a:cubicBezTo>
                  <a:close/>
                  <a:moveTo>
                    <a:pt x="891330" y="318101"/>
                  </a:moveTo>
                  <a:lnTo>
                    <a:pt x="800046" y="226816"/>
                  </a:lnTo>
                  <a:cubicBezTo>
                    <a:pt x="810396" y="229026"/>
                    <a:pt x="821039" y="230199"/>
                    <a:pt x="831872" y="230196"/>
                  </a:cubicBezTo>
                  <a:cubicBezTo>
                    <a:pt x="832114" y="230196"/>
                    <a:pt x="832360" y="230196"/>
                    <a:pt x="832606" y="230196"/>
                  </a:cubicBezTo>
                  <a:lnTo>
                    <a:pt x="923811" y="229767"/>
                  </a:lnTo>
                  <a:cubicBezTo>
                    <a:pt x="942163" y="229681"/>
                    <a:pt x="956976" y="214731"/>
                    <a:pt x="956890" y="196376"/>
                  </a:cubicBezTo>
                  <a:cubicBezTo>
                    <a:pt x="956803" y="178074"/>
                    <a:pt x="941940" y="163297"/>
                    <a:pt x="923658" y="163297"/>
                  </a:cubicBezTo>
                  <a:cubicBezTo>
                    <a:pt x="923605" y="163297"/>
                    <a:pt x="923552" y="163297"/>
                    <a:pt x="923499" y="163297"/>
                  </a:cubicBezTo>
                  <a:lnTo>
                    <a:pt x="832294" y="163726"/>
                  </a:lnTo>
                  <a:cubicBezTo>
                    <a:pt x="832154" y="163726"/>
                    <a:pt x="832021" y="163726"/>
                    <a:pt x="831882" y="163726"/>
                  </a:cubicBezTo>
                  <a:cubicBezTo>
                    <a:pt x="809409" y="163726"/>
                    <a:pt x="788273" y="155003"/>
                    <a:pt x="772337" y="139143"/>
                  </a:cubicBezTo>
                  <a:cubicBezTo>
                    <a:pt x="756301" y="123181"/>
                    <a:pt x="747472" y="101934"/>
                    <a:pt x="747472" y="79306"/>
                  </a:cubicBezTo>
                  <a:lnTo>
                    <a:pt x="747472" y="68959"/>
                  </a:lnTo>
                  <a:lnTo>
                    <a:pt x="975212" y="68959"/>
                  </a:lnTo>
                  <a:cubicBezTo>
                    <a:pt x="1017993" y="68959"/>
                    <a:pt x="1059246" y="86919"/>
                    <a:pt x="1088394" y="118240"/>
                  </a:cubicBezTo>
                  <a:lnTo>
                    <a:pt x="1089746" y="119692"/>
                  </a:lnTo>
                  <a:lnTo>
                    <a:pt x="891330" y="31810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grpSp>
        <p:nvGrpSpPr>
          <p:cNvPr id="54" name="Gráfico 3">
            <a:extLst>
              <a:ext uri="{FF2B5EF4-FFF2-40B4-BE49-F238E27FC236}">
                <a16:creationId xmlns:a16="http://schemas.microsoft.com/office/drawing/2014/main" id="{16B60EAB-25ED-4F09-B034-14F2F9313C91}"/>
              </a:ext>
            </a:extLst>
          </p:cNvPr>
          <p:cNvGrpSpPr/>
          <p:nvPr userDrawn="1"/>
        </p:nvGrpSpPr>
        <p:grpSpPr>
          <a:xfrm>
            <a:off x="10352010" y="8515180"/>
            <a:ext cx="3713439" cy="3712956"/>
            <a:chOff x="3381512" y="1793379"/>
            <a:chExt cx="4790348" cy="4790348"/>
          </a:xfrm>
        </p:grpSpPr>
        <p:sp>
          <p:nvSpPr>
            <p:cNvPr id="55" name="Forma Livre: Forma 4">
              <a:extLst>
                <a:ext uri="{FF2B5EF4-FFF2-40B4-BE49-F238E27FC236}">
                  <a16:creationId xmlns:a16="http://schemas.microsoft.com/office/drawing/2014/main" id="{7F73643B-0CB6-4F6C-858D-F092CB999B45}"/>
                </a:ext>
              </a:extLst>
            </p:cNvPr>
            <p:cNvSpPr/>
            <p:nvPr/>
          </p:nvSpPr>
          <p:spPr>
            <a:xfrm>
              <a:off x="5859893" y="3385571"/>
              <a:ext cx="1317346" cy="2443077"/>
            </a:xfrm>
            <a:custGeom>
              <a:avLst/>
              <a:gdLst>
                <a:gd name="connsiteX0" fmla="*/ 1113182 w 1317345"/>
                <a:gd name="connsiteY0" fmla="*/ 2046077 h 2443077"/>
                <a:gd name="connsiteX1" fmla="*/ 662889 w 1317345"/>
                <a:gd name="connsiteY1" fmla="*/ 2302361 h 2443077"/>
                <a:gd name="connsiteX2" fmla="*/ 140741 w 1317345"/>
                <a:gd name="connsiteY2" fmla="*/ 1780213 h 2443077"/>
                <a:gd name="connsiteX3" fmla="*/ 464090 w 1317345"/>
                <a:gd name="connsiteY3" fmla="*/ 1297586 h 2443077"/>
                <a:gd name="connsiteX4" fmla="*/ 485647 w 1317345"/>
                <a:gd name="connsiteY4" fmla="*/ 1289203 h 2443077"/>
                <a:gd name="connsiteX5" fmla="*/ 664087 w 1317345"/>
                <a:gd name="connsiteY5" fmla="*/ 1258065 h 2443077"/>
                <a:gd name="connsiteX6" fmla="*/ 704805 w 1317345"/>
                <a:gd name="connsiteY6" fmla="*/ 1260460 h 2443077"/>
                <a:gd name="connsiteX7" fmla="*/ 706002 w 1317345"/>
                <a:gd name="connsiteY7" fmla="*/ 1260460 h 2443077"/>
                <a:gd name="connsiteX8" fmla="*/ 931149 w 1317345"/>
                <a:gd name="connsiteY8" fmla="*/ 1332316 h 2443077"/>
                <a:gd name="connsiteX9" fmla="*/ 1113182 w 1317345"/>
                <a:gd name="connsiteY9" fmla="*/ 2046077 h 2443077"/>
                <a:gd name="connsiteX10" fmla="*/ 260500 w 1317345"/>
                <a:gd name="connsiteY10" fmla="*/ 484424 h 2443077"/>
                <a:gd name="connsiteX11" fmla="*/ 386247 w 1317345"/>
                <a:gd name="connsiteY11" fmla="*/ 484424 h 2443077"/>
                <a:gd name="connsiteX12" fmla="*/ 386247 w 1317345"/>
                <a:gd name="connsiteY12" fmla="*/ 1187408 h 2443077"/>
                <a:gd name="connsiteX13" fmla="*/ 260500 w 1317345"/>
                <a:gd name="connsiteY13" fmla="*/ 1262856 h 2443077"/>
                <a:gd name="connsiteX14" fmla="*/ 260500 w 1317345"/>
                <a:gd name="connsiteY14" fmla="*/ 484424 h 2443077"/>
                <a:gd name="connsiteX15" fmla="*/ 775463 w 1317345"/>
                <a:gd name="connsiteY15" fmla="*/ 140716 h 2443077"/>
                <a:gd name="connsiteX16" fmla="*/ 901209 w 1317345"/>
                <a:gd name="connsiteY16" fmla="*/ 140716 h 2443077"/>
                <a:gd name="connsiteX17" fmla="*/ 901209 w 1317345"/>
                <a:gd name="connsiteY17" fmla="*/ 1169444 h 2443077"/>
                <a:gd name="connsiteX18" fmla="*/ 775463 w 1317345"/>
                <a:gd name="connsiteY18" fmla="*/ 1134714 h 2443077"/>
                <a:gd name="connsiteX19" fmla="*/ 775463 w 1317345"/>
                <a:gd name="connsiteY19" fmla="*/ 140716 h 2443077"/>
                <a:gd name="connsiteX20" fmla="*/ 1032944 w 1317345"/>
                <a:gd name="connsiteY20" fmla="*/ 1240101 h 2443077"/>
                <a:gd name="connsiteX21" fmla="*/ 1032944 w 1317345"/>
                <a:gd name="connsiteY21" fmla="*/ 70059 h 2443077"/>
                <a:gd name="connsiteX22" fmla="*/ 967077 w 1317345"/>
                <a:gd name="connsiteY22" fmla="*/ 8982 h 2443077"/>
                <a:gd name="connsiteX23" fmla="*/ 711990 w 1317345"/>
                <a:gd name="connsiteY23" fmla="*/ 8982 h 2443077"/>
                <a:gd name="connsiteX24" fmla="*/ 643728 w 1317345"/>
                <a:gd name="connsiteY24" fmla="*/ 70059 h 2443077"/>
                <a:gd name="connsiteX25" fmla="*/ 643728 w 1317345"/>
                <a:gd name="connsiteY25" fmla="*/ 1125133 h 2443077"/>
                <a:gd name="connsiteX26" fmla="*/ 517981 w 1317345"/>
                <a:gd name="connsiteY26" fmla="*/ 1141899 h 2443077"/>
                <a:gd name="connsiteX27" fmla="*/ 517981 w 1317345"/>
                <a:gd name="connsiteY27" fmla="*/ 414964 h 2443077"/>
                <a:gd name="connsiteX28" fmla="*/ 450917 w 1317345"/>
                <a:gd name="connsiteY28" fmla="*/ 352689 h 2443077"/>
                <a:gd name="connsiteX29" fmla="*/ 195831 w 1317345"/>
                <a:gd name="connsiteY29" fmla="*/ 352689 h 2443077"/>
                <a:gd name="connsiteX30" fmla="*/ 128766 w 1317345"/>
                <a:gd name="connsiteY30" fmla="*/ 414964 h 2443077"/>
                <a:gd name="connsiteX31" fmla="*/ 128766 w 1317345"/>
                <a:gd name="connsiteY31" fmla="*/ 1401776 h 2443077"/>
                <a:gd name="connsiteX32" fmla="*/ 9007 w 1317345"/>
                <a:gd name="connsiteY32" fmla="*/ 1781411 h 2443077"/>
                <a:gd name="connsiteX33" fmla="*/ 664087 w 1317345"/>
                <a:gd name="connsiteY33" fmla="*/ 2436491 h 2443077"/>
                <a:gd name="connsiteX34" fmla="*/ 1319167 w 1317345"/>
                <a:gd name="connsiteY34" fmla="*/ 1781411 h 2443077"/>
                <a:gd name="connsiteX35" fmla="*/ 1032944 w 1317345"/>
                <a:gd name="connsiteY35" fmla="*/ 1240101 h 244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17345" h="2443077">
                  <a:moveTo>
                    <a:pt x="1113182" y="2046077"/>
                  </a:moveTo>
                  <a:cubicBezTo>
                    <a:pt x="1018573" y="2205357"/>
                    <a:pt x="847318" y="2302361"/>
                    <a:pt x="662889" y="2302361"/>
                  </a:cubicBezTo>
                  <a:cubicBezTo>
                    <a:pt x="374271" y="2302361"/>
                    <a:pt x="140741" y="2067634"/>
                    <a:pt x="140741" y="1780213"/>
                  </a:cubicBezTo>
                  <a:cubicBezTo>
                    <a:pt x="140741" y="1568240"/>
                    <a:pt x="267686" y="1377824"/>
                    <a:pt x="464090" y="1297586"/>
                  </a:cubicBezTo>
                  <a:cubicBezTo>
                    <a:pt x="472473" y="1296388"/>
                    <a:pt x="479659" y="1292795"/>
                    <a:pt x="485647" y="1289203"/>
                  </a:cubicBezTo>
                  <a:cubicBezTo>
                    <a:pt x="541933" y="1267646"/>
                    <a:pt x="603010" y="1258065"/>
                    <a:pt x="664087" y="1258065"/>
                  </a:cubicBezTo>
                  <a:cubicBezTo>
                    <a:pt x="678458" y="1258065"/>
                    <a:pt x="691632" y="1259263"/>
                    <a:pt x="704805" y="1260460"/>
                  </a:cubicBezTo>
                  <a:lnTo>
                    <a:pt x="706002" y="1260460"/>
                  </a:lnTo>
                  <a:cubicBezTo>
                    <a:pt x="785043" y="1266448"/>
                    <a:pt x="862886" y="1290400"/>
                    <a:pt x="931149" y="1332316"/>
                  </a:cubicBezTo>
                  <a:cubicBezTo>
                    <a:pt x="1179049" y="1477224"/>
                    <a:pt x="1260486" y="1798177"/>
                    <a:pt x="1113182" y="2046077"/>
                  </a:cubicBezTo>
                  <a:moveTo>
                    <a:pt x="260500" y="484424"/>
                  </a:moveTo>
                  <a:lnTo>
                    <a:pt x="386247" y="484424"/>
                  </a:lnTo>
                  <a:lnTo>
                    <a:pt x="386247" y="1187408"/>
                  </a:lnTo>
                  <a:cubicBezTo>
                    <a:pt x="341936" y="1207767"/>
                    <a:pt x="300021" y="1232916"/>
                    <a:pt x="260500" y="1262856"/>
                  </a:cubicBezTo>
                  <a:lnTo>
                    <a:pt x="260500" y="484424"/>
                  </a:lnTo>
                  <a:close/>
                  <a:moveTo>
                    <a:pt x="775463" y="140716"/>
                  </a:moveTo>
                  <a:lnTo>
                    <a:pt x="901209" y="140716"/>
                  </a:lnTo>
                  <a:lnTo>
                    <a:pt x="901209" y="1169444"/>
                  </a:lnTo>
                  <a:cubicBezTo>
                    <a:pt x="860491" y="1153875"/>
                    <a:pt x="818576" y="1141899"/>
                    <a:pt x="775463" y="1134714"/>
                  </a:cubicBezTo>
                  <a:lnTo>
                    <a:pt x="775463" y="140716"/>
                  </a:lnTo>
                  <a:close/>
                  <a:moveTo>
                    <a:pt x="1032944" y="1240101"/>
                  </a:moveTo>
                  <a:lnTo>
                    <a:pt x="1032944" y="70059"/>
                  </a:lnTo>
                  <a:cubicBezTo>
                    <a:pt x="1032944" y="34131"/>
                    <a:pt x="1003004" y="8982"/>
                    <a:pt x="967077" y="8982"/>
                  </a:cubicBezTo>
                  <a:lnTo>
                    <a:pt x="711990" y="8982"/>
                  </a:lnTo>
                  <a:cubicBezTo>
                    <a:pt x="676063" y="8982"/>
                    <a:pt x="643728" y="34131"/>
                    <a:pt x="643728" y="70059"/>
                  </a:cubicBezTo>
                  <a:lnTo>
                    <a:pt x="643728" y="1125133"/>
                  </a:lnTo>
                  <a:cubicBezTo>
                    <a:pt x="601813" y="1126331"/>
                    <a:pt x="558699" y="1131121"/>
                    <a:pt x="517981" y="1141899"/>
                  </a:cubicBezTo>
                  <a:lnTo>
                    <a:pt x="517981" y="414964"/>
                  </a:lnTo>
                  <a:cubicBezTo>
                    <a:pt x="517981" y="379036"/>
                    <a:pt x="486844" y="352689"/>
                    <a:pt x="450917" y="352689"/>
                  </a:cubicBezTo>
                  <a:lnTo>
                    <a:pt x="195831" y="352689"/>
                  </a:lnTo>
                  <a:cubicBezTo>
                    <a:pt x="159903" y="352689"/>
                    <a:pt x="128766" y="379036"/>
                    <a:pt x="128766" y="414964"/>
                  </a:cubicBezTo>
                  <a:lnTo>
                    <a:pt x="128766" y="1401776"/>
                  </a:lnTo>
                  <a:cubicBezTo>
                    <a:pt x="49725" y="1511954"/>
                    <a:pt x="7809" y="1644886"/>
                    <a:pt x="9007" y="1781411"/>
                  </a:cubicBezTo>
                  <a:cubicBezTo>
                    <a:pt x="9007" y="2143082"/>
                    <a:pt x="302416" y="2436491"/>
                    <a:pt x="664087" y="2436491"/>
                  </a:cubicBezTo>
                  <a:cubicBezTo>
                    <a:pt x="1025758" y="2436491"/>
                    <a:pt x="1319167" y="2143082"/>
                    <a:pt x="1319167" y="1781411"/>
                  </a:cubicBezTo>
                  <a:cubicBezTo>
                    <a:pt x="1317970" y="1564648"/>
                    <a:pt x="1211384" y="1362255"/>
                    <a:pt x="1032944" y="124010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6" name="Forma Livre: Forma 5">
              <a:extLst>
                <a:ext uri="{FF2B5EF4-FFF2-40B4-BE49-F238E27FC236}">
                  <a16:creationId xmlns:a16="http://schemas.microsoft.com/office/drawing/2014/main" id="{7247998F-5188-4185-8C9F-B302B9AF2188}"/>
                </a:ext>
              </a:extLst>
            </p:cNvPr>
            <p:cNvSpPr/>
            <p:nvPr/>
          </p:nvSpPr>
          <p:spPr>
            <a:xfrm>
              <a:off x="6300596" y="4696929"/>
              <a:ext cx="443107" cy="934118"/>
            </a:xfrm>
            <a:custGeom>
              <a:avLst/>
              <a:gdLst>
                <a:gd name="connsiteX0" fmla="*/ 223385 w 443107"/>
                <a:gd name="connsiteY0" fmla="*/ 414964 h 934117"/>
                <a:gd name="connsiteX1" fmla="*/ 140751 w 443107"/>
                <a:gd name="connsiteY1" fmla="*/ 332331 h 934117"/>
                <a:gd name="connsiteX2" fmla="*/ 223385 w 443107"/>
                <a:gd name="connsiteY2" fmla="*/ 248499 h 934117"/>
                <a:gd name="connsiteX3" fmla="*/ 306018 w 443107"/>
                <a:gd name="connsiteY3" fmla="*/ 331133 h 934117"/>
                <a:gd name="connsiteX4" fmla="*/ 371885 w 443107"/>
                <a:gd name="connsiteY4" fmla="*/ 397000 h 934117"/>
                <a:gd name="connsiteX5" fmla="*/ 438950 w 443107"/>
                <a:gd name="connsiteY5" fmla="*/ 331133 h 934117"/>
                <a:gd name="connsiteX6" fmla="*/ 302425 w 443107"/>
                <a:gd name="connsiteY6" fmla="*/ 129938 h 934117"/>
                <a:gd name="connsiteX7" fmla="*/ 302425 w 443107"/>
                <a:gd name="connsiteY7" fmla="*/ 74849 h 934117"/>
                <a:gd name="connsiteX8" fmla="*/ 236558 w 443107"/>
                <a:gd name="connsiteY8" fmla="*/ 8982 h 934117"/>
                <a:gd name="connsiteX9" fmla="*/ 170691 w 443107"/>
                <a:gd name="connsiteY9" fmla="*/ 74849 h 934117"/>
                <a:gd name="connsiteX10" fmla="*/ 170691 w 443107"/>
                <a:gd name="connsiteY10" fmla="*/ 122753 h 934117"/>
                <a:gd name="connsiteX11" fmla="*/ 16202 w 443107"/>
                <a:gd name="connsiteY11" fmla="*/ 385024 h 934117"/>
                <a:gd name="connsiteX12" fmla="*/ 223385 w 443107"/>
                <a:gd name="connsiteY12" fmla="*/ 546699 h 934117"/>
                <a:gd name="connsiteX13" fmla="*/ 306018 w 443107"/>
                <a:gd name="connsiteY13" fmla="*/ 629332 h 934117"/>
                <a:gd name="connsiteX14" fmla="*/ 222187 w 443107"/>
                <a:gd name="connsiteY14" fmla="*/ 711965 h 934117"/>
                <a:gd name="connsiteX15" fmla="*/ 139554 w 443107"/>
                <a:gd name="connsiteY15" fmla="*/ 629332 h 934117"/>
                <a:gd name="connsiteX16" fmla="*/ 73686 w 443107"/>
                <a:gd name="connsiteY16" fmla="*/ 563465 h 934117"/>
                <a:gd name="connsiteX17" fmla="*/ 9017 w 443107"/>
                <a:gd name="connsiteY17" fmla="*/ 629332 h 934117"/>
                <a:gd name="connsiteX18" fmla="*/ 9017 w 443107"/>
                <a:gd name="connsiteY18" fmla="*/ 630530 h 934117"/>
                <a:gd name="connsiteX19" fmla="*/ 170691 w 443107"/>
                <a:gd name="connsiteY19" fmla="*/ 838910 h 934117"/>
                <a:gd name="connsiteX20" fmla="*/ 170691 w 443107"/>
                <a:gd name="connsiteY20" fmla="*/ 868849 h 934117"/>
                <a:gd name="connsiteX21" fmla="*/ 236558 w 443107"/>
                <a:gd name="connsiteY21" fmla="*/ 934717 h 934117"/>
                <a:gd name="connsiteX22" fmla="*/ 302425 w 443107"/>
                <a:gd name="connsiteY22" fmla="*/ 868849 h 934117"/>
                <a:gd name="connsiteX23" fmla="*/ 302425 w 443107"/>
                <a:gd name="connsiteY23" fmla="*/ 832922 h 934117"/>
                <a:gd name="connsiteX24" fmla="*/ 424579 w 443107"/>
                <a:gd name="connsiteY24" fmla="*/ 553884 h 934117"/>
                <a:gd name="connsiteX25" fmla="*/ 223385 w 443107"/>
                <a:gd name="connsiteY25" fmla="*/ 414964 h 9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3107" h="934117">
                  <a:moveTo>
                    <a:pt x="223385" y="414964"/>
                  </a:moveTo>
                  <a:cubicBezTo>
                    <a:pt x="176679" y="414964"/>
                    <a:pt x="140751" y="377839"/>
                    <a:pt x="140751" y="332331"/>
                  </a:cubicBezTo>
                  <a:cubicBezTo>
                    <a:pt x="140751" y="286822"/>
                    <a:pt x="176679" y="249697"/>
                    <a:pt x="223385" y="248499"/>
                  </a:cubicBezTo>
                  <a:cubicBezTo>
                    <a:pt x="270090" y="248499"/>
                    <a:pt x="306018" y="285624"/>
                    <a:pt x="306018" y="331133"/>
                  </a:cubicBezTo>
                  <a:cubicBezTo>
                    <a:pt x="306018" y="367061"/>
                    <a:pt x="335958" y="397000"/>
                    <a:pt x="371885" y="397000"/>
                  </a:cubicBezTo>
                  <a:cubicBezTo>
                    <a:pt x="409011" y="397000"/>
                    <a:pt x="438950" y="368258"/>
                    <a:pt x="438950" y="331133"/>
                  </a:cubicBezTo>
                  <a:cubicBezTo>
                    <a:pt x="438950" y="242512"/>
                    <a:pt x="385059" y="162273"/>
                    <a:pt x="302425" y="129938"/>
                  </a:cubicBezTo>
                  <a:lnTo>
                    <a:pt x="302425" y="74849"/>
                  </a:lnTo>
                  <a:cubicBezTo>
                    <a:pt x="302425" y="38922"/>
                    <a:pt x="272486" y="8982"/>
                    <a:pt x="236558" y="8982"/>
                  </a:cubicBezTo>
                  <a:cubicBezTo>
                    <a:pt x="200631" y="8982"/>
                    <a:pt x="170691" y="38922"/>
                    <a:pt x="170691" y="74849"/>
                  </a:cubicBezTo>
                  <a:lnTo>
                    <a:pt x="170691" y="122753"/>
                  </a:lnTo>
                  <a:cubicBezTo>
                    <a:pt x="55722" y="152692"/>
                    <a:pt x="-13737" y="270056"/>
                    <a:pt x="16202" y="385024"/>
                  </a:cubicBezTo>
                  <a:cubicBezTo>
                    <a:pt x="40154" y="479634"/>
                    <a:pt x="125183" y="546699"/>
                    <a:pt x="223385" y="546699"/>
                  </a:cubicBezTo>
                  <a:cubicBezTo>
                    <a:pt x="268893" y="546699"/>
                    <a:pt x="306018" y="583824"/>
                    <a:pt x="306018" y="629332"/>
                  </a:cubicBezTo>
                  <a:cubicBezTo>
                    <a:pt x="306018" y="674840"/>
                    <a:pt x="268893" y="711965"/>
                    <a:pt x="222187" y="711965"/>
                  </a:cubicBezTo>
                  <a:cubicBezTo>
                    <a:pt x="176679" y="711965"/>
                    <a:pt x="139554" y="674840"/>
                    <a:pt x="139554" y="629332"/>
                  </a:cubicBezTo>
                  <a:cubicBezTo>
                    <a:pt x="139554" y="593404"/>
                    <a:pt x="109614" y="563465"/>
                    <a:pt x="73686" y="563465"/>
                  </a:cubicBezTo>
                  <a:cubicBezTo>
                    <a:pt x="37759" y="563465"/>
                    <a:pt x="7819" y="592207"/>
                    <a:pt x="9017" y="629332"/>
                  </a:cubicBezTo>
                  <a:lnTo>
                    <a:pt x="9017" y="630530"/>
                  </a:lnTo>
                  <a:cubicBezTo>
                    <a:pt x="10214" y="728732"/>
                    <a:pt x="76082" y="813760"/>
                    <a:pt x="170691" y="838910"/>
                  </a:cubicBezTo>
                  <a:lnTo>
                    <a:pt x="170691" y="868849"/>
                  </a:lnTo>
                  <a:cubicBezTo>
                    <a:pt x="170691" y="904777"/>
                    <a:pt x="200631" y="934717"/>
                    <a:pt x="236558" y="934717"/>
                  </a:cubicBezTo>
                  <a:cubicBezTo>
                    <a:pt x="272486" y="934717"/>
                    <a:pt x="302425" y="904777"/>
                    <a:pt x="302425" y="868849"/>
                  </a:cubicBezTo>
                  <a:lnTo>
                    <a:pt x="302425" y="832922"/>
                  </a:lnTo>
                  <a:cubicBezTo>
                    <a:pt x="413801" y="789809"/>
                    <a:pt x="467692" y="664062"/>
                    <a:pt x="424579" y="553884"/>
                  </a:cubicBezTo>
                  <a:cubicBezTo>
                    <a:pt x="392244" y="470053"/>
                    <a:pt x="312006" y="414964"/>
                    <a:pt x="223385" y="41496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7" name="Forma Livre: Forma 6">
              <a:extLst>
                <a:ext uri="{FF2B5EF4-FFF2-40B4-BE49-F238E27FC236}">
                  <a16:creationId xmlns:a16="http://schemas.microsoft.com/office/drawing/2014/main" id="{999BA660-3AA0-4C60-88A1-009E7BE35AF0}"/>
                </a:ext>
              </a:extLst>
            </p:cNvPr>
            <p:cNvSpPr/>
            <p:nvPr/>
          </p:nvSpPr>
          <p:spPr>
            <a:xfrm>
              <a:off x="4942567" y="4257414"/>
              <a:ext cx="407180" cy="1185611"/>
            </a:xfrm>
            <a:custGeom>
              <a:avLst/>
              <a:gdLst>
                <a:gd name="connsiteX0" fmla="*/ 266463 w 407179"/>
                <a:gd name="connsiteY0" fmla="*/ 1052080 h 1185611"/>
                <a:gd name="connsiteX1" fmla="*/ 140716 w 407179"/>
                <a:gd name="connsiteY1" fmla="*/ 1052080 h 1185611"/>
                <a:gd name="connsiteX2" fmla="*/ 140716 w 407179"/>
                <a:gd name="connsiteY2" fmla="*/ 140716 h 1185611"/>
                <a:gd name="connsiteX3" fmla="*/ 266463 w 407179"/>
                <a:gd name="connsiteY3" fmla="*/ 140716 h 1185611"/>
                <a:gd name="connsiteX4" fmla="*/ 266463 w 407179"/>
                <a:gd name="connsiteY4" fmla="*/ 1052080 h 1185611"/>
                <a:gd name="connsiteX5" fmla="*/ 332330 w 407179"/>
                <a:gd name="connsiteY5" fmla="*/ 8982 h 1185611"/>
                <a:gd name="connsiteX6" fmla="*/ 74849 w 407179"/>
                <a:gd name="connsiteY6" fmla="*/ 8982 h 1185611"/>
                <a:gd name="connsiteX7" fmla="*/ 8982 w 407179"/>
                <a:gd name="connsiteY7" fmla="*/ 74849 h 1185611"/>
                <a:gd name="connsiteX8" fmla="*/ 8982 w 407179"/>
                <a:gd name="connsiteY8" fmla="*/ 1111960 h 1185611"/>
                <a:gd name="connsiteX9" fmla="*/ 74849 w 407179"/>
                <a:gd name="connsiteY9" fmla="*/ 1177827 h 1185611"/>
                <a:gd name="connsiteX10" fmla="*/ 332330 w 407179"/>
                <a:gd name="connsiteY10" fmla="*/ 1177827 h 1185611"/>
                <a:gd name="connsiteX11" fmla="*/ 398198 w 407179"/>
                <a:gd name="connsiteY11" fmla="*/ 1111960 h 1185611"/>
                <a:gd name="connsiteX12" fmla="*/ 398198 w 407179"/>
                <a:gd name="connsiteY12" fmla="*/ 74849 h 1185611"/>
                <a:gd name="connsiteX13" fmla="*/ 332330 w 407179"/>
                <a:gd name="connsiteY13" fmla="*/ 8982 h 11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185611">
                  <a:moveTo>
                    <a:pt x="266463" y="1052080"/>
                  </a:moveTo>
                  <a:lnTo>
                    <a:pt x="140716" y="1052080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1052080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111960"/>
                  </a:lnTo>
                  <a:cubicBezTo>
                    <a:pt x="8982" y="1147887"/>
                    <a:pt x="38922" y="1177827"/>
                    <a:pt x="74849" y="1177827"/>
                  </a:cubicBezTo>
                  <a:lnTo>
                    <a:pt x="332330" y="1177827"/>
                  </a:lnTo>
                  <a:cubicBezTo>
                    <a:pt x="368258" y="1177827"/>
                    <a:pt x="398198" y="1147887"/>
                    <a:pt x="398198" y="1111960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8" name="Forma Livre: Forma 7">
              <a:extLst>
                <a:ext uri="{FF2B5EF4-FFF2-40B4-BE49-F238E27FC236}">
                  <a16:creationId xmlns:a16="http://schemas.microsoft.com/office/drawing/2014/main" id="{1BA99B0D-0287-4EFB-84DF-7973C0EACE90}"/>
                </a:ext>
              </a:extLst>
            </p:cNvPr>
            <p:cNvSpPr/>
            <p:nvPr/>
          </p:nvSpPr>
          <p:spPr>
            <a:xfrm>
              <a:off x="5464715" y="4105321"/>
              <a:ext cx="407180" cy="1341297"/>
            </a:xfrm>
            <a:custGeom>
              <a:avLst/>
              <a:gdLst>
                <a:gd name="connsiteX0" fmla="*/ 265266 w 407179"/>
                <a:gd name="connsiteY0" fmla="*/ 1204174 h 1341297"/>
                <a:gd name="connsiteX1" fmla="*/ 139519 w 407179"/>
                <a:gd name="connsiteY1" fmla="*/ 1204174 h 1341297"/>
                <a:gd name="connsiteX2" fmla="*/ 139519 w 407179"/>
                <a:gd name="connsiteY2" fmla="*/ 140716 h 1341297"/>
                <a:gd name="connsiteX3" fmla="*/ 265266 w 407179"/>
                <a:gd name="connsiteY3" fmla="*/ 140716 h 1341297"/>
                <a:gd name="connsiteX4" fmla="*/ 265266 w 407179"/>
                <a:gd name="connsiteY4" fmla="*/ 1204174 h 1341297"/>
                <a:gd name="connsiteX5" fmla="*/ 332330 w 407179"/>
                <a:gd name="connsiteY5" fmla="*/ 8982 h 1341297"/>
                <a:gd name="connsiteX6" fmla="*/ 74849 w 407179"/>
                <a:gd name="connsiteY6" fmla="*/ 8982 h 1341297"/>
                <a:gd name="connsiteX7" fmla="*/ 8982 w 407179"/>
                <a:gd name="connsiteY7" fmla="*/ 74849 h 1341297"/>
                <a:gd name="connsiteX8" fmla="*/ 8982 w 407179"/>
                <a:gd name="connsiteY8" fmla="*/ 1270041 h 1341297"/>
                <a:gd name="connsiteX9" fmla="*/ 74849 w 407179"/>
                <a:gd name="connsiteY9" fmla="*/ 1335908 h 1341297"/>
                <a:gd name="connsiteX10" fmla="*/ 332330 w 407179"/>
                <a:gd name="connsiteY10" fmla="*/ 1335908 h 1341297"/>
                <a:gd name="connsiteX11" fmla="*/ 398198 w 407179"/>
                <a:gd name="connsiteY11" fmla="*/ 1270041 h 1341297"/>
                <a:gd name="connsiteX12" fmla="*/ 398198 w 407179"/>
                <a:gd name="connsiteY12" fmla="*/ 74849 h 1341297"/>
                <a:gd name="connsiteX13" fmla="*/ 332330 w 407179"/>
                <a:gd name="connsiteY13" fmla="*/ 8982 h 13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341297">
                  <a:moveTo>
                    <a:pt x="265266" y="1204174"/>
                  </a:moveTo>
                  <a:lnTo>
                    <a:pt x="139519" y="1204174"/>
                  </a:lnTo>
                  <a:lnTo>
                    <a:pt x="139519" y="140716"/>
                  </a:lnTo>
                  <a:lnTo>
                    <a:pt x="265266" y="140716"/>
                  </a:lnTo>
                  <a:lnTo>
                    <a:pt x="265266" y="120417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270041"/>
                  </a:lnTo>
                  <a:cubicBezTo>
                    <a:pt x="8982" y="1305969"/>
                    <a:pt x="38922" y="1335908"/>
                    <a:pt x="74849" y="1335908"/>
                  </a:cubicBezTo>
                  <a:lnTo>
                    <a:pt x="332330" y="1335908"/>
                  </a:lnTo>
                  <a:cubicBezTo>
                    <a:pt x="368258" y="1335908"/>
                    <a:pt x="398198" y="1305969"/>
                    <a:pt x="398198" y="1270041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59" name="Forma Livre: Forma 9">
              <a:extLst>
                <a:ext uri="{FF2B5EF4-FFF2-40B4-BE49-F238E27FC236}">
                  <a16:creationId xmlns:a16="http://schemas.microsoft.com/office/drawing/2014/main" id="{25D495D9-A9AD-419F-B3A8-D1BB13DDECC7}"/>
                </a:ext>
              </a:extLst>
            </p:cNvPr>
            <p:cNvSpPr/>
            <p:nvPr/>
          </p:nvSpPr>
          <p:spPr>
            <a:xfrm>
              <a:off x="4420419" y="4825070"/>
              <a:ext cx="407180" cy="610769"/>
            </a:xfrm>
            <a:custGeom>
              <a:avLst/>
              <a:gdLst>
                <a:gd name="connsiteX0" fmla="*/ 266463 w 407179"/>
                <a:gd name="connsiteY0" fmla="*/ 484424 h 610769"/>
                <a:gd name="connsiteX1" fmla="*/ 140716 w 407179"/>
                <a:gd name="connsiteY1" fmla="*/ 484424 h 610769"/>
                <a:gd name="connsiteX2" fmla="*/ 140716 w 407179"/>
                <a:gd name="connsiteY2" fmla="*/ 140716 h 610769"/>
                <a:gd name="connsiteX3" fmla="*/ 266463 w 407179"/>
                <a:gd name="connsiteY3" fmla="*/ 140716 h 610769"/>
                <a:gd name="connsiteX4" fmla="*/ 266463 w 407179"/>
                <a:gd name="connsiteY4" fmla="*/ 484424 h 610769"/>
                <a:gd name="connsiteX5" fmla="*/ 332330 w 407179"/>
                <a:gd name="connsiteY5" fmla="*/ 8982 h 610769"/>
                <a:gd name="connsiteX6" fmla="*/ 74849 w 407179"/>
                <a:gd name="connsiteY6" fmla="*/ 8982 h 610769"/>
                <a:gd name="connsiteX7" fmla="*/ 8982 w 407179"/>
                <a:gd name="connsiteY7" fmla="*/ 74849 h 610769"/>
                <a:gd name="connsiteX8" fmla="*/ 8982 w 407179"/>
                <a:gd name="connsiteY8" fmla="*/ 544303 h 610769"/>
                <a:gd name="connsiteX9" fmla="*/ 74849 w 407179"/>
                <a:gd name="connsiteY9" fmla="*/ 610171 h 610769"/>
                <a:gd name="connsiteX10" fmla="*/ 332330 w 407179"/>
                <a:gd name="connsiteY10" fmla="*/ 610171 h 610769"/>
                <a:gd name="connsiteX11" fmla="*/ 398198 w 407179"/>
                <a:gd name="connsiteY11" fmla="*/ 544303 h 610769"/>
                <a:gd name="connsiteX12" fmla="*/ 398198 w 407179"/>
                <a:gd name="connsiteY12" fmla="*/ 74849 h 610769"/>
                <a:gd name="connsiteX13" fmla="*/ 332330 w 407179"/>
                <a:gd name="connsiteY13" fmla="*/ 8982 h 61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610769">
                  <a:moveTo>
                    <a:pt x="266463" y="484424"/>
                  </a:moveTo>
                  <a:lnTo>
                    <a:pt x="140716" y="484424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48442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544303"/>
                  </a:lnTo>
                  <a:cubicBezTo>
                    <a:pt x="8982" y="580231"/>
                    <a:pt x="38922" y="610171"/>
                    <a:pt x="74849" y="610171"/>
                  </a:cubicBezTo>
                  <a:lnTo>
                    <a:pt x="332330" y="610171"/>
                  </a:lnTo>
                  <a:cubicBezTo>
                    <a:pt x="368258" y="610171"/>
                    <a:pt x="398198" y="580231"/>
                    <a:pt x="398198" y="544303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  <p:sp>
          <p:nvSpPr>
            <p:cNvPr id="60" name="Forma Livre: Forma 10">
              <a:extLst>
                <a:ext uri="{FF2B5EF4-FFF2-40B4-BE49-F238E27FC236}">
                  <a16:creationId xmlns:a16="http://schemas.microsoft.com/office/drawing/2014/main" id="{C10B66F0-CD6E-44BB-A122-F7DF9E0FA687}"/>
                </a:ext>
              </a:extLst>
            </p:cNvPr>
            <p:cNvSpPr/>
            <p:nvPr/>
          </p:nvSpPr>
          <p:spPr>
            <a:xfrm>
              <a:off x="4366827" y="2547260"/>
              <a:ext cx="2586788" cy="1987994"/>
            </a:xfrm>
            <a:custGeom>
              <a:avLst/>
              <a:gdLst>
                <a:gd name="connsiteX0" fmla="*/ 2516430 w 2586787"/>
                <a:gd name="connsiteY0" fmla="*/ 8982 h 1987994"/>
                <a:gd name="connsiteX1" fmla="*/ 2064939 w 2586787"/>
                <a:gd name="connsiteY1" fmla="*/ 10179 h 1987994"/>
                <a:gd name="connsiteX2" fmla="*/ 1997875 w 2586787"/>
                <a:gd name="connsiteY2" fmla="*/ 76047 h 1987994"/>
                <a:gd name="connsiteX3" fmla="*/ 2063742 w 2586787"/>
                <a:gd name="connsiteY3" fmla="*/ 143112 h 1987994"/>
                <a:gd name="connsiteX4" fmla="*/ 2064939 w 2586787"/>
                <a:gd name="connsiteY4" fmla="*/ 143112 h 1987994"/>
                <a:gd name="connsiteX5" fmla="*/ 2357151 w 2586787"/>
                <a:gd name="connsiteY5" fmla="*/ 141914 h 1987994"/>
                <a:gd name="connsiteX6" fmla="*/ 1640994 w 2586787"/>
                <a:gd name="connsiteY6" fmla="*/ 855676 h 1987994"/>
                <a:gd name="connsiteX7" fmla="*/ 1390698 w 2586787"/>
                <a:gd name="connsiteY7" fmla="*/ 607775 h 1987994"/>
                <a:gd name="connsiteX8" fmla="*/ 1343992 w 2586787"/>
                <a:gd name="connsiteY8" fmla="*/ 591009 h 1987994"/>
                <a:gd name="connsiteX9" fmla="*/ 1297286 w 2586787"/>
                <a:gd name="connsiteY9" fmla="*/ 607775 h 1987994"/>
                <a:gd name="connsiteX10" fmla="*/ 27844 w 2586787"/>
                <a:gd name="connsiteY10" fmla="*/ 1874823 h 1987994"/>
                <a:gd name="connsiteX11" fmla="*/ 27844 w 2586787"/>
                <a:gd name="connsiteY11" fmla="*/ 1967037 h 1987994"/>
                <a:gd name="connsiteX12" fmla="*/ 74550 w 2586787"/>
                <a:gd name="connsiteY12" fmla="*/ 1986198 h 1987994"/>
                <a:gd name="connsiteX13" fmla="*/ 121256 w 2586787"/>
                <a:gd name="connsiteY13" fmla="*/ 1967037 h 1987994"/>
                <a:gd name="connsiteX14" fmla="*/ 1342794 w 2586787"/>
                <a:gd name="connsiteY14" fmla="*/ 745498 h 1987994"/>
                <a:gd name="connsiteX15" fmla="*/ 1593090 w 2586787"/>
                <a:gd name="connsiteY15" fmla="*/ 998189 h 1987994"/>
                <a:gd name="connsiteX16" fmla="*/ 1639796 w 2586787"/>
                <a:gd name="connsiteY16" fmla="*/ 1019745 h 1987994"/>
                <a:gd name="connsiteX17" fmla="*/ 1686502 w 2586787"/>
                <a:gd name="connsiteY17" fmla="*/ 998189 h 1987994"/>
                <a:gd name="connsiteX18" fmla="*/ 2449365 w 2586787"/>
                <a:gd name="connsiteY18" fmla="*/ 235326 h 1987994"/>
                <a:gd name="connsiteX19" fmla="*/ 2448168 w 2586787"/>
                <a:gd name="connsiteY19" fmla="*/ 528735 h 1987994"/>
                <a:gd name="connsiteX20" fmla="*/ 2514035 w 2586787"/>
                <a:gd name="connsiteY20" fmla="*/ 596997 h 1987994"/>
                <a:gd name="connsiteX21" fmla="*/ 2579902 w 2586787"/>
                <a:gd name="connsiteY21" fmla="*/ 528735 h 1987994"/>
                <a:gd name="connsiteX22" fmla="*/ 2581099 w 2586787"/>
                <a:gd name="connsiteY22" fmla="*/ 76047 h 1987994"/>
                <a:gd name="connsiteX23" fmla="*/ 2516430 w 2586787"/>
                <a:gd name="connsiteY23" fmla="*/ 8982 h 198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86787" h="1987994">
                  <a:moveTo>
                    <a:pt x="2516430" y="8982"/>
                  </a:moveTo>
                  <a:lnTo>
                    <a:pt x="2064939" y="10179"/>
                  </a:lnTo>
                  <a:cubicBezTo>
                    <a:pt x="2029012" y="8982"/>
                    <a:pt x="1999072" y="38922"/>
                    <a:pt x="1997875" y="76047"/>
                  </a:cubicBezTo>
                  <a:cubicBezTo>
                    <a:pt x="1996677" y="111974"/>
                    <a:pt x="2026617" y="141914"/>
                    <a:pt x="2063742" y="143112"/>
                  </a:cubicBezTo>
                  <a:lnTo>
                    <a:pt x="2064939" y="143112"/>
                  </a:lnTo>
                  <a:lnTo>
                    <a:pt x="2357151" y="141914"/>
                  </a:lnTo>
                  <a:lnTo>
                    <a:pt x="1640994" y="855676"/>
                  </a:lnTo>
                  <a:lnTo>
                    <a:pt x="1390698" y="607775"/>
                  </a:lnTo>
                  <a:cubicBezTo>
                    <a:pt x="1378722" y="595800"/>
                    <a:pt x="1360758" y="589812"/>
                    <a:pt x="1343992" y="591009"/>
                  </a:cubicBezTo>
                  <a:cubicBezTo>
                    <a:pt x="1327226" y="589812"/>
                    <a:pt x="1309262" y="595800"/>
                    <a:pt x="1297286" y="607775"/>
                  </a:cubicBezTo>
                  <a:lnTo>
                    <a:pt x="27844" y="1874823"/>
                  </a:lnTo>
                  <a:cubicBezTo>
                    <a:pt x="2695" y="1901169"/>
                    <a:pt x="2695" y="1941887"/>
                    <a:pt x="27844" y="1967037"/>
                  </a:cubicBezTo>
                  <a:cubicBezTo>
                    <a:pt x="39820" y="1979013"/>
                    <a:pt x="56586" y="1986198"/>
                    <a:pt x="74550" y="1986198"/>
                  </a:cubicBezTo>
                  <a:cubicBezTo>
                    <a:pt x="92514" y="1986198"/>
                    <a:pt x="109280" y="1979013"/>
                    <a:pt x="121256" y="1967037"/>
                  </a:cubicBezTo>
                  <a:lnTo>
                    <a:pt x="1342794" y="745498"/>
                  </a:lnTo>
                  <a:lnTo>
                    <a:pt x="1593090" y="998189"/>
                  </a:lnTo>
                  <a:cubicBezTo>
                    <a:pt x="1605066" y="1011362"/>
                    <a:pt x="1621832" y="1018548"/>
                    <a:pt x="1639796" y="1019745"/>
                  </a:cubicBezTo>
                  <a:cubicBezTo>
                    <a:pt x="1657760" y="1018548"/>
                    <a:pt x="1674526" y="1011362"/>
                    <a:pt x="1686502" y="998189"/>
                  </a:cubicBezTo>
                  <a:lnTo>
                    <a:pt x="2449365" y="235326"/>
                  </a:lnTo>
                  <a:lnTo>
                    <a:pt x="2448168" y="528735"/>
                  </a:lnTo>
                  <a:cubicBezTo>
                    <a:pt x="2448168" y="565860"/>
                    <a:pt x="2476910" y="595800"/>
                    <a:pt x="2514035" y="596997"/>
                  </a:cubicBezTo>
                  <a:cubicBezTo>
                    <a:pt x="2551160" y="595800"/>
                    <a:pt x="2579902" y="565860"/>
                    <a:pt x="2579902" y="528735"/>
                  </a:cubicBezTo>
                  <a:lnTo>
                    <a:pt x="2581099" y="76047"/>
                  </a:lnTo>
                  <a:cubicBezTo>
                    <a:pt x="2582297" y="38922"/>
                    <a:pt x="2552357" y="8982"/>
                    <a:pt x="25164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3600"/>
            </a:p>
          </p:txBody>
        </p:sp>
      </p:grpSp>
      <p:pic>
        <p:nvPicPr>
          <p:cNvPr id="26" name="Gráfico 25">
            <a:extLst>
              <a:ext uri="{FF2B5EF4-FFF2-40B4-BE49-F238E27FC236}">
                <a16:creationId xmlns:a16="http://schemas.microsoft.com/office/drawing/2014/main" id="{1BF845D4-4D10-420A-9883-CECF8D182A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0764" y="4612295"/>
            <a:ext cx="8505647" cy="1341378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id="{38655BD9-EFE9-4A70-AFC4-24583C198F31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529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ão For A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C30F2F8-372D-F743-A504-AC85CBF818F4}"/>
              </a:ext>
            </a:extLst>
          </p:cNvPr>
          <p:cNvSpPr txBox="1"/>
          <p:nvPr userDrawn="1"/>
        </p:nvSpPr>
        <p:spPr>
          <a:xfrm>
            <a:off x="2662897" y="7156468"/>
            <a:ext cx="18670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melhor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0" b="0" i="0" baseline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8000" b="0" i="0" baseline="0">
                <a:solidFill>
                  <a:schemeClr val="bg1"/>
                </a:solidFill>
                <a:latin typeface="+mj-lt"/>
              </a:rPr>
              <a:t> um </a:t>
            </a:r>
            <a:r>
              <a:rPr lang="en-US" sz="80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8000" b="1" i="0">
                <a:solidFill>
                  <a:schemeClr val="bg1"/>
                </a:solidFill>
                <a:latin typeface="+mj-lt"/>
              </a:rPr>
              <a:t> for all</a:t>
            </a:r>
            <a:r>
              <a:rPr lang="en-US" sz="8000" b="0" i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4AFEACA-573F-4AEB-BA8B-9B4CF8215AB8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FC884A5-CD90-409C-B1AF-A4EB6EA6BD97}"/>
              </a:ext>
            </a:extLst>
          </p:cNvPr>
          <p:cNvGrpSpPr/>
          <p:nvPr userDrawn="1"/>
        </p:nvGrpSpPr>
        <p:grpSpPr>
          <a:xfrm>
            <a:off x="4244406" y="3493047"/>
            <a:ext cx="15920881" cy="2510790"/>
            <a:chOff x="2121927" y="1746523"/>
            <a:chExt cx="7959404" cy="1255395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920204D-6FEF-4F0F-9F5D-572E48F0FF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21927" y="1746523"/>
              <a:ext cx="7959404" cy="1255394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3AEC06C3-C62C-42BB-B48D-0CFE5A5F13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21927" y="1774826"/>
              <a:ext cx="1227092" cy="1227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897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 Miss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CC6D2EF-5706-4998-B638-3AFAF9E48ACF}"/>
              </a:ext>
            </a:extLst>
          </p:cNvPr>
          <p:cNvSpPr txBox="1"/>
          <p:nvPr userDrawn="1"/>
        </p:nvSpPr>
        <p:spPr>
          <a:xfrm>
            <a:off x="2087690" y="5492461"/>
            <a:ext cx="20189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chemeClr val="bg1"/>
                </a:solidFill>
                <a:latin typeface="+mj-lt"/>
              </a:rPr>
              <a:t>O Great Place to Work® é uma consultoria global que apoia organizações a obter melhores resultados por meio de uma cultura de confiança, alto desempenho e inovação.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A326CDF-D4A1-4324-9B2E-DBC3B6527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9145" y="3606896"/>
            <a:ext cx="1532159" cy="1531960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89124353-EF29-4A51-A012-0DE6A63CC57A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29616174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rão e Missão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CC6D2EF-5706-4998-B638-3AFAF9E48ACF}"/>
              </a:ext>
            </a:extLst>
          </p:cNvPr>
          <p:cNvSpPr txBox="1"/>
          <p:nvPr userDrawn="1"/>
        </p:nvSpPr>
        <p:spPr>
          <a:xfrm>
            <a:off x="2087690" y="5492461"/>
            <a:ext cx="20189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chemeClr val="bg1"/>
                </a:solidFill>
                <a:latin typeface="+mj-lt"/>
              </a:rPr>
              <a:t>O Great Place to Work</a:t>
            </a:r>
            <a:r>
              <a:rPr lang="pt-BR" sz="7200" b="1" baseline="30000">
                <a:solidFill>
                  <a:schemeClr val="bg1"/>
                </a:solidFill>
                <a:latin typeface="+mj-lt"/>
              </a:rPr>
              <a:t>®</a:t>
            </a:r>
            <a:r>
              <a:rPr lang="pt-BR" sz="7200" b="1">
                <a:solidFill>
                  <a:schemeClr val="bg1"/>
                </a:solidFill>
                <a:latin typeface="+mj-lt"/>
              </a:rPr>
              <a:t> é uma consultoria global que apoia organizações a obter melhores resultados por meio de uma cultura de confiança, alto desempenho e inovação.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89124353-EF29-4A51-A012-0DE6A63CC57A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6B5C5E12-3FDD-451C-B96A-D111BA14E934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23AC305-B238-4A04-8487-B86A359ACF78}"/>
              </a:ext>
            </a:extLst>
          </p:cNvPr>
          <p:cNvGrpSpPr/>
          <p:nvPr userDrawn="1"/>
        </p:nvGrpSpPr>
        <p:grpSpPr>
          <a:xfrm>
            <a:off x="2329144" y="3554138"/>
            <a:ext cx="1532157" cy="158472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9211256-F4B9-403B-8BB7-92A01017BD2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7A666A8A-10D0-454B-9CB6-E609DC35935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857F7FF4-3E4C-46B5-A093-3CD6CDB8AC6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8983A2CA-B6C8-4775-AA1D-611DA6F1829A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78C53A13-3346-4793-A38E-4EC7BCAB9849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F32448AA-11BF-4F22-8A89-BD7DDA26522F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060CA3EB-C069-47FA-B09B-F8756ECA9EB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2385F829-1055-4614-BE0F-CE02C1D1F21D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B4CF7C16-084D-47E6-AFAC-98E80E4FAF99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A8D6A775-2B08-4AC3-AEA9-71CD895E1E3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CDDD6CA-1A7E-447F-A2A3-FCB83E9776B4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FA3CD15E-0F85-488A-9BF5-D6B90F738FB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6EDC794-7FA5-4ACA-A4A0-28CB77ADAF26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00EF471-9D30-408A-BB7D-73B6AFAE9B49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F770F6CB-5597-43CE-B4F8-4B272BB36217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2369445-2F49-4B05-8805-7367A603C826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3FB00874-F96C-4E69-AB39-78821A0AE780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489DF81-B46C-4951-947C-6FDE3BE1DB8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79BEB139-453E-4A77-B9CB-D7B952F154D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930C0A87-A100-4D64-8C66-FBDA82D7BC8A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B92BECE6-04B1-442E-A8A7-6865537729A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169AAE99-CCE4-4BD7-829A-D3A9513B7508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3A528EE-B236-4286-A7F6-BE64AF874C2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8E52B9A3-DA73-407E-9C80-F5C38EEB0809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2D8CFE48-F83B-47FE-928F-ECBAC5AB44DB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3584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ça Glob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>
                <a16:creationId xmlns:a16="http://schemas.microsoft.com/office/drawing/2014/main" id="{07714B07-8AE8-4E60-B8BF-FF08C8AADAD1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grpSp>
        <p:nvGrpSpPr>
          <p:cNvPr id="11" name="Group 358">
            <a:extLst>
              <a:ext uri="{FF2B5EF4-FFF2-40B4-BE49-F238E27FC236}">
                <a16:creationId xmlns:a16="http://schemas.microsoft.com/office/drawing/2014/main" id="{D11644E3-7869-487C-95D2-D284F21A2BAE}"/>
              </a:ext>
            </a:extLst>
          </p:cNvPr>
          <p:cNvGrpSpPr/>
          <p:nvPr userDrawn="1"/>
        </p:nvGrpSpPr>
        <p:grpSpPr>
          <a:xfrm>
            <a:off x="5599224" y="2239129"/>
            <a:ext cx="18098594" cy="8475742"/>
            <a:chOff x="6218731" y="1828801"/>
            <a:chExt cx="17499540" cy="9388942"/>
          </a:xfrm>
        </p:grpSpPr>
        <p:sp>
          <p:nvSpPr>
            <p:cNvPr id="12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33A3C89-ABE5-49ED-9E3C-F450EF9878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834254" y="1828801"/>
              <a:ext cx="2229418" cy="133346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A4DA7BB5-43E9-4308-8E3B-DED054C562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84855" y="1849317"/>
              <a:ext cx="4430855" cy="2523320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23E6CC38-E33B-4CBA-9392-6BBF357CEC2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80541" y="8427733"/>
              <a:ext cx="438421" cy="48210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C004786B-DE15-4DCA-B1D5-764A7C8FAC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503322" y="7901189"/>
              <a:ext cx="662296" cy="697504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F56A66F1-4C80-4CE6-B8D2-F585FFA62E3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56884" y="5986467"/>
              <a:ext cx="581450" cy="437648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879C358A-AD16-4238-A34C-9FECB1555639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69" y="5377863"/>
              <a:ext cx="475734" cy="44790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9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1165107E-EBFC-4A68-84B4-9966DC1245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4" y="5039371"/>
              <a:ext cx="34204" cy="82060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0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21D8A34-B642-48A7-A59D-F69C28F94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66826" y="4126461"/>
              <a:ext cx="942145" cy="58125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1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1A073B46-4F0F-47F0-BA0D-EAE5574EE53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130320" y="6468569"/>
              <a:ext cx="758687" cy="813754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2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28517B61-ACA4-48CC-AF50-2B8598AE0F6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18731" y="2457923"/>
              <a:ext cx="2443964" cy="1162506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3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FE136922-E8D2-45EC-8758-0359C0D5178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16947" y="3856353"/>
              <a:ext cx="3115590" cy="1699310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4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CBC71D89-672F-43EF-AB99-9FA67BD7AF94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40866" y="9450053"/>
              <a:ext cx="292280" cy="33507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5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996AE531-CD0E-4C85-AA97-C5BC7A216B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970392" y="3100717"/>
              <a:ext cx="460186" cy="721440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6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361F7354-B807-4C21-AE0F-A24CE06D998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26403" y="5456505"/>
              <a:ext cx="267405" cy="280370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7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4364858-C063-459B-AA08-BEF01368C46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34905" y="3658041"/>
              <a:ext cx="889282" cy="54706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8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04182BBA-0B7C-4FA9-93F8-CBA770F03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41735" y="7032723"/>
              <a:ext cx="310934" cy="403456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9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C583868-423C-4B91-AF83-8ECBA960DE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23794" y="4314515"/>
              <a:ext cx="802220" cy="529968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0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EDCD203B-984C-4413-B569-7691DB4DE31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618359" y="4355541"/>
              <a:ext cx="1057188" cy="444486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1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EF357992-C46D-4640-962E-051D9B940CF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97985" y="4697455"/>
              <a:ext cx="217654" cy="49919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2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61D2377F-A783-489B-8690-A82063F7165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56455" y="6547205"/>
              <a:ext cx="111937" cy="352174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3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567C93F-6871-4C9D-9B3B-D685CDCF293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707179" y="5887313"/>
              <a:ext cx="491280" cy="1039416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4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3CA51BF-032C-4DE0-B79B-50D9F18371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38620" y="7398571"/>
              <a:ext cx="609437" cy="75904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5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8C9F5A7F-4E1C-4A80-B1A7-CDA356C3B8E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835337" y="4441021"/>
              <a:ext cx="438421" cy="30430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6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FE093632-63D4-47CB-8111-FA60521033D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907397" y="5541981"/>
              <a:ext cx="96391" cy="235920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7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D2E49D8-C1CC-4510-96AD-6596176BC5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1" y="4690617"/>
              <a:ext cx="357579" cy="36243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8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B39E4A8-68BF-48A7-9175-C6E8F83378CF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962341"/>
              <a:ext cx="230094" cy="140186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9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0FC602F9-D9AB-4862-AF7D-A1A33EA24D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890768" y="2587851"/>
              <a:ext cx="550362" cy="86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0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83789839-1AD5-450B-9D3B-6C5D85D751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75937" y="9138909"/>
              <a:ext cx="80845" cy="11625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1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28273D24-8473-41D2-83BA-250A2954B4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979179" y="6906213"/>
              <a:ext cx="233204" cy="294046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2" name="Sudan">
              <a:extLst>
                <a:ext uri="{FF2B5EF4-FFF2-40B4-BE49-F238E27FC236}">
                  <a16:creationId xmlns:a16="http://schemas.microsoft.com/office/drawing/2014/main" id="{A497CED3-C828-43C0-B4D4-0FB3362D0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1377" y="5693261"/>
              <a:ext cx="950080" cy="1024932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3" name="South Sudan">
              <a:extLst>
                <a:ext uri="{FF2B5EF4-FFF2-40B4-BE49-F238E27FC236}">
                  <a16:creationId xmlns:a16="http://schemas.microsoft.com/office/drawing/2014/main" id="{DC6714DB-9E7F-4578-8C1C-8E56B06A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388" y="6456461"/>
              <a:ext cx="684059" cy="629038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4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2F98E357-E6B4-48A5-94A9-A82D5CF0A008}"/>
                </a:ext>
              </a:extLst>
            </p:cNvPr>
            <p:cNvSpPr>
              <a:spLocks/>
            </p:cNvSpPr>
            <p:nvPr/>
          </p:nvSpPr>
          <p:spPr bwMode="gray">
            <a:xfrm>
              <a:off x="18761934" y="6649779"/>
              <a:ext cx="136812" cy="266692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5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BCF42184-3A5A-4AC6-A8F1-4E5061839F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836689" y="4246131"/>
              <a:ext cx="696501" cy="54022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6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73BA8E00-4538-4541-9DA5-DDD513F554A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183048" y="8889315"/>
              <a:ext cx="901719" cy="892396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7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B6A6CB8F-1CD0-4231-A6B9-A65E7D2086D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85370" y="6478825"/>
              <a:ext cx="569016" cy="96761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8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C9D7AEC6-C456-48E0-A952-57700BEFE0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111942" y="7798607"/>
              <a:ext cx="295390" cy="30430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9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26126FA1-2AE3-4345-BA1B-BEAEA3ACC3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96484" y="4023885"/>
              <a:ext cx="167906" cy="10599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0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43A4D954-FD01-4B8F-A91F-6A7B3E52C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67498" y="3846091"/>
              <a:ext cx="282955" cy="12650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1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4F184D92-4653-49CB-B82D-1E2C345E7BB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19531" y="6615589"/>
              <a:ext cx="164797" cy="235920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2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B822CE2A-DF24-4E96-91C6-EE9308F2A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6326" y="4078593"/>
              <a:ext cx="217654" cy="262410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3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2CEE52CF-FFC7-4399-9277-6257EF4306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297582" y="6146683"/>
              <a:ext cx="329595" cy="321396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4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079A9C2F-D3A9-4248-94E3-B95B3CEF05F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6" y="5059887"/>
              <a:ext cx="1181560" cy="1114638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5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8050D9B9-DCB9-4AEB-9106-7A959716C1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95091" y="7398571"/>
              <a:ext cx="118155" cy="12992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6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2EE489D4-5B9A-4C18-A58E-CD7CBB1DC48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753145" y="3199877"/>
              <a:ext cx="239421" cy="104625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7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1FEF63C4-D68F-4E3D-93F8-9F489666B81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298093" y="1904023"/>
              <a:ext cx="7195085" cy="251990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8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D3BC6DF-B0CC-4D11-BAB9-EF1071C571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934991"/>
              <a:ext cx="488172" cy="321396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9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F894479A-9034-49A1-9D3E-0C2FC3EEFE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85982" y="5477017"/>
              <a:ext cx="52861" cy="12650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0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4928123F-B5BB-41AE-9FFF-DB37D4CF73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28322" y="6030915"/>
              <a:ext cx="108830" cy="51288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1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5E3126C0-195C-43C7-9993-4395E52374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08707" y="4362379"/>
              <a:ext cx="180343" cy="359012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2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1220BB0-C010-4817-8534-F6F400F0E43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30688" y="3490501"/>
              <a:ext cx="497501" cy="393202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3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DD9909C1-05D9-4A00-B748-89FA365A61E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879415" y="6006983"/>
              <a:ext cx="569016" cy="1049674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4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1D07D182-A70F-41A7-830A-BD80C2692D2C}"/>
                </a:ext>
              </a:extLst>
            </p:cNvPr>
            <p:cNvSpPr>
              <a:spLocks/>
            </p:cNvSpPr>
            <p:nvPr/>
          </p:nvSpPr>
          <p:spPr bwMode="gray">
            <a:xfrm>
              <a:off x="9663915" y="7323351"/>
              <a:ext cx="749358" cy="1302692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5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7BB76D5E-23FF-41E3-B6C9-C5485E3906B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08162" y="8684167"/>
              <a:ext cx="475734" cy="591508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6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7B8C9E33-2BC8-4DDA-94EA-8F5D1DD900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210225" y="7456695"/>
              <a:ext cx="864407" cy="635960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7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59C17F8F-FDB9-4636-9786-35F56A36FD27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069" y="6649777"/>
              <a:ext cx="323374" cy="17095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8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59B12AE-9746-4D2B-9C52-E0FCB2F8428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02137" y="4717971"/>
              <a:ext cx="836425" cy="92316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9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EB1B51CF-BB3A-4367-930D-6E8B9CD83E8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93849" y="6109553"/>
              <a:ext cx="74626" cy="54706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0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8BE190A8-BBC2-479A-A2B1-2A7C1A10457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73043" y="5562493"/>
              <a:ext cx="429094" cy="58808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1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99350987-61F4-4B32-815D-BB406355CE7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10923" y="1968989"/>
              <a:ext cx="1082059" cy="1309528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2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198A8DBE-EC5E-44FB-B3F4-529357FB25B8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21251" y="6348895"/>
              <a:ext cx="665405" cy="673570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3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E277E06B-72EC-4EA7-943D-29C41AC6E9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81329" y="5671907"/>
              <a:ext cx="883059" cy="82401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4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69B8ED5B-135C-4049-B56C-F63136340A09}"/>
                </a:ext>
              </a:extLst>
            </p:cNvPr>
            <p:cNvSpPr>
              <a:spLocks/>
            </p:cNvSpPr>
            <p:nvPr/>
          </p:nvSpPr>
          <p:spPr bwMode="gray">
            <a:xfrm>
              <a:off x="9343650" y="6280513"/>
              <a:ext cx="258080" cy="290628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5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8AF90D9-AD22-4324-893C-C557A3125E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707723" y="9744095"/>
              <a:ext cx="1010548" cy="858206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6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0B33F7A-A309-4EC4-A9DA-52945509BBC6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70960" y="3716165"/>
              <a:ext cx="338922" cy="335074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7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EAADBD-F25E-47EB-8B40-912A8AF5F8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86549" y="3582819"/>
              <a:ext cx="214548" cy="184632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8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62D567A4-1E08-4EFC-9121-DAEACF4C84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53106" y="5179549"/>
              <a:ext cx="466405" cy="28720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9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2186B783-C387-44FA-A41C-7B1B3459F7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21862" y="8520047"/>
              <a:ext cx="758687" cy="851366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0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E9644AD-0206-44B4-97D3-A172CE044E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386917" y="5316317"/>
              <a:ext cx="506828" cy="130952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1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78EDEF67-65F7-47A6-B98A-3EC0017AF97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57279" y="8065303"/>
              <a:ext cx="606327" cy="1169346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2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F233E385-6388-4A2B-8D49-8CF87823664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59955" y="4800029"/>
              <a:ext cx="674736" cy="577834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3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55D0E2A9-E083-4BBD-9E33-C2897ED17C7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60780" y="4256389"/>
              <a:ext cx="90172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4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44B2842C-E8AA-45A7-A2B5-6D944459239D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81089" y="3668297"/>
              <a:ext cx="1669735" cy="728276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5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DCF67ADD-B77B-4CD6-9AB5-8AE16C1030D3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1886" y="3921309"/>
              <a:ext cx="171016" cy="208566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6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1EFB192E-C791-4AC6-A52E-4E9A5567E3A9}"/>
                </a:ext>
              </a:extLst>
            </p:cNvPr>
            <p:cNvSpPr>
              <a:spLocks/>
            </p:cNvSpPr>
            <p:nvPr/>
          </p:nvSpPr>
          <p:spPr bwMode="gray">
            <a:xfrm>
              <a:off x="7978636" y="5025691"/>
              <a:ext cx="1480059" cy="1275336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7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E1297C10-F89B-44E3-81A1-673A37F2783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49341" y="4776095"/>
              <a:ext cx="24875" cy="23934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8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EABC7E76-6CBB-47AD-81C7-799AA49302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73" y="5408635"/>
              <a:ext cx="680953" cy="878720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9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4AD27C57-1445-4ABB-9AE5-A1C202C465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1723" y="5562493"/>
              <a:ext cx="923484" cy="1049674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0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BB38FB9-EED1-4587-9712-E6ADCFF571D1}"/>
                </a:ext>
              </a:extLst>
            </p:cNvPr>
            <p:cNvSpPr>
              <a:spLocks/>
            </p:cNvSpPr>
            <p:nvPr/>
          </p:nvSpPr>
          <p:spPr bwMode="gray">
            <a:xfrm>
              <a:off x="19915510" y="6851507"/>
              <a:ext cx="242532" cy="382942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1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5B766ED0-DE10-4529-A6BB-EC7D0F61E76B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84526" y="6807061"/>
              <a:ext cx="547249" cy="461584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2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69123C6F-F9C1-4441-9465-8048805EBC4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03424" y="7990077"/>
              <a:ext cx="186560" cy="54706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3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01242BB8-47F5-4CE7-93E2-7C9D6000919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47563" y="8191811"/>
              <a:ext cx="472624" cy="953940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4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68B59EDB-F835-41DD-AB7C-21F7ED78595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2717" y="4338445"/>
              <a:ext cx="130595" cy="112832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5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AA12450D-0B22-468B-8FAB-DEFECDB5B8CD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17144" y="3808481"/>
              <a:ext cx="40421" cy="376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6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1DC8B05-F249-4254-A552-1042D93C71D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50954" y="3381089"/>
              <a:ext cx="270515" cy="17095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7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9C955AA9-7426-4CE1-BDAF-DE9ABB0BBA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7486" y="3999953"/>
              <a:ext cx="12438" cy="2051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8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C4F842BE-8E50-43A3-9AC6-C84151032B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4984663"/>
              <a:ext cx="873734" cy="971032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9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27DDC91-F80A-4055-AAB3-6F67AE0EF51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600380" y="6721583"/>
              <a:ext cx="245642" cy="300882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0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99B4501E-DE87-4D82-A26A-22F184D07A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55172" y="9344057"/>
              <a:ext cx="133703" cy="14360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1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7F911D91-DFB5-4F89-99D2-D1157BD034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65610" y="4885507"/>
              <a:ext cx="87061" cy="136766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2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F4C641EB-3E71-4C0E-A95A-7C3E74334EC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275095"/>
              <a:ext cx="338922" cy="15728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3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312CD2AD-5DA5-4AFD-80DE-56BA7A18EDC7}"/>
                </a:ext>
              </a:extLst>
            </p:cNvPr>
            <p:cNvSpPr>
              <a:spLocks/>
            </p:cNvSpPr>
            <p:nvPr/>
          </p:nvSpPr>
          <p:spPr bwMode="gray">
            <a:xfrm>
              <a:off x="19834667" y="5740291"/>
              <a:ext cx="478842" cy="60860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4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A6331FE-C95A-4CD8-85DF-D63EDFCD8D0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925513" y="4287159"/>
              <a:ext cx="534810" cy="27353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5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89D85A46-1621-483E-9614-E32DA107758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24798" y="5210327"/>
              <a:ext cx="108830" cy="10599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6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613004DA-5287-4DFC-8A13-1C943B3E24E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47469" y="4259113"/>
              <a:ext cx="102477" cy="11352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7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B5C9D607-8F21-4ACE-836D-068E1BB3F16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975802" y="4611977"/>
              <a:ext cx="217654" cy="372686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8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F8550499-4ED4-4C70-9931-42758FF4C30E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95461" y="4304253"/>
              <a:ext cx="261186" cy="365850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9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717CB73D-71BA-4056-AD9C-A490DDDD126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6995115"/>
              <a:ext cx="447752" cy="666734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0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72C4887-8232-4E68-91F3-2FD12B81732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3" y="3452891"/>
              <a:ext cx="1999326" cy="1018902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1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1C0E4A2B-B082-4F3F-B381-C2F270046F3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4981241"/>
              <a:ext cx="223875" cy="294046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2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37001BB-D273-4EC5-91EA-4D313647DDD0}"/>
                </a:ext>
              </a:extLst>
            </p:cNvPr>
            <p:cNvSpPr>
              <a:spLocks/>
            </p:cNvSpPr>
            <p:nvPr/>
          </p:nvSpPr>
          <p:spPr bwMode="gray">
            <a:xfrm>
              <a:off x="9890899" y="6030915"/>
              <a:ext cx="124374" cy="4444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3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CF570C2C-7B69-42BB-8345-57522228D8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100180" y="4126461"/>
              <a:ext cx="696501" cy="1494164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4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3436145C-3856-4075-92C4-C87909EA0E3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54455" y="4013629"/>
              <a:ext cx="618767" cy="724856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5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A1A7727E-CDD8-431F-80B3-A0D663DEF7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43843" y="4970985"/>
              <a:ext cx="80845" cy="280370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6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D73F5A1-4DE4-42C6-B20B-3D61331D21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42907" y="3459729"/>
              <a:ext cx="223875" cy="259854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7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464D9141-B2C0-4EF9-891A-18D390E04F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77047" y="4697455"/>
              <a:ext cx="544141" cy="57783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8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66D08433-2700-4856-AD7D-AB101D95CC4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0248" y="4523079"/>
              <a:ext cx="1144247" cy="10325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9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212BA134-0005-4BB0-BB9C-0706C8CD870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648105" y="6926727"/>
              <a:ext cx="2596326" cy="113857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0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105FC7F9-010B-4590-8E21-334AFA723F6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056106" y="4789771"/>
              <a:ext cx="1554682" cy="2061738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1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C2C0A38-2446-4D90-8BFD-459C8E284B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64065" y="2738291"/>
              <a:ext cx="453969" cy="194892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2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2C22F307-30AA-497A-920C-FD3DF85EA1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39518" y="3914473"/>
              <a:ext cx="338922" cy="194892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3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30617748-9D69-4296-85B9-E74DBCD2731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6586" y="6198457"/>
              <a:ext cx="354468" cy="215406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4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01A5E533-597E-4E2B-AEEB-9B3FAE8D8B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127212" y="5924925"/>
              <a:ext cx="155468" cy="136766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5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3B1795C3-0138-4720-88C6-41AAF15E057B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71960" y="6919889"/>
              <a:ext cx="161685" cy="259854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6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338DC79A-54AE-4171-BE9C-4EF7DB7B66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92616" y="6731839"/>
              <a:ext cx="258080" cy="509452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7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ABD02362-F123-4C19-B855-4F6E79FFE7B4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51628" y="6427537"/>
              <a:ext cx="146141" cy="136766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8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6F1BF576-D0BD-4019-97FE-51B1BDCB24FF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23143" y="6434377"/>
              <a:ext cx="413548" cy="386364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9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68B4D0C7-FB0E-4C9A-98DB-BC6588C5ADFE}"/>
                </a:ext>
              </a:extLst>
            </p:cNvPr>
            <p:cNvSpPr>
              <a:spLocks/>
            </p:cNvSpPr>
            <p:nvPr/>
          </p:nvSpPr>
          <p:spPr bwMode="gray">
            <a:xfrm>
              <a:off x="9091791" y="6065113"/>
              <a:ext cx="236311" cy="294046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0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90B845D8-2472-4052-AA01-F3E2419CAC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69606" y="4386313"/>
              <a:ext cx="422871" cy="48210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1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D1E394F0-516D-417E-BD08-FDD11DF9D0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076112" y="6543789"/>
              <a:ext cx="258080" cy="451324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2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A0F36D14-E939-467C-A957-D63D70A7D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483661"/>
              <a:ext cx="447752" cy="516290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3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DB50EC49-1FE3-4793-A54F-536CCD64593B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67716" y="4256389"/>
              <a:ext cx="366904" cy="184632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4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7FF11E0-652B-42A5-84D5-89AC8D3066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23646" y="6355737"/>
              <a:ext cx="171016" cy="4444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5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725461E2-FD82-4CBD-8BF5-B5E24F739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53954" y="7155813"/>
              <a:ext cx="332703" cy="44790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6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CA6059F9-F6D1-4A60-A5F6-48BC247F990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085437" y="3733263"/>
              <a:ext cx="724484" cy="687248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7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F0AC41E-8C3E-48C2-AFDE-3FA2CA1F255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3218" y="2529725"/>
              <a:ext cx="500609" cy="625702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8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4B477E36-1BAF-4155-A262-64F72836774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31405" y="6277097"/>
              <a:ext cx="839531" cy="806916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9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25CEA740-A8C7-4C75-8E40-C3CF0F521F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72717" y="3175943"/>
              <a:ext cx="276736" cy="136766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0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69E73A37-0897-4134-853C-CE8ACD6B003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08640" y="6054849"/>
              <a:ext cx="382456" cy="4000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1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D06DC60-3CF5-4EFA-A375-A1100D8B69C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7162653"/>
              <a:ext cx="115047" cy="95734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2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9F88B2E-BAAD-4360-9B2C-131FFA6DF86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00621" y="6307869"/>
              <a:ext cx="136812" cy="99154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3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9AE2E536-26EC-46D4-A666-164E28BF8B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27688" y="5094075"/>
              <a:ext cx="628094" cy="704342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4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5297C54A-2593-4156-A56E-DAAFC6BD9B0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73243" y="7213941"/>
              <a:ext cx="329595" cy="461584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5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D19D8820-F1D1-4BA6-B77B-A787C881991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261865" y="7908021"/>
              <a:ext cx="199000" cy="102574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6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4CBC014A-973F-412D-A69E-388D020455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60915" y="5924925"/>
              <a:ext cx="199000" cy="1470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7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066AD71B-A0BF-42EF-8E04-08AF0E876A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3358" y="6434377"/>
              <a:ext cx="93280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8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F58E15EE-D17A-421D-8AA3-C042131917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738408" y="3305867"/>
              <a:ext cx="220767" cy="205148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9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F1C96381-322D-41C4-9571-2D13360890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34298" y="3746939"/>
              <a:ext cx="335812" cy="167538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0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650D90A2-1EBF-4DA2-BAEB-680C8E5DA5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13248" y="4817127"/>
              <a:ext cx="118155" cy="75220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1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95AEAE-90BB-4B45-9698-37E82AAB8B4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67525" y="5689005"/>
              <a:ext cx="587670" cy="235920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2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9D89C6C9-CAEA-4F50-ADC3-0244FCA28D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15142" y="4058081"/>
              <a:ext cx="292280" cy="23934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3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9C4DBAFE-BDED-4CFF-AD51-04712C60CDDC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74503" y="6571141"/>
              <a:ext cx="348249" cy="451324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4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6A787E21-D7AD-4A93-B832-F89F977331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421386" y="6536949"/>
              <a:ext cx="189673" cy="20173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5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92F291AC-C8B6-4CE2-B38A-7C4FC8D230F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59173" y="6947247"/>
              <a:ext cx="1072734" cy="1326624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6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ABBCA4E0-3C36-40DA-AC88-D47AC5DA421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90768" y="7063499"/>
              <a:ext cx="425985" cy="612028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7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EFCCACF6-E023-47EE-83FD-DD0AA9E36CC8}"/>
                </a:ext>
              </a:extLst>
            </p:cNvPr>
            <p:cNvSpPr>
              <a:spLocks/>
            </p:cNvSpPr>
            <p:nvPr/>
          </p:nvSpPr>
          <p:spPr bwMode="gray">
            <a:xfrm>
              <a:off x="9788292" y="6448055"/>
              <a:ext cx="690278" cy="1176182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8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F942D3E0-39F2-438B-82FF-19566F93CE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44868" y="8567915"/>
              <a:ext cx="920372" cy="2649828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9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D89D52D5-C2DE-4DB1-A16A-1EC3266E9B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164932" y="3569143"/>
              <a:ext cx="2910369" cy="247203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0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79EE8D7-6CBC-4015-8BC0-02BBEC0A24E6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21359" y="5671907"/>
              <a:ext cx="590781" cy="112831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1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989D34FE-CCF0-4FBA-83EE-9CAD42660E8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77330" y="6554045"/>
              <a:ext cx="727595" cy="612028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41110EB1-8BFF-4549-8BE8-E1AEA9E1175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47737" y="6400187"/>
              <a:ext cx="435315" cy="81033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4A20C6E0-3081-4A3E-BE8E-903487C38DF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1230" y="6301029"/>
              <a:ext cx="301607" cy="294046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E1DF7651-14A4-4F14-A1B8-B3AE3CED45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04424" y="7497723"/>
              <a:ext cx="105720" cy="1470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21280AC0-0D80-426B-96DC-345777707A91}"/>
                </a:ext>
              </a:extLst>
            </p:cNvPr>
            <p:cNvSpPr>
              <a:spLocks/>
            </p:cNvSpPr>
            <p:nvPr/>
          </p:nvSpPr>
          <p:spPr bwMode="gray">
            <a:xfrm>
              <a:off x="13951740" y="6266837"/>
              <a:ext cx="453969" cy="393202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72976A1E-2A8A-457B-AA19-B0BB65AF916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6001" y="4218779"/>
              <a:ext cx="314047" cy="198310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BFF583-2B07-4BC8-BD87-6D2BB2430D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86789" y="6954085"/>
              <a:ext cx="2213874" cy="2752404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109C05D6-5F54-4E01-9D55-5EB414329F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8937" y="8578175"/>
              <a:ext cx="516155" cy="639378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1E2DA6BB-71C4-40B4-88C2-3101345E8E2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11535" y="4140139"/>
              <a:ext cx="211438" cy="205148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F759A37A-712F-44A3-99F7-C5904D25015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1087" y="8010599"/>
              <a:ext cx="708934" cy="92658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DFA4667E-6F1B-4EA4-9CB9-A0BA7F1DCBB2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7496" y="5329997"/>
              <a:ext cx="186560" cy="11625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B18EFA20-CE37-45D6-9C2D-18EC856DC4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309314" y="6454893"/>
              <a:ext cx="177235" cy="43423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36CA25E-4C6C-4559-8F04-071347CD0A5B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2136" y="6024081"/>
              <a:ext cx="87061" cy="184632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9A8E3E35-27E8-4363-AD37-C316881E2B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77220" y="3719585"/>
              <a:ext cx="177235" cy="13334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D8E8F3FF-22D5-49D2-8688-923B06BD0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22625" y="5456505"/>
              <a:ext cx="298501" cy="372686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B341FE52-B8EE-4319-9253-C616E46FB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64221" y="5470183"/>
              <a:ext cx="21767" cy="47868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04318D2E-A790-433C-B6E4-4E404B35B6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9111" y="3401603"/>
              <a:ext cx="453969" cy="324818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645785C0-97FE-4291-9956-F228691DC83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5" y="4376063"/>
              <a:ext cx="286061" cy="25301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E72BA04A-BE72-4362-9E66-901A39C6A005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09925" y="3883705"/>
              <a:ext cx="363795" cy="177794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2CCFDDBB-D484-4783-9E08-E39DBEB08D08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422340" y="8075559"/>
              <a:ext cx="2257406" cy="2328432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82F0FDD4-2796-45E8-9672-15D7F7EFDB7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66720" y="4413667"/>
              <a:ext cx="177235" cy="18463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41326F8A-F0AF-49E6-BCB2-C98C3F2B51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466134" y="8868797"/>
              <a:ext cx="867515" cy="2133538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542B8D54-3585-4907-BA56-790A2162674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921862" y="7627653"/>
              <a:ext cx="705824" cy="967618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4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2224C2E-14C7-4A58-9834-2780FA5FC9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65179" y="4707715"/>
              <a:ext cx="1175345" cy="1278750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5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F8C0A80-84B3-4388-94A7-2F64F941CBD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91880" y="4324769"/>
              <a:ext cx="115047" cy="215406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6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33362B9-0CE0-41DA-A91F-1764E40CD436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30640" y="4611967"/>
              <a:ext cx="721376" cy="646214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</p:grpSp>
      <p:sp>
        <p:nvSpPr>
          <p:cNvPr id="187" name="CaixaDeTexto 186">
            <a:extLst>
              <a:ext uri="{FF2B5EF4-FFF2-40B4-BE49-F238E27FC236}">
                <a16:creationId xmlns:a16="http://schemas.microsoft.com/office/drawing/2014/main" id="{8592E578-B722-44D8-9597-4C7AA5B6BF2E}"/>
              </a:ext>
            </a:extLst>
          </p:cNvPr>
          <p:cNvSpPr txBox="1"/>
          <p:nvPr userDrawn="1"/>
        </p:nvSpPr>
        <p:spPr>
          <a:xfrm>
            <a:off x="2087691" y="2830661"/>
            <a:ext cx="8861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720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Aplicamos Pesquisa em 97 países</a:t>
            </a:r>
          </a:p>
        </p:txBody>
      </p:sp>
      <p:sp>
        <p:nvSpPr>
          <p:cNvPr id="189" name="Retângulo 188">
            <a:extLst>
              <a:ext uri="{FF2B5EF4-FFF2-40B4-BE49-F238E27FC236}">
                <a16:creationId xmlns:a16="http://schemas.microsoft.com/office/drawing/2014/main" id="{F9441C06-5A19-4345-BB02-FC685AFAE812}"/>
              </a:ext>
            </a:extLst>
          </p:cNvPr>
          <p:cNvSpPr/>
          <p:nvPr userDrawn="1"/>
        </p:nvSpPr>
        <p:spPr>
          <a:xfrm>
            <a:off x="1575366" y="5878838"/>
            <a:ext cx="8487403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Em 1997,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rPr>
              <a:t>1ª lista das melhores empresas no mundo feita no Brasil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3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12 milhões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funcionários impactados todos os anos</a:t>
            </a:r>
          </a:p>
          <a:p>
            <a:pPr marL="571500" marR="0" lvl="0" indent="-57150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 kern="1200">
              <a:solidFill>
                <a:schemeClr val="bg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+10.000 Empresas participantes</a:t>
            </a:r>
          </a:p>
        </p:txBody>
      </p:sp>
      <p:pic>
        <p:nvPicPr>
          <p:cNvPr id="191" name="Gráfico 190">
            <a:extLst>
              <a:ext uri="{FF2B5EF4-FFF2-40B4-BE49-F238E27FC236}">
                <a16:creationId xmlns:a16="http://schemas.microsoft.com/office/drawing/2014/main" id="{7C4ABF3F-1C51-4AFF-A627-168012B6E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ovaç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A2C96B6-2D08-49D0-BD82-995E4D903F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" y="-37008"/>
            <a:ext cx="24364616" cy="13716000"/>
          </a:xfrm>
          <a:prstGeom prst="rect">
            <a:avLst/>
          </a:prstGeom>
        </p:spPr>
      </p:pic>
      <p:sp>
        <p:nvSpPr>
          <p:cNvPr id="33" name="Título 4">
            <a:extLst>
              <a:ext uri="{FF2B5EF4-FFF2-40B4-BE49-F238E27FC236}">
                <a16:creationId xmlns:a16="http://schemas.microsoft.com/office/drawing/2014/main" id="{6B38D440-75D8-4DC3-A2AF-0ED118339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a esse slide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719ABFA-447C-4F0A-A615-B794B602BD2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F8F5CC8D-43FD-48AF-90EE-B95DCED54728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227169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100000">
                  <a:schemeClr val="accent2"/>
                </a:gs>
                <a:gs pos="50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9F17159-023E-4BA2-848A-948B5C6C48B8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97389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100000">
                  <a:schemeClr val="accent2"/>
                </a:gs>
                <a:gs pos="50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A8EAF86E-6135-4162-A45B-28981B69F9F7}"/>
              </a:ext>
            </a:extLst>
          </p:cNvPr>
          <p:cNvCxnSpPr>
            <a:cxnSpLocks/>
            <a:endCxn id="44" idx="1"/>
          </p:cNvCxnSpPr>
          <p:nvPr userDrawn="1"/>
        </p:nvCxnSpPr>
        <p:spPr>
          <a:xfrm flipV="1">
            <a:off x="7026727" y="8916735"/>
            <a:ext cx="2053668" cy="775820"/>
          </a:xfrm>
          <a:prstGeom prst="straightConnector1">
            <a:avLst/>
          </a:prstGeom>
          <a:ln w="19050">
            <a:gradFill>
              <a:gsLst>
                <a:gs pos="50000">
                  <a:schemeClr val="accent1"/>
                </a:gs>
                <a:gs pos="100000">
                  <a:srgbClr val="FFB81A"/>
                </a:gs>
                <a:gs pos="0">
                  <a:schemeClr val="accent2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65EC5C2D-4415-46EC-B2B5-A5965C7213E1}"/>
              </a:ext>
            </a:extLst>
          </p:cNvPr>
          <p:cNvCxnSpPr>
            <a:cxnSpLocks/>
            <a:endCxn id="44" idx="3"/>
          </p:cNvCxnSpPr>
          <p:nvPr userDrawn="1"/>
        </p:nvCxnSpPr>
        <p:spPr>
          <a:xfrm flipH="1" flipV="1">
            <a:off x="15306779" y="8916735"/>
            <a:ext cx="2202543" cy="675904"/>
          </a:xfrm>
          <a:prstGeom prst="straightConnector1">
            <a:avLst/>
          </a:prstGeom>
          <a:ln w="19050">
            <a:gradFill>
              <a:gsLst>
                <a:gs pos="49600">
                  <a:schemeClr val="accent1"/>
                </a:gs>
                <a:gs pos="0">
                  <a:schemeClr val="accent2"/>
                </a:gs>
                <a:gs pos="100000">
                  <a:srgbClr val="FFF56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BA7AB155-CC4D-4B52-917C-29B9A408B9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227169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rgbClr val="FFF563"/>
                </a:gs>
                <a:gs pos="98230">
                  <a:schemeClr val="accent2"/>
                </a:gs>
                <a:gs pos="51000">
                  <a:schemeClr val="accent1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áfico 37">
            <a:extLst>
              <a:ext uri="{FF2B5EF4-FFF2-40B4-BE49-F238E27FC236}">
                <a16:creationId xmlns:a16="http://schemas.microsoft.com/office/drawing/2014/main" id="{D432F434-0FD8-4642-B659-39559E9E6D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61742" y="3393978"/>
            <a:ext cx="1864067" cy="1663200"/>
          </a:xfrm>
          <a:prstGeom prst="rect">
            <a:avLst/>
          </a:prstGeom>
        </p:spPr>
      </p:pic>
      <p:pic>
        <p:nvPicPr>
          <p:cNvPr id="39" name="Gráfico 38">
            <a:extLst>
              <a:ext uri="{FF2B5EF4-FFF2-40B4-BE49-F238E27FC236}">
                <a16:creationId xmlns:a16="http://schemas.microsoft.com/office/drawing/2014/main" id="{C51E10FC-8778-4B25-BC5F-0CB3DB94B7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9698" y="8377674"/>
            <a:ext cx="1915449" cy="1915200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1AC640ED-0820-430D-8A15-1C11397CD84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7939" y="6125738"/>
            <a:ext cx="1730897" cy="1879200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FC351B91-ED5D-4D53-9D4F-45EA61B5A2B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95483" y="8582600"/>
            <a:ext cx="1296733" cy="1735200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DD4405DE-9237-4156-AC44-FD5EE415EA1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05421" y="2438384"/>
            <a:ext cx="2004505" cy="950400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61B3B666-498E-41ED-8712-C66A7C0013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759514" y="3397478"/>
            <a:ext cx="1465919" cy="1814400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D91B837-4879-4668-846D-E844F749B300}"/>
              </a:ext>
            </a:extLst>
          </p:cNvPr>
          <p:cNvSpPr txBox="1"/>
          <p:nvPr userDrawn="1"/>
        </p:nvSpPr>
        <p:spPr>
          <a:xfrm>
            <a:off x="3762139" y="5328943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Valores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8D4B268-0C32-42C5-A017-52D6FFD34214}"/>
              </a:ext>
            </a:extLst>
          </p:cNvPr>
          <p:cNvSpPr txBox="1"/>
          <p:nvPr userDrawn="1"/>
        </p:nvSpPr>
        <p:spPr>
          <a:xfrm>
            <a:off x="10366809" y="3511025"/>
            <a:ext cx="3653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Confiança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2A6CE6E-88FE-421E-80C2-C637FE7FC639}"/>
              </a:ext>
            </a:extLst>
          </p:cNvPr>
          <p:cNvSpPr txBox="1"/>
          <p:nvPr userDrawn="1"/>
        </p:nvSpPr>
        <p:spPr>
          <a:xfrm>
            <a:off x="17436778" y="5306894"/>
            <a:ext cx="44101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Efetividade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da liderança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893122F-ED2D-4B78-AD99-8CF18CC0CA6D}"/>
              </a:ext>
            </a:extLst>
          </p:cNvPr>
          <p:cNvSpPr txBox="1"/>
          <p:nvPr userDrawn="1"/>
        </p:nvSpPr>
        <p:spPr>
          <a:xfrm>
            <a:off x="16754282" y="10514546"/>
            <a:ext cx="4009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Resultados</a:t>
            </a:r>
          </a:p>
          <a:p>
            <a:pPr algn="ctr"/>
            <a:r>
              <a:rPr lang="pt-BR" sz="5600" b="0">
                <a:solidFill>
                  <a:schemeClr val="bg1"/>
                </a:solidFill>
              </a:rPr>
              <a:t>Do negócio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9BBB733-889E-456E-AEB7-279A4CD07545}"/>
              </a:ext>
            </a:extLst>
          </p:cNvPr>
          <p:cNvSpPr txBox="1"/>
          <p:nvPr userDrawn="1"/>
        </p:nvSpPr>
        <p:spPr>
          <a:xfrm>
            <a:off x="4318087" y="10514544"/>
            <a:ext cx="34083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Inovação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por todos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2EE205C9-D6E3-41CF-A4BB-32D14C30C5D6}"/>
              </a:ext>
            </a:extLst>
          </p:cNvPr>
          <p:cNvSpPr txBox="1"/>
          <p:nvPr userDrawn="1"/>
        </p:nvSpPr>
        <p:spPr>
          <a:xfrm>
            <a:off x="9080395" y="8008794"/>
            <a:ext cx="6226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>
                <a:solidFill>
                  <a:schemeClr val="bg1"/>
                </a:solidFill>
              </a:rPr>
              <a:t>Maximização do</a:t>
            </a:r>
            <a:br>
              <a:rPr lang="pt-BR" sz="5600" b="0">
                <a:solidFill>
                  <a:schemeClr val="bg1"/>
                </a:solidFill>
              </a:rPr>
            </a:br>
            <a:r>
              <a:rPr lang="pt-BR" sz="5600" b="0">
                <a:solidFill>
                  <a:schemeClr val="bg1"/>
                </a:solidFill>
              </a:rPr>
              <a:t>potencial humano</a:t>
            </a:r>
            <a:endParaRPr lang="en-US" sz="5600" b="0">
              <a:solidFill>
                <a:schemeClr val="bg1"/>
              </a:solidFill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A2E88D9D-FA0B-4F8B-8047-24B9511A942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9DA6D781-6B93-45FB-AE84-0B32A0BEEA29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25473293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ovaçã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7DCC211-7673-4BC7-8AD4-A7570803A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58998" y="3397158"/>
            <a:ext cx="1466435" cy="181504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DF2CB031-17A2-4A18-BAB1-914A3F3CB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1742" y="3397158"/>
            <a:ext cx="1860498" cy="166002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DBE1E60-80EA-4480-BFE1-7658D995B0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2279" y="2447654"/>
            <a:ext cx="2002617" cy="94950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AE9B5E6-86F2-423C-9A93-1E26360FDD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193743" y="8555346"/>
            <a:ext cx="1298473" cy="173752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8AD821E-DD99-4256-84F2-FB65D920908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27939" y="6129162"/>
            <a:ext cx="1731297" cy="187963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CB75ECE2-55B1-4FEE-818C-0BEB55D29B5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91991" y="8380946"/>
            <a:ext cx="1912177" cy="191192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B701CFD-40C7-48FA-8446-DC8088F8400E}"/>
              </a:ext>
            </a:extLst>
          </p:cNvPr>
          <p:cNvSpPr txBox="1"/>
          <p:nvPr userDrawn="1"/>
        </p:nvSpPr>
        <p:spPr>
          <a:xfrm>
            <a:off x="3762139" y="5328943"/>
            <a:ext cx="2659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Valores</a:t>
            </a:r>
            <a:endParaRPr lang="en-US" sz="5600" b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721BEFD-1F8C-4776-B432-B20B37B2326D}"/>
              </a:ext>
            </a:extLst>
          </p:cNvPr>
          <p:cNvSpPr txBox="1"/>
          <p:nvPr userDrawn="1"/>
        </p:nvSpPr>
        <p:spPr>
          <a:xfrm>
            <a:off x="10366809" y="3511025"/>
            <a:ext cx="36535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Confiança</a:t>
            </a:r>
            <a:endParaRPr lang="en-US" sz="5600" b="0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81D1F7C-AFAC-48AC-9CAE-4FB13E5D0CE8}"/>
              </a:ext>
            </a:extLst>
          </p:cNvPr>
          <p:cNvSpPr txBox="1"/>
          <p:nvPr userDrawn="1"/>
        </p:nvSpPr>
        <p:spPr>
          <a:xfrm>
            <a:off x="17434373" y="5306894"/>
            <a:ext cx="44149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 err="1"/>
              <a:t>Efetiviadade</a:t>
            </a:r>
            <a:br>
              <a:rPr lang="pt-BR" sz="5600" b="0"/>
            </a:br>
            <a:r>
              <a:rPr lang="pt-BR" sz="5600" b="0"/>
              <a:t>da liderança</a:t>
            </a:r>
            <a:endParaRPr lang="en-US" sz="5600" b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5769562-51CE-4356-8DB8-F46919A79922}"/>
              </a:ext>
            </a:extLst>
          </p:cNvPr>
          <p:cNvSpPr txBox="1"/>
          <p:nvPr userDrawn="1"/>
        </p:nvSpPr>
        <p:spPr>
          <a:xfrm>
            <a:off x="16754282" y="10514546"/>
            <a:ext cx="4009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Resultados</a:t>
            </a:r>
          </a:p>
          <a:p>
            <a:pPr algn="ctr"/>
            <a:r>
              <a:rPr lang="pt-BR" sz="5600" b="0"/>
              <a:t>Do negócio</a:t>
            </a:r>
            <a:endParaRPr lang="en-US" sz="5600" b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1F15682-6C03-40CE-A8C0-B7FDDBBF05A3}"/>
              </a:ext>
            </a:extLst>
          </p:cNvPr>
          <p:cNvSpPr txBox="1"/>
          <p:nvPr userDrawn="1"/>
        </p:nvSpPr>
        <p:spPr>
          <a:xfrm>
            <a:off x="4318087" y="10514544"/>
            <a:ext cx="34083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Inovação</a:t>
            </a:r>
            <a:br>
              <a:rPr lang="pt-BR" sz="5600" b="0"/>
            </a:br>
            <a:r>
              <a:rPr lang="pt-BR" sz="5600" b="0"/>
              <a:t>por todos</a:t>
            </a:r>
            <a:endParaRPr lang="en-US" sz="5600" b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3F320CC-6D62-41E7-A538-A14C43BF72DB}"/>
              </a:ext>
            </a:extLst>
          </p:cNvPr>
          <p:cNvSpPr txBox="1"/>
          <p:nvPr userDrawn="1"/>
        </p:nvSpPr>
        <p:spPr>
          <a:xfrm>
            <a:off x="9080395" y="8008794"/>
            <a:ext cx="62263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5600" b="0"/>
              <a:t>Maximização do</a:t>
            </a:r>
            <a:br>
              <a:rPr lang="pt-BR" sz="5600" b="0"/>
            </a:br>
            <a:r>
              <a:rPr lang="pt-BR" sz="5600" b="0"/>
              <a:t>potencial humano</a:t>
            </a:r>
            <a:endParaRPr lang="en-US" sz="5600" b="0"/>
          </a:p>
        </p:txBody>
      </p:sp>
      <p:sp>
        <p:nvSpPr>
          <p:cNvPr id="33" name="Título 4">
            <a:extLst>
              <a:ext uri="{FF2B5EF4-FFF2-40B4-BE49-F238E27FC236}">
                <a16:creationId xmlns:a16="http://schemas.microsoft.com/office/drawing/2014/main" id="{6B38D440-75D8-4DC3-A2AF-0ED118339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499" y="468889"/>
            <a:ext cx="22364098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a esse slide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719ABFA-447C-4F0A-A615-B794B602BD2B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F8F5CC8D-43FD-48AF-90EE-B95DCED54728}"/>
              </a:ext>
            </a:extLst>
          </p:cNvPr>
          <p:cNvCxnSpPr>
            <a:cxnSpLocks/>
          </p:cNvCxnSpPr>
          <p:nvPr userDrawn="1"/>
        </p:nvCxnSpPr>
        <p:spPr>
          <a:xfrm>
            <a:off x="6436932" y="4227169"/>
            <a:ext cx="4434273" cy="215945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9F17159-023E-4BA2-848A-948B5C6C48B8}"/>
              </a:ext>
            </a:extLst>
          </p:cNvPr>
          <p:cNvCxnSpPr>
            <a:cxnSpLocks/>
          </p:cNvCxnSpPr>
          <p:nvPr userDrawn="1"/>
        </p:nvCxnSpPr>
        <p:spPr>
          <a:xfrm>
            <a:off x="12204867" y="4797389"/>
            <a:ext cx="0" cy="916582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>
            <a:extLst>
              <a:ext uri="{FF2B5EF4-FFF2-40B4-BE49-F238E27FC236}">
                <a16:creationId xmlns:a16="http://schemas.microsoft.com/office/drawing/2014/main" id="{A8EAF86E-6135-4162-A45B-28981B69F9F7}"/>
              </a:ext>
            </a:extLst>
          </p:cNvPr>
          <p:cNvCxnSpPr>
            <a:cxnSpLocks/>
            <a:endCxn id="28" idx="1"/>
          </p:cNvCxnSpPr>
          <p:nvPr userDrawn="1"/>
        </p:nvCxnSpPr>
        <p:spPr>
          <a:xfrm flipV="1">
            <a:off x="7026727" y="8916735"/>
            <a:ext cx="2053668" cy="775820"/>
          </a:xfrm>
          <a:prstGeom prst="straightConnector1">
            <a:avLst/>
          </a:prstGeom>
          <a:ln w="19050">
            <a:gradFill>
              <a:gsLst>
                <a:gs pos="50000">
                  <a:schemeClr val="accent4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65EC5C2D-4415-46EC-B2B5-A5965C7213E1}"/>
              </a:ext>
            </a:extLst>
          </p:cNvPr>
          <p:cNvCxnSpPr>
            <a:cxnSpLocks/>
            <a:endCxn id="28" idx="3"/>
          </p:cNvCxnSpPr>
          <p:nvPr userDrawn="1"/>
        </p:nvCxnSpPr>
        <p:spPr>
          <a:xfrm flipH="1" flipV="1">
            <a:off x="15306779" y="8916735"/>
            <a:ext cx="2202547" cy="675908"/>
          </a:xfrm>
          <a:prstGeom prst="straightConnector1">
            <a:avLst/>
          </a:prstGeom>
          <a:ln w="19050">
            <a:gradFill>
              <a:gsLst>
                <a:gs pos="49600">
                  <a:schemeClr val="accent4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BA7AB155-CC4D-4B52-917C-29B9A408B90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538529" y="4227169"/>
            <a:ext cx="4642584" cy="217897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chemeClr val="accent4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2">
            <a:extLst>
              <a:ext uri="{FF2B5EF4-FFF2-40B4-BE49-F238E27FC236}">
                <a16:creationId xmlns:a16="http://schemas.microsoft.com/office/drawing/2014/main" id="{C70308C6-B44E-412F-A490-D6734AFB0D79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AF22F681-E155-4C97-A401-FE4ABD1C821F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04882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 c/Sub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5DCEA0F-697F-43EB-B2BD-D36DD45A7C98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3B84E649-E9A0-43DD-A868-1D334BF7DB87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7F636F28-FB98-46EC-99FD-B7336EB71D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584958F9-0DD4-4E01-8543-0755707EF910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0D258AC-874A-434D-A2D7-B8D16B467B52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3CC5E2B5-72A5-4BC5-8F0A-A974CDD64E7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831FC05-ABD2-408E-A47B-3C223E88C7A3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A35AD2B-5A0B-4853-8C09-D5D9342DD21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84B61D7-1DB8-4535-BCFE-F262B8766F85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634B8F9-A561-480A-AFE3-C6767C62EF26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12A3675D-3937-406E-82EE-58F6B4F140CB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D5B43E55-BC0F-4598-876D-05AE4165265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45BFD7F-0B7C-4D12-98EC-E1F63BB84541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E7F1E42A-10F3-4CD3-82BC-99FB7316BBC7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EC6B6ABC-43CD-470C-A26E-FD5F05EB280A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1D9128D-D224-4FB2-9B44-DEFDD4783D27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9E451DD-975F-43EF-82D3-CB0274BD7380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3CBC00-882A-49FE-89F2-63156277989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DA11048E-6F1E-4EEB-918E-107B01684833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451A7CC-84AB-4988-9C02-1028BDD541FE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AD6CADB8-31F5-4709-A2EA-B4A2458177AC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D90278DD-FCC0-4FF0-9FEC-95631E128F05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A889EF7C-BDA1-470E-BD13-EB2857ED9AE7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7B6D7FA-F55A-4AE8-8B09-397ADD527373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32D94FA7-0C7E-481C-BAC2-3A9E75178254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C444F22B-9679-4545-AB5C-7802CFD0AE9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E8A71EF5-3987-4D6C-8160-19D870094ED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35643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668129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BABAC62-EE65-402E-8C2F-F832BB4DE635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77ED1C3-7586-49D1-98E7-A3990D8EC5C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8210C39-0AA0-4B76-BC6A-8E9F4172E048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D4CD68F-D4CD-4FD5-BF06-4426A83875C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D37C85EF-4F6C-4F8E-83C4-E9EB7C517972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74254073-ECF7-4288-B589-BFD04B13835A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22A4405-543A-4037-AE2C-C743C12602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06A4D5B-DB7E-411B-951A-12B5A063022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E300778-2B2C-4BC5-9128-11D8DD5106E3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F8D7D4F-4C88-41C2-9588-AF68CB695394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5FD220D-D78B-4536-81F0-48FFBC0CE97B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32119F0-81A2-4CD5-A873-1464E552EDD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74CEB32E-0F27-4E36-82C1-9C89C384176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554393B-15D0-48CB-A225-D15400B0637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2EFE615-19B7-48F4-BA38-CB2C4C39C1BC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FEDCAB6F-A0D8-41A7-885F-2EB778F0A97A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225B827-70AC-4100-99EA-3F58E943676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EFD67ABF-FE72-47A3-B4AC-5ADD8EFF0DB1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E8C7F341-D2DA-472D-84A7-806028E5695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6902D244-AC1F-433E-9701-D905CE1FD1F5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A3769E8-DF19-4197-90C8-55A83A5B7E33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60008C86-F74B-494F-9013-4341135107D2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EF258F6-E856-4905-A73B-B3B130249A3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63DB92A-4F83-480A-A01D-133BE4100CA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71396B5-6D38-45A4-A0A2-1075E56746A3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314E59CB-CC26-4F1E-B242-206E236BD4C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0" name="Rectangle 12">
            <a:extLst>
              <a:ext uri="{FF2B5EF4-FFF2-40B4-BE49-F238E27FC236}">
                <a16:creationId xmlns:a16="http://schemas.microsoft.com/office/drawing/2014/main" id="{CDF65134-68ED-476D-BD60-DE44779FA412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6247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 c/Sub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41717C-273E-8943-B1FA-74C7C8391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D4BBF68B-7F4E-482F-94BF-AC2E5C2FA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9B0710D-A82E-41C1-A03D-2999769E05C0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A0695D9-3F1F-442B-A2CA-A094F5DC890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F41D89C6-B4EF-45EB-9841-A1A8BBFA9B50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3B30C7B1-DAAB-4E61-B962-5DDE101C453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36761720-B38B-426F-9523-1CC2F325AAEF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01BA8FFF-5FEA-4B88-81D6-E029762C5187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6566235-281F-4C91-B1D7-3C47400D670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0993A2FE-2C34-44D0-8EAF-AA3C02428A23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E2662065-E77D-432A-A8CA-098673EA15D4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9E2B290-B3BD-423C-A526-7434961FD98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90DAD25-69F3-41BD-BDBD-028D2EFDA6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3AB61B2-8713-4172-AF69-6F7A8FCAF1FA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D2152CD1-B546-4C73-AA24-9F8AF92E16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D266107-2B31-4141-B37A-33C0FF9D4BDA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2C765B75-05E5-4661-A1A4-45B3F9908878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D06629D-05F7-4F7C-AC65-A4A7912AE388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57BBA77-14C3-4437-BC7D-8DDD3A0D38B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1822AFF7-6F71-4CE7-8264-FF6FCF36DE9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D91436C-2B55-4825-805F-750B5638571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25B40748-316F-40B5-AF3C-B8E20E934A12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33170DA0-3A74-479C-B863-D3D9A31795CD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3C64E9C6-0834-4373-AC42-F6667BF6CD5D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18BCD520-4329-45E5-B100-EB8A4B284222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EF5C54ED-9593-43B1-AB39-9B726A8A7C7F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26C0AC04-5259-487A-82E0-39FE054D7000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D2FA545E-6B69-48B5-B9C5-969EBE472F8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58" name="Rectangle 12">
            <a:extLst>
              <a:ext uri="{FF2B5EF4-FFF2-40B4-BE49-F238E27FC236}">
                <a16:creationId xmlns:a16="http://schemas.microsoft.com/office/drawing/2014/main" id="{2392F99D-779D-4199-8503-8A9DBFBEFDB6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9" name="Rectangle 12">
            <a:extLst>
              <a:ext uri="{FF2B5EF4-FFF2-40B4-BE49-F238E27FC236}">
                <a16:creationId xmlns:a16="http://schemas.microsoft.com/office/drawing/2014/main" id="{6748C870-7B3D-49B7-9F18-6BD298E299A7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36189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935B5FF-96BE-4667-9861-F68D08509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A859130-9740-4E4A-83E7-D619F116F56F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BFF598B-8B8D-4B4A-82EB-F886AB93D2D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DAC636C3-7432-4BA2-888B-EBB2E8B7E94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7D62E91F-B432-4F46-A599-1A866591BD6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08A493F8-F227-4E65-AA26-31C24806337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D7F79D44-6C3A-43B8-8ED3-8253E2D2261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86629EF-37C0-4490-A746-8C2963FF987B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FE23860-48DD-4502-AEAF-D5A58A31013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A14C9F64-6F10-46A5-A8F2-D95569022DF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1659BB4-ABD6-43C7-B41B-854656DC45BC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39636405-F0F8-4D66-A61C-EB4D96179831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1AFC54C-ADAD-4D35-9E84-9CAEBFBCA867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9C439D01-82D1-4A75-88C0-95E3FF6449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E57C9EFA-36EC-4097-84C5-F15ACBE6929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5C718BEB-A238-4565-9748-25D268CBC183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49E8174-1977-4DE9-BDED-D716C2960060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AFCCE673-1675-41E4-8A3C-C2411D3E75F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48C65B1E-E049-47CD-8A58-46099F4DCB0F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BF5EE818-18F4-451C-ABE7-DFC98F6C2999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20ED6B1-DE29-4AC0-BF52-E820B5AC13EB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E3835EF-0445-43AE-B8A0-17F53215FA65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7E9649C7-7A9E-4AA6-A20B-EBDDC205643E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65A2DD57-1AA4-49A5-AA24-6A83C4C30B0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C138888-9677-4572-8831-BB807B51F25E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7F9DC06-E2BF-4095-8485-86A0B96E789D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F0DD4A0E-EAA4-4DF7-95BE-EBE10AA5F09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56" name="Rectangle 12">
            <a:extLst>
              <a:ext uri="{FF2B5EF4-FFF2-40B4-BE49-F238E27FC236}">
                <a16:creationId xmlns:a16="http://schemas.microsoft.com/office/drawing/2014/main" id="{4EB85C9B-22F6-465E-A412-437D25D06AEE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F1986956-2768-4F79-8755-DFD166FFC80B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318464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 c/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0195FEC-B2F4-44EC-AAF0-4CC924EE8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265420"/>
            <a:ext cx="19804066" cy="25908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9600" b="1" i="0" spc="-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CE6410C-4449-442A-B74B-1A56A2F43E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1557" y="8167827"/>
            <a:ext cx="19804066" cy="1402238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800">
                <a:solidFill>
                  <a:schemeClr val="tx2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44B6473-3930-43CF-BD0C-12E16D929B72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3969A82-DBB4-4A17-AB20-FE17CD23726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033AEE8-0462-4CDD-B113-525100AA24EA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14D5722-211B-49FD-8877-6A02405B607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49EEB682-8C85-45C0-9D66-99563FC1064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BBA3EB8A-5140-4E3D-B975-06CCFA5C0F20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5FFAC2E5-6390-4BA0-867E-03F6FCC1F097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930B812-DD3B-4767-847E-DB68DA6B600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AC28086F-0D7D-4506-9995-969C8AC58637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6A20BA3-BC48-4831-8C76-C0C8EBA7F733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54B3ED70-8F75-4D9C-9ADC-35DBEF51E973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BA2426D-5093-4F4B-BFDA-C96B52AAADD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F45F346-0EBE-4A81-99C9-2D0778B1942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3076175-C2C9-404E-8FEA-0ABE5FD14784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74B3D37-430F-44BF-9C2E-3A568642199D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B0FCD3B-68BD-4A1C-87F4-F583BEACE4AB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D73A842D-47C0-4DF9-888A-C081A37CE65E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0C8C20F-15F1-4BB3-89F1-04E11D897604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79C6FCA-15CC-4CB1-9146-B4884EC0F3FA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F6AD908-0D2B-4589-929A-67263796EF09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9AD6D2D3-BC55-47BF-B3F9-E87D0F70990D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3611A92-5E9A-45A8-805F-3568C416E062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E86D6323-9099-4954-A0E7-21F1EBBD582A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BC4BA12-C022-4EF0-89CD-026C5305722F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81CF726F-0707-480D-9CC8-633D6DA355FC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D2C5BF68-A2E1-4FB6-83F7-9DDBB379B26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32" name="Rectangle 12">
            <a:extLst>
              <a:ext uri="{FF2B5EF4-FFF2-40B4-BE49-F238E27FC236}">
                <a16:creationId xmlns:a16="http://schemas.microsoft.com/office/drawing/2014/main" id="{56C0DB79-BA9D-425C-8FB0-56B6E9C192F5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394435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E0195FEC-B2F4-44EC-AAF0-4CC924EE88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1555" y="5562600"/>
            <a:ext cx="19804066" cy="259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9600" b="1" i="0" spc="-3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F07827E-72B6-4CB1-933A-222864B56429}"/>
              </a:ext>
            </a:extLst>
          </p:cNvPr>
          <p:cNvGrpSpPr/>
          <p:nvPr userDrawn="1"/>
        </p:nvGrpSpPr>
        <p:grpSpPr>
          <a:xfrm>
            <a:off x="22475774" y="1117991"/>
            <a:ext cx="844402" cy="873370"/>
            <a:chOff x="3624349" y="2222536"/>
            <a:chExt cx="3799297" cy="393015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0843999-C956-45BF-B1DE-E08C7ADE634A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A527EFA-13D6-4AD5-B3CC-C65FB90AF15B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CCF788C-D7F0-4E03-808A-B5FC2B40D09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93ABF9D3-F4FC-40FE-AF24-D408758CEF5B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5F90FC8-A561-42FA-B7C3-D12FA4EAD92B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2843E25B-018B-4467-B449-2CEA8FA3EC9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8F406AAE-0F56-4496-857F-FE61943B04E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CAA21B37-4287-4229-9D3C-ACAB6AD5736F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80783C05-A5B6-4B23-8389-D0A6C195FDDF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2233D8C4-7178-4C94-8F3B-48A79792BA7A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CF5CBDE8-022C-4B99-95F6-5FC13413BEB3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3B92C6F0-8A4C-4F76-AD21-776121A22431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57165CB2-F4C8-421D-A44C-C53C2A90882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F5BAF3E9-FE3F-455E-9B55-6FEB936FD5C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3F578A68-2C83-4EB0-9C6A-5908947F0AE4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14B79C82-7C11-4607-91C3-F05B03901995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809CED4B-8FC7-4481-8925-DD1D5A044E6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F34C8D04-11EF-4F9D-B005-847AD90E9E8C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BF0A6D58-19E2-47B4-AE0C-3AD972322C04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6A742E-F5F5-4CF3-AE98-1203F75D80CA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C2CC1F7E-5736-4CBA-BC4C-F9F76805E67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FD804CCA-B96E-4931-B5DB-95B5B7A860E6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31E8E7BE-B7F6-4760-A20E-EAFC0EAD9A23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C1EEBB6-72A6-40B4-B03A-621526289449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3125CB6B-C780-4F68-A291-BB98FD5D242E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  <p:sp>
        <p:nvSpPr>
          <p:cNvPr id="29" name="Rectangle 12">
            <a:extLst>
              <a:ext uri="{FF2B5EF4-FFF2-40B4-BE49-F238E27FC236}">
                <a16:creationId xmlns:a16="http://schemas.microsoft.com/office/drawing/2014/main" id="{D6B45FE4-ED51-437C-A47A-649DFEB5F0E0}"/>
              </a:ext>
            </a:extLst>
          </p:cNvPr>
          <p:cNvSpPr/>
          <p:nvPr userDrawn="1"/>
        </p:nvSpPr>
        <p:spPr>
          <a:xfrm>
            <a:off x="15820092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</p:spTree>
    <p:extLst>
      <p:ext uri="{BB962C8B-B14F-4D97-AF65-F5344CB8AC3E}">
        <p14:creationId xmlns:p14="http://schemas.microsoft.com/office/powerpoint/2010/main" val="1502999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037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078471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49471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528891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53012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0491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119000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695341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1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4591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57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m e Texto Pre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8D860767-2E85-4A13-B789-1DF9E391ECF1}"/>
              </a:ext>
            </a:extLst>
          </p:cNvPr>
          <p:cNvSpPr/>
          <p:nvPr userDrawn="1"/>
        </p:nvSpPr>
        <p:spPr>
          <a:xfrm>
            <a:off x="0" y="12828787"/>
            <a:ext cx="24387175" cy="887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8AD72241-8D34-4162-83C7-42AE40A797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193587" y="0"/>
            <a:ext cx="12193588" cy="1282846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Clique ou arraste </a:t>
            </a:r>
            <a:br>
              <a:rPr lang="pt-BR"/>
            </a:br>
            <a:r>
              <a:rPr lang="pt-BR"/>
              <a:t>para inserir uma imagem</a:t>
            </a:r>
          </a:p>
        </p:txBody>
      </p:sp>
      <p:sp>
        <p:nvSpPr>
          <p:cNvPr id="61" name="Título 4">
            <a:extLst>
              <a:ext uri="{FF2B5EF4-FFF2-40B4-BE49-F238E27FC236}">
                <a16:creationId xmlns:a16="http://schemas.microsoft.com/office/drawing/2014/main" id="{0EA0DE8E-4EC9-4654-B6AA-5B0532796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7500" y="468889"/>
            <a:ext cx="10524792" cy="1219202"/>
          </a:xfrm>
          <a:prstGeom prst="rect">
            <a:avLst/>
          </a:prstGeom>
        </p:spPr>
        <p:txBody>
          <a:bodyPr/>
          <a:lstStyle>
            <a:lvl1pPr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62" name="Espaço Reservado para Texto 2">
            <a:extLst>
              <a:ext uri="{FF2B5EF4-FFF2-40B4-BE49-F238E27FC236}">
                <a16:creationId xmlns:a16="http://schemas.microsoft.com/office/drawing/2014/main" id="{6A593652-3F84-42EA-8557-5FB7D614FE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7"/>
            <a:ext cx="10526594" cy="9607582"/>
          </a:xfrm>
          <a:prstGeom prst="rect">
            <a:avLst/>
          </a:prstGeom>
        </p:spPr>
        <p:txBody>
          <a:bodyPr/>
          <a:lstStyle>
            <a:lvl1pPr marL="685800" indent="-685800">
              <a:spcBef>
                <a:spcPts val="2800"/>
              </a:spcBef>
              <a:buClr>
                <a:srgbClr val="FFB81A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</a:defRPr>
            </a:lvl1pPr>
            <a:lvl2pPr marL="1143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2057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8972CF0-686E-4179-BCDB-AD2D5BFD2342}"/>
              </a:ext>
            </a:extLst>
          </p:cNvPr>
          <p:cNvSpPr/>
          <p:nvPr userDrawn="1"/>
        </p:nvSpPr>
        <p:spPr>
          <a:xfrm>
            <a:off x="1" y="538093"/>
            <a:ext cx="873484" cy="873370"/>
          </a:xfrm>
          <a:prstGeom prst="rect">
            <a:avLst/>
          </a:prstGeom>
          <a:solidFill>
            <a:srgbClr val="E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600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A41AAE1F-ABA3-42E7-BAF6-F33393E24BD2}"/>
              </a:ext>
            </a:extLst>
          </p:cNvPr>
          <p:cNvSpPr/>
          <p:nvPr userDrawn="1"/>
        </p:nvSpPr>
        <p:spPr>
          <a:xfrm>
            <a:off x="320962" y="13177908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2022 </a:t>
            </a:r>
            <a:r>
              <a:rPr lang="pt-BR" sz="1600" kern="1200" spc="60" baseline="0" err="1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reat</a:t>
            </a: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 Place To Work® Institute Inc. Todos os Direitos Reservados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D63E14CD-5763-448B-94F9-5057EEF37862}"/>
              </a:ext>
            </a:extLst>
          </p:cNvPr>
          <p:cNvSpPr/>
          <p:nvPr userDrawn="1"/>
        </p:nvSpPr>
        <p:spPr>
          <a:xfrm>
            <a:off x="16566129" y="13177909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</p:spTree>
    <p:extLst>
      <p:ext uri="{BB962C8B-B14F-4D97-AF65-F5344CB8AC3E}">
        <p14:creationId xmlns:p14="http://schemas.microsoft.com/office/powerpoint/2010/main" val="4258027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8" y="3810000"/>
            <a:ext cx="16764000" cy="4572000"/>
          </a:xfrm>
        </p:spPr>
        <p:txBody>
          <a:bodyPr anchor="b"/>
          <a:lstStyle>
            <a:lvl1pPr algn="l">
              <a:defRPr sz="12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Add Cover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5588" y="9976532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5863057B-2B49-3748-8AD6-231236A0994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D0EB9B-6EAD-3B6A-DDF4-25B5CA12B4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F69E18-1870-7E88-E2F5-F3F54179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4987" y="0"/>
            <a:ext cx="12527280" cy="76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3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9E1B7E-AEC8-899D-4C17-14390A680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0874" y="0"/>
            <a:ext cx="22093428" cy="10658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587" y="4572000"/>
            <a:ext cx="16763999" cy="3429000"/>
          </a:xfrm>
        </p:spPr>
        <p:txBody>
          <a:bodyPr anchor="b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Add Section Break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1FDE10-E76D-1D42-9511-AA37AD1FFC29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5B048D-599D-2F44-ED6D-00D288FE8C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27506A7-1AF4-9EE1-27A7-0C09EE83DE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5588" y="9975213"/>
            <a:ext cx="16764000" cy="11430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Optional copy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38CEE1-E302-7922-B8E4-2752E01C0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3348" y="9067800"/>
            <a:ext cx="1675624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00" indent="0">
              <a:buNone/>
              <a:defRPr>
                <a:latin typeface="+mj-lt"/>
              </a:defRPr>
            </a:lvl2pPr>
            <a:lvl3pPr marL="1828800" indent="0">
              <a:buNone/>
              <a:defRPr>
                <a:latin typeface="+mj-lt"/>
              </a:defRPr>
            </a:lvl3pPr>
            <a:lvl4pPr marL="2743200" indent="0">
              <a:buNone/>
              <a:defRPr>
                <a:latin typeface="+mj-lt"/>
              </a:defRPr>
            </a:lvl4pPr>
            <a:lvl5pPr marL="36576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b="1"/>
              <a:t>Optional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3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5588" y="3810001"/>
            <a:ext cx="21332125" cy="8381999"/>
          </a:xfrm>
        </p:spPr>
        <p:txBody>
          <a:bodyPr numCol="2" spcCol="91440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 marL="3657600" indent="0">
              <a:buNone/>
              <a:defRPr sz="2400"/>
            </a:lvl5pPr>
          </a:lstStyle>
          <a:p>
            <a:pPr lvl="0"/>
            <a:r>
              <a:rPr lang="en-US"/>
              <a:t>This is a one column full width content 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0"/>
            <a:r>
              <a:rPr lang="en-US"/>
              <a:t>Use the column tool to break up long text.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C243E8-9D9C-8F05-2543-43FD6A9087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668129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525588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one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961667" y="3810001"/>
            <a:ext cx="9880748" cy="83819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another column</a:t>
            </a:r>
          </a:p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F176CBD-8E6E-0456-7ECC-586B31AA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2049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9934329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8" y="4343400"/>
            <a:ext cx="9934329" cy="7838494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2819400"/>
            <a:ext cx="9934329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248150"/>
            <a:ext cx="9934330" cy="794385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4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9934329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8" y="4343400"/>
            <a:ext cx="9934329" cy="7838494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12925670" y="2819400"/>
            <a:ext cx="9934329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12943255" y="4248150"/>
            <a:ext cx="9934330" cy="794385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1BF0-0327-A64C-BD69-44E422C8B63C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4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658368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309967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343400"/>
            <a:ext cx="488149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343400"/>
            <a:ext cx="484632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2819400"/>
            <a:ext cx="4846320" cy="98755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2586485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374366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3068802"/>
            <a:ext cx="17526000" cy="5313198"/>
          </a:xfrm>
        </p:spPr>
        <p:txBody>
          <a:bodyPr anchor="ctr" anchorCtr="0">
            <a:normAutofit/>
          </a:bodyPr>
          <a:lstStyle>
            <a:lvl1pPr>
              <a:defRPr sz="6600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250362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2895599"/>
            <a:ext cx="17526000" cy="5718504"/>
          </a:xfrm>
        </p:spPr>
        <p:txBody>
          <a:bodyPr anchor="ctr" anchorCtr="0">
            <a:norm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A51C-F7E0-8940-BD58-2CC7E0E1EC19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44A79E-0A7C-F8B4-6D96-4ABCE44D8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7904" y="12829032"/>
            <a:ext cx="3566160" cy="277368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3CF1B52-6923-E1AD-831D-D970F89A42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908356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6259" y="3810000"/>
            <a:ext cx="91433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56E0-AF33-8D4A-87E4-072F5F3615AB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5118058"/>
            <a:ext cx="9144263" cy="97794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6D5774-857D-DB20-C9AB-7755A3F546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3587" y="3810000"/>
            <a:ext cx="9936481" cy="838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Add Text /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023885-B824-1B22-6A24-F677A7D6D0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6096000"/>
            <a:ext cx="9143999" cy="60960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812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3E600-6144-4E42-B347-0D41356239F4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99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93587" y="1524000"/>
            <a:ext cx="10666412" cy="106680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8902E-3AA4-DB42-BDB4-91C4DA82417D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3FBEB2-07BC-839C-756B-A65E0C284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650C9C2-91B7-2D7B-2F74-5F0CA3FF0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71A345F-0BF6-1D6B-BAC8-A341FEE410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04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7AEBA-D1BD-DD41-B425-033C18C5AD08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30923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B22682F-9E75-742B-4C09-3422FADF3F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14595B9-CA59-F214-71C9-0F8B78ADA8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D7FDA3-64ED-5413-9EB3-F8A137F7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E636F9D-0B3E-EED3-F0B0-7D38744F3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E9821138-F984-2F3C-1CD7-FB0FD0E828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97835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ADDA532-EC73-1C55-EDFC-312437D2F6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35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6779BBA-7472-91D3-2D55-54D4872EFB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97834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CC510D68-FB74-61EF-30B2-FC1EED1547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264747" y="3810000"/>
            <a:ext cx="658368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E957426-5BDF-DF2E-BE3D-8A56FE842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247428" y="9677400"/>
            <a:ext cx="658368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25DF007-0CD2-986A-23E3-430F83662C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7427" y="10677939"/>
            <a:ext cx="658367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441511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8901747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910539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6A4FD-A527-CA40-B5AE-ACDE8C35AF45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269750" y="2819400"/>
            <a:ext cx="6583680" cy="1008186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6287334" y="4343400"/>
            <a:ext cx="658368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8EA9F5-C330-0B98-7EBE-B441DE285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F9009A-4B4D-5206-756B-61AF2D9CD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5588" y="2819400"/>
            <a:ext cx="658368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Add 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3099670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C10FD-339B-CA49-970C-CEB2A56BEAA0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5588" y="3810000"/>
            <a:ext cx="4572000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46B865F-B57D-495A-F520-B88424F989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9587" y="3810000"/>
            <a:ext cx="457200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42BF907-03E0-56DE-86B6-6EEC9C0F76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3588" y="3810000"/>
            <a:ext cx="4572002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9BDDDA3-834A-214E-F421-BDA3C4E426E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7527587" y="3810000"/>
            <a:ext cx="4602481" cy="5334000"/>
          </a:xfrm>
        </p:spPr>
        <p:txBody>
          <a:bodyPr>
            <a:normAutofit/>
          </a:bodyPr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 sz="1400"/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 typeface="Wingdings" pitchFamily="2" charset="2"/>
              <a:buNone/>
              <a:tabLst/>
              <a:defRPr/>
            </a:pPr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FB4412-75D8-079D-3D8B-577003EAB3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1783296-CBC8-329A-869B-2A9013C429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DDDA7B8-E335-EFE0-54BC-9CD68DA2A0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AC8F407-D057-FB4C-6C6E-D1DB532DF2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FC3C8D4-9C33-56FB-EACD-792E4D5D27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5871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D1A3B6E4-F771-7E8D-2B80-AD1833B6FF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871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C09D97A-3BD1-00A9-1FE7-6F2DD41E34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193590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534AC37-DF75-CB3A-7515-B010D8EBE7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193589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3D499535-1847-2043-1028-D5042A2CB2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527587" y="9677400"/>
            <a:ext cx="457200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CDAD09B5-2EFD-1E81-7596-36014DD44F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527586" y="10677939"/>
            <a:ext cx="4571999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979628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4FF9-386C-D04A-9A60-B5500CE3795F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100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88" y="9677400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7" y="10677939"/>
            <a:ext cx="3784111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939001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323902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7088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93703" y="3810001"/>
            <a:ext cx="3749039" cy="5333999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86A4E75-3C76-31C7-4672-E1612190F8A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0392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AC20F7A-388A-BC02-F099-5ECD3D58C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392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68860E0F-1A8A-8636-9A6F-349EDFDB01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282267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806AB8B-B3D0-7108-7F86-07F9CC75DA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282267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DCCFAF76-FF4E-3D19-EECC-DA15F457D6E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08803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58F92279-087F-1C81-FD79-2599F2394F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708803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ED59A00B-E282-628A-F1D0-E028EC01532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077474" y="9677400"/>
            <a:ext cx="3784113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59264511-344A-344F-E77F-F47EE9DF8F4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077474" y="10677939"/>
            <a:ext cx="3784112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4071567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E11EF-0520-1B4B-958A-1649E0B51A93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810001"/>
            <a:ext cx="3291840" cy="41148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8420100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9420639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1093746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2 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9CFC-0A4B-2C4C-9521-2BCE5E98F3CB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4C4FB5-45CA-BFC0-42EB-1C9197E519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409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D35C11-2FFC-50DA-C81B-EBC108B7F3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05520" cy="1524001"/>
          </a:xfrm>
        </p:spPr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7C8C2CA3-E8AE-45DF-2E6A-AEBC9EACD7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7620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6EC8F29-A4D6-7FC6-3E8B-ABD8954513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409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10A287D-49F2-E107-412E-5AC771379D7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5409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E13BDFE-3113-061A-3661-52467C406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2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8613E512-F49D-F825-25DB-B891E1AF1A2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6035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F9529F83-8A94-EA15-69DD-1136EB97960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36348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FCD858EB-287B-7356-2430-AA57D74AC6E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5966619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5F909EA-947D-BC5C-5129-3CCE97320B8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9569748" y="3352800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1EC87B8-CE99-1C76-769B-DFC12E365FC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5722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773BC77-68D7-EBCD-090D-C1A12CEDF2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5722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C1EB122-65FC-BF6B-1AA2-70AABFE941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6035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4C57B2C-FA03-2371-A6DA-45B218BE70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6035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6DA51AE-9D0A-776F-85A6-85884E20E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363489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06137B6-1858-32DF-A3A4-20BAEED35C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363489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75B575-F346-A51C-DDBC-BE65AA5FE5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938106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72FACA6-00AA-655D-F9CF-5F09284DA77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938106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2018657-56C2-8889-8B27-FE3DC3D721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545771" y="5902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713479D-0C50-6E0A-16CF-67A3A689F3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545771" y="6664305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3" name="Picture Placeholder 7">
            <a:extLst>
              <a:ext uri="{FF2B5EF4-FFF2-40B4-BE49-F238E27FC236}">
                <a16:creationId xmlns:a16="http://schemas.microsoft.com/office/drawing/2014/main" id="{D1C6B388-B694-B04F-FCFA-EA90190EE5D3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55409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7CB4038-9345-B02C-AD78-0DA8295348C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5409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6A5F438B-A72C-1B32-EF6B-53E24CB537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5409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4132249A-FD6B-2C46-6250-0B714FC20A02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515722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7" name="Picture Placeholder 7">
            <a:extLst>
              <a:ext uri="{FF2B5EF4-FFF2-40B4-BE49-F238E27FC236}">
                <a16:creationId xmlns:a16="http://schemas.microsoft.com/office/drawing/2014/main" id="{F1DA7F7E-9DDB-20FF-1628-D3CE66929A0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876035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2D9F5E7D-249F-84B3-AE94-EF438DB4763F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236348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9" name="Picture Placeholder 7">
            <a:extLst>
              <a:ext uri="{FF2B5EF4-FFF2-40B4-BE49-F238E27FC236}">
                <a16:creationId xmlns:a16="http://schemas.microsoft.com/office/drawing/2014/main" id="{3E60D4EE-3249-A98A-10A6-2833C77BE0A8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15966619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0" name="Picture Placeholder 7">
            <a:extLst>
              <a:ext uri="{FF2B5EF4-FFF2-40B4-BE49-F238E27FC236}">
                <a16:creationId xmlns:a16="http://schemas.microsoft.com/office/drawing/2014/main" id="{9C600EE7-2004-3AF7-3E3D-0A28B1C30B13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19569748" y="7718322"/>
            <a:ext cx="3291840" cy="228600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ED27765E-642E-2AB4-BB46-3C03E0B5C88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5722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B0F790EA-20A7-0126-84B7-3F41D6D633D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5722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94281975-91FD-85C5-3E90-D9C7B58F4D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76035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910B963B-6942-A482-CFB0-6118A7C33A1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76035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C619B866-78A4-9A35-1878-DB3FD4E827E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2363489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30EF3047-9923-1F3F-2C3D-884302517A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2363489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76E4F10D-0C70-EC72-6830-074ACE62FE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5938106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36CD2110-311A-C51E-6B4F-27BDAC6A620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15938106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6418D65F-1F24-B4B5-3842-A84BC36E3D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9545771" y="10267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28C83FFA-FE02-4497-BE85-AF5A7DA353D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19545771" y="11029827"/>
            <a:ext cx="3291840" cy="7620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latin typeface="+mn-lt"/>
              </a:defRPr>
            </a:lvl1pPr>
          </a:lstStyle>
          <a:p>
            <a:pPr lvl="0"/>
            <a:r>
              <a:rPr lang="en-US"/>
              <a:t>Team Member Title</a:t>
            </a:r>
          </a:p>
        </p:txBody>
      </p:sp>
    </p:spTree>
    <p:extLst>
      <p:ext uri="{BB962C8B-B14F-4D97-AF65-F5344CB8AC3E}">
        <p14:creationId xmlns:p14="http://schemas.microsoft.com/office/powerpoint/2010/main" val="22792121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3587" y="1523999"/>
            <a:ext cx="10666412" cy="10668001"/>
          </a:xfrm>
        </p:spPr>
        <p:txBody>
          <a:bodyPr>
            <a:normAutofit/>
          </a:bodyPr>
          <a:lstStyle>
            <a:lvl1pPr marL="342900" indent="-342900">
              <a:buFont typeface="System Font Regular"/>
              <a:buChar char="–"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icon to add content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7C949-879A-B74C-AE34-0754F9716030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47D733-7341-785D-8797-D17E16DA66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259" y="1524000"/>
            <a:ext cx="9143300" cy="228406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D1C33A2-0B63-4CC9-1BA9-C6A5E92E9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99" y="4068949"/>
            <a:ext cx="9144263" cy="10228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580564C-E133-3A8D-EDA7-DC978387A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25587" y="5091837"/>
            <a:ext cx="9143999" cy="71001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0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pe Style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0053-8C1C-335C-27AC-7BC45FF6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841" y="3819646"/>
            <a:ext cx="21334443" cy="1106424"/>
          </a:xfrm>
        </p:spPr>
        <p:txBody>
          <a:bodyPr>
            <a:normAutofit/>
          </a:bodyPr>
          <a:lstStyle>
            <a:lvl1pPr>
              <a:defRPr sz="6600"/>
            </a:lvl1pPr>
          </a:lstStyle>
          <a:p>
            <a:r>
              <a:rPr lang="en-US"/>
              <a:t>This is Big Statement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E4404-A89C-4812-F2DC-98F0BCD7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2ACA-2C30-A143-980F-BD7679071E3E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7696F-CD6F-D625-89F5-AC3F2BAEB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F658D-CC5D-7FE6-B14F-98686A44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53952-F41B-BFBD-E1CE-04798347F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55" y="6254537"/>
            <a:ext cx="21334443" cy="96167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Subhead Style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B3902E0-D004-20D0-D695-D39DCB7C67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7142" y="7241676"/>
            <a:ext cx="21334443" cy="1106424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914400" indent="0">
              <a:buNone/>
              <a:defRPr b="1">
                <a:latin typeface="+mj-lt"/>
              </a:defRPr>
            </a:lvl2pPr>
            <a:lvl3pPr marL="1828800" indent="0">
              <a:buNone/>
              <a:defRPr b="1">
                <a:latin typeface="+mj-lt"/>
              </a:defRPr>
            </a:lvl3pPr>
            <a:lvl4pPr marL="2743200" indent="0">
              <a:buNone/>
              <a:defRPr b="1">
                <a:latin typeface="+mj-lt"/>
              </a:defRPr>
            </a:lvl4pPr>
            <a:lvl5pPr marL="3657600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en-US"/>
              <a:t>This is body copy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EE39FE6-4BCB-21CE-AE80-B10A04E4E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55" y="8389508"/>
            <a:ext cx="21334443" cy="1106424"/>
          </a:xfrm>
        </p:spPr>
        <p:txBody>
          <a:bodyPr/>
          <a:lstStyle/>
          <a:p>
            <a:pPr lvl="0"/>
            <a:r>
              <a:rPr lang="en-US"/>
              <a:t>This is a bulleted list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7302E2-5622-F86D-6F38-8EDD86D504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5555" y="9537342"/>
            <a:ext cx="21334443" cy="1109192"/>
          </a:xfrm>
        </p:spPr>
        <p:txBody>
          <a:bodyPr/>
          <a:lstStyle>
            <a:lvl1pPr>
              <a:buFont typeface="+mj-lt"/>
              <a:buAutoNum type="arabicPeriod"/>
              <a:defRPr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This is a numbered list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7BE00FB-7931-6377-ADAA-82F196E0B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5588" y="1524000"/>
            <a:ext cx="21336000" cy="2286000"/>
          </a:xfrm>
        </p:spPr>
        <p:txBody>
          <a:bodyPr>
            <a:noAutofit/>
          </a:bodyPr>
          <a:lstStyle>
            <a:lvl1pPr marL="0" indent="0">
              <a:buNone/>
              <a:defRPr sz="12000" b="1" spc="-150">
                <a:latin typeface="+mj-lt"/>
              </a:defRPr>
            </a:lvl1pPr>
          </a:lstStyle>
          <a:p>
            <a:pPr lvl="0"/>
            <a:r>
              <a:rPr lang="en-US"/>
              <a:t>This is Cover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93E7E17-F918-34E0-5582-740966D23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25588" y="5065295"/>
            <a:ext cx="21334412" cy="1147832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latin typeface="+mj-lt"/>
              </a:defRPr>
            </a:lvl1pPr>
          </a:lstStyle>
          <a:p>
            <a:pPr lvl="0"/>
            <a:r>
              <a:rPr lang="en-US"/>
              <a:t>This is Page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8461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689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0" marR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620723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914400" marR="0" indent="-9144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4800"/>
            </a:lvl1pPr>
            <a:lvl2pPr marL="1600200" indent="-685800">
              <a:buFont typeface="+mj-lt"/>
              <a:buAutoNum type="arabicPeriod"/>
              <a:defRPr sz="3600"/>
            </a:lvl2pPr>
            <a:lvl3pPr marL="2514600" indent="-685800">
              <a:buFont typeface="+mj-lt"/>
              <a:buAutoNum type="arabicPeriod"/>
              <a:defRPr sz="3200"/>
            </a:lvl3pPr>
            <a:lvl4pPr marL="3429000" indent="-685800">
              <a:buFont typeface="+mj-lt"/>
              <a:buAutoNum type="arabicPeriod"/>
              <a:defRPr sz="2800"/>
            </a:lvl4pPr>
            <a:lvl5pPr marL="4343400" indent="-685800">
              <a:buFont typeface="+mj-lt"/>
              <a:buAutoNum type="arabicPeriod"/>
              <a:defRPr sz="28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251044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6083" y="2609558"/>
            <a:ext cx="22364094" cy="9277644"/>
          </a:xfrm>
          <a:prstGeom prst="rect">
            <a:avLst/>
          </a:prstGeom>
        </p:spPr>
        <p:txBody>
          <a:bodyPr anchor="t"/>
          <a:lstStyle>
            <a:lvl1pPr marL="685800" indent="-685800">
              <a:spcBef>
                <a:spcPts val="28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4800"/>
            </a:lvl1pPr>
            <a:lvl2pPr marL="16002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2pPr>
            <a:lvl3pPr marL="25146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3pPr>
            <a:lvl4pPr marL="34290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4pPr>
            <a:lvl5pPr marL="4343400" indent="-685800">
              <a:spcBef>
                <a:spcPts val="2800"/>
              </a:spcBef>
              <a:buFont typeface="Arial" panose="020B0604020202020204" pitchFamily="34" charset="0"/>
              <a:buChar char="•"/>
              <a:defRPr sz="4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0E0977C-7A29-41AB-AA42-64E8E5E40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5F4D7D2-B099-404C-AAD4-FAB574B87BC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812929BA-6238-4973-B0B0-8D4B01A3E460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17B7CEE7-1C1D-430D-9A7C-5DD94C26E85D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3ED11B16-A093-404D-A67D-6AA9FB69BAA7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90593298-360A-43A0-A4B6-136E968C7634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2E1CC52-3CD4-4096-B274-D36BBB97470F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17B631CA-BF3D-4569-A4A1-4325934A2B48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122F79E5-62D1-4996-94C4-5DC15E80C26A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5B9BD89-0FBA-4979-9DA7-4D2E66CC5A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793C35E-9C57-4CB8-B14B-3F1A780AA691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73AE77A-DF25-480E-B810-C1544334C44F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7F72F79-8B73-4629-B862-E49F089A54A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90ED8C4F-739E-4658-BE49-EA16DD5D9FA8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12A4B015-ABDF-4962-AB03-D17B65FC398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15B02EA-DB7C-47E3-A465-4CC957AAF794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B37A8016-4A46-4563-B985-BEAF41079D3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8013D83F-39B7-49FE-8428-7A50B86C228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DD63487F-903E-4A41-BC04-512E3BBE0736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F70836D-582B-4F15-8578-433EADCB4442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8B41CF8F-3BE4-44DB-9CFA-391D03137760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CA6A3FF2-F0A6-48AD-9EA8-191F87B9A511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4DE0B6A0-DE03-4B7F-9A4A-3F89E6A3FA7B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70A0AE53-87CF-4826-804D-77D43ABD7CF4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73BA2B69-1A3E-4B19-A755-ED1FB6861FDD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0A02FEE-D51E-4EC9-9CFB-CEC597EA87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BC90045D-736D-415F-97BD-35C96EAE723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423514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525587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77172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Two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877171" y="4343400"/>
            <a:ext cx="4846319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0953-AFA0-854C-97D3-00C74C347FB3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B6A5E5A-ADA5-51C6-7B82-8FB5C14CA9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28757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Three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F54445-C10C-33B2-7220-0FF7C0F766C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193588" y="4343400"/>
            <a:ext cx="488149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98C3A9E-85D5-8404-D669-B2A4E5777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70686" y="2819400"/>
            <a:ext cx="4846320" cy="990600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Four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89F4372-55AC-3CD7-7DE2-5BC36978174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7570686" y="4343400"/>
            <a:ext cx="4846320" cy="7848600"/>
          </a:xfrm>
        </p:spPr>
        <p:txBody>
          <a:bodyPr/>
          <a:lstStyle/>
          <a:p>
            <a:pPr lvl="0"/>
            <a:r>
              <a:rPr lang="en-US"/>
              <a:t>Add Text/ List / Click Icon to add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D399E56-062E-879F-436B-3E2DC9078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588" y="1523999"/>
            <a:ext cx="21334412" cy="76200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Add Page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5C7261C-1F17-363D-8037-581A4F6ACDB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525587" y="2819400"/>
            <a:ext cx="4846320" cy="987552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Column Header One</a:t>
            </a:r>
          </a:p>
        </p:txBody>
      </p:sp>
    </p:spTree>
    <p:extLst>
      <p:ext uri="{BB962C8B-B14F-4D97-AF65-F5344CB8AC3E}">
        <p14:creationId xmlns:p14="http://schemas.microsoft.com/office/powerpoint/2010/main" val="2586485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57A35304-BC9D-459F-91AE-E000526815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391824" y="2609557"/>
            <a:ext cx="10929773" cy="9284286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C8451264-9F08-424B-A1E8-DE0CB14AF7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D21B89F-9F6D-473C-9D66-6B96EABBF26B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70BC4F0-AC46-44BC-A643-F2F2878F6FE1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73D09D28-9CDB-4BAD-A6E1-21A879FEF5D7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FE2FC8C-AC4A-4596-AE63-0708D275FF1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A0F3F393-C2EB-43C7-9278-17B4DA0B23F1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2E6E5C7-7D49-40B5-8B1E-953DB26EA75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F4751011-C90C-4E02-914D-F624CA6ED27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5077A5E7-D926-47BD-BBFA-3A8C6DD3E1EC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FCB980B-04D5-40E0-A31D-3485F499EEBC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0388289E-1980-41FB-B634-3DFC26516D30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05812EB-2B62-4133-BA4A-BB4500141E8E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226D46A4-6C25-41AD-8EA9-FAC200F0E49D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87843EB3-8A4F-4EFE-BD70-60D7640EAEA2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DD326625-BE8B-45BA-A2CC-2A30B8F0292F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AEF108-7D6C-49EB-B45D-48EED7647D01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42D3C89B-BF87-4BE5-B00B-5E1C2853C213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EBA5561E-6873-400C-9F54-78CFD5A9E59F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B0767A6C-DD00-4B89-9D81-EF26D18252E5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F9FACE3B-29C1-4675-82BA-AAB431453BF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1A80532-72A9-4BB0-A817-A90895B47F9A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39682799-1064-4A03-9459-2A330FA5DCF0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9FDB0F-A408-4301-959F-072D066CB9F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6851C101-F9E8-4367-AE37-D4B39EAE322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BEA104A2-096A-4FC0-9A54-F94AF7CD578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DA396256-4C80-47D6-A7CA-5EEE84D23F5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9C65D944-DFB2-4FFE-892E-409BE82DF3A4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4483630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D015F6E4-23FF-4A6D-9318-08DF459C58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976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>
            <a:extLst>
              <a:ext uri="{FF2B5EF4-FFF2-40B4-BE49-F238E27FC236}">
                <a16:creationId xmlns:a16="http://schemas.microsoft.com/office/drawing/2014/main" id="{D4F59CD2-7F68-4425-A22A-763CC1E9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90402" y="2609556"/>
            <a:ext cx="10929773" cy="9526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E90B1E7F-5650-4396-BC45-9A1B28347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4001410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2EFD41C4-CE93-4787-ACA0-24F5F605FB8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390400" y="4003474"/>
            <a:ext cx="10929773" cy="789243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Clr>
                <a:srgbClr val="FF0000"/>
              </a:buClr>
              <a:defRPr sz="4800" b="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75783FFE-DBBD-4B5C-95E2-7416E9CA4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900A1116-F4F8-47E4-9817-405E2612C843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D5F0E626-6B75-4ADB-B5C5-718AF9009C8E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D2586834-A28E-459A-9939-FD590813A132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C7E98DA8-1368-46BB-8D29-C6DA9B5C52A1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F6AFB9B7-0779-4EB0-882C-B1D72C2B06A6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7DD3532B-8BBA-4706-82CD-871B98A18585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197C4931-BBAB-4C2A-A529-D9DF3DE86D80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6244EF1-F1CA-447F-8EB9-771ECDAAAFD8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4D0DD9F4-2EBE-43CA-8A82-68497AC56809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8AB5117C-B88F-4126-8691-65142452E358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A83E9E49-33ED-4BFC-B11B-7C74CDC24AB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A9A1383B-92B3-4DB0-93DC-F5608E708236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E329C374-7070-4F44-A12C-6EC0F785ABDB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B8EA072C-BA65-4497-82B1-B59B21C6F521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5480EA6D-DBB8-47B7-AC21-0D7031C4B1AB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CAEF6D36-906C-47A8-B97A-E89068D717CC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4CC3D3BD-ED5E-4DB3-B9D4-7E084AB5D1B8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0EEE818F-ECEB-43F1-97CB-18C888409087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D8EEE839-2616-49C7-AD88-3D2EAA00C5B1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A5764BBD-019A-440B-9DB4-84B5C347AE08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65AEDDE-B192-4952-AD66-26CE21A93BF7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9D73F1CD-73D3-4EC0-A071-DEF491B570D3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4E1A2911-992C-460F-9121-46C023D500A1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F9E16CE2-A467-468B-9FB1-78BAE03130FA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EAF8BFB0-3120-464D-B032-68FDAA5B0BAF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731AB29F-36BE-4AA1-8B01-C6591FE5008F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1711745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68914449-D6EC-4AE1-81E5-60DBAD934D3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57500" y="2609557"/>
            <a:ext cx="22362677" cy="9284286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2800"/>
              </a:spcBef>
              <a:buClr>
                <a:srgbClr val="FFC000"/>
              </a:buClr>
              <a:buNone/>
              <a:defRPr sz="4800">
                <a:solidFill>
                  <a:srgbClr val="161616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id="{E9B69EFB-31D5-40DF-9957-66B048AA6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2528" y="468889"/>
            <a:ext cx="21559069" cy="1219202"/>
          </a:xfrm>
          <a:prstGeom prst="rect">
            <a:avLst/>
          </a:prstGeom>
        </p:spPr>
        <p:txBody>
          <a:bodyPr/>
          <a:lstStyle>
            <a:lvl1pPr>
              <a:defRPr sz="72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7BA012FF-4CE5-4AA2-93BB-BAA892F795EF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C5517995-F427-46FD-B927-EE040427411B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7EBE11A-5E6D-4003-AF22-07896A4C462F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61284012-67EA-473E-BBC4-7AB6BFB282D6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74FFF69F-B71F-489D-8447-77B2046AEFD3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E104B563-99A4-46F7-B855-CFD1CC7008BD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6A8D901C-7166-49B5-9C93-4CCBB9FC635D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8A9FE30-945C-45F0-B9E7-4D07B78B6816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45D72A85-C4C9-4B2F-8E2A-2D4489C6B21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E7FBCE2C-10FE-4531-B6C6-89550F71F74D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7EA04A0E-0BC6-4731-9A4D-A59E294FD4A8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C000CC77-6D42-4745-88C8-2D704E4CD3AC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780A9D15-1219-4CC6-B205-2B75A3411166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1A4B434F-60D6-4BB4-B87D-A731AE421F79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4" name="Retângulo 53">
              <a:extLst>
                <a:ext uri="{FF2B5EF4-FFF2-40B4-BE49-F238E27FC236}">
                  <a16:creationId xmlns:a16="http://schemas.microsoft.com/office/drawing/2014/main" id="{673C4A1C-5C0E-4C95-A94C-AEB2C43494E5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5" name="Retângulo 54">
              <a:extLst>
                <a:ext uri="{FF2B5EF4-FFF2-40B4-BE49-F238E27FC236}">
                  <a16:creationId xmlns:a16="http://schemas.microsoft.com/office/drawing/2014/main" id="{D8ACA109-14A7-4937-BB39-3753936D9D81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09917CEB-7F85-47B4-B4EF-C5F70D4AB83B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7" name="Retângulo 56">
              <a:extLst>
                <a:ext uri="{FF2B5EF4-FFF2-40B4-BE49-F238E27FC236}">
                  <a16:creationId xmlns:a16="http://schemas.microsoft.com/office/drawing/2014/main" id="{9B5EF209-276D-471A-B55A-484CCA37E55C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9EC5CFF-B6E9-42A4-82EB-DC899FECEF67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AC288D-B10A-4861-8DF9-DF6B6092C13C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0" name="Retângulo 59">
              <a:extLst>
                <a:ext uri="{FF2B5EF4-FFF2-40B4-BE49-F238E27FC236}">
                  <a16:creationId xmlns:a16="http://schemas.microsoft.com/office/drawing/2014/main" id="{62728276-A5BD-4323-AB72-5EB0284FE14F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1" name="Retângulo 60">
              <a:extLst>
                <a:ext uri="{FF2B5EF4-FFF2-40B4-BE49-F238E27FC236}">
                  <a16:creationId xmlns:a16="http://schemas.microsoft.com/office/drawing/2014/main" id="{B29846E7-F3B6-4449-8F5E-E2EAD54DD60A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48603B3C-4643-4BCB-9CD9-70B32150D3D0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F1D9CE03-6190-4BB6-A9F8-607FCFE34708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4" name="Retângulo 63">
              <a:extLst>
                <a:ext uri="{FF2B5EF4-FFF2-40B4-BE49-F238E27FC236}">
                  <a16:creationId xmlns:a16="http://schemas.microsoft.com/office/drawing/2014/main" id="{CC159B5D-FD22-4318-B665-B9FAFBAA1EBE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2D4A8DC7-F9AD-49D0-82F1-2AC88DC4B6C0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2636969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57FF1F97-A40B-4D5F-8609-6D4BDBFBA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082" y="0"/>
            <a:ext cx="1089114" cy="10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5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448C64-912E-430B-8563-7470224609A2}"/>
              </a:ext>
            </a:extLst>
          </p:cNvPr>
          <p:cNvGrpSpPr/>
          <p:nvPr userDrawn="1"/>
        </p:nvGrpSpPr>
        <p:grpSpPr>
          <a:xfrm>
            <a:off x="918125" y="532389"/>
            <a:ext cx="844402" cy="873370"/>
            <a:chOff x="3624349" y="2222536"/>
            <a:chExt cx="3799297" cy="3930156"/>
          </a:xfrm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2F84CED7-90BD-4491-AE0E-F86CC15DCB6D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11FEB3B-996B-4EA3-8315-ACBEA79141F1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DED00B80-68F0-454C-AF80-1E99AC780CA3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BCE4877-953E-4A48-B0CE-1E438E3EB54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28B57128-4BD6-4656-9C22-43AD1DA90131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5968EC94-AC92-4DA1-9326-308377110069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57F28BE5-6F46-499C-B8AD-251E7BAD8940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1F6CB10B-C252-49D5-AD13-858B7D6F9081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41186B8-9B82-4573-A31E-ABAF8A0121B7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9E49F22D-2789-448C-BD6B-2E1111534155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2DC6A29-ADCD-4A54-8199-FBB90E0DA0A2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DB0AF8F3-1AAB-4158-875C-06306ABE759C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2E0BF47A-1C64-45EA-812D-51497E1B0963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3814D601-2755-4850-A413-A5C367A003AF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187D314E-16FD-4116-87B9-36C5A366E15E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F3A59992-77F6-4C8E-B3B9-276FF434BBA4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9EE5A542-052D-41F4-A76A-88373325A903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F9B7BB5-115E-449E-BB51-2578FE008615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D69D6204-6D7C-4B08-91BD-C4166BF1E9F1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3AC7C7B-782A-4C53-A3C8-9633D4489E26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FF144541-1C20-4C66-84A2-6C0A84C0B060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2DEB6A8E-7CD8-4440-9F19-43670CBEA37B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1" name="Retângulo 50">
              <a:extLst>
                <a:ext uri="{FF2B5EF4-FFF2-40B4-BE49-F238E27FC236}">
                  <a16:creationId xmlns:a16="http://schemas.microsoft.com/office/drawing/2014/main" id="{D4887C49-223A-4B51-BA43-549736D49F9C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2" name="Retângulo 51">
              <a:extLst>
                <a:ext uri="{FF2B5EF4-FFF2-40B4-BE49-F238E27FC236}">
                  <a16:creationId xmlns:a16="http://schemas.microsoft.com/office/drawing/2014/main" id="{B929B50C-D608-4430-B12B-BAF67DA44AFB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  <p:sp>
          <p:nvSpPr>
            <p:cNvPr id="53" name="Retângulo 52">
              <a:extLst>
                <a:ext uri="{FF2B5EF4-FFF2-40B4-BE49-F238E27FC236}">
                  <a16:creationId xmlns:a16="http://schemas.microsoft.com/office/drawing/2014/main" id="{43C59168-CAF9-48A4-8507-85C414760193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600"/>
            </a:p>
          </p:txBody>
        </p:sp>
      </p:grpSp>
    </p:spTree>
    <p:extLst>
      <p:ext uri="{BB962C8B-B14F-4D97-AF65-F5344CB8AC3E}">
        <p14:creationId xmlns:p14="http://schemas.microsoft.com/office/powerpoint/2010/main" val="3889167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13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Add Page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6C1B-C282-5042-963F-A7CF1B513248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8" y="2438400"/>
            <a:ext cx="21336000" cy="914400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Optional Subhead</a:t>
            </a:r>
          </a:p>
        </p:txBody>
      </p:sp>
    </p:spTree>
    <p:extLst>
      <p:ext uri="{BB962C8B-B14F-4D97-AF65-F5344CB8AC3E}">
        <p14:creationId xmlns:p14="http://schemas.microsoft.com/office/powerpoint/2010/main" val="137436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5587" y="3068802"/>
            <a:ext cx="17526000" cy="5313198"/>
          </a:xfrm>
        </p:spPr>
        <p:txBody>
          <a:bodyPr anchor="ctr" anchorCtr="0">
            <a:normAutofit/>
          </a:bodyPr>
          <a:lstStyle>
            <a:lvl1pPr>
              <a:defRPr sz="6600"/>
            </a:lvl1pPr>
          </a:lstStyle>
          <a:p>
            <a:r>
              <a:rPr lang="en-US"/>
              <a:t>Big Text 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28A0-1C84-5E43-92F3-8A0059F84B6E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75BB555-D6C4-7393-910B-C137C243FA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5587" y="9888246"/>
            <a:ext cx="17526000" cy="758952"/>
          </a:xfrm>
        </p:spPr>
        <p:txBody>
          <a:bodyPr>
            <a:normAutofit/>
          </a:bodyPr>
          <a:lstStyle>
            <a:lvl1pPr marL="0" indent="0">
              <a:buNone/>
              <a:defRPr sz="2400" b="0">
                <a:latin typeface="+mn-lt"/>
              </a:defRPr>
            </a:lvl1pPr>
          </a:lstStyle>
          <a:p>
            <a:pPr lvl="0"/>
            <a:r>
              <a:rPr lang="en-US"/>
              <a:t>Optional Copy</a:t>
            </a:r>
          </a:p>
        </p:txBody>
      </p:sp>
    </p:spTree>
    <p:extLst>
      <p:ext uri="{BB962C8B-B14F-4D97-AF65-F5344CB8AC3E}">
        <p14:creationId xmlns:p14="http://schemas.microsoft.com/office/powerpoint/2010/main" val="225036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62" r:id="rId3"/>
    <p:sldLayoutId id="2147483664" r:id="rId4"/>
    <p:sldLayoutId id="2147483665" r:id="rId5"/>
    <p:sldLayoutId id="2147483686" r:id="rId6"/>
    <p:sldLayoutId id="2147483687" r:id="rId7"/>
    <p:sldLayoutId id="2147483666" r:id="rId8"/>
    <p:sldLayoutId id="2147483684" r:id="rId9"/>
    <p:sldLayoutId id="2147483685" r:id="rId10"/>
    <p:sldLayoutId id="2147483672" r:id="rId11"/>
    <p:sldLayoutId id="2147483667" r:id="rId12"/>
    <p:sldLayoutId id="2147483669" r:id="rId13"/>
    <p:sldLayoutId id="2147483682" r:id="rId14"/>
    <p:sldLayoutId id="2147483681" r:id="rId15"/>
    <p:sldLayoutId id="2147483680" r:id="rId16"/>
    <p:sldLayoutId id="2147483689" r:id="rId17"/>
    <p:sldLayoutId id="2147483690" r:id="rId18"/>
    <p:sldLayoutId id="2147483668" r:id="rId19"/>
    <p:sldLayoutId id="2147483688" r:id="rId20"/>
    <p:sldLayoutId id="2147483707" r:id="rId21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 userDrawn="1">
          <p15:clr>
            <a:srgbClr val="F26B43"/>
          </p15:clr>
        </p15:guide>
        <p15:guide id="2" pos="961" userDrawn="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 userDrawn="1">
          <p15:clr>
            <a:srgbClr val="F26B43"/>
          </p15:clr>
        </p15:guide>
        <p15:guide id="5" orient="horz" pos="2400" userDrawn="1">
          <p15:clr>
            <a:srgbClr val="F26B43"/>
          </p15:clr>
        </p15:guide>
        <p15:guide id="6" pos="1441" userDrawn="1">
          <p15:clr>
            <a:srgbClr val="A4A3A4"/>
          </p15:clr>
        </p15:guide>
        <p15:guide id="8" orient="horz" pos="1440" userDrawn="1">
          <p15:clr>
            <a:srgbClr val="A4A3A4"/>
          </p15:clr>
        </p15:guide>
        <p15:guide id="9" orient="horz" pos="1920" userDrawn="1">
          <p15:clr>
            <a:srgbClr val="A4A3A4"/>
          </p15:clr>
        </p15:guide>
        <p15:guide id="10" orient="horz" pos="2880" userDrawn="1">
          <p15:clr>
            <a:srgbClr val="A4A3A4"/>
          </p15:clr>
        </p15:guide>
        <p15:guide id="11" orient="horz" pos="3360" userDrawn="1">
          <p15:clr>
            <a:srgbClr val="A4A3A4"/>
          </p15:clr>
        </p15:guide>
        <p15:guide id="12" orient="horz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  <p15:guide id="14" orient="horz" pos="4800" userDrawn="1">
          <p15:clr>
            <a:srgbClr val="A4A3A4"/>
          </p15:clr>
        </p15:guide>
        <p15:guide id="15" orient="horz" pos="5280" userDrawn="1">
          <p15:clr>
            <a:srgbClr val="A4A3A4"/>
          </p15:clr>
        </p15:guide>
        <p15:guide id="16" orient="horz" pos="5760" userDrawn="1">
          <p15:clr>
            <a:srgbClr val="A4A3A4"/>
          </p15:clr>
        </p15:guide>
        <p15:guide id="17" orient="horz" pos="6240" userDrawn="1">
          <p15:clr>
            <a:srgbClr val="A4A3A4"/>
          </p15:clr>
        </p15:guide>
        <p15:guide id="18" orient="horz" pos="6720" userDrawn="1">
          <p15:clr>
            <a:srgbClr val="A4A3A4"/>
          </p15:clr>
        </p15:guide>
        <p15:guide id="19" orient="horz" pos="7200" userDrawn="1">
          <p15:clr>
            <a:srgbClr val="A4A3A4"/>
          </p15:clr>
        </p15:guide>
        <p15:guide id="20" pos="1921" userDrawn="1">
          <p15:clr>
            <a:srgbClr val="A4A3A4"/>
          </p15:clr>
        </p15:guide>
        <p15:guide id="21" pos="2401" userDrawn="1">
          <p15:clr>
            <a:srgbClr val="A4A3A4"/>
          </p15:clr>
        </p15:guide>
        <p15:guide id="22" pos="2881" userDrawn="1">
          <p15:clr>
            <a:srgbClr val="A4A3A4"/>
          </p15:clr>
        </p15:guide>
        <p15:guide id="23" pos="3361" userDrawn="1">
          <p15:clr>
            <a:srgbClr val="A4A3A4"/>
          </p15:clr>
        </p15:guide>
        <p15:guide id="24" pos="3841" userDrawn="1">
          <p15:clr>
            <a:srgbClr val="A4A3A4"/>
          </p15:clr>
        </p15:guide>
        <p15:guide id="25" pos="4321" userDrawn="1">
          <p15:clr>
            <a:srgbClr val="A4A3A4"/>
          </p15:clr>
        </p15:guide>
        <p15:guide id="26" pos="4801" userDrawn="1">
          <p15:clr>
            <a:srgbClr val="A4A3A4"/>
          </p15:clr>
        </p15:guide>
        <p15:guide id="27" pos="5281" userDrawn="1">
          <p15:clr>
            <a:srgbClr val="A4A3A4"/>
          </p15:clr>
        </p15:guide>
        <p15:guide id="28" pos="5761" userDrawn="1">
          <p15:clr>
            <a:srgbClr val="A4A3A4"/>
          </p15:clr>
        </p15:guide>
        <p15:guide id="29" pos="6241" userDrawn="1">
          <p15:clr>
            <a:srgbClr val="A4A3A4"/>
          </p15:clr>
        </p15:guide>
        <p15:guide id="30" pos="6721" userDrawn="1">
          <p15:clr>
            <a:srgbClr val="A4A3A4"/>
          </p15:clr>
        </p15:guide>
        <p15:guide id="31" pos="7201" userDrawn="1">
          <p15:clr>
            <a:srgbClr val="A4A3A4"/>
          </p15:clr>
        </p15:guide>
        <p15:guide id="32" pos="7681" userDrawn="1">
          <p15:clr>
            <a:srgbClr val="A4A3A4"/>
          </p15:clr>
        </p15:guide>
        <p15:guide id="33" pos="8161" userDrawn="1">
          <p15:clr>
            <a:srgbClr val="A4A3A4"/>
          </p15:clr>
        </p15:guide>
        <p15:guide id="34" pos="8641" userDrawn="1">
          <p15:clr>
            <a:srgbClr val="A4A3A4"/>
          </p15:clr>
        </p15:guide>
        <p15:guide id="35" pos="9121" userDrawn="1">
          <p15:clr>
            <a:srgbClr val="A4A3A4"/>
          </p15:clr>
        </p15:guide>
        <p15:guide id="36" pos="9601" userDrawn="1">
          <p15:clr>
            <a:srgbClr val="A4A3A4"/>
          </p15:clr>
        </p15:guide>
        <p15:guide id="37" pos="10081" userDrawn="1">
          <p15:clr>
            <a:srgbClr val="A4A3A4"/>
          </p15:clr>
        </p15:guide>
        <p15:guide id="38" pos="10561" userDrawn="1">
          <p15:clr>
            <a:srgbClr val="A4A3A4"/>
          </p15:clr>
        </p15:guide>
        <p15:guide id="39" pos="11041" userDrawn="1">
          <p15:clr>
            <a:srgbClr val="A4A3A4"/>
          </p15:clr>
        </p15:guide>
        <p15:guide id="40" pos="11521" userDrawn="1">
          <p15:clr>
            <a:srgbClr val="A4A3A4"/>
          </p15:clr>
        </p15:guide>
        <p15:guide id="41" pos="12001" userDrawn="1">
          <p15:clr>
            <a:srgbClr val="A4A3A4"/>
          </p15:clr>
        </p15:guide>
        <p15:guide id="42" pos="12481" userDrawn="1">
          <p15:clr>
            <a:srgbClr val="A4A3A4"/>
          </p15:clr>
        </p15:guide>
        <p15:guide id="43" pos="12961" userDrawn="1">
          <p15:clr>
            <a:srgbClr val="A4A3A4"/>
          </p15:clr>
        </p15:guide>
        <p15:guide id="44" pos="13441" userDrawn="1">
          <p15:clr>
            <a:srgbClr val="A4A3A4"/>
          </p15:clr>
        </p15:guide>
        <p15:guide id="45" pos="13921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D1AAF44-24CF-15BF-7BA7-69B881FB7E9B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403272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88159581-A7AC-5327-9FFF-8251517E52B5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180789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Great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1600" kern="1200" spc="6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1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5588" y="1523999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4479" y="3810000"/>
            <a:ext cx="21305520" cy="838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69587" y="12877800"/>
            <a:ext cx="533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DFFCD784-572C-8A44-A60D-A24140E9EEE0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93147" y="12877799"/>
            <a:ext cx="557784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r>
              <a:rPr lang="en-US"/>
              <a:t>©Great Place To Work</a:t>
            </a:r>
            <a:r>
              <a:rPr lang="en-US" baseline="30000"/>
              <a:t>®</a:t>
            </a:r>
            <a:r>
              <a:rPr lang="en-US"/>
              <a:t> Institute, Inc. All Rights Reserved.</a:t>
            </a:r>
            <a:endParaRPr lang="en-US" baseline="30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130068" y="12877108"/>
            <a:ext cx="73152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accent4"/>
                </a:solidFill>
              </a:defRPr>
            </a:lvl1pPr>
          </a:lstStyle>
          <a:p>
            <a:fld id="{9B1748D1-B24F-F743-AFA7-ADB2C4425DB8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DD8A787-598B-7B7D-08A5-A7A8C77935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14234" y="12828340"/>
            <a:ext cx="3566160" cy="2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5400" b="1" i="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SzPct val="100000"/>
        <a:buFont typeface="System Font Regular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0" userDrawn="1">
          <p15:clr>
            <a:srgbClr val="F26B43"/>
          </p15:clr>
        </p15:guide>
        <p15:guide id="2" pos="961" userDrawn="1">
          <p15:clr>
            <a:srgbClr val="F26B43"/>
          </p15:clr>
        </p15:guide>
        <p15:guide id="3" pos="14401">
          <p15:clr>
            <a:srgbClr val="F26B43"/>
          </p15:clr>
        </p15:guide>
        <p15:guide id="4" orient="horz" pos="7680" userDrawn="1">
          <p15:clr>
            <a:srgbClr val="F26B43"/>
          </p15:clr>
        </p15:guide>
        <p15:guide id="5" orient="horz" pos="2400" userDrawn="1">
          <p15:clr>
            <a:srgbClr val="F26B43"/>
          </p15:clr>
        </p15:guide>
        <p15:guide id="6" pos="1441" userDrawn="1">
          <p15:clr>
            <a:srgbClr val="A4A3A4"/>
          </p15:clr>
        </p15:guide>
        <p15:guide id="8" orient="horz" pos="1440" userDrawn="1">
          <p15:clr>
            <a:srgbClr val="A4A3A4"/>
          </p15:clr>
        </p15:guide>
        <p15:guide id="9" orient="horz" pos="1920" userDrawn="1">
          <p15:clr>
            <a:srgbClr val="A4A3A4"/>
          </p15:clr>
        </p15:guide>
        <p15:guide id="10" orient="horz" pos="2880" userDrawn="1">
          <p15:clr>
            <a:srgbClr val="A4A3A4"/>
          </p15:clr>
        </p15:guide>
        <p15:guide id="11" orient="horz" pos="3360" userDrawn="1">
          <p15:clr>
            <a:srgbClr val="A4A3A4"/>
          </p15:clr>
        </p15:guide>
        <p15:guide id="12" orient="horz" pos="3840" userDrawn="1">
          <p15:clr>
            <a:srgbClr val="A4A3A4"/>
          </p15:clr>
        </p15:guide>
        <p15:guide id="13" orient="horz" pos="4320" userDrawn="1">
          <p15:clr>
            <a:srgbClr val="A4A3A4"/>
          </p15:clr>
        </p15:guide>
        <p15:guide id="14" orient="horz" pos="4800" userDrawn="1">
          <p15:clr>
            <a:srgbClr val="A4A3A4"/>
          </p15:clr>
        </p15:guide>
        <p15:guide id="15" orient="horz" pos="5280" userDrawn="1">
          <p15:clr>
            <a:srgbClr val="A4A3A4"/>
          </p15:clr>
        </p15:guide>
        <p15:guide id="16" orient="horz" pos="5760" userDrawn="1">
          <p15:clr>
            <a:srgbClr val="A4A3A4"/>
          </p15:clr>
        </p15:guide>
        <p15:guide id="17" orient="horz" pos="6240" userDrawn="1">
          <p15:clr>
            <a:srgbClr val="A4A3A4"/>
          </p15:clr>
        </p15:guide>
        <p15:guide id="18" orient="horz" pos="6720" userDrawn="1">
          <p15:clr>
            <a:srgbClr val="A4A3A4"/>
          </p15:clr>
        </p15:guide>
        <p15:guide id="19" orient="horz" pos="7200" userDrawn="1">
          <p15:clr>
            <a:srgbClr val="A4A3A4"/>
          </p15:clr>
        </p15:guide>
        <p15:guide id="20" pos="1921" userDrawn="1">
          <p15:clr>
            <a:srgbClr val="A4A3A4"/>
          </p15:clr>
        </p15:guide>
        <p15:guide id="21" pos="2401" userDrawn="1">
          <p15:clr>
            <a:srgbClr val="A4A3A4"/>
          </p15:clr>
        </p15:guide>
        <p15:guide id="22" pos="2881" userDrawn="1">
          <p15:clr>
            <a:srgbClr val="A4A3A4"/>
          </p15:clr>
        </p15:guide>
        <p15:guide id="23" pos="3361" userDrawn="1">
          <p15:clr>
            <a:srgbClr val="A4A3A4"/>
          </p15:clr>
        </p15:guide>
        <p15:guide id="24" pos="3841" userDrawn="1">
          <p15:clr>
            <a:srgbClr val="A4A3A4"/>
          </p15:clr>
        </p15:guide>
        <p15:guide id="25" pos="4321" userDrawn="1">
          <p15:clr>
            <a:srgbClr val="A4A3A4"/>
          </p15:clr>
        </p15:guide>
        <p15:guide id="26" pos="4801" userDrawn="1">
          <p15:clr>
            <a:srgbClr val="A4A3A4"/>
          </p15:clr>
        </p15:guide>
        <p15:guide id="27" pos="5281" userDrawn="1">
          <p15:clr>
            <a:srgbClr val="A4A3A4"/>
          </p15:clr>
        </p15:guide>
        <p15:guide id="28" pos="5761" userDrawn="1">
          <p15:clr>
            <a:srgbClr val="A4A3A4"/>
          </p15:clr>
        </p15:guide>
        <p15:guide id="29" pos="6241" userDrawn="1">
          <p15:clr>
            <a:srgbClr val="A4A3A4"/>
          </p15:clr>
        </p15:guide>
        <p15:guide id="30" pos="6721" userDrawn="1">
          <p15:clr>
            <a:srgbClr val="A4A3A4"/>
          </p15:clr>
        </p15:guide>
        <p15:guide id="31" pos="7201" userDrawn="1">
          <p15:clr>
            <a:srgbClr val="A4A3A4"/>
          </p15:clr>
        </p15:guide>
        <p15:guide id="32" pos="7681" userDrawn="1">
          <p15:clr>
            <a:srgbClr val="A4A3A4"/>
          </p15:clr>
        </p15:guide>
        <p15:guide id="33" pos="8161" userDrawn="1">
          <p15:clr>
            <a:srgbClr val="A4A3A4"/>
          </p15:clr>
        </p15:guide>
        <p15:guide id="34" pos="8641" userDrawn="1">
          <p15:clr>
            <a:srgbClr val="A4A3A4"/>
          </p15:clr>
        </p15:guide>
        <p15:guide id="35" pos="9121" userDrawn="1">
          <p15:clr>
            <a:srgbClr val="A4A3A4"/>
          </p15:clr>
        </p15:guide>
        <p15:guide id="36" pos="9601" userDrawn="1">
          <p15:clr>
            <a:srgbClr val="A4A3A4"/>
          </p15:clr>
        </p15:guide>
        <p15:guide id="37" pos="10081" userDrawn="1">
          <p15:clr>
            <a:srgbClr val="A4A3A4"/>
          </p15:clr>
        </p15:guide>
        <p15:guide id="38" pos="10561" userDrawn="1">
          <p15:clr>
            <a:srgbClr val="A4A3A4"/>
          </p15:clr>
        </p15:guide>
        <p15:guide id="39" pos="11041" userDrawn="1">
          <p15:clr>
            <a:srgbClr val="A4A3A4"/>
          </p15:clr>
        </p15:guide>
        <p15:guide id="40" pos="11521" userDrawn="1">
          <p15:clr>
            <a:srgbClr val="A4A3A4"/>
          </p15:clr>
        </p15:guide>
        <p15:guide id="41" pos="12001" userDrawn="1">
          <p15:clr>
            <a:srgbClr val="A4A3A4"/>
          </p15:clr>
        </p15:guide>
        <p15:guide id="42" pos="12481" userDrawn="1">
          <p15:clr>
            <a:srgbClr val="A4A3A4"/>
          </p15:clr>
        </p15:guide>
        <p15:guide id="43" pos="12961" userDrawn="1">
          <p15:clr>
            <a:srgbClr val="A4A3A4"/>
          </p15:clr>
        </p15:guide>
        <p15:guide id="44" pos="13441" userDrawn="1">
          <p15:clr>
            <a:srgbClr val="A4A3A4"/>
          </p15:clr>
        </p15:guide>
        <p15:guide id="45" pos="13921" userDrawn="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9E460C4-2F74-4B67-A448-27988E822888}"/>
              </a:ext>
            </a:extLst>
          </p:cNvPr>
          <p:cNvSpPr/>
          <p:nvPr userDrawn="1"/>
        </p:nvSpPr>
        <p:spPr>
          <a:xfrm>
            <a:off x="15054598" y="1284778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B1C5A6F-94CC-40FF-A4CF-1AA3B4A9661E}"/>
              </a:ext>
            </a:extLst>
          </p:cNvPr>
          <p:cNvSpPr/>
          <p:nvPr userDrawn="1"/>
        </p:nvSpPr>
        <p:spPr>
          <a:xfrm>
            <a:off x="956083" y="12859193"/>
            <a:ext cx="750008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kern="1200" spc="6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Place To Work® Brasil. Todos os Direitos Reservados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E89E455-841B-40FB-9FFE-33015EBB1DEF}"/>
              </a:ext>
            </a:extLst>
          </p:cNvPr>
          <p:cNvSpPr/>
          <p:nvPr userDrawn="1"/>
        </p:nvSpPr>
        <p:spPr>
          <a:xfrm>
            <a:off x="22833529" y="12727600"/>
            <a:ext cx="486647" cy="486584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1600" b="1" kern="1200" spc="6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1600" b="1" kern="1200" spc="6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1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ertificadas.gptw.com.br/certificadas?_ga=2.261254405.900923290.1629132999-270268130.1614178345" TargetMode="Externa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hyperlink" Target="https://gptw-brasil.zendesk.com/hc/pt-b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conteudo.gptw.com.br/onboarding-connec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688C34B-8411-2DC9-50DB-B5C08B82E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4820652"/>
            <a:ext cx="16764000" cy="4572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Jornada de </a:t>
            </a:r>
            <a:r>
              <a:rPr lang="en-US" err="1"/>
              <a:t>Certificação</a:t>
            </a:r>
            <a:r>
              <a:rPr lang="en-US"/>
              <a:t> &amp; Ranking</a:t>
            </a:r>
          </a:p>
        </p:txBody>
      </p:sp>
    </p:spTree>
    <p:extLst>
      <p:ext uri="{BB962C8B-B14F-4D97-AF65-F5344CB8AC3E}">
        <p14:creationId xmlns:p14="http://schemas.microsoft.com/office/powerpoint/2010/main" val="320887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13265"/>
            <a:ext cx="21305520" cy="1524001"/>
          </a:xfrm>
        </p:spPr>
        <p:txBody>
          <a:bodyPr>
            <a:normAutofit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Seja certificado</a:t>
            </a:r>
            <a:endParaRPr lang="pt-BR" sz="660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15,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7" y="3061563"/>
            <a:ext cx="20174741" cy="2624502"/>
          </a:xfrm>
        </p:spPr>
        <p:txBody>
          <a:bodyPr>
            <a:normAutofit/>
          </a:bodyPr>
          <a:lstStyle/>
          <a:p>
            <a:pPr marL="0" algn="l" defTabSz="914400" rtl="0" eaLnBrk="1" latinLnBrk="0" hangingPunct="1">
              <a:lnSpc>
                <a:spcPct val="100000"/>
              </a:lnSpc>
            </a:pPr>
            <a:r>
              <a:rPr lang="pt-BR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Para conquistar a certificação, sua organização precisará atingir a </a:t>
            </a:r>
            <a:r>
              <a:rPr lang="pt-BR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amostragem mínima de respondentes</a:t>
            </a:r>
            <a:r>
              <a:rPr lang="pt-BR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e alcançar pelo menos </a:t>
            </a:r>
            <a:r>
              <a:rPr lang="pt-BR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70 pontos na pesquisa </a:t>
            </a:r>
            <a:r>
              <a:rPr lang="pt-BR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GPTW Trust Index. Além disso, é fundamental cumprir nossos critérios de auditoria. Após a conclusão da pesquisa, faremos uma breve análise em até 3 dias úteis para a liberação do selo. </a:t>
            </a:r>
            <a:endParaRPr lang="pt-BR" sz="28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26BEDE-216A-E873-BDDF-882CC5E358E4}"/>
              </a:ext>
            </a:extLst>
          </p:cNvPr>
          <p:cNvSpPr/>
          <p:nvPr/>
        </p:nvSpPr>
        <p:spPr>
          <a:xfrm>
            <a:off x="1495108" y="1524000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A34BCCA-47CF-8C25-125F-E3525ABDFD92}"/>
              </a:ext>
            </a:extLst>
          </p:cNvPr>
          <p:cNvGrpSpPr/>
          <p:nvPr/>
        </p:nvGrpSpPr>
        <p:grpSpPr>
          <a:xfrm>
            <a:off x="1676972" y="6092199"/>
            <a:ext cx="21547357" cy="4539231"/>
            <a:chOff x="836340" y="2829634"/>
            <a:chExt cx="10132326" cy="2118524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FCA276D2-C4D8-0C54-3C4A-70C6B53BC4D4}"/>
                </a:ext>
              </a:extLst>
            </p:cNvPr>
            <p:cNvSpPr/>
            <p:nvPr/>
          </p:nvSpPr>
          <p:spPr>
            <a:xfrm>
              <a:off x="7654650" y="3527632"/>
              <a:ext cx="3314016" cy="734976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144000" bIns="0"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900" cap="none" spc="30" normalizeH="0" baseline="0" noProof="0">
                  <a:ln>
                    <a:noFill/>
                  </a:ln>
                  <a:solidFill>
                    <a:srgbClr val="F5F8F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Válido por 12 meses</a:t>
              </a:r>
              <a:endParaRPr kumimoji="0" lang="pt-BR" sz="4400" b="1" i="0" u="none" strike="noStrike" kern="1200" cap="none" spc="0" normalizeH="0" baseline="0" noProof="0">
                <a:ln>
                  <a:noFill/>
                </a:ln>
                <a:solidFill>
                  <a:srgbClr val="F5F8F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9D354FA7-AADF-4ABD-B9F3-F3CEF81989E9}"/>
                </a:ext>
              </a:extLst>
            </p:cNvPr>
            <p:cNvSpPr/>
            <p:nvPr/>
          </p:nvSpPr>
          <p:spPr>
            <a:xfrm>
              <a:off x="836340" y="2831952"/>
              <a:ext cx="2070336" cy="21162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900" cap="none" spc="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AMOSTRAGEM MÍNIMA DE RESPONDENTES</a:t>
              </a:r>
              <a:endPara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CFC9DAC-24F5-B465-E433-144E9BB7C985}"/>
                </a:ext>
              </a:extLst>
            </p:cNvPr>
            <p:cNvSpPr txBox="1"/>
            <p:nvPr/>
          </p:nvSpPr>
          <p:spPr>
            <a:xfrm>
              <a:off x="2824032" y="3537817"/>
              <a:ext cx="820258" cy="702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0" b="1" i="0" u="none" strike="noStrike" kern="900" cap="none" spc="30" normalizeH="0" baseline="0" noProof="0" dirty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896F968E-7EE2-5607-11B0-0CD63FAFF2B1}"/>
                </a:ext>
              </a:extLst>
            </p:cNvPr>
            <p:cNvSpPr txBox="1"/>
            <p:nvPr/>
          </p:nvSpPr>
          <p:spPr>
            <a:xfrm>
              <a:off x="4286851" y="3568966"/>
              <a:ext cx="3618298" cy="6375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7200" b="1" i="0" u="none" strike="noStrike" kern="900" cap="none" spc="30" normalizeH="0" baseline="0" noProof="0">
                  <a:ln>
                    <a:noFill/>
                  </a:ln>
                  <a:solidFill>
                    <a:srgbClr val="FF1628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=</a:t>
              </a: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57FA2770-EDB7-EE14-8405-BEFDB59DEA8F}"/>
                </a:ext>
              </a:extLst>
            </p:cNvPr>
            <p:cNvSpPr/>
            <p:nvPr/>
          </p:nvSpPr>
          <p:spPr>
            <a:xfrm>
              <a:off x="3611026" y="2829634"/>
              <a:ext cx="2070336" cy="2116206"/>
            </a:xfrm>
            <a:prstGeom prst="ellipse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ctr" anchorCtr="1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0" b="1" i="0" u="none" strike="noStrike" kern="900" cap="none" spc="3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70</a:t>
              </a:r>
            </a:p>
          </p:txBody>
        </p:sp>
      </p:grpSp>
      <p:pic>
        <p:nvPicPr>
          <p:cNvPr id="19" name="Imagem 18" descr="Texto&#10;&#10;Descrição gerada automaticamente">
            <a:extLst>
              <a:ext uri="{FF2B5EF4-FFF2-40B4-BE49-F238E27FC236}">
                <a16:creationId xmlns:a16="http://schemas.microsoft.com/office/drawing/2014/main" id="{54C7124B-0B01-BD4E-08B9-ABEA5B77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684" y="5686065"/>
            <a:ext cx="2902778" cy="4965671"/>
          </a:xfrm>
          <a:prstGeom prst="rect">
            <a:avLst/>
          </a:prstGeom>
        </p:spPr>
      </p:pic>
      <p:sp>
        <p:nvSpPr>
          <p:cNvPr id="9" name="Título 7">
            <a:extLst>
              <a:ext uri="{FF2B5EF4-FFF2-40B4-BE49-F238E27FC236}">
                <a16:creationId xmlns:a16="http://schemas.microsoft.com/office/drawing/2014/main" id="{77DAE738-CF82-4D77-21BD-CBFB51C9C202}"/>
              </a:ext>
            </a:extLst>
          </p:cNvPr>
          <p:cNvSpPr txBox="1">
            <a:spLocks/>
          </p:cNvSpPr>
          <p:nvPr/>
        </p:nvSpPr>
        <p:spPr>
          <a:xfrm>
            <a:off x="1676972" y="11605204"/>
            <a:ext cx="21305520" cy="1524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marR="0" lvl="0" indent="-85725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Período da pesquisa: 15 dias corridos. </a:t>
            </a:r>
          </a:p>
          <a:p>
            <a:pPr marL="857250" marR="0" lvl="0" indent="-857250" algn="l" defTabSz="1828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Liberação do selo: em até 3 dias úteis. </a:t>
            </a:r>
            <a:endParaRPr kumimoji="0" lang="pt-BR" sz="2400" b="0" i="0" u="none" strike="noStrike" kern="1200" cap="none" spc="-150" normalizeH="0" baseline="0" noProof="0" dirty="0">
              <a:ln>
                <a:noFill/>
              </a:ln>
              <a:solidFill>
                <a:srgbClr val="11131C"/>
              </a:solidFill>
              <a:effectLst/>
              <a:uLnTx/>
              <a:uFillTx/>
              <a:latin typeface="Century Gothic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285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11</a:t>
            </a:fld>
            <a:endParaRPr lang="en-US"/>
          </a:p>
        </p:txBody>
      </p:sp>
      <p:pic>
        <p:nvPicPr>
          <p:cNvPr id="8" name="Imagem 7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749929AB-136A-4F41-5003-000BE019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642" y="3646036"/>
            <a:ext cx="14207891" cy="9471927"/>
          </a:xfrm>
          <a:prstGeom prst="rect">
            <a:avLst/>
          </a:prstGeom>
        </p:spPr>
      </p:pic>
      <p:pic>
        <p:nvPicPr>
          <p:cNvPr id="12" name="Imagem 11" descr="Texto&#10;&#10;Descrição gerada automaticamente">
            <a:extLst>
              <a:ext uri="{FF2B5EF4-FFF2-40B4-BE49-F238E27FC236}">
                <a16:creationId xmlns:a16="http://schemas.microsoft.com/office/drawing/2014/main" id="{66A9F25A-5C9E-71B1-DC4D-6D5047826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92" y="5116058"/>
            <a:ext cx="3783264" cy="6450465"/>
          </a:xfrm>
          <a:prstGeom prst="rect">
            <a:avLst/>
          </a:prstGeom>
        </p:spPr>
      </p:pic>
      <p:pic>
        <p:nvPicPr>
          <p:cNvPr id="13" name="Gráfico 12" descr="Internet com preenchimento sólido">
            <a:extLst>
              <a:ext uri="{FF2B5EF4-FFF2-40B4-BE49-F238E27FC236}">
                <a16:creationId xmlns:a16="http://schemas.microsoft.com/office/drawing/2014/main" id="{0259F014-8434-3C98-87B6-7099D74C3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91213" y="844941"/>
            <a:ext cx="1696087" cy="1696087"/>
          </a:xfrm>
          <a:prstGeom prst="rect">
            <a:avLst/>
          </a:prstGeom>
        </p:spPr>
      </p:pic>
      <p:sp>
        <p:nvSpPr>
          <p:cNvPr id="17" name="Título 7">
            <a:extLst>
              <a:ext uri="{FF2B5EF4-FFF2-40B4-BE49-F238E27FC236}">
                <a16:creationId xmlns:a16="http://schemas.microsoft.com/office/drawing/2014/main" id="{1D87D416-D7CA-3CBD-AF93-DA0C1AC5E72F}"/>
              </a:ext>
            </a:extLst>
          </p:cNvPr>
          <p:cNvSpPr txBox="1">
            <a:spLocks/>
          </p:cNvSpPr>
          <p:nvPr/>
        </p:nvSpPr>
        <p:spPr>
          <a:xfrm>
            <a:off x="4013103" y="2522931"/>
            <a:ext cx="16360969" cy="2581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3600" spc="0">
                <a:solidFill>
                  <a:schemeClr val="bg1"/>
                </a:solidFill>
                <a:ea typeface="+mn-ea"/>
                <a:cs typeface="+mn-cs"/>
              </a:rPr>
              <a:t>Empresas certificadas recebem uma </a:t>
            </a:r>
            <a:r>
              <a:rPr lang="pt-BR" sz="3600" spc="0">
                <a:solidFill>
                  <a:schemeClr val="accent1"/>
                </a:solidFill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página exclusiva</a:t>
            </a:r>
            <a:r>
              <a:rPr lang="pt-BR" sz="3600" spc="0">
                <a:solidFill>
                  <a:schemeClr val="accent1"/>
                </a:solidFill>
                <a:ea typeface="+mn-ea"/>
                <a:cs typeface="+mn-cs"/>
              </a:rPr>
              <a:t> </a:t>
            </a:r>
            <a:r>
              <a:rPr lang="pt-BR" sz="3600" spc="0">
                <a:solidFill>
                  <a:schemeClr val="bg1"/>
                </a:solidFill>
                <a:ea typeface="+mn-ea"/>
                <a:cs typeface="+mn-cs"/>
              </a:rPr>
              <a:t>no site GPTW para expor ainda mais a sua marca empregadora e acesso à GPTW Store.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25B398C-D226-4633-BAB3-23C7AEC62D26}"/>
              </a:ext>
            </a:extLst>
          </p:cNvPr>
          <p:cNvGrpSpPr/>
          <p:nvPr/>
        </p:nvGrpSpPr>
        <p:grpSpPr>
          <a:xfrm>
            <a:off x="-1440180" y="3086100"/>
            <a:ext cx="27340560" cy="9189720"/>
            <a:chOff x="-1440180" y="3086100"/>
            <a:chExt cx="27340560" cy="9189720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882E1EF5-A509-8C3F-9817-5FF05AE69017}"/>
                </a:ext>
              </a:extLst>
            </p:cNvPr>
            <p:cNvSpPr/>
            <p:nvPr/>
          </p:nvSpPr>
          <p:spPr>
            <a:xfrm>
              <a:off x="21168360" y="53721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50B8A759-AC74-2EFE-7734-F8A7DBB7D43B}"/>
                </a:ext>
              </a:extLst>
            </p:cNvPr>
            <p:cNvSpPr/>
            <p:nvPr/>
          </p:nvSpPr>
          <p:spPr>
            <a:xfrm>
              <a:off x="23408640" y="3086100"/>
              <a:ext cx="2491740" cy="228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50DA0829-ADB9-875B-E63C-055379DAA45D}"/>
                </a:ext>
              </a:extLst>
            </p:cNvPr>
            <p:cNvSpPr/>
            <p:nvPr/>
          </p:nvSpPr>
          <p:spPr>
            <a:xfrm>
              <a:off x="-1440180" y="1008126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EAC29CE2-406E-D5CC-4288-707648546BD8}"/>
                </a:ext>
              </a:extLst>
            </p:cNvPr>
            <p:cNvSpPr/>
            <p:nvPr/>
          </p:nvSpPr>
          <p:spPr>
            <a:xfrm>
              <a:off x="82296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7470C783-9C28-A554-2417-9C1716DC3C60}"/>
                </a:ext>
              </a:extLst>
            </p:cNvPr>
            <p:cNvSpPr/>
            <p:nvPr/>
          </p:nvSpPr>
          <p:spPr>
            <a:xfrm>
              <a:off x="306324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72075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12</a:t>
            </a:fld>
            <a:endParaRPr lang="en-US"/>
          </a:p>
        </p:txBody>
      </p:sp>
      <p:pic>
        <p:nvPicPr>
          <p:cNvPr id="14" name="Imagem 13" descr="Interface gráfica do usuário, Aplicativo&#10;&#10;Descrição gerada automaticamente com confiança média">
            <a:extLst>
              <a:ext uri="{FF2B5EF4-FFF2-40B4-BE49-F238E27FC236}">
                <a16:creationId xmlns:a16="http://schemas.microsoft.com/office/drawing/2014/main" id="{07428235-CCE0-DA15-E606-13160C8EB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1302" y="4000857"/>
            <a:ext cx="5714286" cy="5714286"/>
          </a:xfrm>
          <a:prstGeom prst="flowChartDelay">
            <a:avLst/>
          </a:prstGeom>
        </p:spPr>
      </p:pic>
      <p:pic>
        <p:nvPicPr>
          <p:cNvPr id="15" name="Imagem 1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339B5DD-16AF-EA5B-2F39-64D5DB8E6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242" y="2606272"/>
            <a:ext cx="13292972" cy="10499436"/>
          </a:xfrm>
          <a:prstGeom prst="rect">
            <a:avLst/>
          </a:prstGeom>
        </p:spPr>
      </p:pic>
      <p:sp>
        <p:nvSpPr>
          <p:cNvPr id="16" name="Título 7">
            <a:extLst>
              <a:ext uri="{FF2B5EF4-FFF2-40B4-BE49-F238E27FC236}">
                <a16:creationId xmlns:a16="http://schemas.microsoft.com/office/drawing/2014/main" id="{4598FCD8-A9CF-7085-EFA5-E4C9397866A3}"/>
              </a:ext>
            </a:extLst>
          </p:cNvPr>
          <p:cNvSpPr txBox="1">
            <a:spLocks/>
          </p:cNvSpPr>
          <p:nvPr/>
        </p:nvSpPr>
        <p:spPr>
          <a:xfrm>
            <a:off x="1525588" y="0"/>
            <a:ext cx="21335999" cy="281372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Você se torna um membro da Comunidade </a:t>
            </a:r>
            <a:br>
              <a:rPr lang="pt-BR" sz="4000" spc="0">
                <a:solidFill>
                  <a:srgbClr val="111111"/>
                </a:solidFill>
                <a:ea typeface="+mn-ea"/>
                <a:cs typeface="+mn-cs"/>
              </a:rPr>
            </a:br>
            <a:r>
              <a:rPr lang="pt-BR" sz="4000" spc="0" err="1">
                <a:solidFill>
                  <a:srgbClr val="001B74"/>
                </a:solidFill>
                <a:ea typeface="+mn-ea"/>
                <a:cs typeface="+mn-cs"/>
              </a:rPr>
              <a:t>GreatWork</a:t>
            </a:r>
            <a:r>
              <a:rPr lang="pt-BR" sz="4000" spc="0">
                <a:solidFill>
                  <a:srgbClr val="111111"/>
                </a:solidFill>
                <a:ea typeface="+mn-ea"/>
                <a:cs typeface="+mn-cs"/>
              </a:rPr>
              <a:t> </a:t>
            </a:r>
            <a:r>
              <a:rPr lang="pt-BR" sz="4000" spc="0">
                <a:ea typeface="+mn-ea"/>
                <a:cs typeface="+mn-cs"/>
              </a:rPr>
              <a:t>e têm acesso a conteúdos exclusivos!</a:t>
            </a:r>
          </a:p>
        </p:txBody>
      </p:sp>
    </p:spTree>
    <p:extLst>
      <p:ext uri="{BB962C8B-B14F-4D97-AF65-F5344CB8AC3E}">
        <p14:creationId xmlns:p14="http://schemas.microsoft.com/office/powerpoint/2010/main" val="220345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8359CF5E-13AF-7090-6E22-FAC426119D35}"/>
              </a:ext>
            </a:extLst>
          </p:cNvPr>
          <p:cNvGrpSpPr/>
          <p:nvPr/>
        </p:nvGrpSpPr>
        <p:grpSpPr>
          <a:xfrm>
            <a:off x="-1057408" y="-1081069"/>
            <a:ext cx="27340560" cy="9189720"/>
            <a:chOff x="-1440180" y="3086100"/>
            <a:chExt cx="27340560" cy="9189720"/>
          </a:xfrm>
        </p:grpSpPr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766335B6-461C-6D8B-D4DB-C292766BAE45}"/>
                </a:ext>
              </a:extLst>
            </p:cNvPr>
            <p:cNvSpPr/>
            <p:nvPr/>
          </p:nvSpPr>
          <p:spPr>
            <a:xfrm>
              <a:off x="21168360" y="53721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AE2D6A47-3149-7985-0EBA-7E15E8D9F9B7}"/>
                </a:ext>
              </a:extLst>
            </p:cNvPr>
            <p:cNvSpPr/>
            <p:nvPr/>
          </p:nvSpPr>
          <p:spPr>
            <a:xfrm>
              <a:off x="23408640" y="3086100"/>
              <a:ext cx="2491740" cy="228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9EDAF266-3108-1D41-D946-1553F2F2D370}"/>
                </a:ext>
              </a:extLst>
            </p:cNvPr>
            <p:cNvSpPr/>
            <p:nvPr/>
          </p:nvSpPr>
          <p:spPr>
            <a:xfrm>
              <a:off x="-1440180" y="1008126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4AF983EA-D5A7-D3C2-FE7B-50501D8F922C}"/>
                </a:ext>
              </a:extLst>
            </p:cNvPr>
            <p:cNvSpPr/>
            <p:nvPr/>
          </p:nvSpPr>
          <p:spPr>
            <a:xfrm>
              <a:off x="82296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D36EBD51-A609-C00F-BD80-B7B38D864218}"/>
                </a:ext>
              </a:extLst>
            </p:cNvPr>
            <p:cNvSpPr/>
            <p:nvPr/>
          </p:nvSpPr>
          <p:spPr>
            <a:xfrm>
              <a:off x="3063240" y="7886700"/>
              <a:ext cx="2240280" cy="219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259" y="374286"/>
            <a:ext cx="8292147" cy="170336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Dia das certificadas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13</a:t>
            </a:fld>
            <a:endParaRPr lang="en-US"/>
          </a:p>
        </p:txBody>
      </p:sp>
      <p:pic>
        <p:nvPicPr>
          <p:cNvPr id="18" name="Gráfico 17" descr="Flâmulas com preenchimento sólido">
            <a:extLst>
              <a:ext uri="{FF2B5EF4-FFF2-40B4-BE49-F238E27FC236}">
                <a16:creationId xmlns:a16="http://schemas.microsoft.com/office/drawing/2014/main" id="{C5DDC631-B2B6-2BD0-8BB7-DDF6ADECC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60787" y="768770"/>
            <a:ext cx="914400" cy="914400"/>
          </a:xfrm>
          <a:prstGeom prst="rect">
            <a:avLst/>
          </a:prstGeom>
        </p:spPr>
      </p:pic>
      <p:pic>
        <p:nvPicPr>
          <p:cNvPr id="19" name="Gráfico 18" descr="Flâmulas com preenchimento sólido">
            <a:extLst>
              <a:ext uri="{FF2B5EF4-FFF2-40B4-BE49-F238E27FC236}">
                <a16:creationId xmlns:a16="http://schemas.microsoft.com/office/drawing/2014/main" id="{E0048557-12E0-B9DD-4054-D12A7B128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98335" y="768770"/>
            <a:ext cx="914400" cy="914400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7EB54809-F2CD-9A42-AF16-64A9D097A53C}"/>
              </a:ext>
            </a:extLst>
          </p:cNvPr>
          <p:cNvGrpSpPr/>
          <p:nvPr/>
        </p:nvGrpSpPr>
        <p:grpSpPr>
          <a:xfrm>
            <a:off x="1724131" y="4166457"/>
            <a:ext cx="20938914" cy="8025543"/>
            <a:chOff x="2282950" y="2245932"/>
            <a:chExt cx="20938914" cy="8025543"/>
          </a:xfrm>
        </p:grpSpPr>
        <p:pic>
          <p:nvPicPr>
            <p:cNvPr id="30" name="Imagem 29" descr="Uma imagem contendo Texto&#10;&#10;Descrição gerada automaticamente">
              <a:extLst>
                <a:ext uri="{FF2B5EF4-FFF2-40B4-BE49-F238E27FC236}">
                  <a16:creationId xmlns:a16="http://schemas.microsoft.com/office/drawing/2014/main" id="{C3712EA8-309E-BB49-669A-333B5D714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6073" y="2245933"/>
              <a:ext cx="5854503" cy="3797886"/>
            </a:xfrm>
            <a:prstGeom prst="rect">
              <a:avLst/>
            </a:prstGeom>
          </p:spPr>
        </p:pic>
        <p:pic>
          <p:nvPicPr>
            <p:cNvPr id="31" name="Imagem 30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3C2C6272-26C7-C137-FFB5-55F0787F3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50576" y="2245933"/>
              <a:ext cx="5117298" cy="3797887"/>
            </a:xfrm>
            <a:prstGeom prst="rect">
              <a:avLst/>
            </a:prstGeom>
          </p:spPr>
        </p:pic>
        <p:pic>
          <p:nvPicPr>
            <p:cNvPr id="32" name="Imagem 31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C23F7B00-BEF5-3987-B4B1-2259EB63D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40"/>
            <a:stretch/>
          </p:blipFill>
          <p:spPr>
            <a:xfrm>
              <a:off x="14450576" y="6035480"/>
              <a:ext cx="8771288" cy="4235995"/>
            </a:xfrm>
            <a:prstGeom prst="rect">
              <a:avLst/>
            </a:prstGeom>
          </p:spPr>
        </p:pic>
        <p:pic>
          <p:nvPicPr>
            <p:cNvPr id="33" name="Imagem 32" descr="Jornal com foto de pessoas&#10;&#10;Descrição gerada automaticamente com confiança média">
              <a:extLst>
                <a:ext uri="{FF2B5EF4-FFF2-40B4-BE49-F238E27FC236}">
                  <a16:creationId xmlns:a16="http://schemas.microsoft.com/office/drawing/2014/main" id="{281F419F-CC53-137A-3D4B-B8A895873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2950" y="2245932"/>
              <a:ext cx="6313123" cy="8025543"/>
            </a:xfrm>
            <a:prstGeom prst="rect">
              <a:avLst/>
            </a:prstGeom>
          </p:spPr>
        </p:pic>
        <p:pic>
          <p:nvPicPr>
            <p:cNvPr id="34" name="Imagem 33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1D336703-196E-2CB5-3805-1AC1BDEC6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96073" y="6030417"/>
              <a:ext cx="5854503" cy="4241058"/>
            </a:xfrm>
            <a:prstGeom prst="rect">
              <a:avLst/>
            </a:prstGeom>
          </p:spPr>
        </p:pic>
        <p:pic>
          <p:nvPicPr>
            <p:cNvPr id="35" name="Imagem 34" descr="Interface gráfica do usuário, Texto&#10;&#10;Descrição gerada automaticamente">
              <a:extLst>
                <a:ext uri="{FF2B5EF4-FFF2-40B4-BE49-F238E27FC236}">
                  <a16:creationId xmlns:a16="http://schemas.microsoft.com/office/drawing/2014/main" id="{0552FE90-A89B-F7C3-2C9E-920D53E64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463344" y="2247179"/>
              <a:ext cx="5758520" cy="3804503"/>
            </a:xfrm>
            <a:prstGeom prst="rect">
              <a:avLst/>
            </a:prstGeom>
          </p:spPr>
        </p:pic>
      </p:grpSp>
      <p:sp>
        <p:nvSpPr>
          <p:cNvPr id="37" name="Título 7">
            <a:extLst>
              <a:ext uri="{FF2B5EF4-FFF2-40B4-BE49-F238E27FC236}">
                <a16:creationId xmlns:a16="http://schemas.microsoft.com/office/drawing/2014/main" id="{9F81887B-03A1-51F5-D6E2-68FDBC0178A6}"/>
              </a:ext>
            </a:extLst>
          </p:cNvPr>
          <p:cNvSpPr txBox="1">
            <a:spLocks/>
          </p:cNvSpPr>
          <p:nvPr/>
        </p:nvSpPr>
        <p:spPr>
          <a:xfrm>
            <a:off x="1525588" y="526473"/>
            <a:ext cx="21335999" cy="281372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Um dia cheio de depoimentos e conexão entre os</a:t>
            </a:r>
          </a:p>
          <a:p>
            <a:pPr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t-BR" sz="4000" spc="0">
                <a:ea typeface="+mn-ea"/>
                <a:cs typeface="+mn-cs"/>
              </a:rPr>
              <a:t>colaboradores das empresas que conquistaram a Certificação!</a:t>
            </a:r>
          </a:p>
        </p:txBody>
      </p:sp>
    </p:spTree>
    <p:extLst>
      <p:ext uri="{BB962C8B-B14F-4D97-AF65-F5344CB8AC3E}">
        <p14:creationId xmlns:p14="http://schemas.microsoft.com/office/powerpoint/2010/main" val="3838615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3048000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Plano Starter</a:t>
            </a:r>
            <a:br>
              <a:rPr lang="pt-BR" sz="13800"/>
            </a:br>
            <a:r>
              <a:rPr lang="pt-BR"/>
              <a:t>exclusivo para empresas de 10 a 29 funcionários.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CF6C3DC6-5A2A-4346-8F14-AD798604C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1769881"/>
            <a:ext cx="525016" cy="525016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6B2D95E9-33F4-4E0C-868D-D2C90E17CD58}"/>
              </a:ext>
            </a:extLst>
          </p:cNvPr>
          <p:cNvSpPr txBox="1"/>
          <p:nvPr/>
        </p:nvSpPr>
        <p:spPr>
          <a:xfrm>
            <a:off x="19004270" y="465299"/>
            <a:ext cx="497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+mj-lt"/>
              </a:rPr>
              <a:t>Starter</a:t>
            </a:r>
            <a:endParaRPr lang="en-US" sz="2400" b="1"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EB3AE7-5709-53C5-BB7F-933C9B71DC38}"/>
              </a:ext>
            </a:extLst>
          </p:cNvPr>
          <p:cNvSpPr txBox="1"/>
          <p:nvPr/>
        </p:nvSpPr>
        <p:spPr>
          <a:xfrm>
            <a:off x="1475418" y="1007461"/>
            <a:ext cx="18710615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ctr">
              <a:spcBef>
                <a:spcPts val="200"/>
              </a:spcBef>
              <a:spcAft>
                <a:spcPts val="200"/>
              </a:spcAft>
            </a:pPr>
            <a:r>
              <a:rPr lang="pt-BR" sz="2800" b="1">
                <a:latin typeface="+mj-lt"/>
                <a:cs typeface="Helvetica"/>
              </a:rPr>
              <a:t>Pesquisa </a:t>
            </a:r>
            <a:r>
              <a:rPr lang="pt-BR" sz="2800" b="1" err="1">
                <a:latin typeface="+mj-lt"/>
                <a:cs typeface="Helvetica"/>
              </a:rPr>
              <a:t>Great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Place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to</a:t>
            </a:r>
            <a:r>
              <a:rPr lang="pt-BR" sz="2800" b="1">
                <a:latin typeface="+mj-lt"/>
                <a:cs typeface="Helvetica"/>
              </a:rPr>
              <a:t> </a:t>
            </a:r>
            <a:r>
              <a:rPr lang="pt-BR" sz="2800" b="1" err="1">
                <a:latin typeface="+mj-lt"/>
                <a:cs typeface="Helvetica"/>
              </a:rPr>
              <a:t>Work</a:t>
            </a:r>
            <a:endParaRPr lang="en-US" sz="2800" b="1">
              <a:latin typeface="+mj-lt"/>
              <a:cs typeface="Helvetica"/>
            </a:endParaRPr>
          </a:p>
          <a:p>
            <a:pPr lvl="0">
              <a:spcBef>
                <a:spcPts val="200"/>
              </a:spcBef>
              <a:spcAft>
                <a:spcPts val="200"/>
              </a:spcAft>
              <a:buNone/>
            </a:pPr>
            <a:r>
              <a:rPr lang="pt-BR" sz="2800">
                <a:cs typeface="Helvetica"/>
              </a:rPr>
              <a:t>A maior referência em pesquisa de gestão para mensurar a qualidade do ambiente interno e da cultura organizacional, além de identificar a percepção dos funcionários sobre a organização e a liderança.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586139-AC92-8787-2895-9D7E9A51146E}"/>
              </a:ext>
            </a:extLst>
          </p:cNvPr>
          <p:cNvSpPr txBox="1"/>
          <p:nvPr/>
        </p:nvSpPr>
        <p:spPr>
          <a:xfrm>
            <a:off x="1469342" y="2667678"/>
            <a:ext cx="1835664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Tx/>
              <a:buNone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Acesso à Comunidade </a:t>
            </a:r>
            <a:r>
              <a:rPr lang="pt-BR" sz="2800" b="1" kern="1200" err="1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GreatWork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Você se torna um membro da Comunidade </a:t>
            </a:r>
            <a:r>
              <a:rPr lang="pt-BR" sz="2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GreatWork</a:t>
            </a: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 e tem acesso a conteúdos exclusivos! </a:t>
            </a:r>
            <a:endParaRPr lang="en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200780E-B784-6BA5-83B4-8201FA057AA5}"/>
              </a:ext>
            </a:extLst>
          </p:cNvPr>
          <p:cNvSpPr txBox="1"/>
          <p:nvPr/>
        </p:nvSpPr>
        <p:spPr>
          <a:xfrm>
            <a:off x="1435578" y="3890835"/>
            <a:ext cx="1835664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Página de Empresas Certificadas </a:t>
            </a:r>
            <a:endParaRPr lang="en-BR" sz="2800" b="1" kern="1200" noProof="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Sua empresa recebe uma página exclusiva no site do GPTW </a:t>
            </a: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 também têm acesso à loja GPTW!</a:t>
            </a:r>
            <a:endParaRPr lang="en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0292F3-71DB-8041-73F3-F3F7AF68C318}"/>
              </a:ext>
            </a:extLst>
          </p:cNvPr>
          <p:cNvSpPr txBox="1"/>
          <p:nvPr/>
        </p:nvSpPr>
        <p:spPr>
          <a:xfrm>
            <a:off x="1456834" y="10865974"/>
            <a:ext cx="19276946" cy="1374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>
                <a:latin typeface="+mj-lt"/>
                <a:cs typeface="Helvetica"/>
              </a:rPr>
              <a:t>Recomendações de práticas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600">
                <a:cs typeface="Helvetica"/>
              </a:rPr>
              <a:t>Através do algoritmo da nossa pesquisa, mapearemos as notas com oportunidades de melhoria e será sugerido práticas culturais para trabalhar os temas na sua empresa.</a:t>
            </a:r>
            <a:endParaRPr lang="en-BR" sz="2600">
              <a:cs typeface="Helvetica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D889D9D-2819-39EB-5497-83C7E3C0189E}"/>
              </a:ext>
            </a:extLst>
          </p:cNvPr>
          <p:cNvSpPr txBox="1"/>
          <p:nvPr/>
        </p:nvSpPr>
        <p:spPr>
          <a:xfrm>
            <a:off x="1469342" y="5143346"/>
            <a:ext cx="12196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Suporte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980C134-4FB4-A02A-6EE1-84FA61288BC4}"/>
              </a:ext>
            </a:extLst>
          </p:cNvPr>
          <p:cNvSpPr txBox="1"/>
          <p:nvPr/>
        </p:nvSpPr>
        <p:spPr>
          <a:xfrm>
            <a:off x="1469343" y="5882060"/>
            <a:ext cx="18356648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Relatório GPTW Connect Básico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Inclui resultados por perguntas e análise de pontos fortes e oportunidades de melhoria. 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151A94-C44C-4475-07D5-8FEB0C764093}"/>
              </a:ext>
            </a:extLst>
          </p:cNvPr>
          <p:cNvSpPr txBox="1"/>
          <p:nvPr/>
        </p:nvSpPr>
        <p:spPr>
          <a:xfrm>
            <a:off x="1469344" y="6672070"/>
            <a:ext cx="18356647" cy="143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pt-BR" sz="2800" b="0" kern="1200">
              <a:solidFill>
                <a:schemeClr val="tx1"/>
              </a:solidFill>
              <a:effectLst/>
              <a:latin typeface="+mn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IVR</a:t>
            </a:r>
            <a:b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</a:b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O IVR (velocidade da inovação) é a métrica que mede o nível da velocidade da sua empresa. </a:t>
            </a:r>
            <a:endParaRPr lang="pt-BR" sz="280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14772ED-3736-2F65-EC7A-AC4AE11A0FC7}"/>
              </a:ext>
            </a:extLst>
          </p:cNvPr>
          <p:cNvSpPr txBox="1"/>
          <p:nvPr/>
        </p:nvSpPr>
        <p:spPr>
          <a:xfrm>
            <a:off x="1435578" y="8288952"/>
            <a:ext cx="190905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Estágios da liderança</a:t>
            </a:r>
            <a:br>
              <a:rPr lang="pt-BR" sz="2800" b="1" kern="1200" noProof="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</a:br>
            <a:r>
              <a:rPr lang="pt-BR" sz="28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Esse indicador, tem o objetivo de identificar os perfis distintos de liderança existentes na sua empresa. </a:t>
            </a:r>
            <a:endParaRPr lang="pt-BR" sz="280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4C18616-3C57-D95E-CD89-1D9AD69F4B97}"/>
              </a:ext>
            </a:extLst>
          </p:cNvPr>
          <p:cNvSpPr txBox="1"/>
          <p:nvPr/>
        </p:nvSpPr>
        <p:spPr>
          <a:xfrm>
            <a:off x="1456834" y="9639145"/>
            <a:ext cx="1872919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1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Relatório de comentários</a:t>
            </a:r>
            <a:endParaRPr lang="en-BR" sz="2800" b="1" kern="1200">
              <a:solidFill>
                <a:schemeClr val="tx1"/>
              </a:solidFill>
              <a:effectLst/>
              <a:latin typeface="+mj-lt"/>
              <a:ea typeface="+mn-ea"/>
              <a:cs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pt-BR" sz="2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Tenha acesso aos comentários escritos pelos seus funcionários na íntegra</a:t>
            </a:r>
            <a:r>
              <a:rPr lang="pt-BR"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Helvetica"/>
              </a:rPr>
              <a:t>.</a:t>
            </a:r>
          </a:p>
        </p:txBody>
      </p:sp>
      <p:pic>
        <p:nvPicPr>
          <p:cNvPr id="35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BEAE0179-BF9D-FD27-DC26-7E575451C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3148627"/>
            <a:ext cx="525016" cy="525016"/>
          </a:xfrm>
          <a:prstGeom prst="rect">
            <a:avLst/>
          </a:prstGeom>
        </p:spPr>
      </p:pic>
      <p:pic>
        <p:nvPicPr>
          <p:cNvPr id="36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C5552F8-2754-B233-1132-CB4CAF1AD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905" y="4283504"/>
            <a:ext cx="525016" cy="525016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2609D9C2-70B9-91A6-3442-E8F4884D8C44}"/>
              </a:ext>
            </a:extLst>
          </p:cNvPr>
          <p:cNvSpPr txBox="1"/>
          <p:nvPr/>
        </p:nvSpPr>
        <p:spPr>
          <a:xfrm>
            <a:off x="17070928" y="5116466"/>
            <a:ext cx="8712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Chat, E-mail e</a:t>
            </a:r>
          </a:p>
          <a:p>
            <a:pPr algn="ctr"/>
            <a:r>
              <a:rPr lang="pt-BR" sz="24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Plantão de dúvidas </a:t>
            </a:r>
            <a:endParaRPr lang="en-BR" sz="2400" b="1" i="0">
              <a:solidFill>
                <a:schemeClr val="tx1"/>
              </a:solidFill>
              <a:latin typeface="+mj-lt"/>
              <a:cs typeface="Helvetica"/>
            </a:endParaRPr>
          </a:p>
        </p:txBody>
      </p:sp>
      <p:pic>
        <p:nvPicPr>
          <p:cNvPr id="39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F01F2F1D-3363-B5DC-559B-57A6E73E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6381459"/>
            <a:ext cx="525016" cy="525016"/>
          </a:xfrm>
          <a:prstGeom prst="rect">
            <a:avLst/>
          </a:prstGeom>
        </p:spPr>
      </p:pic>
      <p:pic>
        <p:nvPicPr>
          <p:cNvPr id="40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9385D4C2-AEDF-7594-37B3-E357C3179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7601032"/>
            <a:ext cx="525016" cy="525016"/>
          </a:xfrm>
          <a:prstGeom prst="rect">
            <a:avLst/>
          </a:prstGeom>
        </p:spPr>
      </p:pic>
      <p:pic>
        <p:nvPicPr>
          <p:cNvPr id="41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D1D3EF85-966D-E58B-8410-8897CF4CF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8751296"/>
            <a:ext cx="525016" cy="525016"/>
          </a:xfrm>
          <a:prstGeom prst="rect">
            <a:avLst/>
          </a:prstGeom>
        </p:spPr>
      </p:pic>
      <p:pic>
        <p:nvPicPr>
          <p:cNvPr id="42" name="Picture 26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1A078871-2F9A-EE63-B1D7-9139A09C9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700" y="10029150"/>
            <a:ext cx="525016" cy="525016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C071D5C5-A24F-DFD2-CFA2-BBCB098E8D52}"/>
              </a:ext>
            </a:extLst>
          </p:cNvPr>
          <p:cNvSpPr txBox="1"/>
          <p:nvPr/>
        </p:nvSpPr>
        <p:spPr>
          <a:xfrm>
            <a:off x="19584517" y="11511708"/>
            <a:ext cx="3813381" cy="52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>
                <a:latin typeface="+mj-lt"/>
                <a:cs typeface="Helvetica"/>
              </a:rPr>
              <a:t>1 </a:t>
            </a:r>
            <a:r>
              <a:rPr lang="pt-BR" sz="2800" b="1" i="0" kern="1200">
                <a:solidFill>
                  <a:schemeClr val="tx1"/>
                </a:solidFill>
                <a:effectLst/>
                <a:latin typeface="+mj-lt"/>
                <a:ea typeface="+mn-ea"/>
                <a:cs typeface="Helvetica"/>
              </a:rPr>
              <a:t>prática</a:t>
            </a:r>
            <a:endParaRPr lang="en-BR" sz="2000" b="1" i="0">
              <a:solidFill>
                <a:schemeClr val="tx1"/>
              </a:solidFill>
              <a:latin typeface="+mj-lt"/>
              <a:cs typeface="Helvetica"/>
            </a:endParaRPr>
          </a:p>
        </p:txBody>
      </p:sp>
      <p:sp>
        <p:nvSpPr>
          <p:cNvPr id="11" name="Espaço Reservado para Data 3">
            <a:extLst>
              <a:ext uri="{FF2B5EF4-FFF2-40B4-BE49-F238E27FC236}">
                <a16:creationId xmlns:a16="http://schemas.microsoft.com/office/drawing/2014/main" id="{38DBB4FB-2B15-2688-6C7F-862F0A75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/>
          <a:lstStyle/>
          <a:p>
            <a:fld id="{EA8D1608-C329-C945-81CB-CDFB247E5F5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13" name="Espaço Reservado para Rodapé 4">
            <a:extLst>
              <a:ext uri="{FF2B5EF4-FFF2-40B4-BE49-F238E27FC236}">
                <a16:creationId xmlns:a16="http://schemas.microsoft.com/office/drawing/2014/main" id="{C6B76129-A698-4C77-0989-1AA4F4D9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16" name="Espaço Reservado para Número de Slide 5">
            <a:extLst>
              <a:ext uri="{FF2B5EF4-FFF2-40B4-BE49-F238E27FC236}">
                <a16:creationId xmlns:a16="http://schemas.microsoft.com/office/drawing/2014/main" id="{D55A1CB5-FD78-EF77-FA74-5D64A9C4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/>
          <a:lstStyle/>
          <a:p>
            <a:fld id="{9B1748D1-B24F-F743-AFA7-ADB2C4425D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67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EFB3741-0430-0BBD-7AC7-E7208D92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2BBF-60AA-C44D-B346-E5314B53F31D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8EDC21-3D68-3A0D-CEAE-D5C5C1BDE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14BCAF-AA5F-E4C2-E339-79D6FD0E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24DB625-BF24-78D8-BA7D-11077C8B0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290351"/>
              </p:ext>
            </p:extLst>
          </p:nvPr>
        </p:nvGraphicFramePr>
        <p:xfrm>
          <a:off x="1355904" y="1098009"/>
          <a:ext cx="21505684" cy="41917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505684">
                  <a:extLst>
                    <a:ext uri="{9D8B030D-6E8A-4147-A177-3AD203B41FA5}">
                      <a16:colId xmlns:a16="http://schemas.microsoft.com/office/drawing/2014/main" val="2554936383"/>
                    </a:ext>
                  </a:extLst>
                </a:gridCol>
              </a:tblGrid>
              <a:tr h="17678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Atendimento e suporte</a:t>
                      </a:r>
                    </a:p>
                  </a:txBody>
                  <a:tcPr marL="18288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255756"/>
                  </a:ext>
                </a:extLst>
              </a:tr>
              <a:tr h="2423894">
                <a:tc>
                  <a:txBody>
                    <a:bodyPr/>
                    <a:lstStyle/>
                    <a:p>
                      <a:pPr algn="l"/>
                      <a:r>
                        <a:rPr lang="pt-BR" sz="3600">
                          <a:latin typeface="Century Gothic" panose="020B0502020202020204" pitchFamily="34" charset="0"/>
                        </a:rPr>
                        <a:t>Realizado pela nossa equipe de </a:t>
                      </a:r>
                      <a:r>
                        <a:rPr lang="pt-BR" sz="3600" b="1">
                          <a:latin typeface="Century Gothic" panose="020B0502020202020204" pitchFamily="34" charset="0"/>
                          <a:hlinkClick r:id="rId2"/>
                        </a:rPr>
                        <a:t>atendimento</a:t>
                      </a:r>
                      <a:r>
                        <a:rPr lang="pt-BR" sz="3600"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11450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E3909E6D-8704-242E-81DF-50C11B486D5D}"/>
              </a:ext>
            </a:extLst>
          </p:cNvPr>
          <p:cNvSpPr txBox="1"/>
          <p:nvPr/>
        </p:nvSpPr>
        <p:spPr>
          <a:xfrm>
            <a:off x="9805463" y="3981931"/>
            <a:ext cx="4788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contratar?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5901CC-F4EB-59BB-B1C9-549059E5B485}"/>
              </a:ext>
            </a:extLst>
          </p:cNvPr>
          <p:cNvSpPr txBox="1"/>
          <p:nvPr/>
        </p:nvSpPr>
        <p:spPr>
          <a:xfrm>
            <a:off x="16950481" y="3987897"/>
            <a:ext cx="5911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Quem irá me apoiar depois de aplicada a pesquisa?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6C7995E-3391-7A1D-3137-A744CE86833F}"/>
              </a:ext>
            </a:extLst>
          </p:cNvPr>
          <p:cNvSpPr txBox="1"/>
          <p:nvPr/>
        </p:nvSpPr>
        <p:spPr>
          <a:xfrm>
            <a:off x="2472783" y="4320254"/>
            <a:ext cx="4788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3200">
                <a:solidFill>
                  <a:srgbClr val="111111"/>
                </a:solidFill>
                <a:latin typeface="Century Gothic" panose="020B0502020202020204" pitchFamily="34" charset="0"/>
              </a:rPr>
              <a:t>Estamos aqui!</a:t>
            </a:r>
            <a:endParaRPr lang="en-US" sz="3200">
              <a:solidFill>
                <a:srgbClr val="11111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C2E469E-9944-5906-8D25-DD44C08182B3}"/>
              </a:ext>
            </a:extLst>
          </p:cNvPr>
          <p:cNvSpPr txBox="1"/>
          <p:nvPr/>
        </p:nvSpPr>
        <p:spPr>
          <a:xfrm>
            <a:off x="2472783" y="5520350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Consultor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8B91846-7C35-8234-E151-80275A56EBD1}"/>
              </a:ext>
            </a:extLst>
          </p:cNvPr>
          <p:cNvSpPr txBox="1"/>
          <p:nvPr/>
        </p:nvSpPr>
        <p:spPr>
          <a:xfrm>
            <a:off x="10033587" y="5520352"/>
            <a:ext cx="4320000" cy="615554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Canal de </a:t>
            </a:r>
            <a:r>
              <a:rPr lang="pt-BR" sz="2800" b="1" err="1">
                <a:solidFill>
                  <a:srgbClr val="111111"/>
                </a:solidFill>
              </a:rPr>
              <a:t>Onboarding</a:t>
            </a:r>
            <a:endParaRPr lang="pt-BR" sz="2800" b="1">
              <a:solidFill>
                <a:srgbClr val="11111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5BBB5D-4943-19AE-A440-D1F5B78E029D}"/>
              </a:ext>
            </a:extLst>
          </p:cNvPr>
          <p:cNvSpPr txBox="1"/>
          <p:nvPr/>
        </p:nvSpPr>
        <p:spPr>
          <a:xfrm>
            <a:off x="17594391" y="5520352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800" b="1">
                <a:solidFill>
                  <a:srgbClr val="111111"/>
                </a:solidFill>
              </a:rPr>
              <a:t>Time de atendimento</a:t>
            </a:r>
            <a:endParaRPr lang="en-US" sz="2800" b="1">
              <a:solidFill>
                <a:srgbClr val="111111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9FF3050-9F58-1AB2-60F6-9DA0CA61F0FA}"/>
              </a:ext>
            </a:extLst>
          </p:cNvPr>
          <p:cNvSpPr/>
          <p:nvPr/>
        </p:nvSpPr>
        <p:spPr>
          <a:xfrm>
            <a:off x="2472783" y="6319844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8E2F2486-2C20-A182-C31E-5679FA15E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9979" y="7674718"/>
            <a:ext cx="1405608" cy="1610252"/>
          </a:xfrm>
          <a:prstGeom prst="rect">
            <a:avLst/>
          </a:prstGeom>
        </p:spPr>
      </p:pic>
      <p:sp>
        <p:nvSpPr>
          <p:cNvPr id="18" name="Elipse 17">
            <a:extLst>
              <a:ext uri="{FF2B5EF4-FFF2-40B4-BE49-F238E27FC236}">
                <a16:creationId xmlns:a16="http://schemas.microsoft.com/office/drawing/2014/main" id="{70605823-6A83-AD8E-DB35-9DB8301F4361}"/>
              </a:ext>
            </a:extLst>
          </p:cNvPr>
          <p:cNvSpPr/>
          <p:nvPr/>
        </p:nvSpPr>
        <p:spPr>
          <a:xfrm>
            <a:off x="10033587" y="6319844"/>
            <a:ext cx="4320000" cy="43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19" name="Gráfico 18" descr="Vlog com preenchimento sólido">
            <a:extLst>
              <a:ext uri="{FF2B5EF4-FFF2-40B4-BE49-F238E27FC236}">
                <a16:creationId xmlns:a16="http://schemas.microsoft.com/office/drawing/2014/main" id="{BBC73055-B008-A281-2161-4E9D751283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7536" y="7332609"/>
            <a:ext cx="1682122" cy="1682122"/>
          </a:xfrm>
          <a:prstGeom prst="rect">
            <a:avLst/>
          </a:prstGeom>
        </p:spPr>
      </p:pic>
      <p:pic>
        <p:nvPicPr>
          <p:cNvPr id="20" name="Gráfico 19" descr="Lista estrutura de tópicos">
            <a:extLst>
              <a:ext uri="{FF2B5EF4-FFF2-40B4-BE49-F238E27FC236}">
                <a16:creationId xmlns:a16="http://schemas.microsoft.com/office/drawing/2014/main" id="{C9351E43-EEF9-40AF-9358-945CC04AF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43616" y="8116809"/>
            <a:ext cx="1610250" cy="161025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3F26D2E2-A10C-2918-226C-A69E048E368F}"/>
              </a:ext>
            </a:extLst>
          </p:cNvPr>
          <p:cNvSpPr/>
          <p:nvPr/>
        </p:nvSpPr>
        <p:spPr>
          <a:xfrm>
            <a:off x="17594391" y="6319844"/>
            <a:ext cx="4320000" cy="432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 defTabSz="1828800"/>
            <a:endParaRPr lang="pt-BR" sz="2800">
              <a:solidFill>
                <a:srgbClr val="FFFFFF"/>
              </a:solidFill>
              <a:latin typeface="Gilroy Medium"/>
            </a:endParaRPr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C8EF0C64-B31D-1CFB-55A4-35E7AA7F1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246463" y="7674720"/>
            <a:ext cx="3015856" cy="1610252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89D0B4FE-CA13-BA41-F165-85E9744C32D8}"/>
              </a:ext>
            </a:extLst>
          </p:cNvPr>
          <p:cNvSpPr txBox="1"/>
          <p:nvPr/>
        </p:nvSpPr>
        <p:spPr>
          <a:xfrm>
            <a:off x="2472783" y="10681216"/>
            <a:ext cx="432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Novos negócios / Contratação</a:t>
            </a:r>
            <a:endParaRPr lang="en-US" sz="2400" b="1">
              <a:solidFill>
                <a:srgbClr val="11111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B16B3D9-C297-6426-9273-9C2E3CD68383}"/>
              </a:ext>
            </a:extLst>
          </p:cNvPr>
          <p:cNvSpPr txBox="1"/>
          <p:nvPr/>
        </p:nvSpPr>
        <p:spPr>
          <a:xfrm>
            <a:off x="10029183" y="10681218"/>
            <a:ext cx="4320000" cy="1292662"/>
          </a:xfrm>
          <a:prstGeom prst="rect">
            <a:avLst/>
          </a:prstGeom>
          <a:noFill/>
        </p:spPr>
        <p:txBody>
          <a:bodyPr wrap="square" lIns="182880" tIns="91440" rIns="182880" bIns="91440" anchor="t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Vídeos, materiais e plantão de dúvidas semanal.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D40ACE6-F931-AE5A-E023-C074467688F5}"/>
              </a:ext>
            </a:extLst>
          </p:cNvPr>
          <p:cNvSpPr txBox="1"/>
          <p:nvPr/>
        </p:nvSpPr>
        <p:spPr>
          <a:xfrm>
            <a:off x="17594391" y="10681218"/>
            <a:ext cx="4320000" cy="83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pt-BR" sz="2400" b="1">
                <a:solidFill>
                  <a:srgbClr val="111111"/>
                </a:solidFill>
              </a:rPr>
              <a:t>Suporte / Acesso / Sol. Financeira etc.</a:t>
            </a:r>
            <a:endParaRPr lang="en-US" sz="2400" b="1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6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608-C329-C945-81CB-CDFB247E5F52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17</a:t>
            </a:fld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C21E95-EDFB-2FD3-A711-D9B02CB4E62B}"/>
              </a:ext>
            </a:extLst>
          </p:cNvPr>
          <p:cNvSpPr txBox="1">
            <a:spLocks/>
          </p:cNvSpPr>
          <p:nvPr/>
        </p:nvSpPr>
        <p:spPr>
          <a:xfrm>
            <a:off x="8383588" y="2078645"/>
            <a:ext cx="7666155" cy="14451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9600">
                <a:solidFill>
                  <a:schemeClr val="accent1"/>
                </a:solidFill>
              </a:rPr>
              <a:t>Plano Starter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D745C6-255A-60AC-4764-B05D52D2CC2C}"/>
              </a:ext>
            </a:extLst>
          </p:cNvPr>
          <p:cNvSpPr txBox="1"/>
          <p:nvPr/>
        </p:nvSpPr>
        <p:spPr>
          <a:xfrm>
            <a:off x="2552199" y="2688261"/>
            <a:ext cx="19328932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66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Gilroy Bold"/>
                <a:ea typeface="+mn-ea"/>
                <a:cs typeface="Helvetica"/>
              </a:rPr>
            </a:br>
            <a:r>
              <a:rPr kumimoji="0" lang="pt-BR" sz="138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12x de R$ 301,13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Ou R$ 3.614 à vista</a:t>
            </a:r>
            <a:b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</a:br>
            <a:endParaRPr kumimoji="0" lang="pt-BR" sz="7200" b="1" i="0" u="none" strike="noStrike" kern="1200" cap="none" spc="-15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ea typeface="+mn-ea"/>
              <a:cs typeface="Helvetic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sem juros no cartão de crédito ou no boleto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-15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Helvetica"/>
              </a:rPr>
              <a:t>*cobrança recorrente, não compromete o limite do cartão.</a:t>
            </a:r>
          </a:p>
        </p:txBody>
      </p:sp>
    </p:spTree>
    <p:extLst>
      <p:ext uri="{BB962C8B-B14F-4D97-AF65-F5344CB8AC3E}">
        <p14:creationId xmlns:p14="http://schemas.microsoft.com/office/powerpoint/2010/main" val="1809121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15,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2" name="Table 1">
            <a:extLst>
              <a:ext uri="{FF2B5EF4-FFF2-40B4-BE49-F238E27FC236}">
                <a16:creationId xmlns:a16="http://schemas.microsoft.com/office/drawing/2014/main" id="{5977E60F-1FCF-DAEA-42BF-AFA4F0C60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18076"/>
              </p:ext>
            </p:extLst>
          </p:nvPr>
        </p:nvGraphicFramePr>
        <p:xfrm>
          <a:off x="1220368" y="2556344"/>
          <a:ext cx="23125391" cy="11816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005">
                  <a:extLst>
                    <a:ext uri="{9D8B030D-6E8A-4147-A177-3AD203B41FA5}">
                      <a16:colId xmlns:a16="http://schemas.microsoft.com/office/drawing/2014/main" val="2063210462"/>
                    </a:ext>
                  </a:extLst>
                </a:gridCol>
                <a:gridCol w="3651581">
                  <a:extLst>
                    <a:ext uri="{9D8B030D-6E8A-4147-A177-3AD203B41FA5}">
                      <a16:colId xmlns:a16="http://schemas.microsoft.com/office/drawing/2014/main" val="2159506359"/>
                    </a:ext>
                  </a:extLst>
                </a:gridCol>
                <a:gridCol w="4588805">
                  <a:extLst>
                    <a:ext uri="{9D8B030D-6E8A-4147-A177-3AD203B41FA5}">
                      <a16:colId xmlns:a16="http://schemas.microsoft.com/office/drawing/2014/main" val="993050219"/>
                    </a:ext>
                  </a:extLst>
                </a:gridCol>
              </a:tblGrid>
              <a:tr h="1417434">
                <a:tc>
                  <a:txBody>
                    <a:bodyPr/>
                    <a:lstStyle/>
                    <a:p>
                      <a:pPr lvl="0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t-BR" sz="3600" b="1" dirty="0">
                        <a:solidFill>
                          <a:srgbClr val="FF0000"/>
                        </a:solidFill>
                        <a:effectLst/>
                        <a:latin typeface="Century Gothic"/>
                        <a:cs typeface="Helvetica"/>
                      </a:endParaRPr>
                    </a:p>
                    <a:p>
                      <a:pPr lvl="0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pt-BR" sz="4000" b="1" dirty="0">
                          <a:solidFill>
                            <a:srgbClr val="FF0000"/>
                          </a:solidFill>
                          <a:effectLst/>
                          <a:latin typeface="Century Gothic"/>
                          <a:cs typeface="Helvetica"/>
                        </a:rPr>
                        <a:t>GPTW CONVIDA</a:t>
                      </a:r>
                    </a:p>
                    <a:p>
                      <a:pPr lvl="0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pt-BR" sz="3600" b="1" dirty="0">
                        <a:solidFill>
                          <a:schemeClr val="tx1"/>
                        </a:solidFill>
                        <a:effectLst/>
                        <a:latin typeface="Century Gothic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 dirty="0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 dirty="0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911787"/>
                  </a:ext>
                </a:extLst>
              </a:tr>
              <a:tr h="141743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4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Convite realizado pelo GPTW aos colaboradores, explicando e reforçando o intuito da pesquisa, o nosso papel e o papel do funcionário neste processo.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endParaRPr lang="pt-BR" sz="44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 dirty="0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916503"/>
                  </a:ext>
                </a:extLst>
              </a:tr>
              <a:tr h="141743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36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Apresentação exclusivamente online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3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Tempo: 30 minutos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Tx/>
                        <a:buNone/>
                      </a:pPr>
                      <a:r>
                        <a:rPr lang="pt-BR" sz="3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Plataforma: Z</a:t>
                      </a:r>
                      <a:r>
                        <a:rPr lang="pt-BR" sz="3600" dirty="0"/>
                        <a:t>oom, Teams, Google ou outro link de preferência da empresa.</a:t>
                      </a:r>
                      <a:endParaRPr lang="pt-BR" sz="36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None/>
                      </a:pPr>
                      <a:r>
                        <a:rPr lang="pt-BR" sz="3600" b="0" i="0" u="none" strike="noStrike" noProof="0" dirty="0">
                          <a:solidFill>
                            <a:srgbClr val="11131C"/>
                          </a:solidFill>
                          <a:latin typeface="Century Gothic"/>
                        </a:rPr>
                        <a:t>A apresentação não é customizável. </a:t>
                      </a:r>
                      <a:endParaRPr lang="pt-BR" dirty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</a:pPr>
                      <a:endParaRPr lang="pt-BR" sz="3600" b="1" kern="1200" noProof="0" dirty="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282348"/>
                  </a:ext>
                </a:extLst>
              </a:tr>
              <a:tr h="1417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3600" b="1" kern="1200">
                        <a:solidFill>
                          <a:schemeClr val="tx1"/>
                        </a:solidFill>
                        <a:effectLst/>
                        <a:latin typeface="Century Gothic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615348"/>
                  </a:ext>
                </a:extLst>
              </a:tr>
              <a:tr h="141743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Helvetica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 dirty="0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2400" b="0" i="0" u="none" strike="noStrike" dirty="0">
                        <a:solidFill>
                          <a:srgbClr val="45484D"/>
                        </a:solidFill>
                        <a:effectLst/>
                        <a:latin typeface="Century Gothic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3F7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398047"/>
                  </a:ext>
                </a:extLst>
              </a:tr>
            </a:tbl>
          </a:graphicData>
        </a:graphic>
      </p:graphicFrame>
      <p:sp>
        <p:nvSpPr>
          <p:cNvPr id="33" name="TextBox 1">
            <a:extLst>
              <a:ext uri="{FF2B5EF4-FFF2-40B4-BE49-F238E27FC236}">
                <a16:creationId xmlns:a16="http://schemas.microsoft.com/office/drawing/2014/main" id="{2A920243-863F-18DB-6D3F-793450ABDC44}"/>
              </a:ext>
            </a:extLst>
          </p:cNvPr>
          <p:cNvSpPr txBox="1"/>
          <p:nvPr/>
        </p:nvSpPr>
        <p:spPr>
          <a:xfrm>
            <a:off x="1261784" y="1212788"/>
            <a:ext cx="11521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Serviço avulso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09A5FB-A3A4-F985-4246-9A4FEEB4AB70}"/>
              </a:ext>
            </a:extLst>
          </p:cNvPr>
          <p:cNvSpPr txBox="1"/>
          <p:nvPr/>
        </p:nvSpPr>
        <p:spPr>
          <a:xfrm>
            <a:off x="1261784" y="11019566"/>
            <a:ext cx="12187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pt-BR" sz="3600" b="1" dirty="0">
                <a:solidFill>
                  <a:schemeClr val="dk1"/>
                </a:solidFill>
              </a:rPr>
              <a:t>R$ 2.329</a:t>
            </a:r>
          </a:p>
          <a:p>
            <a:pPr fontAlgn="ctr"/>
            <a:r>
              <a:rPr lang="pt-BR" sz="3600" dirty="0">
                <a:solidFill>
                  <a:schemeClr val="dk1"/>
                </a:solidFill>
              </a:rPr>
              <a:t>À vista</a:t>
            </a:r>
          </a:p>
        </p:txBody>
      </p:sp>
    </p:spTree>
    <p:extLst>
      <p:ext uri="{BB962C8B-B14F-4D97-AF65-F5344CB8AC3E}">
        <p14:creationId xmlns:p14="http://schemas.microsoft.com/office/powerpoint/2010/main" val="1834567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3CF23-A3BB-A94C-B765-5273BB917AB1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15,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8B7BDE-1C8E-382D-09E1-8FC734C23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281" y="3952768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Importante:</a:t>
            </a:r>
          </a:p>
        </p:txBody>
      </p:sp>
      <p:pic>
        <p:nvPicPr>
          <p:cNvPr id="9" name="Gráfico 8" descr="Comentar importante com preenchimento sólido">
            <a:extLst>
              <a:ext uri="{FF2B5EF4-FFF2-40B4-BE49-F238E27FC236}">
                <a16:creationId xmlns:a16="http://schemas.microsoft.com/office/drawing/2014/main" id="{01DF2C1C-AED5-5770-3F0D-DB0A69E40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7331" y="5525150"/>
            <a:ext cx="2604082" cy="260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5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5208-4291-AD6A-7EC4-46FD4C9A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7" y="2653553"/>
            <a:ext cx="17526000" cy="571850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err="1"/>
              <a:t>Construir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sociedade</a:t>
            </a:r>
            <a:r>
              <a:rPr lang="en-US"/>
              <a:t> </a:t>
            </a:r>
            <a:r>
              <a:rPr lang="en-US" err="1"/>
              <a:t>melhor</a:t>
            </a:r>
            <a:r>
              <a:rPr lang="en-US"/>
              <a:t>, </a:t>
            </a:r>
            <a:r>
              <a:rPr lang="en-US" err="1"/>
              <a:t>transformando</a:t>
            </a:r>
            <a:r>
              <a:rPr lang="en-US"/>
              <a:t> </a:t>
            </a:r>
            <a:r>
              <a:rPr lang="en-US" err="1"/>
              <a:t>cada</a:t>
            </a:r>
            <a:r>
              <a:rPr lang="en-US"/>
              <a:t> </a:t>
            </a:r>
            <a:r>
              <a:rPr lang="en-US" err="1"/>
              <a:t>organização</a:t>
            </a:r>
            <a:br>
              <a:rPr lang="en-US"/>
            </a:br>
            <a:r>
              <a:rPr lang="en-US" err="1"/>
              <a:t>em</a:t>
            </a:r>
            <a:r>
              <a:rPr lang="en-US"/>
              <a:t> um Great Place To Work</a:t>
            </a:r>
            <a:r>
              <a:rPr lang="en-US" sz="4000"/>
              <a:t>®</a:t>
            </a:r>
            <a:r>
              <a:rPr lang="en-US"/>
              <a:t> FOR ALL.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3C38B-0F2C-2521-DA2D-69514191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03C0-1791-4848-BD8C-83A829E2C39F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14F86-71AE-E3EE-2E34-92FEBE2F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46EAF-811F-FB33-7FD5-CC96EA951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2</a:t>
            </a:fld>
            <a:endParaRPr lang="en-US"/>
          </a:p>
        </p:txBody>
      </p:sp>
      <p:pic>
        <p:nvPicPr>
          <p:cNvPr id="6" name="Imagem 5" descr="Uma imagem contendo Logotipo&#10;&#10;Descrição gerada automaticamente">
            <a:extLst>
              <a:ext uri="{FF2B5EF4-FFF2-40B4-BE49-F238E27FC236}">
                <a16:creationId xmlns:a16="http://schemas.microsoft.com/office/drawing/2014/main" id="{697B1886-80C8-0FBA-B360-A2571E295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88" y="7620000"/>
            <a:ext cx="9144000" cy="145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5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dirty="0" smtClean="0"/>
              <a:pPr/>
              <a:t>20</a:t>
            </a:fld>
            <a:endParaRPr lang="en-US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7FAE830-C9D2-4BB0-5C4F-0CE09F6DA226}"/>
              </a:ext>
            </a:extLst>
          </p:cNvPr>
          <p:cNvSpPr txBox="1">
            <a:spLocks/>
          </p:cNvSpPr>
          <p:nvPr/>
        </p:nvSpPr>
        <p:spPr>
          <a:xfrm>
            <a:off x="1525587" y="5118059"/>
            <a:ext cx="4191121" cy="977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4EDD08F-D67F-F4D8-8CBC-6E8AFE7E4C34}"/>
              </a:ext>
            </a:extLst>
          </p:cNvPr>
          <p:cNvSpPr txBox="1">
            <a:spLocks/>
          </p:cNvSpPr>
          <p:nvPr/>
        </p:nvSpPr>
        <p:spPr>
          <a:xfrm>
            <a:off x="1482571" y="914399"/>
            <a:ext cx="10778131" cy="6096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/>
              <a:t>Regras da pesquisa	</a:t>
            </a:r>
            <a:endParaRPr lang="en-US" sz="6000"/>
          </a:p>
        </p:txBody>
      </p:sp>
      <p:sp>
        <p:nvSpPr>
          <p:cNvPr id="10" name="Espaço Reservado para Texto 7">
            <a:extLst>
              <a:ext uri="{FF2B5EF4-FFF2-40B4-BE49-F238E27FC236}">
                <a16:creationId xmlns:a16="http://schemas.microsoft.com/office/drawing/2014/main" id="{2C764628-B0D0-6EBA-A54C-E684565FBB75}"/>
              </a:ext>
            </a:extLst>
          </p:cNvPr>
          <p:cNvSpPr txBox="1">
            <a:spLocks/>
          </p:cNvSpPr>
          <p:nvPr/>
        </p:nvSpPr>
        <p:spPr>
          <a:xfrm>
            <a:off x="1482571" y="1778969"/>
            <a:ext cx="21379017" cy="10413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b="1">
                <a:solidFill>
                  <a:schemeClr val="accent1"/>
                </a:solidFill>
                <a:latin typeface="+mj-lt"/>
              </a:rPr>
              <a:t>Não é permitido: </a:t>
            </a:r>
            <a:br>
              <a:rPr lang="pt-BR" sz="4000" b="1">
                <a:latin typeface="+mj-lt"/>
              </a:rPr>
            </a:br>
            <a:endParaRPr lang="pt-BR" sz="4000" b="1">
              <a:solidFill>
                <a:schemeClr val="accent1"/>
              </a:solidFill>
              <a:latin typeface="+mj-lt"/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Influenciar ou dificultar de qualquer forma a liberdade dos funcionários nas respostas da pesquisa;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Reunir e/ou acompanhar os funcionários para o preenchimento do formulário;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Oferecer prêmios de qualquer espécie aos funcionários na tentativa de obter a certificação GPTW;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Atrelar a PLR dos funcionários não líderes à avaliação da empresa na pesquisa;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Insinuar ou indicar possibilidade de punições aos funcionários caso a empresa não obtenha a certificação ou colocação no ranking;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Entregar brindes aos funcionários que responderem à pesquisa; 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Pressionar os funcionários a responder à pesquisa (como mensagens informais perguntando se a pesquisa foi respondida);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Pedir qualquer tipo de comprovação de resposta da pesquisa aos funcionários;</a:t>
            </a:r>
          </a:p>
          <a:p>
            <a:pPr algn="l">
              <a:buFont typeface="+mj-lt"/>
              <a:buAutoNum type="alphaLcParenR"/>
            </a:pPr>
            <a:endParaRPr lang="pt-BR" sz="3200" b="1">
              <a:solidFill>
                <a:schemeClr val="tx1"/>
              </a:solidFill>
            </a:endParaRPr>
          </a:p>
          <a:p>
            <a:pPr algn="l">
              <a:buFont typeface="+mj-lt"/>
              <a:buAutoNum type="alphaLcParenR"/>
            </a:pPr>
            <a:r>
              <a:rPr lang="pt-BR" sz="3200" b="1">
                <a:solidFill>
                  <a:schemeClr val="tx1"/>
                </a:solidFill>
              </a:rPr>
              <a:t>Explicitar ou influenciar o tipo de resposta que é considerada para a média da pesquisa.</a:t>
            </a:r>
          </a:p>
        </p:txBody>
      </p:sp>
    </p:spTree>
    <p:extLst>
      <p:ext uri="{BB962C8B-B14F-4D97-AF65-F5344CB8AC3E}">
        <p14:creationId xmlns:p14="http://schemas.microsoft.com/office/powerpoint/2010/main" val="1044311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7FAE830-C9D2-4BB0-5C4F-0CE09F6DA226}"/>
              </a:ext>
            </a:extLst>
          </p:cNvPr>
          <p:cNvSpPr txBox="1">
            <a:spLocks/>
          </p:cNvSpPr>
          <p:nvPr/>
        </p:nvSpPr>
        <p:spPr>
          <a:xfrm>
            <a:off x="1525587" y="5118059"/>
            <a:ext cx="4191121" cy="9779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11" name="Retângulo: Canto Dobrado 10">
            <a:extLst>
              <a:ext uri="{FF2B5EF4-FFF2-40B4-BE49-F238E27FC236}">
                <a16:creationId xmlns:a16="http://schemas.microsoft.com/office/drawing/2014/main" id="{8FE8C99B-9BE0-BC4F-70D5-61C232E4A975}"/>
              </a:ext>
            </a:extLst>
          </p:cNvPr>
          <p:cNvSpPr/>
          <p:nvPr/>
        </p:nvSpPr>
        <p:spPr>
          <a:xfrm>
            <a:off x="1525587" y="2286000"/>
            <a:ext cx="21336000" cy="99060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6">
            <a:extLst>
              <a:ext uri="{FF2B5EF4-FFF2-40B4-BE49-F238E27FC236}">
                <a16:creationId xmlns:a16="http://schemas.microsoft.com/office/drawing/2014/main" id="{27DF8453-7E69-85A6-E861-464C3BA9F331}"/>
              </a:ext>
            </a:extLst>
          </p:cNvPr>
          <p:cNvSpPr txBox="1">
            <a:spLocks/>
          </p:cNvSpPr>
          <p:nvPr/>
        </p:nvSpPr>
        <p:spPr>
          <a:xfrm>
            <a:off x="1525588" y="825943"/>
            <a:ext cx="10778131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600"/>
              <a:t>Outras informações</a:t>
            </a:r>
            <a:endParaRPr lang="en-US" sz="6600"/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9EDE630A-82C1-0EA4-B1B1-92CCBCAD59D2}"/>
              </a:ext>
            </a:extLst>
          </p:cNvPr>
          <p:cNvSpPr txBox="1">
            <a:spLocks/>
          </p:cNvSpPr>
          <p:nvPr/>
        </p:nvSpPr>
        <p:spPr>
          <a:xfrm>
            <a:off x="2516250" y="2708640"/>
            <a:ext cx="18955150" cy="93213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prazo de aplicação da Pesquisa GPTW é de 6 meses desde a data da contratação da Jornada e precisa ser finalizada até o último dia desse período.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Com o atingimento dos critérios necessários, o selo de Certificação GPTW tem validade de 12 meses e, para utilizá-lo, a empresa deverá estar em dia com as mensalidades da Jornada de Certificação.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Para o cancelamento do contrato, é necessário  aviso prévio com 30 dias de antecedência e haverá cobrança de multa correspondente a 40% do valor restante até o final do contrato.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cancelamento implica, também, na desativação do selo e do acesso ao GPTW Connect.</a:t>
            </a: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pt-BR" sz="3600" b="1">
              <a:solidFill>
                <a:schemeClr val="bg1"/>
              </a:solidFill>
            </a:endParaRPr>
          </a:p>
          <a:p>
            <a:pPr marL="571500" indent="-571500" algn="l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t-BR" sz="3600" b="1">
                <a:solidFill>
                  <a:schemeClr val="bg1"/>
                </a:solidFill>
              </a:rPr>
              <a:t>O contrato será automaticamente renovado após 1 ano. </a:t>
            </a:r>
          </a:p>
        </p:txBody>
      </p:sp>
    </p:spTree>
    <p:extLst>
      <p:ext uri="{BB962C8B-B14F-4D97-AF65-F5344CB8AC3E}">
        <p14:creationId xmlns:p14="http://schemas.microsoft.com/office/powerpoint/2010/main" val="3765587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6B37-302F-CBFA-3A37-D2AA3A87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4EC5C-42CD-D149-86DC-C611D1B4543F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CCF53-3AF9-2DCB-9BF5-7ECE9E61C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©Great Place To Work® Institute,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6C2C3-2490-A2D1-9562-9938025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4A4C9320-8BBF-912B-4057-53CF559360E0}"/>
              </a:ext>
            </a:extLst>
          </p:cNvPr>
          <p:cNvSpPr txBox="1">
            <a:spLocks/>
          </p:cNvSpPr>
          <p:nvPr/>
        </p:nvSpPr>
        <p:spPr>
          <a:xfrm>
            <a:off x="6321875" y="6096000"/>
            <a:ext cx="4191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en-US"/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7FD27386-BE37-6B50-007B-B134CD94F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5910144"/>
            <a:ext cx="16763999" cy="3429000"/>
          </a:xfrm>
        </p:spPr>
        <p:txBody>
          <a:bodyPr/>
          <a:lstStyle/>
          <a:p>
            <a:r>
              <a:rPr lang="pt-BR" dirty="0"/>
              <a:t>Melhor para as pessoas,</a:t>
            </a:r>
            <a:br>
              <a:rPr lang="pt-BR"/>
            </a:br>
            <a:r>
              <a:rPr lang="pt-BR" dirty="0"/>
              <a:t>para os negócios</a:t>
            </a:r>
            <a:br>
              <a:rPr lang="pt-BR"/>
            </a:br>
            <a:r>
              <a:rPr lang="pt-BR" dirty="0"/>
              <a:t>e para a sociedade.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29BF740-FB44-7DA9-2B98-A4D98EF551DE}"/>
              </a:ext>
            </a:extLst>
          </p:cNvPr>
          <p:cNvSpPr txBox="1">
            <a:spLocks/>
          </p:cNvSpPr>
          <p:nvPr/>
        </p:nvSpPr>
        <p:spPr>
          <a:xfrm>
            <a:off x="13874300" y="6339977"/>
            <a:ext cx="4191121" cy="5545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None/>
              <a:defRPr sz="3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chemeClr val="bg1"/>
                </a:solidFill>
              </a:rPr>
              <a:t>Contato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Espaço Reservado para Texto 2">
            <a:extLst>
              <a:ext uri="{FF2B5EF4-FFF2-40B4-BE49-F238E27FC236}">
                <a16:creationId xmlns:a16="http://schemas.microsoft.com/office/drawing/2014/main" id="{223E58D7-59B5-476E-0A64-38F6985C5C79}"/>
              </a:ext>
            </a:extLst>
          </p:cNvPr>
          <p:cNvSpPr txBox="1">
            <a:spLocks/>
          </p:cNvSpPr>
          <p:nvPr/>
        </p:nvSpPr>
        <p:spPr>
          <a:xfrm>
            <a:off x="13874301" y="7317917"/>
            <a:ext cx="5555432" cy="2493805"/>
          </a:xfrm>
          <a:prstGeom prst="rect">
            <a:avLst/>
          </a:prstGeom>
        </p:spPr>
        <p:txBody>
          <a:bodyPr/>
          <a:lstStyle>
            <a:lvl1pPr marL="4572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System Font Regular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US" b="1" dirty="0">
                <a:solidFill>
                  <a:schemeClr val="bg1"/>
                </a:solidFill>
              </a:rPr>
              <a:t>SEU NOME AQUI</a:t>
            </a:r>
          </a:p>
          <a:p>
            <a:pPr marL="0" indent="0">
              <a:buFont typeface="System Font Regular"/>
              <a:buNone/>
            </a:pPr>
            <a:r>
              <a:rPr lang="en-US" b="1" dirty="0">
                <a:solidFill>
                  <a:schemeClr val="bg1"/>
                </a:solidFill>
              </a:rPr>
              <a:t>SEU E-MAIL</a:t>
            </a:r>
          </a:p>
          <a:p>
            <a:pPr marL="0" indent="0">
              <a:buFont typeface="System Font Regular"/>
              <a:buNone/>
            </a:pPr>
            <a:r>
              <a:rPr lang="en-US" dirty="0">
                <a:solidFill>
                  <a:schemeClr val="bg1"/>
                </a:solidFill>
              </a:rPr>
              <a:t>xxxxxx@gptw.com.br</a:t>
            </a:r>
          </a:p>
          <a:p>
            <a:pPr marL="0" indent="0">
              <a:buFont typeface="System Font Regular"/>
              <a:buNone/>
            </a:pPr>
            <a:r>
              <a:rPr lang="en-US" dirty="0">
                <a:solidFill>
                  <a:schemeClr val="bg1"/>
                </a:solidFill>
              </a:rPr>
              <a:t>www.gptw.com.br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738FF8D-D27E-0FCE-757D-0968F4F1A627}"/>
              </a:ext>
            </a:extLst>
          </p:cNvPr>
          <p:cNvCxnSpPr>
            <a:cxnSpLocks/>
          </p:cNvCxnSpPr>
          <p:nvPr/>
        </p:nvCxnSpPr>
        <p:spPr>
          <a:xfrm>
            <a:off x="12350300" y="5148144"/>
            <a:ext cx="0" cy="59158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10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F194-4D3A-B6C3-ADFB-A2D6976D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5588" y="3310274"/>
            <a:ext cx="21427613" cy="55597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/>
              <a:t>Autoridade global no mundo do trabalho,</a:t>
            </a:r>
            <a:br>
              <a:rPr lang="pt-BR"/>
            </a:br>
            <a:r>
              <a:rPr lang="pt-BR"/>
              <a:t>o Great Place To Work® apoia organizações</a:t>
            </a:r>
            <a:br>
              <a:rPr lang="pt-BR"/>
            </a:br>
            <a:r>
              <a:rPr lang="pt-BR"/>
              <a:t>a obter melhores resultados por meio de uma</a:t>
            </a:r>
            <a:br>
              <a:rPr lang="pt-BR"/>
            </a:br>
            <a:r>
              <a:rPr lang="pt-BR"/>
              <a:t>cultura de confiança, alto desempenho e inovação.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4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58">
            <a:extLst>
              <a:ext uri="{FF2B5EF4-FFF2-40B4-BE49-F238E27FC236}">
                <a16:creationId xmlns:a16="http://schemas.microsoft.com/office/drawing/2014/main" id="{9BC5C24B-6047-B77E-7339-4721A8F034A5}"/>
              </a:ext>
            </a:extLst>
          </p:cNvPr>
          <p:cNvGrpSpPr/>
          <p:nvPr/>
        </p:nvGrpSpPr>
        <p:grpSpPr>
          <a:xfrm>
            <a:off x="7807967" y="2104241"/>
            <a:ext cx="15883242" cy="7438272"/>
            <a:chOff x="6218731" y="1828801"/>
            <a:chExt cx="17499540" cy="9388942"/>
          </a:xfrm>
        </p:grpSpPr>
        <p:sp>
          <p:nvSpPr>
            <p:cNvPr id="7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B45DEED-46A3-4984-6CC1-326B8805C72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834254" y="1828801"/>
              <a:ext cx="2229418" cy="133346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655E129A-BBFF-A391-C050-44B4A8FA3F6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84855" y="1849317"/>
              <a:ext cx="4430855" cy="2523320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326E262F-FC22-03F3-F4A4-D4B53E32F16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80541" y="8427733"/>
              <a:ext cx="438421" cy="48210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740D3664-67E1-D865-D866-E61611C4C0F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503322" y="7901189"/>
              <a:ext cx="662296" cy="697504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DF60A622-0330-EB5E-502A-EF1F0E824830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56884" y="5986467"/>
              <a:ext cx="581450" cy="437648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6718975B-1E41-B4AA-3F73-17D3910C249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69" y="5377863"/>
              <a:ext cx="475734" cy="44790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E145790A-43D1-E878-1A39-AC95ACD237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4" y="5039371"/>
              <a:ext cx="34204" cy="82060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DF37D59-16A6-396D-7C45-DED4DCBA49E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66826" y="4126461"/>
              <a:ext cx="942145" cy="58125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4A7319A7-5214-9AFC-4565-37B53C247E7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130320" y="6468569"/>
              <a:ext cx="758687" cy="813754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9EB292FA-299D-7775-CC1C-E2DD0269D2D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18731" y="2457923"/>
              <a:ext cx="2443964" cy="1162506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AB84401C-CEC2-E004-AF52-2BE5F2FE615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16947" y="3856353"/>
              <a:ext cx="3115590" cy="1699310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59A46CFB-2E7E-49B8-0617-B51B4DDC9B5D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40866" y="9450053"/>
              <a:ext cx="292280" cy="33507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9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80E47044-7886-99DE-E1F0-A94B042F258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970392" y="3100717"/>
              <a:ext cx="460186" cy="721440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0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43320F50-A91D-67FA-3C23-EEE861BDC0D1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26403" y="5456505"/>
              <a:ext cx="267405" cy="280370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1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D09F68DE-6776-783F-E9A0-2A3C35426EA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34905" y="3658041"/>
              <a:ext cx="889282" cy="54706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2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F5F03221-FD79-9100-9B01-2F4CF63BE8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41735" y="7032723"/>
              <a:ext cx="310934" cy="403456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3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033502E9-4840-DEF4-758D-A141BC3CD690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23794" y="4314515"/>
              <a:ext cx="802220" cy="529968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4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F005536C-0DDE-73B6-F558-914A097B1B5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618359" y="4355541"/>
              <a:ext cx="1057188" cy="444486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5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762C3954-56D5-F9EE-4973-8F4D10042B3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97985" y="4697455"/>
              <a:ext cx="217654" cy="49919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6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04929E35-7FBE-E757-361B-F5653DDCE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56455" y="6547205"/>
              <a:ext cx="111937" cy="352174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7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9084645-8FFE-E717-167D-82D30F370A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9707179" y="5887313"/>
              <a:ext cx="491280" cy="1039416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8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4DF9B2F-61EA-19E4-4F4E-6859667427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938620" y="7398571"/>
              <a:ext cx="609437" cy="75904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29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19270E81-13D8-04DD-D72E-9B0F0DB8D4B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835337" y="4441021"/>
              <a:ext cx="438421" cy="30430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0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1AB0DF3B-910A-4961-0CED-8CA82D1468E9}"/>
                </a:ext>
              </a:extLst>
            </p:cNvPr>
            <p:cNvSpPr>
              <a:spLocks/>
            </p:cNvSpPr>
            <p:nvPr/>
          </p:nvSpPr>
          <p:spPr bwMode="gray">
            <a:xfrm>
              <a:off x="20907397" y="5541981"/>
              <a:ext cx="96391" cy="235920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1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414FF337-DE57-14BE-D2EB-30C4E5EB13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1" y="4690617"/>
              <a:ext cx="357579" cy="36243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2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CA2CEB14-93D6-623F-F022-E8232C84E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962341"/>
              <a:ext cx="230094" cy="140186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3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80C8EEE8-3D35-A5E7-4DC4-E572409D97A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890768" y="2587851"/>
              <a:ext cx="550362" cy="86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4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2423AB3-6F9C-83BF-9B98-A40BA077D2C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75937" y="9138909"/>
              <a:ext cx="80845" cy="11625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5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0FBC029-1F0A-00C2-C5C6-50F8FDF633E8}"/>
                </a:ext>
              </a:extLst>
            </p:cNvPr>
            <p:cNvSpPr>
              <a:spLocks/>
            </p:cNvSpPr>
            <p:nvPr/>
          </p:nvSpPr>
          <p:spPr bwMode="gray">
            <a:xfrm>
              <a:off x="10979179" y="6906213"/>
              <a:ext cx="233204" cy="294046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6" name="Sudan">
              <a:extLst>
                <a:ext uri="{FF2B5EF4-FFF2-40B4-BE49-F238E27FC236}">
                  <a16:creationId xmlns:a16="http://schemas.microsoft.com/office/drawing/2014/main" id="{FFFD57D3-1C6B-8D1B-AE05-5C03E393B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1377" y="5693261"/>
              <a:ext cx="950080" cy="1024932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7" name="South Sudan">
              <a:extLst>
                <a:ext uri="{FF2B5EF4-FFF2-40B4-BE49-F238E27FC236}">
                  <a16:creationId xmlns:a16="http://schemas.microsoft.com/office/drawing/2014/main" id="{8A104220-3343-79E1-A9E5-7623A61D9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3388" y="6456461"/>
              <a:ext cx="684059" cy="629038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8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605176DF-A9FB-317A-2334-BBBA450606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761934" y="6649779"/>
              <a:ext cx="136812" cy="266692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39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A72D6CA5-F4C5-D898-E1B3-20C156BA7B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3836689" y="4246131"/>
              <a:ext cx="696501" cy="54022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0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6C318004-915A-4399-6A63-9EB0F8BA81F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183048" y="8889315"/>
              <a:ext cx="901719" cy="892396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1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A2A94795-44ED-EC28-5CBA-FA125082BF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85370" y="6478825"/>
              <a:ext cx="569016" cy="96761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2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DEF7B703-9DD2-4A14-63A8-D96E523D600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111942" y="7798607"/>
              <a:ext cx="295390" cy="30430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3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904A0881-1630-92EE-6897-35577049E5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96484" y="4023885"/>
              <a:ext cx="167906" cy="10599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4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8B77BCC5-0CED-0758-0BCA-FF6047497F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67498" y="3846091"/>
              <a:ext cx="282955" cy="12650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5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D46991-220F-6854-7235-4435A02045BF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19531" y="6615589"/>
              <a:ext cx="164797" cy="235920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6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41AF6A5D-F07E-70DC-5EF1-C331E67F24F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6326" y="4078593"/>
              <a:ext cx="217654" cy="262410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7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E186D91-6687-C7D3-8FE3-13E74E5257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297582" y="6146683"/>
              <a:ext cx="329595" cy="321396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8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B2659960-2492-7209-3AF3-C5730FF36DDD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81156" y="5059887"/>
              <a:ext cx="1181560" cy="1114638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49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60B4410D-30A3-5A0E-CE70-D5466F27FE1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895091" y="7398571"/>
              <a:ext cx="118155" cy="12992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0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25CB9A81-A895-2D50-EE08-D0396784306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753145" y="3199877"/>
              <a:ext cx="239421" cy="104625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1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8EDD7D8B-4659-D29C-4C2D-9C2BA5C578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298093" y="1904023"/>
              <a:ext cx="7195085" cy="251990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2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918036AF-E5FB-B8CC-537E-AD72A3C24FF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934991"/>
              <a:ext cx="488172" cy="321396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3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C4F93D2F-2D92-A969-944B-21B530F0691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85982" y="5477017"/>
              <a:ext cx="52861" cy="12650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4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A64BEF6A-5C5A-C5FF-3503-56378FF618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28322" y="6030915"/>
              <a:ext cx="108830" cy="51288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5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5A6DAFBD-5FA9-8594-5110-64933DEC508F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08707" y="4362379"/>
              <a:ext cx="180343" cy="359012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6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BC12F32-8BCE-BF27-A16F-F3AEF3CABE09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30688" y="3490501"/>
              <a:ext cx="497501" cy="393202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7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B4D0DE22-B6F5-E610-0A84-79222E1FAB5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879415" y="6006983"/>
              <a:ext cx="569016" cy="1049674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8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87C7BCAD-50CD-132E-2486-6360C89E923D}"/>
                </a:ext>
              </a:extLst>
            </p:cNvPr>
            <p:cNvSpPr>
              <a:spLocks/>
            </p:cNvSpPr>
            <p:nvPr/>
          </p:nvSpPr>
          <p:spPr bwMode="gray">
            <a:xfrm>
              <a:off x="9663915" y="7323351"/>
              <a:ext cx="749358" cy="1302692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59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A20A9593-EF5E-D2C7-FE60-7770794091AA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08162" y="8684167"/>
              <a:ext cx="475734" cy="591508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0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FB269ED-3EF2-E26D-099C-BEFE18DC8FE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210225" y="7456695"/>
              <a:ext cx="864407" cy="635960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1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F4FFFDFC-63CB-2144-9467-A55D9A5CB216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069" y="6649777"/>
              <a:ext cx="323374" cy="17095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2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B60D896-770C-6EDF-3DA5-75247A0CD7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02137" y="4717971"/>
              <a:ext cx="836425" cy="92316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3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633B12CE-C506-94F0-0C16-7EC93FAB13D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93849" y="6109553"/>
              <a:ext cx="74626" cy="54706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4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E1444AE4-0B46-7CF0-B57F-5FA54C3B67B2}"/>
                </a:ext>
              </a:extLst>
            </p:cNvPr>
            <p:cNvSpPr>
              <a:spLocks/>
            </p:cNvSpPr>
            <p:nvPr/>
          </p:nvSpPr>
          <p:spPr bwMode="gray">
            <a:xfrm>
              <a:off x="17173043" y="5562493"/>
              <a:ext cx="429094" cy="58808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5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577081C-FDA9-87F0-92F9-37CC6150755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10923" y="1968989"/>
              <a:ext cx="1082059" cy="1309528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6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3B59BDB4-4AAC-38AB-972C-F4693F59A29F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21251" y="6348895"/>
              <a:ext cx="665405" cy="673570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7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E3560570-BBDE-6C36-48C3-54A76C46BCA6}"/>
                </a:ext>
              </a:extLst>
            </p:cNvPr>
            <p:cNvSpPr>
              <a:spLocks/>
            </p:cNvSpPr>
            <p:nvPr/>
          </p:nvSpPr>
          <p:spPr bwMode="gray">
            <a:xfrm>
              <a:off x="14281329" y="5671907"/>
              <a:ext cx="883059" cy="82401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8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8447FC0A-1F75-DE52-AABD-22F071E78308}"/>
                </a:ext>
              </a:extLst>
            </p:cNvPr>
            <p:cNvSpPr>
              <a:spLocks/>
            </p:cNvSpPr>
            <p:nvPr/>
          </p:nvSpPr>
          <p:spPr bwMode="gray">
            <a:xfrm>
              <a:off x="9343650" y="6280513"/>
              <a:ext cx="258080" cy="290628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69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CF40532-6779-F917-60AA-E25AFBDC54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707723" y="9744095"/>
              <a:ext cx="1010548" cy="858206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0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C2129302-D469-F94C-35E2-D73977779B1D}"/>
                </a:ext>
              </a:extLst>
            </p:cNvPr>
            <p:cNvSpPr>
              <a:spLocks/>
            </p:cNvSpPr>
            <p:nvPr/>
          </p:nvSpPr>
          <p:spPr bwMode="gray">
            <a:xfrm>
              <a:off x="11370960" y="3716165"/>
              <a:ext cx="338922" cy="335074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1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C471E52F-740C-493C-4373-BB3E7969F99C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86549" y="3582819"/>
              <a:ext cx="214548" cy="184632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2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4403F235-3ACE-A116-04C2-766E795B31BB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53106" y="5179549"/>
              <a:ext cx="466405" cy="28720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3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6F6049FA-9A01-A270-9921-759D326A16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21862" y="8520047"/>
              <a:ext cx="758687" cy="851366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4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CFC283C9-255D-B365-2761-A88684C9A27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386917" y="5316317"/>
              <a:ext cx="506828" cy="130952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5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05F9930-AA29-58D5-7B69-58381BE729E4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57279" y="8065303"/>
              <a:ext cx="606327" cy="1169346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6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312F623D-61CA-84B7-1112-F66550EA33B7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59955" y="4800029"/>
              <a:ext cx="674736" cy="577834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7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7633D889-F1B6-0ABE-A728-1A17E6E43DFF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60780" y="4256389"/>
              <a:ext cx="90172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8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A22CB77A-2597-229E-7486-7380B3F7A0D7}"/>
                </a:ext>
              </a:extLst>
            </p:cNvPr>
            <p:cNvSpPr>
              <a:spLocks/>
            </p:cNvSpPr>
            <p:nvPr/>
          </p:nvSpPr>
          <p:spPr bwMode="gray">
            <a:xfrm>
              <a:off x="18681089" y="3668297"/>
              <a:ext cx="1669735" cy="728276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79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1C8261B3-AF6F-6220-4A59-A7F103C5C5F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1886" y="3921309"/>
              <a:ext cx="171016" cy="208566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0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86433CF1-3C0F-C5E1-6172-54C6B0471FE9}"/>
                </a:ext>
              </a:extLst>
            </p:cNvPr>
            <p:cNvSpPr>
              <a:spLocks/>
            </p:cNvSpPr>
            <p:nvPr/>
          </p:nvSpPr>
          <p:spPr bwMode="gray">
            <a:xfrm>
              <a:off x="7978636" y="5025691"/>
              <a:ext cx="1480059" cy="1275336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1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D5A6285D-56B6-EAE3-F3E6-DD2261F15BA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49341" y="4776095"/>
              <a:ext cx="24875" cy="23934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2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437D9EB0-6678-67B0-2788-86FC7FA2657A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32973" y="5408635"/>
              <a:ext cx="680953" cy="878720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3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3B42F4E6-0F28-7AF5-51C6-28ACBACB5F79}"/>
                </a:ext>
              </a:extLst>
            </p:cNvPr>
            <p:cNvSpPr>
              <a:spLocks/>
            </p:cNvSpPr>
            <p:nvPr/>
          </p:nvSpPr>
          <p:spPr bwMode="gray">
            <a:xfrm>
              <a:off x="13581723" y="5562493"/>
              <a:ext cx="923484" cy="1049674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4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F7092B5D-DF9C-E300-7086-DD69FEF55B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9915510" y="6851507"/>
              <a:ext cx="242532" cy="382942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5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E3A7AA90-ACAE-5D22-5A11-7B7F93D0EA9D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84526" y="6807061"/>
              <a:ext cx="547249" cy="461584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6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793BE3A5-B1D3-4343-6479-7A204E63FBF8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03424" y="7990077"/>
              <a:ext cx="186560" cy="54706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7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893CF57E-B17D-5AD6-0815-9AD7CA2D1582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47563" y="8191811"/>
              <a:ext cx="472624" cy="953940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8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F524C53D-474C-6860-B10B-CE52318C1B7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2717" y="4338445"/>
              <a:ext cx="130595" cy="112832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89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9F42FA89-64E4-25E8-F7C8-0E386247EBC8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17144" y="3808481"/>
              <a:ext cx="40421" cy="376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0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94788A71-D3A9-B1C4-46EB-D52A41AC5A5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50954" y="3381089"/>
              <a:ext cx="270515" cy="17095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1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07CE3D32-0DEF-ADDB-EAF8-E3E488B808A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7486" y="3999953"/>
              <a:ext cx="12438" cy="2051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2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364ED974-9AA6-71C5-6C1A-91656E6D9192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4984663"/>
              <a:ext cx="873734" cy="971032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3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E804653F-4634-2BBB-E0D9-F776FF98B9E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600380" y="6721583"/>
              <a:ext cx="245642" cy="300882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4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4C512721-D374-A5F0-AE74-064B65D8958C}"/>
                </a:ext>
              </a:extLst>
            </p:cNvPr>
            <p:cNvSpPr>
              <a:spLocks/>
            </p:cNvSpPr>
            <p:nvPr/>
          </p:nvSpPr>
          <p:spPr bwMode="gray">
            <a:xfrm>
              <a:off x="15755172" y="9344057"/>
              <a:ext cx="133703" cy="14360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5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0352A463-28A9-5ECE-C8E1-31FB0EEF8CBF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65610" y="4885507"/>
              <a:ext cx="87061" cy="136766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6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D796844B-40B1-BDD5-3089-A8C3BDF21F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44737" y="3275095"/>
              <a:ext cx="338922" cy="15728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7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374F43D6-D182-727B-B6B7-0200727A6585}"/>
                </a:ext>
              </a:extLst>
            </p:cNvPr>
            <p:cNvSpPr>
              <a:spLocks/>
            </p:cNvSpPr>
            <p:nvPr/>
          </p:nvSpPr>
          <p:spPr bwMode="gray">
            <a:xfrm>
              <a:off x="19834667" y="5740291"/>
              <a:ext cx="478842" cy="60860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8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03E5DA1-918F-9ECC-6654-EFF999EE0B3F}"/>
                </a:ext>
              </a:extLst>
            </p:cNvPr>
            <p:cNvSpPr>
              <a:spLocks/>
            </p:cNvSpPr>
            <p:nvPr/>
          </p:nvSpPr>
          <p:spPr bwMode="gray">
            <a:xfrm>
              <a:off x="17925513" y="4287159"/>
              <a:ext cx="534810" cy="27353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99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08391195-6BFD-30DB-F872-C3B9A8652DB9}"/>
                </a:ext>
              </a:extLst>
            </p:cNvPr>
            <p:cNvSpPr>
              <a:spLocks/>
            </p:cNvSpPr>
            <p:nvPr/>
          </p:nvSpPr>
          <p:spPr bwMode="gray">
            <a:xfrm>
              <a:off x="16824798" y="5210327"/>
              <a:ext cx="108830" cy="10599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0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FEE398E4-4517-929E-F7B9-8FD475C7CE4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47469" y="4259113"/>
              <a:ext cx="102477" cy="11352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1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A1794DB1-580D-F557-A732-B7CCBBEC694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975802" y="4611977"/>
              <a:ext cx="217654" cy="372686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2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520BECC6-DBC6-AF49-2816-92545F9502B1}"/>
                </a:ext>
              </a:extLst>
            </p:cNvPr>
            <p:cNvSpPr>
              <a:spLocks/>
            </p:cNvSpPr>
            <p:nvPr/>
          </p:nvSpPr>
          <p:spPr bwMode="gray">
            <a:xfrm>
              <a:off x="20795461" y="4304253"/>
              <a:ext cx="261186" cy="365850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3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26103F58-EB34-E5F5-9E84-96E3B263581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6995115"/>
              <a:ext cx="447752" cy="666734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4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91EC63D-EA94-744F-5B68-A0205D83196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3" y="3452891"/>
              <a:ext cx="1999326" cy="1018902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5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1CC532F2-39BB-455F-548C-624CD9ADE9ED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90483" y="4981241"/>
              <a:ext cx="223875" cy="294046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6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C7EF1CAC-7674-D711-8E15-A8B04A6A27F9}"/>
                </a:ext>
              </a:extLst>
            </p:cNvPr>
            <p:cNvSpPr>
              <a:spLocks/>
            </p:cNvSpPr>
            <p:nvPr/>
          </p:nvSpPr>
          <p:spPr bwMode="gray">
            <a:xfrm>
              <a:off x="9890899" y="6030915"/>
              <a:ext cx="124374" cy="4444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7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D1D4E7EE-B9E0-9BD1-F09F-5A5638AE3CC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100180" y="4126461"/>
              <a:ext cx="696501" cy="1494164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8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C6F62195-C2C7-8F20-B7B4-1B02334B7E7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654455" y="4013629"/>
              <a:ext cx="618767" cy="724856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09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7A6DAE71-3CAB-74CF-2E9E-878BF4EC5816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43843" y="4970985"/>
              <a:ext cx="80845" cy="280370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0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6A1E80F-EF82-4ECD-92D4-4F00BCB21CF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842907" y="3459729"/>
              <a:ext cx="223875" cy="259854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1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00E80DA5-B4F8-4B12-4C09-DE8701352D74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77047" y="4697455"/>
              <a:ext cx="544141" cy="57783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2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D023D4CC-E8AD-BF9C-062B-529D1C2304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0248" y="4523079"/>
              <a:ext cx="1144247" cy="10325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3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4DC0FB29-6AB5-272A-504A-F687EE4643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648105" y="6926727"/>
              <a:ext cx="2596326" cy="113857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4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4E8E8AFC-BEA9-D0EE-F6E7-49873E3B8FF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056106" y="4789771"/>
              <a:ext cx="1554682" cy="2061738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5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75C7E50-BAD1-416E-0436-75E89BEB793A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64065" y="2738291"/>
              <a:ext cx="453969" cy="194892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6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27B52D25-DB6E-3A5D-571D-DD8677B909CD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39518" y="3914473"/>
              <a:ext cx="338922" cy="194892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7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972CED2A-7249-CD4B-55B2-4A32C3E47ABE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6586" y="6198457"/>
              <a:ext cx="354468" cy="215406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8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E7ACE8AB-4BC3-9347-ECCC-E6950B8D32E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127212" y="5924925"/>
              <a:ext cx="155468" cy="136766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19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9CCE99AF-D3AA-3B8E-B2FD-FC32B51AEA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71960" y="6919889"/>
              <a:ext cx="161685" cy="259854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0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34533B33-A7FA-324C-A248-A2B7AC40479E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92616" y="6731839"/>
              <a:ext cx="258080" cy="509452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1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EB862F9-367B-B740-BCA7-57762760B6AD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51628" y="6427537"/>
              <a:ext cx="146141" cy="136766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2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0F4E08A6-2AAE-97B7-D6CA-0FA026A89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13423143" y="6434377"/>
              <a:ext cx="413548" cy="386364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3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40B3FE4A-247F-7EB0-C3CA-54BB3D17253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91791" y="6065113"/>
              <a:ext cx="236311" cy="294046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4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9737E53D-CACB-1B60-3C12-F77C7A4EEFD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69606" y="4386313"/>
              <a:ext cx="422871" cy="48210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5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8F2EFB76-A813-889B-78FB-979149E31BE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076112" y="6543789"/>
              <a:ext cx="258080" cy="451324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6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421759E2-8B4C-178D-0C7C-B1FF43468060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29582" y="3483661"/>
              <a:ext cx="447752" cy="516290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7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6BE8FCB7-6333-FC45-86D4-7F1BE4EE9A47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67716" y="4256389"/>
              <a:ext cx="366904" cy="184632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8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B542CAD-F87F-C515-FC8C-D0344B84335F}"/>
                </a:ext>
              </a:extLst>
            </p:cNvPr>
            <p:cNvSpPr>
              <a:spLocks/>
            </p:cNvSpPr>
            <p:nvPr/>
          </p:nvSpPr>
          <p:spPr bwMode="gray">
            <a:xfrm>
              <a:off x="13323646" y="6355737"/>
              <a:ext cx="171016" cy="4444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29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329D28D2-6CF8-DB1B-E0AD-A85642E8898B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53954" y="7155813"/>
              <a:ext cx="332703" cy="44790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0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B770A280-7E5D-C2E9-528C-4190512A987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085437" y="3733263"/>
              <a:ext cx="724484" cy="687248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1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94BE776-A9FB-54EB-DA1D-1EB1BE8B9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73218" y="2529725"/>
              <a:ext cx="500609" cy="625702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2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7CCCBD3F-DEAA-D1A4-192C-F3BF7D75B2C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131405" y="6277097"/>
              <a:ext cx="839531" cy="806916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3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78A7F4F2-75CE-2E3D-B006-715014F15F3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5372717" y="3175943"/>
              <a:ext cx="276736" cy="136766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4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474FF444-BB32-8AE9-88BB-49F1C4533311}"/>
                </a:ext>
              </a:extLst>
            </p:cNvPr>
            <p:cNvSpPr>
              <a:spLocks/>
            </p:cNvSpPr>
            <p:nvPr/>
          </p:nvSpPr>
          <p:spPr bwMode="gray">
            <a:xfrm>
              <a:off x="16308640" y="6054849"/>
              <a:ext cx="382456" cy="4000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5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96B04F80-58CE-499B-26D1-A77DAA69668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91267" y="7162653"/>
              <a:ext cx="115047" cy="95734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6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BF2E0BF5-2231-85D1-2176-1D26666667DA}"/>
                </a:ext>
              </a:extLst>
            </p:cNvPr>
            <p:cNvSpPr>
              <a:spLocks/>
            </p:cNvSpPr>
            <p:nvPr/>
          </p:nvSpPr>
          <p:spPr bwMode="gray">
            <a:xfrm>
              <a:off x="9200621" y="6307869"/>
              <a:ext cx="136812" cy="99154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7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D2512D1E-F540-D1C3-F207-2252CEAC132E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27688" y="5094075"/>
              <a:ext cx="628094" cy="704342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8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03B6D270-4A75-30AA-C2D5-CA472A10C5F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673243" y="7213941"/>
              <a:ext cx="329595" cy="461584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39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1249920C-9B94-B701-D4C6-A134034B18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1261865" y="7908021"/>
              <a:ext cx="199000" cy="102574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0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C54D4C5-06C3-18CC-116C-2145DBF92B12}"/>
                </a:ext>
              </a:extLst>
            </p:cNvPr>
            <p:cNvSpPr>
              <a:spLocks/>
            </p:cNvSpPr>
            <p:nvPr/>
          </p:nvSpPr>
          <p:spPr bwMode="gray">
            <a:xfrm>
              <a:off x="10260915" y="5924925"/>
              <a:ext cx="199000" cy="1470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1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04B40F7A-5510-259F-D1FF-59E98F2F2C3A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13358" y="6434377"/>
              <a:ext cx="93280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2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0225BA22-4BE0-E9DC-BC28-7DD26D0955A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738408" y="3305867"/>
              <a:ext cx="220767" cy="205148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3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6AC8D18-902C-F3E7-0439-426E25F8ACDA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34298" y="3746939"/>
              <a:ext cx="335812" cy="167538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4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A75BB444-B713-22D2-AF34-29AA1E295D03}"/>
                </a:ext>
              </a:extLst>
            </p:cNvPr>
            <p:cNvSpPr>
              <a:spLocks/>
            </p:cNvSpPr>
            <p:nvPr/>
          </p:nvSpPr>
          <p:spPr bwMode="gray">
            <a:xfrm>
              <a:off x="16013248" y="4817127"/>
              <a:ext cx="118155" cy="75220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5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446A08F2-CF83-C254-30FA-31E6D967C6B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67525" y="5689005"/>
              <a:ext cx="587670" cy="235920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6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95A86EA-DCA2-0A65-82F2-569117DD336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15142" y="4058081"/>
              <a:ext cx="292280" cy="23934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7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4B3C5A93-716F-8280-BABF-FC8D9AD9F608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74503" y="6571141"/>
              <a:ext cx="348249" cy="451324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8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1178BB4-5701-6742-AEDB-00664C3AEBEB}"/>
                </a:ext>
              </a:extLst>
            </p:cNvPr>
            <p:cNvSpPr>
              <a:spLocks/>
            </p:cNvSpPr>
            <p:nvPr/>
          </p:nvSpPr>
          <p:spPr bwMode="gray">
            <a:xfrm>
              <a:off x="9421386" y="6536949"/>
              <a:ext cx="189673" cy="20173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49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3C46B117-1D9E-49BD-4867-9F9DE8174C0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59173" y="6947247"/>
              <a:ext cx="1072734" cy="1326624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0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AE953ED8-E26D-04C6-83B8-2E781FEDDD2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90768" y="7063499"/>
              <a:ext cx="425985" cy="612028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1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B1C09720-DD25-2F66-9CCA-D6D514916D51}"/>
                </a:ext>
              </a:extLst>
            </p:cNvPr>
            <p:cNvSpPr>
              <a:spLocks/>
            </p:cNvSpPr>
            <p:nvPr/>
          </p:nvSpPr>
          <p:spPr bwMode="gray">
            <a:xfrm>
              <a:off x="9788292" y="6448055"/>
              <a:ext cx="690278" cy="1176182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2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17328D61-9983-736C-32F7-26FA0F74AA9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44868" y="8567915"/>
              <a:ext cx="920372" cy="2649828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3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194A57A-3125-B575-6402-57E019E49E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8164932" y="3569143"/>
              <a:ext cx="2910369" cy="247203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4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9BC0E687-D0BE-8049-0463-D3A7C70B99E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21359" y="5671907"/>
              <a:ext cx="590781" cy="112831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5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4978B323-E8E6-140D-58DC-E6FF9788DF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5077330" y="6554045"/>
              <a:ext cx="727595" cy="612028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6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5E74B761-213F-0F4B-A7DE-9B0FED20163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47737" y="6400187"/>
              <a:ext cx="435315" cy="81033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7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49EE81A5-4095-DB37-F43B-0D0D204FC84C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1230" y="6301029"/>
              <a:ext cx="301607" cy="294046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8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F43ED40A-39FB-876D-A678-2D83B544BD0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904424" y="7497723"/>
              <a:ext cx="105720" cy="1470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59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6501C2-0770-FD0C-C40C-BD8791E60960}"/>
                </a:ext>
              </a:extLst>
            </p:cNvPr>
            <p:cNvSpPr>
              <a:spLocks/>
            </p:cNvSpPr>
            <p:nvPr/>
          </p:nvSpPr>
          <p:spPr bwMode="gray">
            <a:xfrm>
              <a:off x="13951740" y="6266837"/>
              <a:ext cx="453969" cy="393202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0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F52CAB30-A425-7BD4-18F9-9696A1C07428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6001" y="4218779"/>
              <a:ext cx="314047" cy="198310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1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4DB7F17B-C433-A48C-733F-0C5DCF5363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86789" y="6954085"/>
              <a:ext cx="2213874" cy="2752404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2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187C734A-D8DF-6108-E435-D3C4D0F9AB02}"/>
                </a:ext>
              </a:extLst>
            </p:cNvPr>
            <p:cNvSpPr>
              <a:spLocks/>
            </p:cNvSpPr>
            <p:nvPr/>
          </p:nvSpPr>
          <p:spPr bwMode="gray">
            <a:xfrm>
              <a:off x="15378937" y="8578175"/>
              <a:ext cx="516155" cy="639378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3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ED9C91B1-069A-8033-92C7-F7E72A953BAA}"/>
                </a:ext>
              </a:extLst>
            </p:cNvPr>
            <p:cNvSpPr>
              <a:spLocks/>
            </p:cNvSpPr>
            <p:nvPr/>
          </p:nvSpPr>
          <p:spPr bwMode="gray">
            <a:xfrm>
              <a:off x="15111535" y="4140139"/>
              <a:ext cx="211438" cy="205148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4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8DA97231-9EE5-F9FD-A0BF-32F8E3F7CE31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1087" y="8010599"/>
              <a:ext cx="708934" cy="92658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5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87C67FEE-0B96-A592-F558-DA3387561F7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7496" y="5329997"/>
              <a:ext cx="186560" cy="11625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6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80C887EE-4105-3AD0-42F3-8C021E5FF64E}"/>
                </a:ext>
              </a:extLst>
            </p:cNvPr>
            <p:cNvSpPr>
              <a:spLocks/>
            </p:cNvSpPr>
            <p:nvPr/>
          </p:nvSpPr>
          <p:spPr bwMode="gray">
            <a:xfrm>
              <a:off x="14309314" y="6454893"/>
              <a:ext cx="177235" cy="43423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7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7D36E542-0251-DC2A-3B6D-3232E278346F}"/>
                </a:ext>
              </a:extLst>
            </p:cNvPr>
            <p:cNvSpPr>
              <a:spLocks/>
            </p:cNvSpPr>
            <p:nvPr/>
          </p:nvSpPr>
          <p:spPr bwMode="gray">
            <a:xfrm>
              <a:off x="9272136" y="6024081"/>
              <a:ext cx="87061" cy="184632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8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12CE6512-AF6A-A7A2-F214-459AAF375351}"/>
                </a:ext>
              </a:extLst>
            </p:cNvPr>
            <p:cNvSpPr>
              <a:spLocks/>
            </p:cNvSpPr>
            <p:nvPr/>
          </p:nvSpPr>
          <p:spPr bwMode="gray">
            <a:xfrm>
              <a:off x="14477220" y="3719585"/>
              <a:ext cx="177235" cy="13334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69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E1EC8EAB-9631-3526-48CB-A8501758E856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22625" y="5456505"/>
              <a:ext cx="298501" cy="372686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0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C0F1C7B5-561B-4612-DEC8-28CC680202E2}"/>
                </a:ext>
              </a:extLst>
            </p:cNvPr>
            <p:cNvSpPr>
              <a:spLocks/>
            </p:cNvSpPr>
            <p:nvPr/>
          </p:nvSpPr>
          <p:spPr bwMode="gray">
            <a:xfrm>
              <a:off x="17064221" y="5470183"/>
              <a:ext cx="21767" cy="47868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1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C579F429-4E13-A7B5-16A9-1BA96914CE81}"/>
                </a:ext>
              </a:extLst>
            </p:cNvPr>
            <p:cNvSpPr>
              <a:spLocks/>
            </p:cNvSpPr>
            <p:nvPr/>
          </p:nvSpPr>
          <p:spPr bwMode="gray">
            <a:xfrm>
              <a:off x="15469111" y="3401603"/>
              <a:ext cx="453969" cy="324818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2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9109E38D-0326-4CA4-EA7C-CBA40D91307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6647565" y="4376063"/>
              <a:ext cx="286061" cy="25301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3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B1187416-EB94-AACB-EAEE-5B3C509B7C55}"/>
                </a:ext>
              </a:extLst>
            </p:cNvPr>
            <p:cNvSpPr>
              <a:spLocks/>
            </p:cNvSpPr>
            <p:nvPr/>
          </p:nvSpPr>
          <p:spPr bwMode="gray">
            <a:xfrm>
              <a:off x="14809925" y="3883705"/>
              <a:ext cx="363795" cy="177794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4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91E54BA6-5E67-EFF4-A434-6F241238BD7C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422340" y="8075559"/>
              <a:ext cx="2257406" cy="2328432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5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443DBA3F-5E5D-05A1-E9C1-973B08AF250C}"/>
                </a:ext>
              </a:extLst>
            </p:cNvPr>
            <p:cNvSpPr>
              <a:spLocks/>
            </p:cNvSpPr>
            <p:nvPr/>
          </p:nvSpPr>
          <p:spPr bwMode="gray">
            <a:xfrm>
              <a:off x="16566720" y="4413667"/>
              <a:ext cx="177235" cy="18463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6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12697195-C73C-6835-8181-7AF23245195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466134" y="8868797"/>
              <a:ext cx="867515" cy="2133538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7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2F1C9900-F462-A2DF-CF06-ACD5F8E98B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4921862" y="7627653"/>
              <a:ext cx="705824" cy="967618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8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61B148A-EB46-56EA-B403-9E3D7A756073}"/>
                </a:ext>
              </a:extLst>
            </p:cNvPr>
            <p:cNvSpPr>
              <a:spLocks/>
            </p:cNvSpPr>
            <p:nvPr/>
          </p:nvSpPr>
          <p:spPr bwMode="gray">
            <a:xfrm>
              <a:off x="13765179" y="4707715"/>
              <a:ext cx="1175345" cy="1278750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79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488BB4C1-D028-2500-72AA-0458D5DB605B}"/>
                </a:ext>
              </a:extLst>
            </p:cNvPr>
            <p:cNvSpPr>
              <a:spLocks/>
            </p:cNvSpPr>
            <p:nvPr/>
          </p:nvSpPr>
          <p:spPr bwMode="gray">
            <a:xfrm>
              <a:off x="15291880" y="4324769"/>
              <a:ext cx="115047" cy="215406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  <p:sp>
          <p:nvSpPr>
            <p:cNvPr id="180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E83B3BED-579C-D4E4-480A-D72419102AC4}"/>
                </a:ext>
              </a:extLst>
            </p:cNvPr>
            <p:cNvSpPr>
              <a:spLocks/>
            </p:cNvSpPr>
            <p:nvPr/>
          </p:nvSpPr>
          <p:spPr bwMode="gray">
            <a:xfrm>
              <a:off x="17530640" y="4611967"/>
              <a:ext cx="721376" cy="646214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0">
                <a:solidFill>
                  <a:schemeClr val="lt1"/>
                </a:solidFill>
              </a:endParaRPr>
            </a:p>
          </p:txBody>
        </p:sp>
      </p:grpSp>
      <p:sp>
        <p:nvSpPr>
          <p:cNvPr id="181" name="Date Placeholder 2">
            <a:extLst>
              <a:ext uri="{FF2B5EF4-FFF2-40B4-BE49-F238E27FC236}">
                <a16:creationId xmlns:a16="http://schemas.microsoft.com/office/drawing/2014/main" id="{49A9C16E-FA70-1A1B-931E-BE1593F503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9587" y="12877800"/>
            <a:ext cx="5334000" cy="228600"/>
          </a:xfrm>
        </p:spPr>
        <p:txBody>
          <a:bodyPr/>
          <a:lstStyle/>
          <a:p>
            <a:fld id="{8543CF23-A3BB-A94C-B765-5273BB917AB1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182" name="Footer Placeholder 3">
            <a:extLst>
              <a:ext uri="{FF2B5EF4-FFF2-40B4-BE49-F238E27FC236}">
                <a16:creationId xmlns:a16="http://schemas.microsoft.com/office/drawing/2014/main" id="{FE1B7EB6-3CAE-226E-5BAB-AF24F8F3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93147" y="12877799"/>
            <a:ext cx="5577840" cy="228600"/>
          </a:xfrm>
        </p:spPr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183" name="Slide Number Placeholder 4">
            <a:extLst>
              <a:ext uri="{FF2B5EF4-FFF2-40B4-BE49-F238E27FC236}">
                <a16:creationId xmlns:a16="http://schemas.microsoft.com/office/drawing/2014/main" id="{60B44469-4910-9174-DCBF-50682BE11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130068" y="12877108"/>
            <a:ext cx="731520" cy="228600"/>
          </a:xfrm>
        </p:spPr>
        <p:txBody>
          <a:bodyPr/>
          <a:lstStyle/>
          <a:p>
            <a:fld id="{9B1748D1-B24F-F743-AFA7-ADB2C4425D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4" name="Title 1">
            <a:extLst>
              <a:ext uri="{FF2B5EF4-FFF2-40B4-BE49-F238E27FC236}">
                <a16:creationId xmlns:a16="http://schemas.microsoft.com/office/drawing/2014/main" id="{EC9FD2D9-D4B7-02C5-67C0-017DF7C1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87" y="2881417"/>
            <a:ext cx="17526000" cy="42963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err="1"/>
              <a:t>Aplicamos</a:t>
            </a:r>
            <a:r>
              <a:rPr lang="en-US"/>
              <a:t> </a:t>
            </a:r>
            <a:r>
              <a:rPr lang="en-US" err="1"/>
              <a:t>Pesquisa</a:t>
            </a:r>
            <a:br>
              <a:rPr lang="en-US"/>
            </a:br>
            <a:r>
              <a:rPr lang="en-US" err="1"/>
              <a:t>em</a:t>
            </a:r>
            <a:r>
              <a:rPr lang="en-US"/>
              <a:t> 97 </a:t>
            </a:r>
            <a:r>
              <a:rPr lang="en-US" err="1"/>
              <a:t>países</a:t>
            </a:r>
            <a:endParaRPr lang="en-US"/>
          </a:p>
        </p:txBody>
      </p:sp>
      <p:sp>
        <p:nvSpPr>
          <p:cNvPr id="185" name="Retângulo 184">
            <a:extLst>
              <a:ext uri="{FF2B5EF4-FFF2-40B4-BE49-F238E27FC236}">
                <a16:creationId xmlns:a16="http://schemas.microsoft.com/office/drawing/2014/main" id="{A7BE63D7-0335-2BEA-3EA3-7044F626A0CC}"/>
              </a:ext>
            </a:extLst>
          </p:cNvPr>
          <p:cNvSpPr/>
          <p:nvPr/>
        </p:nvSpPr>
        <p:spPr>
          <a:xfrm>
            <a:off x="1404276" y="6676241"/>
            <a:ext cx="8487403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Em 1997,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rPr>
              <a:t>1ª lista das melhores empresas no mundo feita no Brasil</a:t>
            </a:r>
          </a:p>
          <a:p>
            <a:pPr marL="571500" marR="0" lvl="0" indent="-571500" algn="l" defTabSz="18288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571500" marR="0" lvl="0" indent="-571500" algn="l" defTabSz="18288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3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12 milhões </a:t>
            </a: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funcionários impactados todos os anos</a:t>
            </a:r>
          </a:p>
          <a:p>
            <a:pPr marL="571500" marR="0" lvl="0" indent="-571500" algn="l" defTabSz="18288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3600" b="1" kern="1200">
              <a:solidFill>
                <a:schemeClr val="bg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+10.000 Empresas participantes</a:t>
            </a:r>
          </a:p>
        </p:txBody>
      </p:sp>
    </p:spTree>
    <p:extLst>
      <p:ext uri="{BB962C8B-B14F-4D97-AF65-F5344CB8AC3E}">
        <p14:creationId xmlns:p14="http://schemas.microsoft.com/office/powerpoint/2010/main" val="14360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EDC405-836A-4A9A-BF79-A887A1C2B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Muitas empresas já fazem isso...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27ECC3EF-C74A-4952-9982-E54C75B2869E}"/>
              </a:ext>
            </a:extLst>
          </p:cNvPr>
          <p:cNvGrpSpPr/>
          <p:nvPr/>
        </p:nvGrpSpPr>
        <p:grpSpPr>
          <a:xfrm>
            <a:off x="1430410" y="3245005"/>
            <a:ext cx="22060671" cy="8223820"/>
            <a:chOff x="87769" y="2206924"/>
            <a:chExt cx="11884485" cy="4433978"/>
          </a:xfrm>
        </p:grpSpPr>
        <p:pic>
          <p:nvPicPr>
            <p:cNvPr id="5" name="Imagem 3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F07C1030-1E18-4F08-8BA2-622AF1EF5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05867" y="5246489"/>
              <a:ext cx="2066387" cy="1214347"/>
            </a:xfrm>
            <a:prstGeom prst="rect">
              <a:avLst/>
            </a:prstGeom>
          </p:spPr>
        </p:pic>
        <p:pic>
          <p:nvPicPr>
            <p:cNvPr id="7" name="Imagem 6" descr="Uma imagem contendo placar&#10;&#10;Descrição gerada com muito alta confiança">
              <a:extLst>
                <a:ext uri="{FF2B5EF4-FFF2-40B4-BE49-F238E27FC236}">
                  <a16:creationId xmlns:a16="http://schemas.microsoft.com/office/drawing/2014/main" id="{91CBFED5-07A3-4D10-BEA3-43D4E32F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9589" y="5134155"/>
              <a:ext cx="1549879" cy="1506747"/>
            </a:xfrm>
            <a:prstGeom prst="rect">
              <a:avLst/>
            </a:prstGeom>
          </p:spPr>
        </p:pic>
        <p:pic>
          <p:nvPicPr>
            <p:cNvPr id="8" name="Imagem 7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29C2BDD4-C545-404E-BBDD-DADAB6A6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0892" y="5258520"/>
              <a:ext cx="1258018" cy="1258018"/>
            </a:xfrm>
            <a:prstGeom prst="rect">
              <a:avLst/>
            </a:prstGeom>
          </p:spPr>
        </p:pic>
        <p:pic>
          <p:nvPicPr>
            <p:cNvPr id="9" name="Imagem 9" descr="Desenho com traços pretos em fundo branco&#10;&#10;Descrição gerada com alta confiança">
              <a:extLst>
                <a:ext uri="{FF2B5EF4-FFF2-40B4-BE49-F238E27FC236}">
                  <a16:creationId xmlns:a16="http://schemas.microsoft.com/office/drawing/2014/main" id="{CE25EF68-BAC2-460E-8DE3-C847D61F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5909" y="2206924"/>
              <a:ext cx="1100767" cy="1048110"/>
            </a:xfrm>
            <a:prstGeom prst="rect">
              <a:avLst/>
            </a:prstGeom>
          </p:spPr>
        </p:pic>
        <p:pic>
          <p:nvPicPr>
            <p:cNvPr id="10" name="Imagem 13" descr="Uma imagem contendo desenho&#10;&#10;Descrição gerada com muito alta confiança">
              <a:extLst>
                <a:ext uri="{FF2B5EF4-FFF2-40B4-BE49-F238E27FC236}">
                  <a16:creationId xmlns:a16="http://schemas.microsoft.com/office/drawing/2014/main" id="{22E8CC08-75E9-4B37-A582-2DF0E4308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69" y="5328221"/>
              <a:ext cx="1219201" cy="1204824"/>
            </a:xfrm>
            <a:prstGeom prst="rect">
              <a:avLst/>
            </a:prstGeom>
          </p:spPr>
        </p:pic>
        <p:pic>
          <p:nvPicPr>
            <p:cNvPr id="12" name="Imagem 18" descr="Desenho de bandeira&#10;&#10;Descrição gerada com alta confiança">
              <a:extLst>
                <a:ext uri="{FF2B5EF4-FFF2-40B4-BE49-F238E27FC236}">
                  <a16:creationId xmlns:a16="http://schemas.microsoft.com/office/drawing/2014/main" id="{C36EB6CE-4FBB-42B2-922E-C36EBFE5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19675" y="3677369"/>
              <a:ext cx="933630" cy="1343565"/>
            </a:xfrm>
            <a:prstGeom prst="rect">
              <a:avLst/>
            </a:prstGeom>
          </p:spPr>
        </p:pic>
        <p:pic>
          <p:nvPicPr>
            <p:cNvPr id="13" name="Imagem 19">
              <a:extLst>
                <a:ext uri="{FF2B5EF4-FFF2-40B4-BE49-F238E27FC236}">
                  <a16:creationId xmlns:a16="http://schemas.microsoft.com/office/drawing/2014/main" id="{F81DCAC8-822B-4F45-887C-9F71758D6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3288" y="3334919"/>
              <a:ext cx="1093577" cy="1625901"/>
            </a:xfrm>
            <a:prstGeom prst="rect">
              <a:avLst/>
            </a:prstGeom>
          </p:spPr>
        </p:pic>
        <p:pic>
          <p:nvPicPr>
            <p:cNvPr id="14" name="Imagem 20" descr="Tela de celular com texto preto sobre fundo branco&#10;&#10;Descrição gerada com alta confiança">
              <a:extLst>
                <a:ext uri="{FF2B5EF4-FFF2-40B4-BE49-F238E27FC236}">
                  <a16:creationId xmlns:a16="http://schemas.microsoft.com/office/drawing/2014/main" id="{95A496FE-8F87-4E51-BFE7-61173B4C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9506" y="3769446"/>
              <a:ext cx="1924050" cy="1038225"/>
            </a:xfrm>
            <a:prstGeom prst="rect">
              <a:avLst/>
            </a:prstGeom>
          </p:spPr>
        </p:pic>
        <p:pic>
          <p:nvPicPr>
            <p:cNvPr id="15" name="Imagem 21" descr="Uma imagem contendo texto, desenho&#10;&#10;Descrição gerada com muito alta confiança">
              <a:extLst>
                <a:ext uri="{FF2B5EF4-FFF2-40B4-BE49-F238E27FC236}">
                  <a16:creationId xmlns:a16="http://schemas.microsoft.com/office/drawing/2014/main" id="{40CCC4EB-2645-4761-9764-9B8C9E18C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53982" y="2339646"/>
              <a:ext cx="1218302" cy="956634"/>
            </a:xfrm>
            <a:prstGeom prst="rect">
              <a:avLst/>
            </a:prstGeom>
          </p:spPr>
        </p:pic>
        <p:pic>
          <p:nvPicPr>
            <p:cNvPr id="16" name="Imagem 22" descr="Uma imagem contendo desenho, comida&#10;&#10;Descrição gerada com muito alta confiança">
              <a:extLst>
                <a:ext uri="{FF2B5EF4-FFF2-40B4-BE49-F238E27FC236}">
                  <a16:creationId xmlns:a16="http://schemas.microsoft.com/office/drawing/2014/main" id="{C6F899C8-A94F-4848-9055-3983A7CA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4323" y="2292200"/>
              <a:ext cx="1346260" cy="1037147"/>
            </a:xfrm>
            <a:prstGeom prst="rect">
              <a:avLst/>
            </a:prstGeom>
          </p:spPr>
        </p:pic>
        <p:pic>
          <p:nvPicPr>
            <p:cNvPr id="17" name="Imagem 23" descr="Uma imagem contendo placa&#10;&#10;Descrição gerada com muito alta confiança">
              <a:extLst>
                <a:ext uri="{FF2B5EF4-FFF2-40B4-BE49-F238E27FC236}">
                  <a16:creationId xmlns:a16="http://schemas.microsoft.com/office/drawing/2014/main" id="{1CDD1D18-0F96-4939-BAD9-B5A31E72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54551" y="2343722"/>
              <a:ext cx="2139351" cy="1049124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6255BE46-5752-BD8D-B671-22AFF2FA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11" y="3158133"/>
            <a:ext cx="2171638" cy="21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azine Luiza Logo – Magalu Logo – PNG e Vetor – Download de Logo">
            <a:extLst>
              <a:ext uri="{FF2B5EF4-FFF2-40B4-BE49-F238E27FC236}">
                <a16:creationId xmlns:a16="http://schemas.microsoft.com/office/drawing/2014/main" id="{EE8BDA86-BF33-99E0-715C-C223AA9A5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5334" y="5262260"/>
            <a:ext cx="37719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rto Seguro Novo Logo PNG Vector (EPS) Free Download">
            <a:extLst>
              <a:ext uri="{FF2B5EF4-FFF2-40B4-BE49-F238E27FC236}">
                <a16:creationId xmlns:a16="http://schemas.microsoft.com/office/drawing/2014/main" id="{A2AE97E7-85B5-69C1-4CCB-2352C8F0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2500" y="9082946"/>
            <a:ext cx="1733058" cy="222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ACB594A-36B8-69D6-1E39-E5C7044F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1" y="5976186"/>
            <a:ext cx="2199562" cy="21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rcadinhos São Luiz | Shopping Del Paseo">
            <a:extLst>
              <a:ext uri="{FF2B5EF4-FFF2-40B4-BE49-F238E27FC236}">
                <a16:creationId xmlns:a16="http://schemas.microsoft.com/office/drawing/2014/main" id="{B8854E36-C049-5E09-0B5D-B962AA13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12" y="6043453"/>
            <a:ext cx="3854058" cy="18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white sign with letters&#10;&#10;Description automatically generated">
            <a:extLst>
              <a:ext uri="{FF2B5EF4-FFF2-40B4-BE49-F238E27FC236}">
                <a16:creationId xmlns:a16="http://schemas.microsoft.com/office/drawing/2014/main" id="{06F62EE2-1E53-785E-3DC2-2D98328A34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7474" y="9889671"/>
            <a:ext cx="2743557" cy="11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68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A5955-8E0A-2084-5646-D34064E5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02AE4-3AFB-794F-872D-2A1250ADF42A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06292-C0ED-A101-C72D-E692CFA74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B0B68-81AE-A189-F217-61CB408B5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t>6</a:t>
            </a:fld>
            <a:endParaRPr lang="en-US"/>
          </a:p>
        </p:txBody>
      </p:sp>
      <p:sp>
        <p:nvSpPr>
          <p:cNvPr id="21" name="Retângulo: Canto Dobrado 20">
            <a:extLst>
              <a:ext uri="{FF2B5EF4-FFF2-40B4-BE49-F238E27FC236}">
                <a16:creationId xmlns:a16="http://schemas.microsoft.com/office/drawing/2014/main" id="{C47B7804-EC55-DCF2-C48A-D9EACC50B639}"/>
              </a:ext>
            </a:extLst>
          </p:cNvPr>
          <p:cNvSpPr/>
          <p:nvPr/>
        </p:nvSpPr>
        <p:spPr>
          <a:xfrm>
            <a:off x="12383517" y="7774207"/>
            <a:ext cx="10670017" cy="4700164"/>
          </a:xfrm>
          <a:prstGeom prst="foldedCorner">
            <a:avLst/>
          </a:prstGeom>
          <a:solidFill>
            <a:srgbClr val="FF16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 Dobrado 21">
            <a:extLst>
              <a:ext uri="{FF2B5EF4-FFF2-40B4-BE49-F238E27FC236}">
                <a16:creationId xmlns:a16="http://schemas.microsoft.com/office/drawing/2014/main" id="{BB4906F5-1DBC-3ED8-C742-11DB257BF122}"/>
              </a:ext>
            </a:extLst>
          </p:cNvPr>
          <p:cNvSpPr/>
          <p:nvPr/>
        </p:nvSpPr>
        <p:spPr>
          <a:xfrm>
            <a:off x="12383517" y="2323490"/>
            <a:ext cx="10799805" cy="5214551"/>
          </a:xfrm>
          <a:prstGeom prst="folded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: Canto Dobrado 22">
            <a:extLst>
              <a:ext uri="{FF2B5EF4-FFF2-40B4-BE49-F238E27FC236}">
                <a16:creationId xmlns:a16="http://schemas.microsoft.com/office/drawing/2014/main" id="{D0ED8887-A5E2-0C49-6E01-773238053E7A}"/>
              </a:ext>
            </a:extLst>
          </p:cNvPr>
          <p:cNvSpPr/>
          <p:nvPr/>
        </p:nvSpPr>
        <p:spPr>
          <a:xfrm>
            <a:off x="1189627" y="2299718"/>
            <a:ext cx="10799805" cy="5214551"/>
          </a:xfrm>
          <a:prstGeom prst="foldedCorner">
            <a:avLst/>
          </a:prstGeom>
          <a:solidFill>
            <a:srgbClr val="FF16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0320999-A537-8784-96C6-38BC628D54ED}"/>
              </a:ext>
            </a:extLst>
          </p:cNvPr>
          <p:cNvSpPr txBox="1">
            <a:spLocks/>
          </p:cNvSpPr>
          <p:nvPr/>
        </p:nvSpPr>
        <p:spPr>
          <a:xfrm>
            <a:off x="1683360" y="2958785"/>
            <a:ext cx="9517903" cy="415635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pt-BR" sz="3900" b="0">
                <a:solidFill>
                  <a:schemeClr val="bg1"/>
                </a:solidFill>
              </a:rPr>
              <a:t>"Foi uma experiência nunca vivida, estamos iniciando o processo de estruturação da nossa</a:t>
            </a:r>
            <a:br>
              <a:rPr lang="pt-BR" sz="3900" b="0">
                <a:solidFill>
                  <a:schemeClr val="bg1"/>
                </a:solidFill>
              </a:rPr>
            </a:br>
            <a:r>
              <a:rPr lang="pt-BR" sz="3900" b="0">
                <a:solidFill>
                  <a:schemeClr val="bg1"/>
                </a:solidFill>
              </a:rPr>
              <a:t>área de Recursos Humanos e essa certificação</a:t>
            </a:r>
            <a:br>
              <a:rPr lang="pt-BR" sz="3900" b="0">
                <a:solidFill>
                  <a:schemeClr val="bg1"/>
                </a:solidFill>
              </a:rPr>
            </a:br>
            <a:r>
              <a:rPr lang="pt-BR" sz="3900" b="0">
                <a:solidFill>
                  <a:schemeClr val="bg1"/>
                </a:solidFill>
              </a:rPr>
              <a:t>nos auxiliará nessa continuidade até chegar</a:t>
            </a:r>
            <a:br>
              <a:rPr lang="pt-BR" sz="3900" b="0">
                <a:solidFill>
                  <a:schemeClr val="bg1"/>
                </a:solidFill>
              </a:rPr>
            </a:br>
            <a:r>
              <a:rPr lang="pt-BR" sz="3900" b="0">
                <a:solidFill>
                  <a:schemeClr val="bg1"/>
                </a:solidFill>
              </a:rPr>
              <a:t>à excelência em todas as fases, além de nos colocar em um patamar mais alto em relação</a:t>
            </a:r>
            <a:br>
              <a:rPr lang="pt-BR" sz="3900" b="0">
                <a:solidFill>
                  <a:schemeClr val="bg1"/>
                </a:solidFill>
              </a:rPr>
            </a:br>
            <a:r>
              <a:rPr lang="pt-BR" sz="3900" b="0">
                <a:solidFill>
                  <a:schemeClr val="bg1"/>
                </a:solidFill>
              </a:rPr>
              <a:t>a credibilidade das demais pessoas/empresas." </a:t>
            </a:r>
          </a:p>
          <a:p>
            <a:pPr algn="just"/>
            <a:endParaRPr lang="pt-BR" sz="3600" b="0">
              <a:solidFill>
                <a:schemeClr val="bg1"/>
              </a:solidFill>
            </a:endParaRPr>
          </a:p>
          <a:p>
            <a:pPr algn="just"/>
            <a:r>
              <a:rPr lang="pt-BR" sz="4700">
                <a:solidFill>
                  <a:schemeClr val="bg1"/>
                </a:solidFill>
              </a:rPr>
              <a:t>Ana Leal </a:t>
            </a:r>
            <a:r>
              <a:rPr lang="pt-BR" sz="4700" b="0">
                <a:solidFill>
                  <a:schemeClr val="bg1"/>
                </a:solidFill>
              </a:rPr>
              <a:t>da</a:t>
            </a:r>
            <a:r>
              <a:rPr lang="pt-BR" sz="4700">
                <a:solidFill>
                  <a:schemeClr val="bg1"/>
                </a:solidFill>
              </a:rPr>
              <a:t> </a:t>
            </a:r>
            <a:r>
              <a:rPr lang="pt-BR" sz="4700" err="1">
                <a:solidFill>
                  <a:schemeClr val="bg1"/>
                </a:solidFill>
              </a:rPr>
              <a:t>Guayaki</a:t>
            </a:r>
            <a:r>
              <a:rPr lang="pt-BR" sz="4700">
                <a:solidFill>
                  <a:schemeClr val="bg1"/>
                </a:solidFill>
              </a:rPr>
              <a:t> </a:t>
            </a:r>
            <a:r>
              <a:rPr lang="pt-BR" sz="4700" err="1">
                <a:solidFill>
                  <a:schemeClr val="bg1"/>
                </a:solidFill>
              </a:rPr>
              <a:t>Yerba</a:t>
            </a:r>
            <a:r>
              <a:rPr lang="pt-BR" sz="4700">
                <a:solidFill>
                  <a:schemeClr val="bg1"/>
                </a:solidFill>
              </a:rPr>
              <a:t> Mate Brasil</a:t>
            </a:r>
            <a:endParaRPr lang="en-US" sz="470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6A19F09-D0B3-E880-7970-F7D6CBB157E7}"/>
              </a:ext>
            </a:extLst>
          </p:cNvPr>
          <p:cNvSpPr txBox="1">
            <a:spLocks/>
          </p:cNvSpPr>
          <p:nvPr/>
        </p:nvSpPr>
        <p:spPr>
          <a:xfrm>
            <a:off x="13171686" y="3020657"/>
            <a:ext cx="9434846" cy="396044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20000"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pt-BR" sz="3600" b="0">
                <a:solidFill>
                  <a:schemeClr val="bg1"/>
                </a:solidFill>
              </a:rPr>
              <a:t>"A metodologia da pesquisa está bem conectado</a:t>
            </a:r>
            <a:br>
              <a:rPr lang="pt-BR" sz="3600" b="0">
                <a:solidFill>
                  <a:schemeClr val="bg1"/>
                </a:solidFill>
              </a:rPr>
            </a:br>
            <a:r>
              <a:rPr lang="pt-BR" sz="3600" b="0">
                <a:solidFill>
                  <a:schemeClr val="bg1"/>
                </a:solidFill>
              </a:rPr>
              <a:t>com os desafios atuais, o que nos ajuda a ter um excelente diagnóstico de clima organizacional.</a:t>
            </a:r>
            <a:br>
              <a:rPr lang="pt-BR" sz="3600" b="0">
                <a:solidFill>
                  <a:schemeClr val="bg1"/>
                </a:solidFill>
              </a:rPr>
            </a:br>
            <a:r>
              <a:rPr lang="pt-BR" sz="3600" b="0">
                <a:solidFill>
                  <a:schemeClr val="bg1"/>
                </a:solidFill>
              </a:rPr>
              <a:t>Além disso, a linguagem do questionário é bem acessível, o que é um diferencial no momento da aplicação, e na montagem do plano de trabalho.“</a:t>
            </a:r>
          </a:p>
          <a:p>
            <a:pPr algn="just">
              <a:lnSpc>
                <a:spcPct val="110000"/>
              </a:lnSpc>
            </a:pPr>
            <a:endParaRPr lang="pt-BR" sz="4300">
              <a:solidFill>
                <a:schemeClr val="bg1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pt-BR" sz="4300">
                <a:solidFill>
                  <a:schemeClr val="bg1"/>
                </a:solidFill>
              </a:rPr>
              <a:t>Cavalcante </a:t>
            </a:r>
            <a:r>
              <a:rPr lang="pt-BR" sz="4300" b="0">
                <a:solidFill>
                  <a:schemeClr val="bg1"/>
                </a:solidFill>
              </a:rPr>
              <a:t>da</a:t>
            </a:r>
            <a:r>
              <a:rPr lang="pt-BR" sz="4300">
                <a:solidFill>
                  <a:schemeClr val="bg1"/>
                </a:solidFill>
              </a:rPr>
              <a:t> NORSA REFRIGERANTES S.A</a:t>
            </a:r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7C214F-4EB7-1CCD-B21A-8D189F563374}"/>
              </a:ext>
            </a:extLst>
          </p:cNvPr>
          <p:cNvSpPr txBox="1">
            <a:spLocks/>
          </p:cNvSpPr>
          <p:nvPr/>
        </p:nvSpPr>
        <p:spPr>
          <a:xfrm>
            <a:off x="12799943" y="8351925"/>
            <a:ext cx="9854568" cy="37593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3300" b="0">
                <a:solidFill>
                  <a:schemeClr val="bg1"/>
                </a:solidFill>
              </a:rPr>
              <a:t>"Eu indico o GPTW de olhos fechados, é uma pesquisa com muita credibilidade e coerência. Acredito no método, nas referências e práticas que conseguimos com a realização dessa pesquisa. Super recomendo!“</a:t>
            </a:r>
          </a:p>
          <a:p>
            <a:pPr algn="just"/>
            <a:endParaRPr lang="pt-BR" sz="3600" b="0" i="1">
              <a:solidFill>
                <a:schemeClr val="bg1"/>
              </a:solidFill>
            </a:endParaRPr>
          </a:p>
          <a:p>
            <a:pPr algn="just"/>
            <a:r>
              <a:rPr lang="pt-BR" sz="4000">
                <a:solidFill>
                  <a:schemeClr val="bg1"/>
                </a:solidFill>
              </a:rPr>
              <a:t>Sandra Oliveira </a:t>
            </a:r>
            <a:r>
              <a:rPr lang="pt-BR" sz="4000" b="0">
                <a:solidFill>
                  <a:schemeClr val="bg1"/>
                </a:solidFill>
              </a:rPr>
              <a:t>da</a:t>
            </a:r>
            <a:r>
              <a:rPr lang="pt-BR" sz="4000">
                <a:solidFill>
                  <a:schemeClr val="bg1"/>
                </a:solidFill>
              </a:rPr>
              <a:t> AMOR SAUDE LTDA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8" name="Retângulo: Canto Dobrado 27">
            <a:extLst>
              <a:ext uri="{FF2B5EF4-FFF2-40B4-BE49-F238E27FC236}">
                <a16:creationId xmlns:a16="http://schemas.microsoft.com/office/drawing/2014/main" id="{AA97213A-1B3D-E075-C5B9-035C7F788C1E}"/>
              </a:ext>
            </a:extLst>
          </p:cNvPr>
          <p:cNvSpPr/>
          <p:nvPr/>
        </p:nvSpPr>
        <p:spPr>
          <a:xfrm>
            <a:off x="1189627" y="7774207"/>
            <a:ext cx="10827049" cy="3902004"/>
          </a:xfrm>
          <a:prstGeom prst="foldedCorne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E2EAD61-8458-6B7D-4CE6-44A9D53AE885}"/>
              </a:ext>
            </a:extLst>
          </p:cNvPr>
          <p:cNvSpPr txBox="1">
            <a:spLocks/>
          </p:cNvSpPr>
          <p:nvPr/>
        </p:nvSpPr>
        <p:spPr>
          <a:xfrm>
            <a:off x="1661718" y="8461003"/>
            <a:ext cx="9787086" cy="321520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pt-BR" sz="3300" b="0">
                <a:solidFill>
                  <a:schemeClr val="bg1"/>
                </a:solidFill>
              </a:rPr>
              <a:t>"Entendemos que a Certificação é extremamente importante e nos ajuda a fazer uma reflexão sobre nossas práticas." </a:t>
            </a:r>
          </a:p>
          <a:p>
            <a:pPr algn="just"/>
            <a:br>
              <a:rPr lang="pt-BR" sz="3600" b="0">
                <a:solidFill>
                  <a:schemeClr val="bg1"/>
                </a:solidFill>
              </a:rPr>
            </a:br>
            <a:r>
              <a:rPr lang="pt-BR" sz="4000">
                <a:solidFill>
                  <a:schemeClr val="bg1"/>
                </a:solidFill>
              </a:rPr>
              <a:t>Siqueira </a:t>
            </a:r>
            <a:r>
              <a:rPr lang="pt-BR" sz="4000" b="0">
                <a:solidFill>
                  <a:schemeClr val="bg1"/>
                </a:solidFill>
              </a:rPr>
              <a:t>da</a:t>
            </a:r>
            <a:r>
              <a:rPr lang="pt-BR" sz="4000">
                <a:solidFill>
                  <a:schemeClr val="bg1"/>
                </a:solidFill>
              </a:rPr>
              <a:t> </a:t>
            </a:r>
            <a:r>
              <a:rPr lang="pt-BR" sz="4000" err="1">
                <a:solidFill>
                  <a:schemeClr val="bg1"/>
                </a:solidFill>
              </a:rPr>
              <a:t>Fusopar</a:t>
            </a:r>
            <a:r>
              <a:rPr lang="pt-BR" sz="4000">
                <a:solidFill>
                  <a:schemeClr val="bg1"/>
                </a:solidFill>
              </a:rPr>
              <a:t> Parafusos Ltda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DB3BD81-A25D-C174-4DE3-59DB4117889A}"/>
              </a:ext>
            </a:extLst>
          </p:cNvPr>
          <p:cNvSpPr txBox="1">
            <a:spLocks/>
          </p:cNvSpPr>
          <p:nvPr/>
        </p:nvSpPr>
        <p:spPr>
          <a:xfrm>
            <a:off x="9189354" y="953358"/>
            <a:ext cx="7221177" cy="134635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 spc="-15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/>
              <a:t>#Great</a:t>
            </a:r>
            <a:r>
              <a:rPr lang="en-US" sz="6600">
                <a:solidFill>
                  <a:srgbClr val="FF0000"/>
                </a:solidFill>
              </a:rPr>
              <a:t>Experience</a:t>
            </a:r>
          </a:p>
        </p:txBody>
      </p:sp>
      <p:pic>
        <p:nvPicPr>
          <p:cNvPr id="34" name="Gráfico 33" descr="Análise do cliente com preenchimento sólido">
            <a:extLst>
              <a:ext uri="{FF2B5EF4-FFF2-40B4-BE49-F238E27FC236}">
                <a16:creationId xmlns:a16="http://schemas.microsoft.com/office/drawing/2014/main" id="{661CBDEB-F373-D62B-5A83-BC9E8CB56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4480" y="722152"/>
            <a:ext cx="1346359" cy="13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28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DCF96-A269-A8BC-AA50-452CD5F0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3CF23-A3BB-A94C-B765-5273BB917AB1}" type="datetime2">
              <a:rPr lang="en-US" smtClean="0"/>
              <a:t>Monday, January 15,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3FC9D-B26F-5909-AB4A-D883BC4D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©Great Place To Work® Institute, Inc. All Rights Reserved.</a:t>
            </a:r>
            <a:endParaRPr lang="en-US" baseline="30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E8793-2A4E-3023-96C9-901F8615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48D1-B24F-F743-AFA7-ADB2C4425DB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A12802-56D2-5F72-6653-A0772B21C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838" y="3192378"/>
            <a:ext cx="21613216" cy="5526360"/>
          </a:xfrm>
        </p:spPr>
        <p:txBody>
          <a:bodyPr>
            <a:normAutofit/>
          </a:bodyPr>
          <a:lstStyle/>
          <a:p>
            <a:r>
              <a:rPr lang="pt-BR" sz="12000"/>
              <a:t>Como funciona?</a:t>
            </a:r>
          </a:p>
        </p:txBody>
      </p:sp>
    </p:spTree>
    <p:extLst>
      <p:ext uri="{BB962C8B-B14F-4D97-AF65-F5344CB8AC3E}">
        <p14:creationId xmlns:p14="http://schemas.microsoft.com/office/powerpoint/2010/main" val="241326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54322"/>
            <a:ext cx="21305520" cy="1524001"/>
          </a:xfrm>
        </p:spPr>
        <p:txBody>
          <a:bodyPr>
            <a:normAutofit fontScale="90000"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Aplique a Pesquisa GPTW </a:t>
            </a:r>
            <a:br>
              <a:rPr kumimoji="0" lang="pt-BR" sz="54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15,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59160"/>
            <a:ext cx="19330352" cy="22379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3600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Escolha a data para iniciar a pesquisa, </a:t>
            </a:r>
            <a:r>
              <a:rPr lang="pt-BR" sz="3600" b="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 finalize em até 6 meses após a contratação</a:t>
            </a:r>
            <a:r>
              <a:rPr lang="pt-BR" sz="3600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. A pesquisa ficará ativ</a:t>
            </a:r>
            <a:r>
              <a:rPr lang="pt-BR" sz="3600" b="0" dirty="0">
                <a:solidFill>
                  <a:schemeClr val="dk1"/>
                </a:solidFill>
                <a:latin typeface="+mn-lt"/>
              </a:rPr>
              <a:t>a por </a:t>
            </a:r>
            <a:r>
              <a:rPr lang="pt-BR" sz="3600" dirty="0">
                <a:solidFill>
                  <a:schemeClr val="dk1"/>
                </a:solidFill>
                <a:latin typeface="+mn-lt"/>
              </a:rPr>
              <a:t>15 dias corridos</a:t>
            </a:r>
            <a:r>
              <a:rPr lang="pt-BR" sz="3600" b="0" dirty="0">
                <a:solidFill>
                  <a:schemeClr val="dk1"/>
                </a:solidFill>
                <a:latin typeface="+mn-lt"/>
              </a:rPr>
              <a:t>. </a:t>
            </a:r>
            <a:r>
              <a:rPr lang="pt-BR" sz="3600" b="0" kern="12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Após esse período, o selo </a:t>
            </a:r>
            <a:r>
              <a:rPr lang="pt-BR" sz="3600" b="0" dirty="0">
                <a:solidFill>
                  <a:schemeClr val="dk1"/>
                </a:solidFill>
                <a:latin typeface="+mn-lt"/>
              </a:rPr>
              <a:t>será disponibilizado </a:t>
            </a:r>
            <a:r>
              <a:rPr lang="pt-BR" sz="3600" dirty="0">
                <a:solidFill>
                  <a:schemeClr val="dk1"/>
                </a:solidFill>
                <a:latin typeface="+mn-lt"/>
              </a:rPr>
              <a:t>em até 3 dias úteis</a:t>
            </a:r>
            <a:r>
              <a:rPr lang="pt-BR" sz="3600" b="0" dirty="0">
                <a:solidFill>
                  <a:schemeClr val="dk1"/>
                </a:solidFill>
                <a:latin typeface="+mn-lt"/>
              </a:rPr>
              <a:t>, à depender do nosso processo de auditoria. </a:t>
            </a:r>
            <a:endParaRPr lang="pt-BR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ADB18566-95D0-9663-6B4D-FF1D36A6D45D}"/>
              </a:ext>
            </a:extLst>
          </p:cNvPr>
          <p:cNvSpPr/>
          <p:nvPr/>
        </p:nvSpPr>
        <p:spPr>
          <a:xfrm>
            <a:off x="1525588" y="1540933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7" name="Imagem 6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14D0F7A8-DE9C-EF5D-7835-6838A0E8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699" y="5364329"/>
            <a:ext cx="13895775" cy="61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72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C617DE2C-B9D5-911C-3170-2F6DEE24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588" y="1756976"/>
            <a:ext cx="21305520" cy="1524001"/>
          </a:xfrm>
        </p:spPr>
        <p:txBody>
          <a:bodyPr>
            <a:normAutofit fontScale="90000"/>
          </a:bodyPr>
          <a:lstStyle/>
          <a:p>
            <a:r>
              <a:rPr kumimoji="0" lang="pt-BR" sz="66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  <a:t>Comunique seus colaboradores</a:t>
            </a:r>
            <a:br>
              <a:rPr kumimoji="0" lang="pt-BR" sz="540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ea typeface="+mn-ea"/>
                <a:cs typeface="+mn-cs"/>
              </a:rPr>
            </a:b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0E361-9710-4793-1E2C-1EF7DBC2C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D1608-C329-C945-81CB-CDFB247E5F52}" type="datetime2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January 15, 2024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2A4325-D74A-000A-CE7F-E83D19AA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©Great Place To Work® Institute, Inc. All Rights Reserved.</a:t>
            </a:r>
            <a:endParaRPr kumimoji="0" lang="en-US" sz="1300" b="0" i="0" u="none" strike="noStrike" kern="1200" cap="none" spc="0" normalizeH="0" baseline="3000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7E75ED-941B-FEDE-571B-E71ABCF5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748D1-B24F-F743-AFA7-ADB2C4425DB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87929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879298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57746516-CD81-AE1C-D22E-5EFBEC0DD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9588" y="3021150"/>
            <a:ext cx="19290868" cy="2389049"/>
          </a:xfrm>
        </p:spPr>
        <p:txBody>
          <a:bodyPr>
            <a:normAutofit fontScale="70000" lnSpcReduction="20000"/>
          </a:bodyPr>
          <a:lstStyle/>
          <a:p>
            <a:r>
              <a:rPr lang="pt-BR" sz="51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A sua empresa é responsável pela comunicação dos empregados sobre o acesso à pesquisa GPTW e prazo para respondê-la. Nós te ajudamos disponibilizando os </a:t>
            </a:r>
            <a:r>
              <a:rPr lang="pt-BR" sz="5100" kern="1200">
                <a:solidFill>
                  <a:schemeClr val="dk1"/>
                </a:solidFill>
                <a:latin typeface="+mn-lt"/>
                <a:ea typeface="+mn-ea"/>
                <a:cs typeface="+mn-cs"/>
                <a:hlinkClick r:id="rId2"/>
              </a:rPr>
              <a:t>materiais de comunicação</a:t>
            </a:r>
            <a:r>
              <a:rPr lang="pt-BR" sz="51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BR" sz="5100" b="0" kern="120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 você pode acompanhar o andamento da sua pesquisa, pelo Connect.</a:t>
            </a:r>
          </a:p>
          <a:p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126BEDE-216A-E873-BDDF-882CC5E358E4}"/>
              </a:ext>
            </a:extLst>
          </p:cNvPr>
          <p:cNvSpPr/>
          <p:nvPr/>
        </p:nvSpPr>
        <p:spPr>
          <a:xfrm>
            <a:off x="1556067" y="1536205"/>
            <a:ext cx="1254849" cy="126064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05A05E8-807E-DCEE-8AA3-D5BC26EF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79" y="5645161"/>
            <a:ext cx="8438569" cy="36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B2C6195-668F-C7E1-49F3-42A785E76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3587" y="5410199"/>
            <a:ext cx="10303436" cy="6426817"/>
          </a:xfrm>
          <a:prstGeom prst="rect">
            <a:avLst/>
          </a:prstGeom>
        </p:spPr>
      </p:pic>
      <p:pic>
        <p:nvPicPr>
          <p:cNvPr id="10" name="Imagem 11">
            <a:extLst>
              <a:ext uri="{FF2B5EF4-FFF2-40B4-BE49-F238E27FC236}">
                <a16:creationId xmlns:a16="http://schemas.microsoft.com/office/drawing/2014/main" id="{21D6ED1B-60DF-AB8D-5E4E-9CF60C036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358" y="9673474"/>
            <a:ext cx="8431419" cy="249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26572"/>
      </p:ext>
    </p:extLst>
  </p:cSld>
  <p:clrMapOvr>
    <a:masterClrMapping/>
  </p:clrMapOvr>
</p:sld>
</file>

<file path=ppt/theme/theme1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112E291-08D0-3D47-BE08-F51088BE0162}" vid="{BF28ACB9-1E5A-3E4E-830C-8C0151FA7EAF}"/>
    </a:ext>
  </a:extLst>
</a:theme>
</file>

<file path=ppt/theme/theme2.xml><?xml version="1.0" encoding="utf-8"?>
<a:theme xmlns:a="http://schemas.openxmlformats.org/drawingml/2006/main" name="Slides Institucional (Fixos)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de Seçã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ptw_2022">
  <a:themeElements>
    <a:clrScheme name="GPTW 2022">
      <a:dk1>
        <a:srgbClr val="11131C"/>
      </a:dk1>
      <a:lt1>
        <a:srgbClr val="FFFFFF"/>
      </a:lt1>
      <a:dk2>
        <a:srgbClr val="11131C"/>
      </a:dk2>
      <a:lt2>
        <a:srgbClr val="F5F8F6"/>
      </a:lt2>
      <a:accent1>
        <a:srgbClr val="FF1628"/>
      </a:accent1>
      <a:accent2>
        <a:srgbClr val="32383F"/>
      </a:accent2>
      <a:accent3>
        <a:srgbClr val="555E66"/>
      </a:accent3>
      <a:accent4>
        <a:srgbClr val="879298"/>
      </a:accent4>
      <a:accent5>
        <a:srgbClr val="C3CCCC"/>
      </a:accent5>
      <a:accent6>
        <a:srgbClr val="DEE5E3"/>
      </a:accent6>
      <a:hlink>
        <a:srgbClr val="FF1628"/>
      </a:hlink>
      <a:folHlink>
        <a:srgbClr val="FF404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112E291-08D0-3D47-BE08-F51088BE0162}" vid="{BF28ACB9-1E5A-3E4E-830C-8C0151FA7EAF}"/>
    </a:ext>
  </a:extLst>
</a:theme>
</file>

<file path=ppt/theme/theme6.xml><?xml version="1.0" encoding="utf-8"?>
<a:theme xmlns:a="http://schemas.openxmlformats.org/drawingml/2006/main" name="1_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03D8F703B6B540BE3ABFE64724FF04" ma:contentTypeVersion="19" ma:contentTypeDescription="Crie um novo documento." ma:contentTypeScope="" ma:versionID="2cd9cbd5bd0d3e72b02b0924a8b119a5">
  <xsd:schema xmlns:xsd="http://www.w3.org/2001/XMLSchema" xmlns:xs="http://www.w3.org/2001/XMLSchema" xmlns:p="http://schemas.microsoft.com/office/2006/metadata/properties" xmlns:ns2="61ad618a-ece1-4693-85a6-81e1c602a069" xmlns:ns3="4c229f40-d21d-4358-9968-62f2b9a4fefb" targetNamespace="http://schemas.microsoft.com/office/2006/metadata/properties" ma:root="true" ma:fieldsID="5b962009481f2371e776286c24affbc8" ns2:_="" ns3:_="">
    <xsd:import namespace="61ad618a-ece1-4693-85a6-81e1c602a069"/>
    <xsd:import namespace="4c229f40-d21d-4358-9968-62f2b9a4fe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_Flow_SignoffStatu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618a-ece1-4693-85a6-81e1c602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fa73d5-7053-4441-accc-3af043edb22d}" ma:internalName="TaxCatchAll" ma:showField="CatchAllData" ma:web="61ad618a-ece1-4693-85a6-81e1c602a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9f40-d21d-4358-9968-62f2b9a4f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650d09bf-760d-4df0-b0aa-c9c902924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29f40-d21d-4358-9968-62f2b9a4fefb">
      <Terms xmlns="http://schemas.microsoft.com/office/infopath/2007/PartnerControls"/>
    </lcf76f155ced4ddcb4097134ff3c332f>
    <TaxCatchAll xmlns="61ad618a-ece1-4693-85a6-81e1c602a069" xsi:nil="true"/>
    <MediaLengthInSeconds xmlns="4c229f40-d21d-4358-9968-62f2b9a4fefb" xsi:nil="true"/>
    <SharedWithUsers xmlns="61ad618a-ece1-4693-85a6-81e1c602a069">
      <UserInfo>
        <DisplayName>Thais Pio</DisplayName>
        <AccountId>69</AccountId>
        <AccountType/>
      </UserInfo>
    </SharedWithUsers>
    <_Flow_SignoffStatus xmlns="4c229f40-d21d-4358-9968-62f2b9a4fefb" xsi:nil="true"/>
  </documentManagement>
</p:properties>
</file>

<file path=customXml/itemProps1.xml><?xml version="1.0" encoding="utf-8"?>
<ds:datastoreItem xmlns:ds="http://schemas.openxmlformats.org/officeDocument/2006/customXml" ds:itemID="{76108B8C-9B7E-4A31-A6FE-A4E6854006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d618a-ece1-4693-85a6-81e1c602a069"/>
    <ds:schemaRef ds:uri="4c229f40-d21d-4358-9968-62f2b9a4fe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659703-0016-4B09-9B6B-2A595612A5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03FEE9-AE5A-44CA-9078-4E03F713EE0D}">
  <ds:schemaRefs>
    <ds:schemaRef ds:uri="4c229f40-d21d-4358-9968-62f2b9a4fefb"/>
    <ds:schemaRef ds:uri="61ad618a-ece1-4693-85a6-81e1c602a0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GPTW_PowerPoint_Template</Template>
  <TotalTime>28</TotalTime>
  <Words>1538</Words>
  <Application>Microsoft Office PowerPoint</Application>
  <PresentationFormat>Personalizar</PresentationFormat>
  <Paragraphs>187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22</vt:i4>
      </vt:variant>
    </vt:vector>
  </HeadingPairs>
  <TitlesOfParts>
    <vt:vector size="38" baseType="lpstr">
      <vt:lpstr>Arial</vt:lpstr>
      <vt:lpstr>Calibri</vt:lpstr>
      <vt:lpstr>Century Gothic</vt:lpstr>
      <vt:lpstr>Courier New</vt:lpstr>
      <vt:lpstr>Gilroy</vt:lpstr>
      <vt:lpstr>Gilroy Bold</vt:lpstr>
      <vt:lpstr>Gilroy Medium</vt:lpstr>
      <vt:lpstr>Helvetica</vt:lpstr>
      <vt:lpstr>System Font Regular</vt:lpstr>
      <vt:lpstr>Wingdings</vt:lpstr>
      <vt:lpstr>gptw_2022</vt:lpstr>
      <vt:lpstr>Slides Institucional (Fixos)</vt:lpstr>
      <vt:lpstr>Slides de Seção</vt:lpstr>
      <vt:lpstr>Slides Básicos c/fundo Branco</vt:lpstr>
      <vt:lpstr>gptw_2022</vt:lpstr>
      <vt:lpstr>1_Slides Básicos c/fundo Branco</vt:lpstr>
      <vt:lpstr>Jornada de Certificação &amp; Ranking</vt:lpstr>
      <vt:lpstr>Construir uma sociedade melhor, transformando cada organização em um Great Place To Work® FOR ALL.</vt:lpstr>
      <vt:lpstr>Autoridade global no mundo do trabalho, o Great Place To Work® apoia organizações a obter melhores resultados por meio de uma cultura de confiança, alto desempenho e inovação.</vt:lpstr>
      <vt:lpstr>Aplicamos Pesquisa em 97 países</vt:lpstr>
      <vt:lpstr>Muitas empresas já fazem isso...</vt:lpstr>
      <vt:lpstr>Apresentação do PowerPoint</vt:lpstr>
      <vt:lpstr>Como funciona?</vt:lpstr>
      <vt:lpstr>Aplique a Pesquisa GPTW  </vt:lpstr>
      <vt:lpstr>Comunique seus colaboradores </vt:lpstr>
      <vt:lpstr>Seja certificado</vt:lpstr>
      <vt:lpstr>Apresentação do PowerPoint</vt:lpstr>
      <vt:lpstr>Apresentação do PowerPoint</vt:lpstr>
      <vt:lpstr>Dia das certificadas</vt:lpstr>
      <vt:lpstr>Plano Starter exclusivo para empresas de 10 a 29 funcionários. </vt:lpstr>
      <vt:lpstr>Apresentação do PowerPoint</vt:lpstr>
      <vt:lpstr>Apresentação do PowerPoint</vt:lpstr>
      <vt:lpstr>Apresentação do PowerPoint</vt:lpstr>
      <vt:lpstr>Apresentação do PowerPoint</vt:lpstr>
      <vt:lpstr>Importante:</vt:lpstr>
      <vt:lpstr>Apresentação do PowerPoint</vt:lpstr>
      <vt:lpstr>Apresentação do PowerPoint</vt:lpstr>
      <vt:lpstr>Melhor para as pessoas, para os negócios e para a sociedade.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Hello.</dc:title>
  <dc:creator>Suellen Pires Moreira</dc:creator>
  <cp:lastModifiedBy>Maraisa Ohse</cp:lastModifiedBy>
  <cp:revision>30</cp:revision>
  <dcterms:created xsi:type="dcterms:W3CDTF">2023-01-16T15:46:58Z</dcterms:created>
  <dcterms:modified xsi:type="dcterms:W3CDTF">2024-01-15T19:04:18Z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0x010100F303D8F703B6B540BE3ABFE64724FF04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{"FileActivityType":"9","FileActivityTimeStamp":"2023-03-03T21:01:33.633Z","FileActivityUsersOnPage":[{"DisplayName":"Suellen Pires Moreira","Id":"suellen.moreira@greatplacetowork.com"},{"DisplayName":"Thais Pio","Id":"thais.pio@greatplacetowork.com"}],"FileActivityNavigationId":null}</vt:lpwstr>
  </property>
  <property fmtid="{D5CDD505-2E9C-101B-9397-08002B2CF9AE}" pid="9" name="TriggerFlowInfo">
    <vt:lpwstr/>
  </property>
</Properties>
</file>