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6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7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8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9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0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1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2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4"/>
    <p:sldMasterId id="2147483711" r:id="rId5"/>
    <p:sldMasterId id="2147483738" r:id="rId6"/>
    <p:sldMasterId id="2147483761" r:id="rId7"/>
    <p:sldMasterId id="2147483778" r:id="rId8"/>
    <p:sldMasterId id="2147483792" r:id="rId9"/>
    <p:sldMasterId id="2147483957" r:id="rId10"/>
    <p:sldMasterId id="2147483965" r:id="rId11"/>
    <p:sldMasterId id="2147483978" r:id="rId12"/>
    <p:sldMasterId id="2147483988" r:id="rId13"/>
    <p:sldMasterId id="2147484021" r:id="rId14"/>
    <p:sldMasterId id="2147484088" r:id="rId15"/>
    <p:sldMasterId id="2147484140" r:id="rId16"/>
  </p:sldMasterIdLst>
  <p:notesMasterIdLst>
    <p:notesMasterId r:id="rId65"/>
  </p:notesMasterIdLst>
  <p:sldIdLst>
    <p:sldId id="2147376804" r:id="rId17"/>
    <p:sldId id="2147377183" r:id="rId18"/>
    <p:sldId id="2147377184" r:id="rId19"/>
    <p:sldId id="7035" r:id="rId20"/>
    <p:sldId id="2147377185" r:id="rId21"/>
    <p:sldId id="7011" r:id="rId22"/>
    <p:sldId id="2147377187" r:id="rId23"/>
    <p:sldId id="2147377186" r:id="rId24"/>
    <p:sldId id="2147377188" r:id="rId25"/>
    <p:sldId id="2147377192" r:id="rId26"/>
    <p:sldId id="2147377193" r:id="rId27"/>
    <p:sldId id="2147377194" r:id="rId28"/>
    <p:sldId id="2147377195" r:id="rId29"/>
    <p:sldId id="2147377196" r:id="rId30"/>
    <p:sldId id="2147377197" r:id="rId31"/>
    <p:sldId id="2147377198" r:id="rId32"/>
    <p:sldId id="2147376869" r:id="rId33"/>
    <p:sldId id="2147377168" r:id="rId34"/>
    <p:sldId id="2147376840" r:id="rId35"/>
    <p:sldId id="2147376832" r:id="rId36"/>
    <p:sldId id="2147376834" r:id="rId37"/>
    <p:sldId id="2147376746" r:id="rId38"/>
    <p:sldId id="2147376870" r:id="rId39"/>
    <p:sldId id="2147376669" r:id="rId40"/>
    <p:sldId id="2147377167" r:id="rId41"/>
    <p:sldId id="7040" r:id="rId42"/>
    <p:sldId id="2147377169" r:id="rId43"/>
    <p:sldId id="1251" r:id="rId44"/>
    <p:sldId id="2147377172" r:id="rId45"/>
    <p:sldId id="2147377173" r:id="rId46"/>
    <p:sldId id="2147377174" r:id="rId47"/>
    <p:sldId id="10279" r:id="rId48"/>
    <p:sldId id="2147377161" r:id="rId49"/>
    <p:sldId id="2147377160" r:id="rId50"/>
    <p:sldId id="266" r:id="rId51"/>
    <p:sldId id="2147377175" r:id="rId52"/>
    <p:sldId id="2147376747" r:id="rId53"/>
    <p:sldId id="10255" r:id="rId54"/>
    <p:sldId id="2147377177" r:id="rId55"/>
    <p:sldId id="10256" r:id="rId56"/>
    <p:sldId id="2147377182" r:id="rId57"/>
    <p:sldId id="2147377180" r:id="rId58"/>
    <p:sldId id="7048" r:id="rId59"/>
    <p:sldId id="2147377170" r:id="rId60"/>
    <p:sldId id="2147376838" r:id="rId61"/>
    <p:sldId id="2147377176" r:id="rId62"/>
    <p:sldId id="2147376813" r:id="rId63"/>
    <p:sldId id="2147376868" r:id="rId6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ORQUE" id="{468F768F-5557-4425-89F1-82202E5F64D9}">
          <p14:sldIdLst>
            <p14:sldId id="2147376804"/>
            <p14:sldId id="2147377183"/>
            <p14:sldId id="2147377184"/>
            <p14:sldId id="7035"/>
            <p14:sldId id="2147377185"/>
            <p14:sldId id="7011"/>
            <p14:sldId id="2147377187"/>
            <p14:sldId id="2147377186"/>
            <p14:sldId id="2147377188"/>
            <p14:sldId id="2147377192"/>
            <p14:sldId id="2147377193"/>
            <p14:sldId id="2147377194"/>
            <p14:sldId id="2147377195"/>
            <p14:sldId id="2147377196"/>
            <p14:sldId id="2147377197"/>
            <p14:sldId id="2147377198"/>
            <p14:sldId id="2147376869"/>
            <p14:sldId id="2147377168"/>
            <p14:sldId id="2147376840"/>
            <p14:sldId id="2147376832"/>
            <p14:sldId id="2147376834"/>
            <p14:sldId id="2147376746"/>
            <p14:sldId id="2147376870"/>
            <p14:sldId id="2147376669"/>
            <p14:sldId id="2147377167"/>
            <p14:sldId id="7040"/>
            <p14:sldId id="2147377169"/>
            <p14:sldId id="1251"/>
            <p14:sldId id="2147377172"/>
            <p14:sldId id="2147377173"/>
            <p14:sldId id="2147377174"/>
            <p14:sldId id="10279"/>
            <p14:sldId id="2147377161"/>
            <p14:sldId id="2147377160"/>
            <p14:sldId id="266"/>
            <p14:sldId id="2147377175"/>
            <p14:sldId id="2147376747"/>
            <p14:sldId id="10255"/>
            <p14:sldId id="2147377177"/>
            <p14:sldId id="10256"/>
            <p14:sldId id="2147377182"/>
            <p14:sldId id="2147377180"/>
            <p14:sldId id="7048"/>
            <p14:sldId id="2147377170"/>
            <p14:sldId id="2147376838"/>
            <p14:sldId id="2147377176"/>
            <p14:sldId id="2147376813"/>
            <p14:sldId id="2147376868"/>
          </p14:sldIdLst>
        </p14:section>
        <p14:section name="O QUE" id="{B9CEDC2F-DB7D-42F4-9624-730ABECEF1F4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2F0974-6C43-6E3F-C693-DF94254BDA6D}" name="Netto Gutierres" initials="NG" userId="S::netto.gutierres@greatplacetowork.com::8f3c2373-6b15-4e69-a11d-0aa979edbea0" providerId="AD"/>
  <p188:author id="{0A0339AA-160E-61BF-42CF-79FAA244A8CA}" name="Netto  Gutierres" initials="NG" userId="S::netto.gutierres@greatpeople.com.br::b128d656-c2b2-4a93-ad1c-2559d3c83932" providerId="AD"/>
  <p188:author id="{FB5A40F1-29D3-C2EF-68EA-15C7056C06A1}" name="Thais Pio" initials="TP" userId="S::thais.pio@greatplacetowork.com::24caafc1-96ca-4f58-b8ad-0d9e37ad63f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E93836"/>
    <a:srgbClr val="F5A127"/>
    <a:srgbClr val="D76C13"/>
    <a:srgbClr val="C3CED0"/>
    <a:srgbClr val="BA255F"/>
    <a:srgbClr val="2A9699"/>
    <a:srgbClr val="508729"/>
    <a:srgbClr val="D9D9D9"/>
    <a:srgbClr val="3031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06" autoAdjust="0"/>
    <p:restoredTop sz="94249" autoAdjust="0"/>
  </p:normalViewPr>
  <p:slideViewPr>
    <p:cSldViewPr snapToGrid="0">
      <p:cViewPr varScale="1">
        <p:scale>
          <a:sx n="66" d="100"/>
          <a:sy n="66" d="100"/>
        </p:scale>
        <p:origin x="76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45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viewProps" Target="viewProps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2926939606423898E-2"/>
          <c:y val="3.48429399207075E-2"/>
          <c:w val="0.91947523184799795"/>
          <c:h val="0.800472705093016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Nota Anterior</c:v>
                </c:pt>
              </c:strCache>
            </c:strRef>
          </c:tx>
          <c:spPr>
            <a:solidFill>
              <a:srgbClr val="A6A6A6"/>
            </a:solidFill>
            <a:ln w="0"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F76-4DD2-87E1-778659E3C344}"/>
              </c:ext>
            </c:extLst>
          </c:dPt>
          <c:dLbls>
            <c:dLbl>
              <c:idx val="0"/>
              <c:numFmt formatCode="General" sourceLinked="0"/>
              <c:spPr/>
              <c:txPr>
                <a:bodyPr/>
                <a:lstStyle/>
                <a:p>
                  <a:pPr>
                    <a:defRPr sz="1600" b="1"/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F76-4DD2-87E1-778659E3C344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Sheet1!$A$2:$A$2</c:f>
              <c:strCache>
                <c:ptCount val="1"/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76-4DD2-87E1-778659E3C34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Nota Atual</c:v>
                </c:pt>
              </c:strCache>
            </c:strRef>
          </c:tx>
          <c:spPr>
            <a:solidFill>
              <a:srgbClr val="E60000"/>
            </a:solidFill>
            <a:ln w="0"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4F76-4DD2-87E1-778659E3C344}"/>
              </c:ext>
            </c:extLst>
          </c:dPt>
          <c:dLbls>
            <c:dLbl>
              <c:idx val="0"/>
              <c:numFmt formatCode="General" sourceLinked="0"/>
              <c:spPr/>
              <c:txPr>
                <a:bodyPr anchorCtr="0"/>
                <a:lstStyle/>
                <a:p>
                  <a:pPr algn="ctr">
                    <a:defRPr lang="en-US" sz="1600" b="1" i="0" u="none" strike="noStrike" kern="1200" baseline="0">
                      <a:solidFill>
                        <a:schemeClr val="tx1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F76-4DD2-87E1-778659E3C344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>
                  <a:defRPr lang="en-US" sz="1600" b="1" i="0" u="none" strike="noStrike" kern="1200" baseline="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Sheet1!$A$2:$A$2</c:f>
              <c:strCache>
                <c:ptCount val="1"/>
              </c:strCache>
            </c:strRef>
          </c:cat>
          <c:val>
            <c:numRef>
              <c:f>Sheet1!$C$2:$C$2</c:f>
              <c:numCache>
                <c:formatCode>General</c:formatCode>
                <c:ptCount val="1"/>
                <c:pt idx="0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F76-4DD2-87E1-778659E3C34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VE</c:v>
                </c:pt>
              </c:strCache>
            </c:strRef>
          </c:tx>
          <c:spPr>
            <a:solidFill>
              <a:srgbClr val="B4C7E7"/>
            </a:solidFill>
            <a:ln w="0"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4F76-4DD2-87E1-778659E3C344}"/>
              </c:ext>
            </c:extLst>
          </c:dPt>
          <c:dLbls>
            <c:dLbl>
              <c:idx val="0"/>
              <c:numFmt formatCode="General" sourceLinked="0"/>
              <c:spPr/>
              <c:txPr>
                <a:bodyPr anchorCtr="0"/>
                <a:lstStyle/>
                <a:p>
                  <a:pPr algn="ctr">
                    <a:defRPr lang="en-US" sz="1600" b="1" i="0" u="none" strike="noStrike" kern="1200" baseline="0">
                      <a:solidFill>
                        <a:schemeClr val="tx1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F76-4DD2-87E1-778659E3C344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>
                  <a:defRPr lang="en-US" sz="1600" b="1" i="0" u="none" strike="noStrike" kern="1200" baseline="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Sheet1!$A$2:$A$2</c:f>
              <c:strCache>
                <c:ptCount val="1"/>
              </c:strCache>
            </c:strRef>
          </c:cat>
          <c:val>
            <c:numRef>
              <c:f>Sheet1!$D$2:$D$2</c:f>
              <c:numCache>
                <c:formatCode>General</c:formatCode>
                <c:ptCount val="1"/>
                <c:pt idx="0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F76-4DD2-87E1-778659E3C34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VA</c:v>
                </c:pt>
              </c:strCache>
            </c:strRef>
          </c:tx>
          <c:spPr>
            <a:solidFill>
              <a:srgbClr val="D1E9FF"/>
            </a:solidFill>
            <a:ln w="0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DAE3F3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07-4F76-4DD2-87E1-778659E3C344}"/>
              </c:ext>
            </c:extLst>
          </c:dPt>
          <c:dLbls>
            <c:dLbl>
              <c:idx val="0"/>
              <c:numFmt formatCode="General" sourceLinked="0"/>
              <c:spPr/>
              <c:txPr>
                <a:bodyPr anchorCtr="0"/>
                <a:lstStyle/>
                <a:p>
                  <a:pPr algn="ctr">
                    <a:defRPr lang="en-US" sz="1600" b="1" i="0" u="none" strike="noStrike" kern="1200" baseline="0">
                      <a:solidFill>
                        <a:schemeClr val="tx1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F76-4DD2-87E1-778659E3C344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>
                  <a:defRPr lang="en-US" sz="1600" b="1" i="0" u="none" strike="noStrike" kern="1200" baseline="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Sheet1!$A$2:$A$2</c:f>
              <c:strCache>
                <c:ptCount val="1"/>
              </c:strCache>
            </c:strRef>
          </c:cat>
          <c:val>
            <c:numRef>
              <c:f>Sheet1!$E$2:$E$2</c:f>
              <c:numCache>
                <c:formatCode>General</c:formatCode>
                <c:ptCount val="1"/>
                <c:pt idx="0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F76-4DD2-87E1-778659E3C34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150 Melhores GPTW - Nacional 2023</c:v>
                </c:pt>
              </c:strCache>
            </c:strRef>
          </c:tx>
          <c:spPr>
            <a:solidFill>
              <a:srgbClr val="7030A0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>
                  <a:defRPr lang="en-US" sz="1600" b="1" i="0" u="none" strike="noStrike" kern="1200" baseline="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Sheet1!$A$2:$A$2</c:f>
              <c:strCache>
                <c:ptCount val="1"/>
              </c:strCache>
            </c:strRef>
          </c:cat>
          <c:val>
            <c:numRef>
              <c:f>Sheet1!$F$2:$F$2</c:f>
              <c:numCache>
                <c:formatCode>General</c:formatCode>
                <c:ptCount val="1"/>
                <c:pt idx="0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F76-4DD2-87E1-778659E3C3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0"/>
        <c:axId val="79797593"/>
        <c:axId val="61054431"/>
      </c:barChart>
      <c:catAx>
        <c:axId val="7979759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1054431"/>
        <c:crosses val="autoZero"/>
        <c:auto val="1"/>
        <c:lblAlgn val="ctr"/>
        <c:lblOffset val="100"/>
        <c:noMultiLvlLbl val="0"/>
      </c:catAx>
      <c:valAx>
        <c:axId val="61054431"/>
        <c:scaling>
          <c:orientation val="minMax"/>
        </c:scaling>
        <c:delete val="0"/>
        <c:axPos val="l"/>
        <c:majorGridlines>
          <c:spPr>
            <a:ln w="3240">
              <a:solidFill>
                <a:srgbClr val="BFBFBF"/>
              </a:solidFill>
              <a:prstDash val="sysDot"/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crossAx val="79797593"/>
        <c:crosses val="autoZero"/>
        <c:crossBetween val="between"/>
      </c:valAx>
      <c:spPr>
        <a:noFill/>
        <a:ln w="0">
          <a:noFill/>
        </a:ln>
      </c:spPr>
    </c:plotArea>
    <c:legend>
      <c:legendPos val="b"/>
      <c:layout>
        <c:manualLayout>
          <c:xMode val="edge"/>
          <c:yMode val="edge"/>
          <c:x val="6.9423814385262701E-3"/>
          <c:y val="0.85730825915127395"/>
          <c:w val="0.99090308639089697"/>
          <c:h val="0.12347418765059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sz="1100" b="0"/>
          </a:pPr>
          <a:endParaRPr lang="pt-BR"/>
        </a:p>
      </c:txPr>
    </c:legend>
    <c:plotVisOnly val="1"/>
    <c:dispBlanksAs val="gap"/>
    <c:showDLblsOverMax val="1"/>
  </c:chart>
  <c:spPr>
    <a:noFill/>
    <a:ln w="9360">
      <a:noFill/>
    </a:ln>
  </c:spPr>
  <c:txPr>
    <a:bodyPr/>
    <a:lstStyle/>
    <a:p>
      <a:pPr>
        <a:defRPr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pt-B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Level 1</c:v>
                </c:pt>
              </c:strCache>
            </c:strRef>
          </c:tx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BE8-714F-B2F8-AF8E9F4491CF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BE8-714F-B2F8-AF8E9F4491CF}"/>
              </c:ext>
            </c:extLst>
          </c:dPt>
          <c:dPt>
            <c:idx val="2"/>
            <c:bubble3D val="0"/>
            <c:spPr>
              <a:solidFill>
                <a:srgbClr val="E5719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BE8-714F-B2F8-AF8E9F4491CF}"/>
              </c:ext>
            </c:extLst>
          </c:dPt>
          <c:dLbls>
            <c:delete val="1"/>
          </c:dLbls>
          <c:cat>
            <c:strRef>
              <c:f>Planilha1!$A$2:$A$4</c:f>
              <c:strCache>
                <c:ptCount val="3"/>
                <c:pt idx="0">
                  <c:v>Positivo</c:v>
                </c:pt>
                <c:pt idx="1">
                  <c:v>Neutro</c:v>
                </c:pt>
                <c:pt idx="2">
                  <c:v>Negativo</c:v>
                </c:pt>
              </c:strCache>
            </c:strRef>
          </c:cat>
          <c:val>
            <c:numRef>
              <c:f>Planilha1!$B$2:$B$4</c:f>
              <c:numCache>
                <c:formatCode>0%</c:formatCode>
                <c:ptCount val="3"/>
                <c:pt idx="0">
                  <c:v>0.7</c:v>
                </c:pt>
                <c:pt idx="1">
                  <c:v>0.2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BE8-714F-B2F8-AF8E9F4491C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b="1"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Level 1</c:v>
                </c:pt>
              </c:strCache>
            </c:strRef>
          </c:tx>
          <c:dPt>
            <c:idx val="0"/>
            <c:bubble3D val="0"/>
            <c:spPr>
              <a:solidFill>
                <a:srgbClr val="33031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7EE-9443-9F89-D9ED7426B16A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7EE-9443-9F89-D9ED7426B16A}"/>
              </c:ext>
            </c:extLst>
          </c:dPt>
          <c:dPt>
            <c:idx val="2"/>
            <c:bubble3D val="0"/>
            <c:spPr>
              <a:solidFill>
                <a:srgbClr val="E5719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7EE-9443-9F89-D9ED7426B16A}"/>
              </c:ext>
            </c:extLst>
          </c:dPt>
          <c:dLbls>
            <c:delete val="1"/>
          </c:dLbls>
          <c:cat>
            <c:strRef>
              <c:f>Planilha1!$A$2:$A$4</c:f>
              <c:strCache>
                <c:ptCount val="3"/>
                <c:pt idx="0">
                  <c:v>Positivo</c:v>
                </c:pt>
                <c:pt idx="1">
                  <c:v>Neutro</c:v>
                </c:pt>
                <c:pt idx="2">
                  <c:v>Negativo</c:v>
                </c:pt>
              </c:strCache>
            </c:strRef>
          </c:cat>
          <c:val>
            <c:numRef>
              <c:f>Planilha1!$B$2:$B$4</c:f>
              <c:numCache>
                <c:formatCode>0%</c:formatCode>
                <c:ptCount val="3"/>
                <c:pt idx="0">
                  <c:v>0.28000000000000003</c:v>
                </c:pt>
                <c:pt idx="1">
                  <c:v>0.3</c:v>
                </c:pt>
                <c:pt idx="2">
                  <c:v>0.42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7EE-9443-9F89-D9ED7426B16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Level 2</c:v>
                </c:pt>
              </c:strCache>
            </c:strRef>
          </c:tx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2B0-E941-A85F-8E4F5B2E6927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2B0-E941-A85F-8E4F5B2E6927}"/>
              </c:ext>
            </c:extLst>
          </c:dPt>
          <c:dPt>
            <c:idx val="2"/>
            <c:bubble3D val="0"/>
            <c:spPr>
              <a:solidFill>
                <a:srgbClr val="E5719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2B0-E941-A85F-8E4F5B2E6927}"/>
              </c:ext>
            </c:extLst>
          </c:dPt>
          <c:dLbls>
            <c:delete val="1"/>
          </c:dLbls>
          <c:cat>
            <c:strRef>
              <c:f>Planilha1!$A$2:$A$4</c:f>
              <c:strCache>
                <c:ptCount val="3"/>
                <c:pt idx="0">
                  <c:v>Positivo</c:v>
                </c:pt>
                <c:pt idx="1">
                  <c:v>Neutro</c:v>
                </c:pt>
                <c:pt idx="2">
                  <c:v>Negativo</c:v>
                </c:pt>
              </c:strCache>
            </c:strRef>
          </c:cat>
          <c:val>
            <c:numRef>
              <c:f>Planilha1!$B$2:$B$4</c:f>
              <c:numCache>
                <c:formatCode>0%</c:formatCode>
                <c:ptCount val="3"/>
                <c:pt idx="0">
                  <c:v>0.68</c:v>
                </c:pt>
                <c:pt idx="1">
                  <c:v>0.18</c:v>
                </c:pt>
                <c:pt idx="2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2B0-E941-A85F-8E4F5B2E692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b="1"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Level 1</c:v>
                </c:pt>
              </c:strCache>
            </c:strRef>
          </c:tx>
          <c:dPt>
            <c:idx val="0"/>
            <c:bubble3D val="0"/>
            <c:spPr>
              <a:solidFill>
                <a:srgbClr val="33031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12D-BF45-AEBF-7A7C3381BFAB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12D-BF45-AEBF-7A7C3381BFAB}"/>
              </c:ext>
            </c:extLst>
          </c:dPt>
          <c:dPt>
            <c:idx val="2"/>
            <c:bubble3D val="0"/>
            <c:spPr>
              <a:solidFill>
                <a:srgbClr val="E5719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12D-BF45-AEBF-7A7C3381BFAB}"/>
              </c:ext>
            </c:extLst>
          </c:dPt>
          <c:dLbls>
            <c:delete val="1"/>
          </c:dLbls>
          <c:cat>
            <c:strRef>
              <c:f>Planilha1!$A$2:$A$4</c:f>
              <c:strCache>
                <c:ptCount val="3"/>
                <c:pt idx="0">
                  <c:v>Positivo</c:v>
                </c:pt>
                <c:pt idx="1">
                  <c:v>Neutro</c:v>
                </c:pt>
                <c:pt idx="2">
                  <c:v>Negativo</c:v>
                </c:pt>
              </c:strCache>
            </c:strRef>
          </c:cat>
          <c:val>
            <c:numRef>
              <c:f>Planilha1!$B$2:$B$4</c:f>
              <c:numCache>
                <c:formatCode>0%</c:formatCode>
                <c:ptCount val="3"/>
                <c:pt idx="0">
                  <c:v>0.8</c:v>
                </c:pt>
                <c:pt idx="1">
                  <c:v>0.13</c:v>
                </c:pt>
                <c:pt idx="2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12D-BF45-AEBF-7A7C3381BFA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b="1"/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Level 1</c:v>
                </c:pt>
              </c:strCache>
            </c:strRef>
          </c:tx>
          <c:dPt>
            <c:idx val="0"/>
            <c:bubble3D val="0"/>
            <c:spPr>
              <a:solidFill>
                <a:srgbClr val="33031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B3E-8D49-A511-6E7ABB3637E7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B3E-8D49-A511-6E7ABB3637E7}"/>
              </c:ext>
            </c:extLst>
          </c:dPt>
          <c:dPt>
            <c:idx val="2"/>
            <c:bubble3D val="0"/>
            <c:spPr>
              <a:solidFill>
                <a:srgbClr val="E5719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B3E-8D49-A511-6E7ABB3637E7}"/>
              </c:ext>
            </c:extLst>
          </c:dPt>
          <c:dLbls>
            <c:delete val="1"/>
          </c:dLbls>
          <c:cat>
            <c:strRef>
              <c:f>Planilha1!$A$2:$A$4</c:f>
              <c:strCache>
                <c:ptCount val="3"/>
                <c:pt idx="0">
                  <c:v>Positivo</c:v>
                </c:pt>
                <c:pt idx="1">
                  <c:v>Neutro</c:v>
                </c:pt>
                <c:pt idx="2">
                  <c:v>Negativo</c:v>
                </c:pt>
              </c:strCache>
            </c:strRef>
          </c:cat>
          <c:val>
            <c:numRef>
              <c:f>Planilha1!$B$2:$B$4</c:f>
              <c:numCache>
                <c:formatCode>0%</c:formatCode>
                <c:ptCount val="3"/>
                <c:pt idx="0">
                  <c:v>0.93</c:v>
                </c:pt>
                <c:pt idx="1">
                  <c:v>0.05</c:v>
                </c:pt>
                <c:pt idx="2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B3E-8D49-A511-6E7ABB3637E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b="1"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EEDB6F-A663-462E-BCB2-0825E1688121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E2D00C40-4676-4876-9335-0AA13DA93DB9}">
      <dgm:prSet phldrT="[Texto]" custT="1"/>
      <dgm:spPr>
        <a:xfrm>
          <a:off x="2484328" y="2171410"/>
          <a:ext cx="1860264" cy="163063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endParaRPr lang="pt-BR" sz="5400" b="1" dirty="0">
            <a:solidFill>
              <a:sysClr val="window" lastClr="FFFFFF"/>
            </a:solidFill>
            <a:latin typeface="Segoe UI" panose="020B0502040204020203" pitchFamily="34" charset="0"/>
            <a:ea typeface="+mn-ea"/>
            <a:cs typeface="+mn-cs"/>
          </a:endParaRPr>
        </a:p>
      </dgm:t>
    </dgm:pt>
    <dgm:pt modelId="{C9AF94EA-8360-45B7-8A27-6DFF231542AA}" type="parTrans" cxnId="{AFE2E8E3-F7F0-4D48-8D14-EB5094E359F7}">
      <dgm:prSet/>
      <dgm:spPr/>
      <dgm:t>
        <a:bodyPr/>
        <a:lstStyle/>
        <a:p>
          <a:endParaRPr lang="pt-BR"/>
        </a:p>
      </dgm:t>
    </dgm:pt>
    <dgm:pt modelId="{6058E63F-2579-4675-A34D-8BEAEF4E8F73}" type="sibTrans" cxnId="{AFE2E8E3-F7F0-4D48-8D14-EB5094E359F7}">
      <dgm:prSet/>
      <dgm:spPr/>
      <dgm:t>
        <a:bodyPr/>
        <a:lstStyle/>
        <a:p>
          <a:endParaRPr lang="pt-BR"/>
        </a:p>
      </dgm:t>
    </dgm:pt>
    <dgm:pt modelId="{7D31537E-7EFD-4916-90E4-B20197A2E304}">
      <dgm:prSet phldrT="[Texto]" custT="1"/>
      <dgm:spPr>
        <a:xfrm>
          <a:off x="4761656" y="1607883"/>
          <a:ext cx="1860264" cy="163063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endParaRPr lang="pt-BR" sz="5400" b="1" dirty="0">
            <a:solidFill>
              <a:sysClr val="window" lastClr="FFFFFF"/>
            </a:solidFill>
            <a:latin typeface="Segoe UI" panose="020B0502040204020203" pitchFamily="34" charset="0"/>
            <a:ea typeface="+mn-ea"/>
            <a:cs typeface="+mn-cs"/>
          </a:endParaRPr>
        </a:p>
      </dgm:t>
    </dgm:pt>
    <dgm:pt modelId="{AE8E2155-0B9D-4F0E-A884-31BA4CD7AC4F}" type="parTrans" cxnId="{9E522338-05FE-4790-B485-FD559B89D114}">
      <dgm:prSet/>
      <dgm:spPr/>
      <dgm:t>
        <a:bodyPr/>
        <a:lstStyle/>
        <a:p>
          <a:endParaRPr lang="pt-BR"/>
        </a:p>
      </dgm:t>
    </dgm:pt>
    <dgm:pt modelId="{D2A424E8-E293-4C6D-B08A-A02258124AAD}" type="sibTrans" cxnId="{9E522338-05FE-4790-B485-FD559B89D114}">
      <dgm:prSet/>
      <dgm:spPr/>
      <dgm:t>
        <a:bodyPr/>
        <a:lstStyle/>
        <a:p>
          <a:endParaRPr lang="pt-BR"/>
        </a:p>
      </dgm:t>
    </dgm:pt>
    <dgm:pt modelId="{3C30FBC6-8B9A-401D-8BD4-2F701A4A6DAE}">
      <dgm:prSet phldrT="[Texto]" custT="1"/>
      <dgm:spPr>
        <a:xfrm>
          <a:off x="7038983" y="1044356"/>
          <a:ext cx="1860264" cy="163063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br>
            <a:rPr lang="pt-BR" sz="1800" dirty="0">
              <a:solidFill>
                <a:srgbClr val="111111">
                  <a:hueOff val="0"/>
                  <a:satOff val="0"/>
                  <a:lumOff val="0"/>
                  <a:alphaOff val="0"/>
                </a:srgbClr>
              </a:solidFill>
              <a:latin typeface="Segoe UI" panose="020B0502040204020203" pitchFamily="34" charset="0"/>
              <a:ea typeface="+mn-ea"/>
              <a:cs typeface="+mn-cs"/>
            </a:rPr>
          </a:br>
          <a:endParaRPr lang="pt-BR" sz="1800" b="1" dirty="0">
            <a:solidFill>
              <a:srgbClr val="111111">
                <a:hueOff val="0"/>
                <a:satOff val="0"/>
                <a:lumOff val="0"/>
                <a:alphaOff val="0"/>
              </a:srgbClr>
            </a:solidFill>
            <a:latin typeface="Segoe UI" panose="020B0502040204020203" pitchFamily="34" charset="0"/>
            <a:ea typeface="+mn-ea"/>
            <a:cs typeface="+mn-cs"/>
          </a:endParaRPr>
        </a:p>
      </dgm:t>
    </dgm:pt>
    <dgm:pt modelId="{63F530EC-292B-4C15-BDC5-51C45A44C7BC}" type="parTrans" cxnId="{D00ABF27-9539-4A83-B11A-A966CC667289}">
      <dgm:prSet/>
      <dgm:spPr/>
      <dgm:t>
        <a:bodyPr/>
        <a:lstStyle/>
        <a:p>
          <a:endParaRPr lang="pt-BR"/>
        </a:p>
      </dgm:t>
    </dgm:pt>
    <dgm:pt modelId="{ACDA9C3B-CB78-4BF7-87B5-9CAE15B72EC8}" type="sibTrans" cxnId="{D00ABF27-9539-4A83-B11A-A966CC667289}">
      <dgm:prSet/>
      <dgm:spPr/>
      <dgm:t>
        <a:bodyPr/>
        <a:lstStyle/>
        <a:p>
          <a:endParaRPr lang="pt-BR"/>
        </a:p>
      </dgm:t>
    </dgm:pt>
    <dgm:pt modelId="{10DE0980-DED0-4AC4-B246-F0C49E0A7768}">
      <dgm:prSet phldrT="[Texto]" custT="1"/>
      <dgm:spPr>
        <a:xfrm>
          <a:off x="9316311" y="480829"/>
          <a:ext cx="1860264" cy="163063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endParaRPr lang="pt-BR" sz="1800" b="1" dirty="0">
            <a:solidFill>
              <a:sysClr val="window" lastClr="FFFFFF"/>
            </a:solidFill>
            <a:latin typeface="Segoe UI" panose="020B0502040204020203" pitchFamily="34" charset="0"/>
            <a:ea typeface="+mn-ea"/>
            <a:cs typeface="+mn-cs"/>
          </a:endParaRPr>
        </a:p>
      </dgm:t>
    </dgm:pt>
    <dgm:pt modelId="{5F5F486A-605D-4234-816E-6976C95362B4}" type="parTrans" cxnId="{3292DBF9-6E84-4D57-8180-95A28E33D912}">
      <dgm:prSet/>
      <dgm:spPr/>
      <dgm:t>
        <a:bodyPr/>
        <a:lstStyle/>
        <a:p>
          <a:endParaRPr lang="pt-BR"/>
        </a:p>
      </dgm:t>
    </dgm:pt>
    <dgm:pt modelId="{E32F947B-B272-4811-9547-ACF2B10F0236}" type="sibTrans" cxnId="{3292DBF9-6E84-4D57-8180-95A28E33D912}">
      <dgm:prSet/>
      <dgm:spPr/>
      <dgm:t>
        <a:bodyPr/>
        <a:lstStyle/>
        <a:p>
          <a:endParaRPr lang="pt-BR"/>
        </a:p>
      </dgm:t>
    </dgm:pt>
    <dgm:pt modelId="{08E5CD58-CCB0-4FFA-82F3-DDFB9F58050D}">
      <dgm:prSet phldrT="[Texto]" custT="1"/>
      <dgm:spPr>
        <a:xfrm>
          <a:off x="207001" y="2734937"/>
          <a:ext cx="1860264" cy="163063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br>
            <a:rPr lang="pt-BR" sz="5400" dirty="0">
              <a:solidFill>
                <a:srgbClr val="111111">
                  <a:hueOff val="0"/>
                  <a:satOff val="0"/>
                  <a:lumOff val="0"/>
                  <a:alphaOff val="0"/>
                </a:srgbClr>
              </a:solidFill>
              <a:latin typeface="Segoe UI" panose="020B0502040204020203" pitchFamily="34" charset="0"/>
              <a:ea typeface="+mn-ea"/>
              <a:cs typeface="+mn-cs"/>
            </a:rPr>
          </a:br>
          <a:endParaRPr lang="pt-BR" sz="5400" dirty="0">
            <a:solidFill>
              <a:srgbClr val="111111">
                <a:hueOff val="0"/>
                <a:satOff val="0"/>
                <a:lumOff val="0"/>
                <a:alphaOff val="0"/>
              </a:srgbClr>
            </a:solidFill>
            <a:latin typeface="Segoe UI" panose="020B0502040204020203" pitchFamily="34" charset="0"/>
            <a:ea typeface="+mn-ea"/>
            <a:cs typeface="+mn-cs"/>
          </a:endParaRPr>
        </a:p>
      </dgm:t>
    </dgm:pt>
    <dgm:pt modelId="{BB5F10D4-8FF1-48FF-9AC8-846F88C1165A}" type="sibTrans" cxnId="{F30115BA-3339-477F-9E2D-2D63AEBECBFC}">
      <dgm:prSet/>
      <dgm:spPr/>
      <dgm:t>
        <a:bodyPr/>
        <a:lstStyle/>
        <a:p>
          <a:endParaRPr lang="pt-BR"/>
        </a:p>
      </dgm:t>
    </dgm:pt>
    <dgm:pt modelId="{AA09748A-74DE-49A5-9E0E-8775B8B91471}" type="parTrans" cxnId="{F30115BA-3339-477F-9E2D-2D63AEBECBFC}">
      <dgm:prSet/>
      <dgm:spPr/>
      <dgm:t>
        <a:bodyPr/>
        <a:lstStyle/>
        <a:p>
          <a:endParaRPr lang="pt-BR"/>
        </a:p>
      </dgm:t>
    </dgm:pt>
    <dgm:pt modelId="{B86FBC30-28A2-446A-93AE-A81D26C8CCE2}" type="pres">
      <dgm:prSet presAssocID="{A8EEDB6F-A663-462E-BCB2-0825E1688121}" presName="rootnode" presStyleCnt="0">
        <dgm:presLayoutVars>
          <dgm:chMax/>
          <dgm:chPref/>
          <dgm:dir/>
          <dgm:animLvl val="lvl"/>
        </dgm:presLayoutVars>
      </dgm:prSet>
      <dgm:spPr/>
    </dgm:pt>
    <dgm:pt modelId="{8A6151CB-0C76-45F1-8931-5EAD7C204EC8}" type="pres">
      <dgm:prSet presAssocID="{08E5CD58-CCB0-4FFA-82F3-DDFB9F58050D}" presName="composite" presStyleCnt="0"/>
      <dgm:spPr/>
    </dgm:pt>
    <dgm:pt modelId="{D907B0B8-985D-465E-8834-BD5DAA24499E}" type="pres">
      <dgm:prSet presAssocID="{08E5CD58-CCB0-4FFA-82F3-DDFB9F58050D}" presName="LShape" presStyleLbl="alignNode1" presStyleIdx="0" presStyleCnt="9"/>
      <dgm:spPr>
        <a:xfrm rot="5400000">
          <a:off x="413707" y="2119280"/>
          <a:ext cx="1238320" cy="2060537"/>
        </a:xfrm>
        <a:prstGeom prst="corner">
          <a:avLst>
            <a:gd name="adj1" fmla="val 16120"/>
            <a:gd name="adj2" fmla="val 16110"/>
          </a:avLst>
        </a:prstGeom>
        <a:solidFill>
          <a:srgbClr val="E93936"/>
        </a:solidFill>
        <a:ln w="12700" cap="flat" cmpd="sng" algn="ctr">
          <a:solidFill>
            <a:srgbClr val="FF1628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B7880868-E8E4-4205-AF30-A8661A0DF2BC}" type="pres">
      <dgm:prSet presAssocID="{08E5CD58-CCB0-4FFA-82F3-DDFB9F58050D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528AF8F8-3217-4E11-9A3F-B8B513F71F63}" type="pres">
      <dgm:prSet presAssocID="{08E5CD58-CCB0-4FFA-82F3-DDFB9F58050D}" presName="Triangle" presStyleLbl="alignNode1" presStyleIdx="1" presStyleCnt="9"/>
      <dgm:spPr>
        <a:xfrm>
          <a:off x="1716272" y="1967581"/>
          <a:ext cx="350993" cy="350993"/>
        </a:xfrm>
        <a:prstGeom prst="triangle">
          <a:avLst>
            <a:gd name="adj" fmla="val 100000"/>
          </a:avLst>
        </a:prstGeom>
        <a:solidFill>
          <a:srgbClr val="E93936"/>
        </a:solidFill>
        <a:ln w="12700" cap="flat" cmpd="sng" algn="ctr">
          <a:solidFill>
            <a:srgbClr val="FF1628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23E4B3F7-C8E9-485E-964D-D97D3E21593A}" type="pres">
      <dgm:prSet presAssocID="{BB5F10D4-8FF1-48FF-9AC8-846F88C1165A}" presName="sibTrans" presStyleCnt="0"/>
      <dgm:spPr/>
    </dgm:pt>
    <dgm:pt modelId="{675CE4BC-7E40-4B2A-8A5C-88D5E04EE56F}" type="pres">
      <dgm:prSet presAssocID="{BB5F10D4-8FF1-48FF-9AC8-846F88C1165A}" presName="space" presStyleCnt="0"/>
      <dgm:spPr/>
    </dgm:pt>
    <dgm:pt modelId="{77FA1799-2253-418C-961D-A56D7AE1730A}" type="pres">
      <dgm:prSet presAssocID="{E2D00C40-4676-4876-9335-0AA13DA93DB9}" presName="composite" presStyleCnt="0"/>
      <dgm:spPr/>
    </dgm:pt>
    <dgm:pt modelId="{260521CE-91A5-4864-87A5-7FFD35E1F5EE}" type="pres">
      <dgm:prSet presAssocID="{E2D00C40-4676-4876-9335-0AA13DA93DB9}" presName="LShape" presStyleLbl="alignNode1" presStyleIdx="2" presStyleCnt="9"/>
      <dgm:spPr>
        <a:xfrm rot="5400000">
          <a:off x="2691035" y="1555753"/>
          <a:ext cx="1238320" cy="2060537"/>
        </a:xfrm>
        <a:prstGeom prst="corner">
          <a:avLst>
            <a:gd name="adj1" fmla="val 16120"/>
            <a:gd name="adj2" fmla="val 16110"/>
          </a:avLst>
        </a:prstGeom>
        <a:solidFill>
          <a:srgbClr val="E93936"/>
        </a:solidFill>
        <a:ln w="12700" cap="flat" cmpd="sng" algn="ctr">
          <a:solidFill>
            <a:srgbClr val="FF1628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2BC9EF2D-2FC6-40A0-A47D-1A8B51B398F4}" type="pres">
      <dgm:prSet presAssocID="{E2D00C40-4676-4876-9335-0AA13DA93DB9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4AD4BD20-211D-4EA6-8C59-97C80E316943}" type="pres">
      <dgm:prSet presAssocID="{E2D00C40-4676-4876-9335-0AA13DA93DB9}" presName="Triangle" presStyleLbl="alignNode1" presStyleIdx="3" presStyleCnt="9"/>
      <dgm:spPr>
        <a:xfrm>
          <a:off x="3993600" y="1404054"/>
          <a:ext cx="350993" cy="350993"/>
        </a:xfrm>
        <a:prstGeom prst="triangle">
          <a:avLst>
            <a:gd name="adj" fmla="val 100000"/>
          </a:avLst>
        </a:prstGeom>
        <a:solidFill>
          <a:srgbClr val="E93936"/>
        </a:solidFill>
        <a:ln w="12700" cap="flat" cmpd="sng" algn="ctr">
          <a:solidFill>
            <a:srgbClr val="FF1628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63A0B3B4-7EFA-4306-8DDF-6F72B255E146}" type="pres">
      <dgm:prSet presAssocID="{6058E63F-2579-4675-A34D-8BEAEF4E8F73}" presName="sibTrans" presStyleCnt="0"/>
      <dgm:spPr/>
    </dgm:pt>
    <dgm:pt modelId="{B4215296-8C21-4352-AFAF-9CD77CFF5BC7}" type="pres">
      <dgm:prSet presAssocID="{6058E63F-2579-4675-A34D-8BEAEF4E8F73}" presName="space" presStyleCnt="0"/>
      <dgm:spPr/>
    </dgm:pt>
    <dgm:pt modelId="{81A57EF4-A106-4639-8D26-CEB7EE328CBB}" type="pres">
      <dgm:prSet presAssocID="{7D31537E-7EFD-4916-90E4-B20197A2E304}" presName="composite" presStyleCnt="0"/>
      <dgm:spPr/>
    </dgm:pt>
    <dgm:pt modelId="{D88CF24B-BB6F-4340-A9A2-7811AF26514D}" type="pres">
      <dgm:prSet presAssocID="{7D31537E-7EFD-4916-90E4-B20197A2E304}" presName="LShape" presStyleLbl="alignNode1" presStyleIdx="4" presStyleCnt="9"/>
      <dgm:spPr>
        <a:xfrm rot="5400000">
          <a:off x="4968362" y="992226"/>
          <a:ext cx="1238320" cy="2060537"/>
        </a:xfrm>
        <a:prstGeom prst="corner">
          <a:avLst>
            <a:gd name="adj1" fmla="val 16120"/>
            <a:gd name="adj2" fmla="val 16110"/>
          </a:avLst>
        </a:prstGeom>
        <a:solidFill>
          <a:srgbClr val="E93936"/>
        </a:solidFill>
        <a:ln w="12700" cap="flat" cmpd="sng" algn="ctr">
          <a:solidFill>
            <a:srgbClr val="FF1628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E8611AB6-B7D9-4248-939C-D7FF87AB5D83}" type="pres">
      <dgm:prSet presAssocID="{7D31537E-7EFD-4916-90E4-B20197A2E304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77ED8828-815C-429D-BB8A-C20AA0A2CE7F}" type="pres">
      <dgm:prSet presAssocID="{7D31537E-7EFD-4916-90E4-B20197A2E304}" presName="Triangle" presStyleLbl="alignNode1" presStyleIdx="5" presStyleCnt="9"/>
      <dgm:spPr>
        <a:xfrm>
          <a:off x="6270927" y="840527"/>
          <a:ext cx="350993" cy="350993"/>
        </a:xfrm>
        <a:prstGeom prst="triangle">
          <a:avLst>
            <a:gd name="adj" fmla="val 100000"/>
          </a:avLst>
        </a:prstGeom>
        <a:solidFill>
          <a:srgbClr val="E93936"/>
        </a:solidFill>
        <a:ln w="12700" cap="flat" cmpd="sng" algn="ctr">
          <a:solidFill>
            <a:srgbClr val="FF1628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F677519D-C186-4391-B473-0BDA4173690F}" type="pres">
      <dgm:prSet presAssocID="{D2A424E8-E293-4C6D-B08A-A02258124AAD}" presName="sibTrans" presStyleCnt="0"/>
      <dgm:spPr/>
    </dgm:pt>
    <dgm:pt modelId="{65D92719-A5AE-4134-AA1A-F7D4F28E765A}" type="pres">
      <dgm:prSet presAssocID="{D2A424E8-E293-4C6D-B08A-A02258124AAD}" presName="space" presStyleCnt="0"/>
      <dgm:spPr/>
    </dgm:pt>
    <dgm:pt modelId="{92FCE375-58C7-4094-985B-83745EF43F7D}" type="pres">
      <dgm:prSet presAssocID="{3C30FBC6-8B9A-401D-8BD4-2F701A4A6DAE}" presName="composite" presStyleCnt="0"/>
      <dgm:spPr/>
    </dgm:pt>
    <dgm:pt modelId="{035B12A4-2160-4905-82A1-5EDC440B1A32}" type="pres">
      <dgm:prSet presAssocID="{3C30FBC6-8B9A-401D-8BD4-2F701A4A6DAE}" presName="LShape" presStyleLbl="alignNode1" presStyleIdx="6" presStyleCnt="9"/>
      <dgm:spPr>
        <a:xfrm rot="5400000">
          <a:off x="7245690" y="428699"/>
          <a:ext cx="1238320" cy="2060537"/>
        </a:xfrm>
        <a:prstGeom prst="corner">
          <a:avLst>
            <a:gd name="adj1" fmla="val 16120"/>
            <a:gd name="adj2" fmla="val 16110"/>
          </a:avLst>
        </a:prstGeom>
        <a:solidFill>
          <a:srgbClr val="E93936"/>
        </a:solidFill>
        <a:ln w="12700" cap="flat" cmpd="sng" algn="ctr">
          <a:solidFill>
            <a:srgbClr val="FF1628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27658FC5-5A53-46B2-9641-9A831BEE815E}" type="pres">
      <dgm:prSet presAssocID="{3C30FBC6-8B9A-401D-8BD4-2F701A4A6DAE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CBB9206E-1ABC-4118-ABC4-BADC45A8261E}" type="pres">
      <dgm:prSet presAssocID="{3C30FBC6-8B9A-401D-8BD4-2F701A4A6DAE}" presName="Triangle" presStyleLbl="alignNode1" presStyleIdx="7" presStyleCnt="9"/>
      <dgm:spPr>
        <a:xfrm>
          <a:off x="8548254" y="277000"/>
          <a:ext cx="350993" cy="350993"/>
        </a:xfrm>
        <a:prstGeom prst="triangle">
          <a:avLst>
            <a:gd name="adj" fmla="val 100000"/>
          </a:avLst>
        </a:prstGeom>
        <a:solidFill>
          <a:srgbClr val="E93936"/>
        </a:solidFill>
        <a:ln w="12700" cap="flat" cmpd="sng" algn="ctr">
          <a:solidFill>
            <a:srgbClr val="FF1628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77143674-0849-421F-B1F3-AAB4DF4B4632}" type="pres">
      <dgm:prSet presAssocID="{ACDA9C3B-CB78-4BF7-87B5-9CAE15B72EC8}" presName="sibTrans" presStyleCnt="0"/>
      <dgm:spPr/>
    </dgm:pt>
    <dgm:pt modelId="{617881D2-1183-44B4-8CA0-66AF3C3568B1}" type="pres">
      <dgm:prSet presAssocID="{ACDA9C3B-CB78-4BF7-87B5-9CAE15B72EC8}" presName="space" presStyleCnt="0"/>
      <dgm:spPr/>
    </dgm:pt>
    <dgm:pt modelId="{509EB6E9-9AA5-41F7-9320-A58E178155B3}" type="pres">
      <dgm:prSet presAssocID="{10DE0980-DED0-4AC4-B246-F0C49E0A7768}" presName="composite" presStyleCnt="0"/>
      <dgm:spPr/>
    </dgm:pt>
    <dgm:pt modelId="{087EE1B1-0BEE-4561-BD67-300382625F8F}" type="pres">
      <dgm:prSet presAssocID="{10DE0980-DED0-4AC4-B246-F0C49E0A7768}" presName="LShape" presStyleLbl="alignNode1" presStyleIdx="8" presStyleCnt="9" custLinFactNeighborX="-410" custLinFactNeighborY="-8461"/>
      <dgm:spPr>
        <a:xfrm rot="5400000">
          <a:off x="9523017" y="-134827"/>
          <a:ext cx="1238320" cy="2060537"/>
        </a:xfrm>
        <a:prstGeom prst="corner">
          <a:avLst>
            <a:gd name="adj1" fmla="val 16120"/>
            <a:gd name="adj2" fmla="val 16110"/>
          </a:avLst>
        </a:prstGeom>
        <a:solidFill>
          <a:srgbClr val="E93936"/>
        </a:solidFill>
        <a:ln w="12700" cap="flat" cmpd="sng" algn="ctr">
          <a:solidFill>
            <a:srgbClr val="FF1628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D4B806F6-F62D-4077-84D7-C506D8B49FD3}" type="pres">
      <dgm:prSet presAssocID="{10DE0980-DED0-4AC4-B246-F0C49E0A7768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D00ABF27-9539-4A83-B11A-A966CC667289}" srcId="{A8EEDB6F-A663-462E-BCB2-0825E1688121}" destId="{3C30FBC6-8B9A-401D-8BD4-2F701A4A6DAE}" srcOrd="3" destOrd="0" parTransId="{63F530EC-292B-4C15-BDC5-51C45A44C7BC}" sibTransId="{ACDA9C3B-CB78-4BF7-87B5-9CAE15B72EC8}"/>
    <dgm:cxn modelId="{9E522338-05FE-4790-B485-FD559B89D114}" srcId="{A8EEDB6F-A663-462E-BCB2-0825E1688121}" destId="{7D31537E-7EFD-4916-90E4-B20197A2E304}" srcOrd="2" destOrd="0" parTransId="{AE8E2155-0B9D-4F0E-A884-31BA4CD7AC4F}" sibTransId="{D2A424E8-E293-4C6D-B08A-A02258124AAD}"/>
    <dgm:cxn modelId="{75D4374A-AABF-4586-BD39-127F8F9F7357}" type="presOf" srcId="{3C30FBC6-8B9A-401D-8BD4-2F701A4A6DAE}" destId="{27658FC5-5A53-46B2-9641-9A831BEE815E}" srcOrd="0" destOrd="0" presId="urn:microsoft.com/office/officeart/2009/3/layout/StepUpProcess"/>
    <dgm:cxn modelId="{92B31373-9DBD-4EB8-8C14-513E4F84A8D0}" type="presOf" srcId="{E2D00C40-4676-4876-9335-0AA13DA93DB9}" destId="{2BC9EF2D-2FC6-40A0-A47D-1A8B51B398F4}" srcOrd="0" destOrd="0" presId="urn:microsoft.com/office/officeart/2009/3/layout/StepUpProcess"/>
    <dgm:cxn modelId="{776AD28B-E11F-4980-93FB-5AF9F3D6A908}" type="presOf" srcId="{08E5CD58-CCB0-4FFA-82F3-DDFB9F58050D}" destId="{B7880868-E8E4-4205-AF30-A8661A0DF2BC}" srcOrd="0" destOrd="0" presId="urn:microsoft.com/office/officeart/2009/3/layout/StepUpProcess"/>
    <dgm:cxn modelId="{6F9D5EA2-9803-4555-9AC3-7DDC1A2B93C7}" type="presOf" srcId="{7D31537E-7EFD-4916-90E4-B20197A2E304}" destId="{E8611AB6-B7D9-4248-939C-D7FF87AB5D83}" srcOrd="0" destOrd="0" presId="urn:microsoft.com/office/officeart/2009/3/layout/StepUpProcess"/>
    <dgm:cxn modelId="{F3DCFEAE-9E4C-42FF-BC8C-93A6C95CE3FC}" type="presOf" srcId="{10DE0980-DED0-4AC4-B246-F0C49E0A7768}" destId="{D4B806F6-F62D-4077-84D7-C506D8B49FD3}" srcOrd="0" destOrd="0" presId="urn:microsoft.com/office/officeart/2009/3/layout/StepUpProcess"/>
    <dgm:cxn modelId="{F30115BA-3339-477F-9E2D-2D63AEBECBFC}" srcId="{A8EEDB6F-A663-462E-BCB2-0825E1688121}" destId="{08E5CD58-CCB0-4FFA-82F3-DDFB9F58050D}" srcOrd="0" destOrd="0" parTransId="{AA09748A-74DE-49A5-9E0E-8775B8B91471}" sibTransId="{BB5F10D4-8FF1-48FF-9AC8-846F88C1165A}"/>
    <dgm:cxn modelId="{D643E2DC-8197-43B1-815D-7ECCB5E7D515}" type="presOf" srcId="{A8EEDB6F-A663-462E-BCB2-0825E1688121}" destId="{B86FBC30-28A2-446A-93AE-A81D26C8CCE2}" srcOrd="0" destOrd="0" presId="urn:microsoft.com/office/officeart/2009/3/layout/StepUpProcess"/>
    <dgm:cxn modelId="{AFE2E8E3-F7F0-4D48-8D14-EB5094E359F7}" srcId="{A8EEDB6F-A663-462E-BCB2-0825E1688121}" destId="{E2D00C40-4676-4876-9335-0AA13DA93DB9}" srcOrd="1" destOrd="0" parTransId="{C9AF94EA-8360-45B7-8A27-6DFF231542AA}" sibTransId="{6058E63F-2579-4675-A34D-8BEAEF4E8F73}"/>
    <dgm:cxn modelId="{3292DBF9-6E84-4D57-8180-95A28E33D912}" srcId="{A8EEDB6F-A663-462E-BCB2-0825E1688121}" destId="{10DE0980-DED0-4AC4-B246-F0C49E0A7768}" srcOrd="4" destOrd="0" parTransId="{5F5F486A-605D-4234-816E-6976C95362B4}" sibTransId="{E32F947B-B272-4811-9547-ACF2B10F0236}"/>
    <dgm:cxn modelId="{D33E08F4-E77F-4A6D-BB81-1D8EE0E6DF61}" type="presParOf" srcId="{B86FBC30-28A2-446A-93AE-A81D26C8CCE2}" destId="{8A6151CB-0C76-45F1-8931-5EAD7C204EC8}" srcOrd="0" destOrd="0" presId="urn:microsoft.com/office/officeart/2009/3/layout/StepUpProcess"/>
    <dgm:cxn modelId="{6FB5B305-F25A-47BB-AABE-2AC1C434DA8D}" type="presParOf" srcId="{8A6151CB-0C76-45F1-8931-5EAD7C204EC8}" destId="{D907B0B8-985D-465E-8834-BD5DAA24499E}" srcOrd="0" destOrd="0" presId="urn:microsoft.com/office/officeart/2009/3/layout/StepUpProcess"/>
    <dgm:cxn modelId="{D003C885-F317-4BD9-A351-F12D2D02AEA6}" type="presParOf" srcId="{8A6151CB-0C76-45F1-8931-5EAD7C204EC8}" destId="{B7880868-E8E4-4205-AF30-A8661A0DF2BC}" srcOrd="1" destOrd="0" presId="urn:microsoft.com/office/officeart/2009/3/layout/StepUpProcess"/>
    <dgm:cxn modelId="{E75D4021-2B6E-4F30-A00F-761FF8815797}" type="presParOf" srcId="{8A6151CB-0C76-45F1-8931-5EAD7C204EC8}" destId="{528AF8F8-3217-4E11-9A3F-B8B513F71F63}" srcOrd="2" destOrd="0" presId="urn:microsoft.com/office/officeart/2009/3/layout/StepUpProcess"/>
    <dgm:cxn modelId="{9D5086E8-A0DD-45A7-8C90-404B2F6208D7}" type="presParOf" srcId="{B86FBC30-28A2-446A-93AE-A81D26C8CCE2}" destId="{23E4B3F7-C8E9-485E-964D-D97D3E21593A}" srcOrd="1" destOrd="0" presId="urn:microsoft.com/office/officeart/2009/3/layout/StepUpProcess"/>
    <dgm:cxn modelId="{1C13E9EC-B126-4E09-AC96-E30AF749B663}" type="presParOf" srcId="{23E4B3F7-C8E9-485E-964D-D97D3E21593A}" destId="{675CE4BC-7E40-4B2A-8A5C-88D5E04EE56F}" srcOrd="0" destOrd="0" presId="urn:microsoft.com/office/officeart/2009/3/layout/StepUpProcess"/>
    <dgm:cxn modelId="{F42E70BB-C74C-4B7E-A062-22350305159F}" type="presParOf" srcId="{B86FBC30-28A2-446A-93AE-A81D26C8CCE2}" destId="{77FA1799-2253-418C-961D-A56D7AE1730A}" srcOrd="2" destOrd="0" presId="urn:microsoft.com/office/officeart/2009/3/layout/StepUpProcess"/>
    <dgm:cxn modelId="{A8E6181D-3E33-44E2-882E-703C4F2085B9}" type="presParOf" srcId="{77FA1799-2253-418C-961D-A56D7AE1730A}" destId="{260521CE-91A5-4864-87A5-7FFD35E1F5EE}" srcOrd="0" destOrd="0" presId="urn:microsoft.com/office/officeart/2009/3/layout/StepUpProcess"/>
    <dgm:cxn modelId="{B9B78752-2D2F-4304-8D02-E8F65121893D}" type="presParOf" srcId="{77FA1799-2253-418C-961D-A56D7AE1730A}" destId="{2BC9EF2D-2FC6-40A0-A47D-1A8B51B398F4}" srcOrd="1" destOrd="0" presId="urn:microsoft.com/office/officeart/2009/3/layout/StepUpProcess"/>
    <dgm:cxn modelId="{1D9111D8-E482-4170-937F-CE462444AACE}" type="presParOf" srcId="{77FA1799-2253-418C-961D-A56D7AE1730A}" destId="{4AD4BD20-211D-4EA6-8C59-97C80E316943}" srcOrd="2" destOrd="0" presId="urn:microsoft.com/office/officeart/2009/3/layout/StepUpProcess"/>
    <dgm:cxn modelId="{9B273C09-FCE3-429E-9768-571254412AB7}" type="presParOf" srcId="{B86FBC30-28A2-446A-93AE-A81D26C8CCE2}" destId="{63A0B3B4-7EFA-4306-8DDF-6F72B255E146}" srcOrd="3" destOrd="0" presId="urn:microsoft.com/office/officeart/2009/3/layout/StepUpProcess"/>
    <dgm:cxn modelId="{BCD4D850-D920-447B-835F-9C669CE0A56B}" type="presParOf" srcId="{63A0B3B4-7EFA-4306-8DDF-6F72B255E146}" destId="{B4215296-8C21-4352-AFAF-9CD77CFF5BC7}" srcOrd="0" destOrd="0" presId="urn:microsoft.com/office/officeart/2009/3/layout/StepUpProcess"/>
    <dgm:cxn modelId="{5A547ADE-831A-485D-B649-3E9A27E360A1}" type="presParOf" srcId="{B86FBC30-28A2-446A-93AE-A81D26C8CCE2}" destId="{81A57EF4-A106-4639-8D26-CEB7EE328CBB}" srcOrd="4" destOrd="0" presId="urn:microsoft.com/office/officeart/2009/3/layout/StepUpProcess"/>
    <dgm:cxn modelId="{EFCC2E97-90FE-4ADE-B849-33B0D3686923}" type="presParOf" srcId="{81A57EF4-A106-4639-8D26-CEB7EE328CBB}" destId="{D88CF24B-BB6F-4340-A9A2-7811AF26514D}" srcOrd="0" destOrd="0" presId="urn:microsoft.com/office/officeart/2009/3/layout/StepUpProcess"/>
    <dgm:cxn modelId="{8C474208-3023-4D86-B0A8-0BB5BDB025D2}" type="presParOf" srcId="{81A57EF4-A106-4639-8D26-CEB7EE328CBB}" destId="{E8611AB6-B7D9-4248-939C-D7FF87AB5D83}" srcOrd="1" destOrd="0" presId="urn:microsoft.com/office/officeart/2009/3/layout/StepUpProcess"/>
    <dgm:cxn modelId="{6B1A2CAE-5702-4FC7-98E1-D7BC7E28FF26}" type="presParOf" srcId="{81A57EF4-A106-4639-8D26-CEB7EE328CBB}" destId="{77ED8828-815C-429D-BB8A-C20AA0A2CE7F}" srcOrd="2" destOrd="0" presId="urn:microsoft.com/office/officeart/2009/3/layout/StepUpProcess"/>
    <dgm:cxn modelId="{0EB20721-EAB0-42B4-85FC-A6176A316901}" type="presParOf" srcId="{B86FBC30-28A2-446A-93AE-A81D26C8CCE2}" destId="{F677519D-C186-4391-B473-0BDA4173690F}" srcOrd="5" destOrd="0" presId="urn:microsoft.com/office/officeart/2009/3/layout/StepUpProcess"/>
    <dgm:cxn modelId="{1FEDBF04-8AA0-4536-92CC-D2558DE382AA}" type="presParOf" srcId="{F677519D-C186-4391-B473-0BDA4173690F}" destId="{65D92719-A5AE-4134-AA1A-F7D4F28E765A}" srcOrd="0" destOrd="0" presId="urn:microsoft.com/office/officeart/2009/3/layout/StepUpProcess"/>
    <dgm:cxn modelId="{39F657A1-5605-4098-9819-D77E8E5B7153}" type="presParOf" srcId="{B86FBC30-28A2-446A-93AE-A81D26C8CCE2}" destId="{92FCE375-58C7-4094-985B-83745EF43F7D}" srcOrd="6" destOrd="0" presId="urn:microsoft.com/office/officeart/2009/3/layout/StepUpProcess"/>
    <dgm:cxn modelId="{A928BC71-49CC-411B-9765-2C63459FA8AE}" type="presParOf" srcId="{92FCE375-58C7-4094-985B-83745EF43F7D}" destId="{035B12A4-2160-4905-82A1-5EDC440B1A32}" srcOrd="0" destOrd="0" presId="urn:microsoft.com/office/officeart/2009/3/layout/StepUpProcess"/>
    <dgm:cxn modelId="{A1AFA804-4029-43BB-A6C5-08FF9EDB44DC}" type="presParOf" srcId="{92FCE375-58C7-4094-985B-83745EF43F7D}" destId="{27658FC5-5A53-46B2-9641-9A831BEE815E}" srcOrd="1" destOrd="0" presId="urn:microsoft.com/office/officeart/2009/3/layout/StepUpProcess"/>
    <dgm:cxn modelId="{D0299530-CFD9-4BC7-8F85-2073BFF103EF}" type="presParOf" srcId="{92FCE375-58C7-4094-985B-83745EF43F7D}" destId="{CBB9206E-1ABC-4118-ABC4-BADC45A8261E}" srcOrd="2" destOrd="0" presId="urn:microsoft.com/office/officeart/2009/3/layout/StepUpProcess"/>
    <dgm:cxn modelId="{F569667C-50D6-4B8E-9725-D21AA1A9A6A7}" type="presParOf" srcId="{B86FBC30-28A2-446A-93AE-A81D26C8CCE2}" destId="{77143674-0849-421F-B1F3-AAB4DF4B4632}" srcOrd="7" destOrd="0" presId="urn:microsoft.com/office/officeart/2009/3/layout/StepUpProcess"/>
    <dgm:cxn modelId="{5BF129C9-10F3-4BDB-B19D-226AFCE5A87A}" type="presParOf" srcId="{77143674-0849-421F-B1F3-AAB4DF4B4632}" destId="{617881D2-1183-44B4-8CA0-66AF3C3568B1}" srcOrd="0" destOrd="0" presId="urn:microsoft.com/office/officeart/2009/3/layout/StepUpProcess"/>
    <dgm:cxn modelId="{BB80997A-83AB-4871-89A9-3278E0E9DBDA}" type="presParOf" srcId="{B86FBC30-28A2-446A-93AE-A81D26C8CCE2}" destId="{509EB6E9-9AA5-41F7-9320-A58E178155B3}" srcOrd="8" destOrd="0" presId="urn:microsoft.com/office/officeart/2009/3/layout/StepUpProcess"/>
    <dgm:cxn modelId="{98BFBF70-6D75-4BFF-929E-DA0C477CB9CE}" type="presParOf" srcId="{509EB6E9-9AA5-41F7-9320-A58E178155B3}" destId="{087EE1B1-0BEE-4561-BD67-300382625F8F}" srcOrd="0" destOrd="0" presId="urn:microsoft.com/office/officeart/2009/3/layout/StepUpProcess"/>
    <dgm:cxn modelId="{164E38AC-5ADA-41AD-BDD1-4F2D31EFCE91}" type="presParOf" srcId="{509EB6E9-9AA5-41F7-9320-A58E178155B3}" destId="{D4B806F6-F62D-4077-84D7-C506D8B49FD3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07B0B8-985D-465E-8834-BD5DAA24499E}">
      <dsp:nvSpPr>
        <dsp:cNvPr id="0" name=""/>
        <dsp:cNvSpPr/>
      </dsp:nvSpPr>
      <dsp:spPr>
        <a:xfrm rot="5400000">
          <a:off x="413707" y="2119280"/>
          <a:ext cx="1238320" cy="2060537"/>
        </a:xfrm>
        <a:prstGeom prst="corner">
          <a:avLst>
            <a:gd name="adj1" fmla="val 16120"/>
            <a:gd name="adj2" fmla="val 16110"/>
          </a:avLst>
        </a:prstGeom>
        <a:solidFill>
          <a:srgbClr val="E93936"/>
        </a:solidFill>
        <a:ln w="12700" cap="flat" cmpd="sng" algn="ctr">
          <a:solidFill>
            <a:srgbClr val="FF1628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880868-E8E4-4205-AF30-A8661A0DF2BC}">
      <dsp:nvSpPr>
        <dsp:cNvPr id="0" name=""/>
        <dsp:cNvSpPr/>
      </dsp:nvSpPr>
      <dsp:spPr>
        <a:xfrm>
          <a:off x="207001" y="2734937"/>
          <a:ext cx="1860264" cy="16306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t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pt-BR" sz="5400" kern="1200" dirty="0">
              <a:solidFill>
                <a:srgbClr val="111111">
                  <a:hueOff val="0"/>
                  <a:satOff val="0"/>
                  <a:lumOff val="0"/>
                  <a:alphaOff val="0"/>
                </a:srgbClr>
              </a:solidFill>
              <a:latin typeface="Segoe UI" panose="020B0502040204020203" pitchFamily="34" charset="0"/>
              <a:ea typeface="+mn-ea"/>
              <a:cs typeface="+mn-cs"/>
            </a:rPr>
          </a:br>
          <a:endParaRPr lang="pt-BR" sz="5400" kern="1200" dirty="0">
            <a:solidFill>
              <a:srgbClr val="111111">
                <a:hueOff val="0"/>
                <a:satOff val="0"/>
                <a:lumOff val="0"/>
                <a:alphaOff val="0"/>
              </a:srgbClr>
            </a:solidFill>
            <a:latin typeface="Segoe UI" panose="020B0502040204020203" pitchFamily="34" charset="0"/>
            <a:ea typeface="+mn-ea"/>
            <a:cs typeface="+mn-cs"/>
          </a:endParaRPr>
        </a:p>
      </dsp:txBody>
      <dsp:txXfrm>
        <a:off x="207001" y="2734937"/>
        <a:ext cx="1860264" cy="1630631"/>
      </dsp:txXfrm>
    </dsp:sp>
    <dsp:sp modelId="{528AF8F8-3217-4E11-9A3F-B8B513F71F63}">
      <dsp:nvSpPr>
        <dsp:cNvPr id="0" name=""/>
        <dsp:cNvSpPr/>
      </dsp:nvSpPr>
      <dsp:spPr>
        <a:xfrm>
          <a:off x="1716272" y="1967581"/>
          <a:ext cx="350993" cy="350993"/>
        </a:xfrm>
        <a:prstGeom prst="triangle">
          <a:avLst>
            <a:gd name="adj" fmla="val 100000"/>
          </a:avLst>
        </a:prstGeom>
        <a:solidFill>
          <a:srgbClr val="E93936"/>
        </a:solidFill>
        <a:ln w="12700" cap="flat" cmpd="sng" algn="ctr">
          <a:solidFill>
            <a:srgbClr val="FF1628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0521CE-91A5-4864-87A5-7FFD35E1F5EE}">
      <dsp:nvSpPr>
        <dsp:cNvPr id="0" name=""/>
        <dsp:cNvSpPr/>
      </dsp:nvSpPr>
      <dsp:spPr>
        <a:xfrm rot="5400000">
          <a:off x="2691035" y="1555753"/>
          <a:ext cx="1238320" cy="2060537"/>
        </a:xfrm>
        <a:prstGeom prst="corner">
          <a:avLst>
            <a:gd name="adj1" fmla="val 16120"/>
            <a:gd name="adj2" fmla="val 16110"/>
          </a:avLst>
        </a:prstGeom>
        <a:solidFill>
          <a:srgbClr val="E93936"/>
        </a:solidFill>
        <a:ln w="12700" cap="flat" cmpd="sng" algn="ctr">
          <a:solidFill>
            <a:srgbClr val="FF1628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C9EF2D-2FC6-40A0-A47D-1A8B51B398F4}">
      <dsp:nvSpPr>
        <dsp:cNvPr id="0" name=""/>
        <dsp:cNvSpPr/>
      </dsp:nvSpPr>
      <dsp:spPr>
        <a:xfrm>
          <a:off x="2484328" y="2171410"/>
          <a:ext cx="1860264" cy="16306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t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400" b="1" kern="1200" dirty="0">
            <a:solidFill>
              <a:sysClr val="window" lastClr="FFFFFF"/>
            </a:solidFill>
            <a:latin typeface="Segoe UI" panose="020B0502040204020203" pitchFamily="34" charset="0"/>
            <a:ea typeface="+mn-ea"/>
            <a:cs typeface="+mn-cs"/>
          </a:endParaRPr>
        </a:p>
      </dsp:txBody>
      <dsp:txXfrm>
        <a:off x="2484328" y="2171410"/>
        <a:ext cx="1860264" cy="1630631"/>
      </dsp:txXfrm>
    </dsp:sp>
    <dsp:sp modelId="{4AD4BD20-211D-4EA6-8C59-97C80E316943}">
      <dsp:nvSpPr>
        <dsp:cNvPr id="0" name=""/>
        <dsp:cNvSpPr/>
      </dsp:nvSpPr>
      <dsp:spPr>
        <a:xfrm>
          <a:off x="3993600" y="1404054"/>
          <a:ext cx="350993" cy="350993"/>
        </a:xfrm>
        <a:prstGeom prst="triangle">
          <a:avLst>
            <a:gd name="adj" fmla="val 100000"/>
          </a:avLst>
        </a:prstGeom>
        <a:solidFill>
          <a:srgbClr val="E93936"/>
        </a:solidFill>
        <a:ln w="12700" cap="flat" cmpd="sng" algn="ctr">
          <a:solidFill>
            <a:srgbClr val="FF1628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8CF24B-BB6F-4340-A9A2-7811AF26514D}">
      <dsp:nvSpPr>
        <dsp:cNvPr id="0" name=""/>
        <dsp:cNvSpPr/>
      </dsp:nvSpPr>
      <dsp:spPr>
        <a:xfrm rot="5400000">
          <a:off x="4968362" y="992226"/>
          <a:ext cx="1238320" cy="2060537"/>
        </a:xfrm>
        <a:prstGeom prst="corner">
          <a:avLst>
            <a:gd name="adj1" fmla="val 16120"/>
            <a:gd name="adj2" fmla="val 16110"/>
          </a:avLst>
        </a:prstGeom>
        <a:solidFill>
          <a:srgbClr val="E93936"/>
        </a:solidFill>
        <a:ln w="12700" cap="flat" cmpd="sng" algn="ctr">
          <a:solidFill>
            <a:srgbClr val="FF1628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611AB6-B7D9-4248-939C-D7FF87AB5D83}">
      <dsp:nvSpPr>
        <dsp:cNvPr id="0" name=""/>
        <dsp:cNvSpPr/>
      </dsp:nvSpPr>
      <dsp:spPr>
        <a:xfrm>
          <a:off x="4761656" y="1607883"/>
          <a:ext cx="1860264" cy="16306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t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400" b="1" kern="1200" dirty="0">
            <a:solidFill>
              <a:sysClr val="window" lastClr="FFFFFF"/>
            </a:solidFill>
            <a:latin typeface="Segoe UI" panose="020B0502040204020203" pitchFamily="34" charset="0"/>
            <a:ea typeface="+mn-ea"/>
            <a:cs typeface="+mn-cs"/>
          </a:endParaRPr>
        </a:p>
      </dsp:txBody>
      <dsp:txXfrm>
        <a:off x="4761656" y="1607883"/>
        <a:ext cx="1860264" cy="1630631"/>
      </dsp:txXfrm>
    </dsp:sp>
    <dsp:sp modelId="{77ED8828-815C-429D-BB8A-C20AA0A2CE7F}">
      <dsp:nvSpPr>
        <dsp:cNvPr id="0" name=""/>
        <dsp:cNvSpPr/>
      </dsp:nvSpPr>
      <dsp:spPr>
        <a:xfrm>
          <a:off x="6270927" y="840527"/>
          <a:ext cx="350993" cy="350993"/>
        </a:xfrm>
        <a:prstGeom prst="triangle">
          <a:avLst>
            <a:gd name="adj" fmla="val 100000"/>
          </a:avLst>
        </a:prstGeom>
        <a:solidFill>
          <a:srgbClr val="E93936"/>
        </a:solidFill>
        <a:ln w="12700" cap="flat" cmpd="sng" algn="ctr">
          <a:solidFill>
            <a:srgbClr val="FF1628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5B12A4-2160-4905-82A1-5EDC440B1A32}">
      <dsp:nvSpPr>
        <dsp:cNvPr id="0" name=""/>
        <dsp:cNvSpPr/>
      </dsp:nvSpPr>
      <dsp:spPr>
        <a:xfrm rot="5400000">
          <a:off x="7245690" y="428699"/>
          <a:ext cx="1238320" cy="2060537"/>
        </a:xfrm>
        <a:prstGeom prst="corner">
          <a:avLst>
            <a:gd name="adj1" fmla="val 16120"/>
            <a:gd name="adj2" fmla="val 16110"/>
          </a:avLst>
        </a:prstGeom>
        <a:solidFill>
          <a:srgbClr val="E93936"/>
        </a:solidFill>
        <a:ln w="12700" cap="flat" cmpd="sng" algn="ctr">
          <a:solidFill>
            <a:srgbClr val="FF1628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658FC5-5A53-46B2-9641-9A831BEE815E}">
      <dsp:nvSpPr>
        <dsp:cNvPr id="0" name=""/>
        <dsp:cNvSpPr/>
      </dsp:nvSpPr>
      <dsp:spPr>
        <a:xfrm>
          <a:off x="7038983" y="1044356"/>
          <a:ext cx="1860264" cy="16306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pt-BR" sz="1800" kern="1200" dirty="0">
              <a:solidFill>
                <a:srgbClr val="111111">
                  <a:hueOff val="0"/>
                  <a:satOff val="0"/>
                  <a:lumOff val="0"/>
                  <a:alphaOff val="0"/>
                </a:srgbClr>
              </a:solidFill>
              <a:latin typeface="Segoe UI" panose="020B0502040204020203" pitchFamily="34" charset="0"/>
              <a:ea typeface="+mn-ea"/>
              <a:cs typeface="+mn-cs"/>
            </a:rPr>
          </a:br>
          <a:endParaRPr lang="pt-BR" sz="1800" b="1" kern="1200" dirty="0">
            <a:solidFill>
              <a:srgbClr val="111111">
                <a:hueOff val="0"/>
                <a:satOff val="0"/>
                <a:lumOff val="0"/>
                <a:alphaOff val="0"/>
              </a:srgbClr>
            </a:solidFill>
            <a:latin typeface="Segoe UI" panose="020B0502040204020203" pitchFamily="34" charset="0"/>
            <a:ea typeface="+mn-ea"/>
            <a:cs typeface="+mn-cs"/>
          </a:endParaRPr>
        </a:p>
      </dsp:txBody>
      <dsp:txXfrm>
        <a:off x="7038983" y="1044356"/>
        <a:ext cx="1860264" cy="1630631"/>
      </dsp:txXfrm>
    </dsp:sp>
    <dsp:sp modelId="{CBB9206E-1ABC-4118-ABC4-BADC45A8261E}">
      <dsp:nvSpPr>
        <dsp:cNvPr id="0" name=""/>
        <dsp:cNvSpPr/>
      </dsp:nvSpPr>
      <dsp:spPr>
        <a:xfrm>
          <a:off x="8548254" y="277000"/>
          <a:ext cx="350993" cy="350993"/>
        </a:xfrm>
        <a:prstGeom prst="triangle">
          <a:avLst>
            <a:gd name="adj" fmla="val 100000"/>
          </a:avLst>
        </a:prstGeom>
        <a:solidFill>
          <a:srgbClr val="E93936"/>
        </a:solidFill>
        <a:ln w="12700" cap="flat" cmpd="sng" algn="ctr">
          <a:solidFill>
            <a:srgbClr val="FF1628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7EE1B1-0BEE-4561-BD67-300382625F8F}">
      <dsp:nvSpPr>
        <dsp:cNvPr id="0" name=""/>
        <dsp:cNvSpPr/>
      </dsp:nvSpPr>
      <dsp:spPr>
        <a:xfrm rot="5400000">
          <a:off x="9514569" y="-239601"/>
          <a:ext cx="1238320" cy="2060537"/>
        </a:xfrm>
        <a:prstGeom prst="corner">
          <a:avLst>
            <a:gd name="adj1" fmla="val 16120"/>
            <a:gd name="adj2" fmla="val 16110"/>
          </a:avLst>
        </a:prstGeom>
        <a:solidFill>
          <a:srgbClr val="E93936"/>
        </a:solidFill>
        <a:ln w="12700" cap="flat" cmpd="sng" algn="ctr">
          <a:solidFill>
            <a:srgbClr val="FF1628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B806F6-F62D-4077-84D7-C506D8B49FD3}">
      <dsp:nvSpPr>
        <dsp:cNvPr id="0" name=""/>
        <dsp:cNvSpPr/>
      </dsp:nvSpPr>
      <dsp:spPr>
        <a:xfrm>
          <a:off x="9316311" y="480829"/>
          <a:ext cx="1860264" cy="16306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 dirty="0">
            <a:solidFill>
              <a:sysClr val="window" lastClr="FFFFFF"/>
            </a:solidFill>
            <a:latin typeface="Segoe UI" panose="020B0502040204020203" pitchFamily="34" charset="0"/>
            <a:ea typeface="+mn-ea"/>
            <a:cs typeface="+mn-cs"/>
          </a:endParaRPr>
        </a:p>
      </dsp:txBody>
      <dsp:txXfrm>
        <a:off x="9316311" y="480829"/>
        <a:ext cx="1860264" cy="16306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AD09FF-6CE4-4202-B3BA-C311E96A6E66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94FBAF-526A-45AB-B099-F9B0975A9C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6676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4F8FE-9650-B3DC-2EDC-9FAAB9604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34B7FC5-C73B-1142-DE9F-3D6675AA96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8A43D18-D559-EF8F-7B45-10DA8676B8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ABC581D-C416-0259-9BC3-62695676C1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94FBAF-526A-45AB-B099-F9B0975A9C59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437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F3F9BE-ABF8-4A47-8051-B92BF17089C4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763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F3F9BE-ABF8-4A47-8051-B92BF17089C4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7099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3e38468566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3e38468566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3860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3e96695b19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3e96695b19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0826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4F8FE-9650-B3DC-2EDC-9FAAB9604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34B7FC5-C73B-1142-DE9F-3D6675AA96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8A43D18-D559-EF8F-7B45-10DA8676B8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ABC581D-C416-0259-9BC3-62695676C1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94FBAF-526A-45AB-B099-F9B0975A9C59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0158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F3F9BE-ABF8-4A47-8051-B92BF17089C4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7752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3e38468566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3e38468566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5902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3e38468566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3e38468566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5902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3e38468566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3e38468566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</a:rPr>
              <a:t>Trocar “Descrever Estágio” por um dos 3: Atrito, Funcional ou Acelerado</a:t>
            </a:r>
          </a:p>
        </p:txBody>
      </p:sp>
    </p:spTree>
    <p:extLst>
      <p:ext uri="{BB962C8B-B14F-4D97-AF65-F5344CB8AC3E}">
        <p14:creationId xmlns:p14="http://schemas.microsoft.com/office/powerpoint/2010/main" val="4045954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3e38468566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3e38468566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3969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07503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3e38468566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3e38468566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09218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b="0" i="0" u="none" strike="noStrike" dirty="0">
                <a:solidFill>
                  <a:srgbClr val="4A4A4A"/>
                </a:solidFill>
                <a:effectLst/>
                <a:latin typeface="Gilroy-Medium"/>
              </a:rPr>
              <a:t>A EUROIMMUN é uma empresa que oferece tecnologia para diagnósticos laboratoriais, com soluções versáteis para diagnósticos de doenças alérgicas, infecciosas, autoimunes, detecção de antígeno e diagnóstico molecular.</a:t>
            </a:r>
          </a:p>
          <a:p>
            <a:pPr algn="l"/>
            <a:r>
              <a:rPr lang="pt-BR" b="0" i="0" u="none" strike="noStrike" dirty="0">
                <a:solidFill>
                  <a:srgbClr val="4A4A4A"/>
                </a:solidFill>
                <a:effectLst/>
                <a:latin typeface="Gilroy-Medium"/>
              </a:rPr>
              <a:t>No Brasil, a EUROIMMUN conta com uma unidade fabril com a mesma estrutura da matriz alemã. Atualmente, atende a nível mundial, com confecção e distribuição dos kits para diagnósticos.</a:t>
            </a:r>
          </a:p>
          <a:p>
            <a:pPr algn="l"/>
            <a:r>
              <a:rPr lang="pt-BR" b="0" i="0" u="none" strike="noStrike" dirty="0">
                <a:solidFill>
                  <a:srgbClr val="4A4A4A"/>
                </a:solidFill>
                <a:effectLst/>
                <a:latin typeface="Gilroy-Medium"/>
              </a:rPr>
              <a:t>Com tecnologia de última geração, a EUROIMMUN está presente em 17 países, desenvolvendo, produzindo e comercializando sistemas de testes, assim como soluções de software e automação para realização e avaliação de testes laboratoriais.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684A-36DF-6045-8C52-47B561E863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489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4F8FE-9650-B3DC-2EDC-9FAAB9604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34B7FC5-C73B-1142-DE9F-3D6675AA96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8A43D18-D559-EF8F-7B45-10DA8676B8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ABC581D-C416-0259-9BC3-62695676C1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94FBAF-526A-45AB-B099-F9B0975A9C59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967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3e96695b19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3e96695b19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dirty="0">
                <a:solidFill>
                  <a:srgbClr val="250112"/>
                </a:solidFill>
                <a:latin typeface="Montserrat"/>
                <a:ea typeface="Montserrat"/>
                <a:cs typeface="Montserrat"/>
                <a:sym typeface="Montserrat"/>
              </a:rPr>
              <a:t>Modelo 1 ano de histórico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6592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FEEBB-0148-3AF5-89BD-37D98BC1D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DA3020D-5BCF-853E-A7DE-51D57EA43E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2D62394-7087-34CB-24B5-756B983DEA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616148" hangingPunct="0">
              <a:spcBef>
                <a:spcPts val="0"/>
              </a:spcBef>
              <a:buNone/>
            </a:pPr>
            <a:r>
              <a:rPr lang="pt-BR" sz="800" dirty="0">
                <a:solidFill>
                  <a:srgbClr val="11131C"/>
                </a:solidFill>
                <a:sym typeface="Gilroy SemiBold"/>
              </a:rPr>
              <a:t>Um excelente lugar para trabalhar é aquele onde os colaboradores confiam na liderança, têm orgulho do trabalho que realizam e gostam dos seus colegas. E essa experiência deve ser consistente para todas as pessoas, independente de quem são, do que fazem e de onde trabalham.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07125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F7B684A-36DF-6045-8C52-47B561E8637A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6195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684A-36DF-6045-8C52-47B561E863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65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F3F9BE-ABF8-4A47-8051-B92BF17089C4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095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F3F9BE-ABF8-4A47-8051-B92BF17089C4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96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3.svg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27.png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21.png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1.png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3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3.svg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sv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51DB6-DB93-400D-83C3-55FA78F84356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26AF-DC31-4928-A1F9-B914E5AD4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4924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51DB6-DB93-400D-83C3-55FA78F84356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26AF-DC31-4928-A1F9-B914E5AD4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755002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0" y="762000"/>
            <a:ext cx="5332512" cy="5334001"/>
          </a:xfrm>
        </p:spPr>
        <p:txBody>
          <a:bodyPr>
            <a:normAutofit/>
          </a:bodyPr>
          <a:lstStyle>
            <a:lvl1pPr marL="171416" indent="-171416">
              <a:buFont typeface="System Font Regular"/>
              <a:buChar char="–"/>
              <a:defRPr sz="1300">
                <a:solidFill>
                  <a:schemeClr val="accent2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icon to add content or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7C949-879A-B74C-AE34-0754F9716030}" type="datetime2">
              <a:rPr lang="en-US" smtClean="0"/>
              <a:t>Wednesday, September 11,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F47D733-7341-785D-8797-D17E16DA66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030" y="762000"/>
            <a:ext cx="4571055" cy="1142032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Page Title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D1C33A2-0B63-4CC9-1BA9-C6A5E92E9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701" y="1904032"/>
            <a:ext cx="4571536" cy="381969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Optional Subhead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A580564C-E133-3A8D-EDA7-DC978387AAD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2695" y="2667000"/>
            <a:ext cx="4571404" cy="3429000"/>
          </a:xfrm>
        </p:spPr>
        <p:txBody>
          <a:bodyPr>
            <a:normAutofit/>
          </a:bodyPr>
          <a:lstStyle>
            <a:lvl1pPr>
              <a:defRPr sz="1300">
                <a:solidFill>
                  <a:schemeClr val="accent2"/>
                </a:solidFill>
              </a:defRPr>
            </a:lvl1pPr>
            <a:lvl2pPr>
              <a:defRPr sz="1300">
                <a:solidFill>
                  <a:schemeClr val="accent2"/>
                </a:solidFill>
              </a:defRPr>
            </a:lvl2pPr>
            <a:lvl3pPr>
              <a:defRPr sz="1300">
                <a:solidFill>
                  <a:schemeClr val="accent2"/>
                </a:solidFill>
              </a:defRPr>
            </a:lvl3pPr>
            <a:lvl4pPr>
              <a:defRPr sz="1300">
                <a:solidFill>
                  <a:schemeClr val="accent2"/>
                </a:solidFill>
              </a:defRPr>
            </a:lvl4pPr>
            <a:lvl5pPr>
              <a:defRPr sz="13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97901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7979" y="1304779"/>
            <a:ext cx="11180591" cy="4638822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None/>
              <a:tabLst/>
              <a:defRPr sz="2400"/>
            </a:lvl1pPr>
            <a:lvl2pPr marL="800100" indent="-342900">
              <a:buFont typeface="+mj-lt"/>
              <a:buAutoNum type="arabicPeriod"/>
              <a:defRPr sz="1800"/>
            </a:lvl2pPr>
            <a:lvl3pPr marL="1257300" indent="-342900">
              <a:buFont typeface="+mj-lt"/>
              <a:buAutoNum type="arabicPeriod"/>
              <a:defRPr sz="1600"/>
            </a:lvl3pPr>
            <a:lvl4pPr marL="1714500" indent="-342900">
              <a:buFont typeface="+mj-lt"/>
              <a:buAutoNum type="arabicPeriod"/>
              <a:defRPr sz="1400"/>
            </a:lvl4pPr>
            <a:lvl5pPr marL="21717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B7C20F5-6F9F-4434-81A4-E529E5700A20}"/>
              </a:ext>
            </a:extLst>
          </p:cNvPr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AFB71CC-C303-4266-BCA2-D34446D6411F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F9802240-A3DF-4ACE-8B83-052252F4C296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6CD1A461-3FEF-4FD4-AC6A-4CACC6CA96AF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FC69CF3-C510-4689-9228-DCDCBB97D58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3C396522-CD24-43B6-AF21-4D3571E79CE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0658E665-2282-48FC-8F8B-DD263BF46991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65583E85-D6C0-4E99-976C-4AD75EA245A2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2F9F84B9-3945-4A92-8EAF-C5C00EBA6EE0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BD048EED-4F70-4425-8120-7495F380A03E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D6E7AEAB-9BF8-4301-95DE-6794CBBEBBF7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1E4DBC9-DF6C-4183-91BE-44EAE5D77810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75CBD3D-4709-451A-B1C0-8D9934C6EB5D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1BA31AFA-5C2C-46BE-ADD8-1DBFC210642B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E6E2B1BC-2787-4FA8-AA85-CF9CE274BD40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C4A18DFF-60D1-45F3-A895-961B99F1D592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E546A994-1FC3-4F13-B71B-52613565D1C1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2A8DF2EE-6ED0-4D72-A3C3-129D975F86A9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462F62E7-5067-4B4E-9F44-1D2594B5F768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25417B7D-96A5-4747-BCEF-776D4316C2F7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5DA1E84B-416C-4C15-9726-6DDD64F757A4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E681B874-9A18-43C9-BB99-11B631E03B28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69F462BE-F1A1-4567-97D3-741EC53C54DE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84231DA9-8709-403E-B461-11FF34A15C26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A58A7168-10A1-4EDD-8816-E3E5CE57B805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7A663E92-108F-4725-9932-CFA53022245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05021829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Br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ítulo 4">
            <a:extLst>
              <a:ext uri="{FF2B5EF4-FFF2-40B4-BE49-F238E27FC236}">
                <a16:creationId xmlns:a16="http://schemas.microsoft.com/office/drawing/2014/main" id="{B14CF890-208A-49C5-8D2F-7AFAF66F78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5992" y="2901690"/>
            <a:ext cx="10580017" cy="1655746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chemeClr val="tx1"/>
                </a:solidFill>
                <a:latin typeface="Segoe UI" panose="020B0502040204020203" pitchFamily="34" charset="0"/>
              </a:defRPr>
            </a:lvl1pPr>
          </a:lstStyle>
          <a:p>
            <a:r>
              <a:rPr lang="pt-BR" dirty="0"/>
              <a:t>CLIQUE PARA ADICIONAR UM TÍTULO</a:t>
            </a:r>
          </a:p>
        </p:txBody>
      </p:sp>
      <p:sp>
        <p:nvSpPr>
          <p:cNvPr id="49" name="Text Placeholder 18">
            <a:extLst>
              <a:ext uri="{FF2B5EF4-FFF2-40B4-BE49-F238E27FC236}">
                <a16:creationId xmlns:a16="http://schemas.microsoft.com/office/drawing/2014/main" id="{E202CC53-6318-40EC-846D-1A5D4510E8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5992" y="4699295"/>
            <a:ext cx="10580017" cy="663019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Segoe UI" panose="020B0502040204020203" pitchFamily="34" charset="0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 dirty="0"/>
              <a:t>Clique para adicionar um subtítulo e/ou data</a:t>
            </a:r>
            <a:endParaRPr lang="en-US" dirty="0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B50E0C6D-4CBE-453A-A415-3A724E26FA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60767" y="911088"/>
            <a:ext cx="1270467" cy="1270467"/>
          </a:xfrm>
          <a:prstGeom prst="rect">
            <a:avLst/>
          </a:prstGeom>
        </p:spPr>
      </p:pic>
      <p:sp>
        <p:nvSpPr>
          <p:cNvPr id="10" name="Rectangle 12">
            <a:extLst>
              <a:ext uri="{FF2B5EF4-FFF2-40B4-BE49-F238E27FC236}">
                <a16:creationId xmlns:a16="http://schemas.microsoft.com/office/drawing/2014/main" id="{F305A50E-7E9B-4F3C-AC1C-E6F407EFFF8B}"/>
              </a:ext>
            </a:extLst>
          </p:cNvPr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9A8D6C2C-936F-49D9-871B-459BDC83BFE8}"/>
              </a:ext>
            </a:extLst>
          </p:cNvPr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© 2021 Great Place To Work® Brasil. Todos os Direitos Reservados</a:t>
            </a:r>
          </a:p>
        </p:txBody>
      </p:sp>
    </p:spTree>
    <p:extLst>
      <p:ext uri="{BB962C8B-B14F-4D97-AF65-F5344CB8AC3E}">
        <p14:creationId xmlns:p14="http://schemas.microsoft.com/office/powerpoint/2010/main" val="170744750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pa Branc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ítulo 4">
            <a:extLst>
              <a:ext uri="{FF2B5EF4-FFF2-40B4-BE49-F238E27FC236}">
                <a16:creationId xmlns:a16="http://schemas.microsoft.com/office/drawing/2014/main" id="{B14CF890-208A-49C5-8D2F-7AFAF66F78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5992" y="2901690"/>
            <a:ext cx="10580017" cy="1655746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chemeClr val="bg1"/>
                </a:solidFill>
                <a:latin typeface="Segoe UI" panose="020B0502040204020203" pitchFamily="34" charset="0"/>
              </a:defRPr>
            </a:lvl1pPr>
          </a:lstStyle>
          <a:p>
            <a:r>
              <a:rPr lang="pt-BR" dirty="0"/>
              <a:t>CLIQUE PARA ADICIONAR UM TÍTULO</a:t>
            </a:r>
          </a:p>
        </p:txBody>
      </p:sp>
      <p:sp>
        <p:nvSpPr>
          <p:cNvPr id="49" name="Text Placeholder 18">
            <a:extLst>
              <a:ext uri="{FF2B5EF4-FFF2-40B4-BE49-F238E27FC236}">
                <a16:creationId xmlns:a16="http://schemas.microsoft.com/office/drawing/2014/main" id="{E202CC53-6318-40EC-846D-1A5D4510E8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5992" y="4699295"/>
            <a:ext cx="10580017" cy="663019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Segoe UI" panose="020B0502040204020203" pitchFamily="34" charset="0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 dirty="0"/>
              <a:t>Clique para adicionar um subtítulo e/ou data</a:t>
            </a:r>
            <a:endParaRPr lang="en-US" dirty="0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B50E0C6D-4CBE-453A-A415-3A724E26FA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60767" y="911088"/>
            <a:ext cx="1270467" cy="1270467"/>
          </a:xfrm>
          <a:prstGeom prst="rect">
            <a:avLst/>
          </a:prstGeom>
        </p:spPr>
      </p:pic>
      <p:sp>
        <p:nvSpPr>
          <p:cNvPr id="10" name="Rectangle 12">
            <a:extLst>
              <a:ext uri="{FF2B5EF4-FFF2-40B4-BE49-F238E27FC236}">
                <a16:creationId xmlns:a16="http://schemas.microsoft.com/office/drawing/2014/main" id="{F305A50E-7E9B-4F3C-AC1C-E6F407EFFF8B}"/>
              </a:ext>
            </a:extLst>
          </p:cNvPr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9A8D6C2C-936F-49D9-871B-459BDC83BFE8}"/>
              </a:ext>
            </a:extLst>
          </p:cNvPr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© 2021 Great Place To Work® Brasil. Todos os Direitos Reservados</a:t>
            </a:r>
          </a:p>
        </p:txBody>
      </p:sp>
    </p:spTree>
    <p:extLst>
      <p:ext uri="{BB962C8B-B14F-4D97-AF65-F5344CB8AC3E}">
        <p14:creationId xmlns:p14="http://schemas.microsoft.com/office/powerpoint/2010/main" val="140735825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Pre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ítulo 4">
            <a:extLst>
              <a:ext uri="{FF2B5EF4-FFF2-40B4-BE49-F238E27FC236}">
                <a16:creationId xmlns:a16="http://schemas.microsoft.com/office/drawing/2014/main" id="{F279A1D3-A21D-44F8-985C-012570811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5992" y="2901690"/>
            <a:ext cx="10580017" cy="1655746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chemeClr val="bg1"/>
                </a:solidFill>
                <a:latin typeface="Segoe UI" panose="020B0502040204020203" pitchFamily="34" charset="0"/>
              </a:defRPr>
            </a:lvl1pPr>
          </a:lstStyle>
          <a:p>
            <a:r>
              <a:rPr lang="pt-BR" dirty="0"/>
              <a:t>CLIQUE PARA ADICIONAR UM TÍTULO</a:t>
            </a:r>
          </a:p>
        </p:txBody>
      </p:sp>
      <p:sp>
        <p:nvSpPr>
          <p:cNvPr id="35" name="Text Placeholder 18">
            <a:extLst>
              <a:ext uri="{FF2B5EF4-FFF2-40B4-BE49-F238E27FC236}">
                <a16:creationId xmlns:a16="http://schemas.microsoft.com/office/drawing/2014/main" id="{478446F6-6DE0-48B6-8733-DFADA98045F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5992" y="4699295"/>
            <a:ext cx="10580017" cy="663019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Segoe UI" panose="020B0502040204020203" pitchFamily="34" charset="0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 dirty="0"/>
              <a:t>Clique para adicionar um subtítulo e/ou data</a:t>
            </a:r>
            <a:endParaRPr lang="en-US" dirty="0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A5FF27E3-7C12-4C2E-9EBD-34A1DF4434DD}"/>
              </a:ext>
            </a:extLst>
          </p:cNvPr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kern="1200" spc="30" baseline="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E5CF9B89-4E9C-4979-8E0F-10708FB6980A}"/>
              </a:ext>
            </a:extLst>
          </p:cNvPr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kern="1200" spc="30" baseline="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© 2021 Great Place To Work® Brasil. Todos os Direitos Reservados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06E927F9-67BC-4C85-83F9-DA99E59F4A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60767" y="911088"/>
            <a:ext cx="1270467" cy="127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2467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Branca p/Prod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4">
            <a:extLst>
              <a:ext uri="{FF2B5EF4-FFF2-40B4-BE49-F238E27FC236}">
                <a16:creationId xmlns:a16="http://schemas.microsoft.com/office/drawing/2014/main" id="{0E33202E-CCA5-4292-9502-93CBF1796D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139" y="2487053"/>
            <a:ext cx="11227722" cy="1120375"/>
          </a:xfrm>
          <a:prstGeom prst="rect">
            <a:avLst/>
          </a:prstGeom>
        </p:spPr>
        <p:txBody>
          <a:bodyPr anchor="b"/>
          <a:lstStyle>
            <a:lvl1pPr algn="l">
              <a:defRPr sz="4400" b="1">
                <a:solidFill>
                  <a:schemeClr val="tx1"/>
                </a:solidFill>
                <a:latin typeface="Segoe UI" panose="020B0502040204020203" pitchFamily="34" charset="0"/>
              </a:defRPr>
            </a:lvl1pPr>
          </a:lstStyle>
          <a:p>
            <a:r>
              <a:rPr lang="pt-BR" dirty="0"/>
              <a:t>CLIQUE PARA ADICIONAR UM TÍTULO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50A3A36E-3B6B-40D5-A63C-36F07F70ED25}"/>
              </a:ext>
            </a:extLst>
          </p:cNvPr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E28AD321-B4C1-401D-A5D6-1787A7975547}"/>
              </a:ext>
            </a:extLst>
          </p:cNvPr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© 2021 Great Place To Work® Brasil. Todos os Direitos Reservados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19F0BC6D-5D77-481E-AFEE-06AA01DC60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7979" y="0"/>
            <a:ext cx="670808" cy="670808"/>
          </a:xfrm>
          <a:prstGeom prst="rect">
            <a:avLst/>
          </a:prstGeom>
        </p:spPr>
      </p:pic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49D383F6-7DF9-4BB4-886A-4B0E7183A8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2140" y="3749288"/>
            <a:ext cx="11227722" cy="663019"/>
          </a:xfrm>
          <a:prstGeom prst="rect">
            <a:avLst/>
          </a:prstGeom>
        </p:spPr>
        <p:txBody>
          <a:bodyPr lIns="0"/>
          <a:lstStyle>
            <a:lvl1pPr marL="91440" indent="0" algn="l">
              <a:buNone/>
              <a:defRPr sz="2400">
                <a:solidFill>
                  <a:schemeClr val="tx1"/>
                </a:solidFill>
                <a:latin typeface="Segoe UI" panose="020B0502040204020203" pitchFamily="34" charset="0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 dirty="0"/>
              <a:t>Clique para adicionar um subtítulo e/ou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24022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pa Branca p/Produ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>
            <a:extLst>
              <a:ext uri="{FF2B5EF4-FFF2-40B4-BE49-F238E27FC236}">
                <a16:creationId xmlns:a16="http://schemas.microsoft.com/office/drawing/2014/main" id="{19F0BC6D-5D77-481E-AFEE-06AA01DC60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7979" y="0"/>
            <a:ext cx="670808" cy="670808"/>
          </a:xfrm>
          <a:prstGeom prst="rect">
            <a:avLst/>
          </a:prstGeom>
        </p:spPr>
      </p:pic>
      <p:sp>
        <p:nvSpPr>
          <p:cNvPr id="12" name="Rectangle 12">
            <a:extLst>
              <a:ext uri="{FF2B5EF4-FFF2-40B4-BE49-F238E27FC236}">
                <a16:creationId xmlns:a16="http://schemas.microsoft.com/office/drawing/2014/main" id="{8FC1D75A-7945-4BA6-AD71-4299E03183A8}"/>
              </a:ext>
            </a:extLst>
          </p:cNvPr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FB6412-A885-4C9F-A637-ACA941FEC6D2}"/>
              </a:ext>
            </a:extLst>
          </p:cNvPr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© 2021 Great Place To Work® Brasil. Todos os Direitos Reservados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BAC33873-18ED-462D-A022-FAB5B05296D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2140" y="3749288"/>
            <a:ext cx="11227722" cy="663019"/>
          </a:xfrm>
          <a:prstGeom prst="rect">
            <a:avLst/>
          </a:prstGeom>
        </p:spPr>
        <p:txBody>
          <a:bodyPr lIns="0"/>
          <a:lstStyle>
            <a:lvl1pPr marL="91440" indent="0" algn="l">
              <a:buNone/>
              <a:defRPr sz="2400">
                <a:solidFill>
                  <a:schemeClr val="bg1"/>
                </a:solidFill>
                <a:latin typeface="Segoe UI" panose="020B0502040204020203" pitchFamily="34" charset="0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 dirty="0"/>
              <a:t>Clique para adicionar um subtítulo e/ou data</a:t>
            </a:r>
            <a:endParaRPr lang="en-US" dirty="0"/>
          </a:p>
        </p:txBody>
      </p:sp>
      <p:sp>
        <p:nvSpPr>
          <p:cNvPr id="18" name="Título 4">
            <a:extLst>
              <a:ext uri="{FF2B5EF4-FFF2-40B4-BE49-F238E27FC236}">
                <a16:creationId xmlns:a16="http://schemas.microsoft.com/office/drawing/2014/main" id="{59E443F4-D5C7-4BC1-98F7-22070D14B9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139" y="2487053"/>
            <a:ext cx="11227722" cy="1120375"/>
          </a:xfrm>
          <a:prstGeom prst="rect">
            <a:avLst/>
          </a:prstGeom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  <a:latin typeface="Segoe UI" panose="020B0502040204020203" pitchFamily="34" charset="0"/>
              </a:defRPr>
            </a:lvl1pPr>
          </a:lstStyle>
          <a:p>
            <a:r>
              <a:rPr lang="pt-BR" dirty="0"/>
              <a:t>CLIQUE PARA ADICIONAR UM TÍTULO</a:t>
            </a:r>
          </a:p>
        </p:txBody>
      </p:sp>
    </p:spTree>
    <p:extLst>
      <p:ext uri="{BB962C8B-B14F-4D97-AF65-F5344CB8AC3E}">
        <p14:creationId xmlns:p14="http://schemas.microsoft.com/office/powerpoint/2010/main" val="302009656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pa Branca p/Prod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B837D98-1A15-42E4-9D25-A16F00AA3E3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148945" y="0"/>
            <a:ext cx="5043055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Segoe UI" panose="020B0502040204020203" pitchFamily="34" charset="0"/>
              </a:defRPr>
            </a:lvl1pPr>
          </a:lstStyle>
          <a:p>
            <a:r>
              <a:rPr lang="pt-BR" dirty="0"/>
              <a:t>Clique no ícone para inserir uma imagem de capa aqui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12E3110C-FE2B-4488-BB6A-87B9AD544EC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2140" y="4272990"/>
            <a:ext cx="6151417" cy="663019"/>
          </a:xfrm>
          <a:prstGeom prst="rect">
            <a:avLst/>
          </a:prstGeom>
        </p:spPr>
        <p:txBody>
          <a:bodyPr lIns="0"/>
          <a:lstStyle>
            <a:lvl1pPr marL="91440" indent="0" algn="l">
              <a:buNone/>
              <a:defRPr sz="2400">
                <a:solidFill>
                  <a:schemeClr val="tx1"/>
                </a:solidFill>
                <a:latin typeface="Segoe UI" panose="020B0502040204020203" pitchFamily="34" charset="0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 dirty="0"/>
              <a:t>Clique para adicionar um subtítulo e/ou data</a:t>
            </a:r>
            <a:endParaRPr lang="en-US" dirty="0"/>
          </a:p>
        </p:txBody>
      </p:sp>
      <p:sp>
        <p:nvSpPr>
          <p:cNvPr id="8" name="Título 4">
            <a:extLst>
              <a:ext uri="{FF2B5EF4-FFF2-40B4-BE49-F238E27FC236}">
                <a16:creationId xmlns:a16="http://schemas.microsoft.com/office/drawing/2014/main" id="{0E33202E-CCA5-4292-9502-93CBF1796D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139" y="3010755"/>
            <a:ext cx="6151417" cy="1120375"/>
          </a:xfrm>
          <a:prstGeom prst="rect">
            <a:avLst/>
          </a:prstGeom>
        </p:spPr>
        <p:txBody>
          <a:bodyPr anchor="b"/>
          <a:lstStyle>
            <a:lvl1pPr algn="l">
              <a:defRPr sz="4400" b="1">
                <a:solidFill>
                  <a:schemeClr val="accent1"/>
                </a:solidFill>
                <a:latin typeface="Segoe UI" panose="020B0502040204020203" pitchFamily="34" charset="0"/>
              </a:defRPr>
            </a:lvl1pPr>
          </a:lstStyle>
          <a:p>
            <a:r>
              <a:rPr lang="pt-BR" dirty="0"/>
              <a:t>CLIQUE PARA ADICIONAR UM TÍTULO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50A3A36E-3B6B-40D5-A63C-36F07F70ED25}"/>
              </a:ext>
            </a:extLst>
          </p:cNvPr>
          <p:cNvSpPr/>
          <p:nvPr userDrawn="1"/>
        </p:nvSpPr>
        <p:spPr>
          <a:xfrm>
            <a:off x="2884002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E28AD321-B4C1-401D-A5D6-1787A7975547}"/>
              </a:ext>
            </a:extLst>
          </p:cNvPr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© 2021 Great Place To Work® Brasil. Todos os Direitos Reservados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7FF8DFDE-D568-41B4-9543-2C8526E9FB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7979" y="479713"/>
            <a:ext cx="670808" cy="67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92961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apa Branca p/Produ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B837D98-1A15-42E4-9D25-A16F00AA3E3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148945" y="0"/>
            <a:ext cx="5043055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</a:defRPr>
            </a:lvl1pPr>
          </a:lstStyle>
          <a:p>
            <a:r>
              <a:rPr lang="pt-BR" dirty="0"/>
              <a:t>Clique no ícone para inserir uma imagem de capa aqui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12E3110C-FE2B-4488-BB6A-87B9AD544EC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2140" y="4272990"/>
            <a:ext cx="6151417" cy="663019"/>
          </a:xfrm>
          <a:prstGeom prst="rect">
            <a:avLst/>
          </a:prstGeom>
        </p:spPr>
        <p:txBody>
          <a:bodyPr lIns="0"/>
          <a:lstStyle>
            <a:lvl1pPr marL="91440" indent="0" algn="l">
              <a:buNone/>
              <a:defRPr sz="2400">
                <a:solidFill>
                  <a:schemeClr val="bg1"/>
                </a:solidFill>
                <a:latin typeface="Segoe UI" panose="020B0502040204020203" pitchFamily="34" charset="0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 dirty="0"/>
              <a:t>Clique para adicionar um subtítulo e/ou data</a:t>
            </a:r>
            <a:endParaRPr lang="en-US" dirty="0"/>
          </a:p>
        </p:txBody>
      </p:sp>
      <p:sp>
        <p:nvSpPr>
          <p:cNvPr id="8" name="Título 4">
            <a:extLst>
              <a:ext uri="{FF2B5EF4-FFF2-40B4-BE49-F238E27FC236}">
                <a16:creationId xmlns:a16="http://schemas.microsoft.com/office/drawing/2014/main" id="{0E33202E-CCA5-4292-9502-93CBF1796D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139" y="3010755"/>
            <a:ext cx="6151417" cy="1120375"/>
          </a:xfrm>
          <a:prstGeom prst="rect">
            <a:avLst/>
          </a:prstGeom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  <a:latin typeface="Segoe UI" panose="020B0502040204020203" pitchFamily="34" charset="0"/>
              </a:defRPr>
            </a:lvl1pPr>
          </a:lstStyle>
          <a:p>
            <a:r>
              <a:rPr lang="pt-BR" dirty="0"/>
              <a:t>CLIQUE PARA ADICIONAR UM TÍTULO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50A3A36E-3B6B-40D5-A63C-36F07F70ED25}"/>
              </a:ext>
            </a:extLst>
          </p:cNvPr>
          <p:cNvSpPr/>
          <p:nvPr userDrawn="1"/>
        </p:nvSpPr>
        <p:spPr>
          <a:xfrm>
            <a:off x="2884002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kern="1200" spc="30" baseline="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E28AD321-B4C1-401D-A5D6-1787A7975547}"/>
              </a:ext>
            </a:extLst>
          </p:cNvPr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kern="1200" spc="30" baseline="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© 2021 Great Place To Work® Brasil. Todos os Direitos Reservados</a:t>
            </a: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C3E6470C-EB46-4C5F-999A-FFA80C1C1F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7979" y="479713"/>
            <a:ext cx="670808" cy="67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8813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Logo GPTW Br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ítulo 4">
            <a:extLst>
              <a:ext uri="{FF2B5EF4-FFF2-40B4-BE49-F238E27FC236}">
                <a16:creationId xmlns:a16="http://schemas.microsoft.com/office/drawing/2014/main" id="{B14CF890-208A-49C5-8D2F-7AFAF66F78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5992" y="2901690"/>
            <a:ext cx="10580017" cy="1655746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49" name="Text Placeholder 18">
            <a:extLst>
              <a:ext uri="{FF2B5EF4-FFF2-40B4-BE49-F238E27FC236}">
                <a16:creationId xmlns:a16="http://schemas.microsoft.com/office/drawing/2014/main" id="{E202CC53-6318-40EC-846D-1A5D4510E8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5992" y="4699295"/>
            <a:ext cx="10580017" cy="663019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e/ou data</a:t>
            </a:r>
            <a:endParaRPr lang="en-US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B50E0C6D-4CBE-453A-A415-3A724E26FA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60767" y="911088"/>
            <a:ext cx="1270467" cy="1270467"/>
          </a:xfrm>
          <a:prstGeom prst="rect">
            <a:avLst/>
          </a:prstGeom>
        </p:spPr>
      </p:pic>
      <p:sp>
        <p:nvSpPr>
          <p:cNvPr id="10" name="Rectangle 12">
            <a:extLst>
              <a:ext uri="{FF2B5EF4-FFF2-40B4-BE49-F238E27FC236}">
                <a16:creationId xmlns:a16="http://schemas.microsoft.com/office/drawing/2014/main" id="{F305A50E-7E9B-4F3C-AC1C-E6F407EFFF8B}"/>
              </a:ext>
            </a:extLst>
          </p:cNvPr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9A8D6C2C-936F-49D9-871B-459BDC83BFE8}"/>
              </a:ext>
            </a:extLst>
          </p:cNvPr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2023 Great Place To Work® Brasil. Todos os Direitos Reservados</a:t>
            </a:r>
          </a:p>
        </p:txBody>
      </p:sp>
    </p:spTree>
    <p:extLst>
      <p:ext uri="{BB962C8B-B14F-4D97-AF65-F5344CB8AC3E}">
        <p14:creationId xmlns:p14="http://schemas.microsoft.com/office/powerpoint/2010/main" val="1548638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51DB6-DB93-400D-83C3-55FA78F84356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26AF-DC31-4928-A1F9-B914E5AD4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357330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Logo GPTW Pret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ítulo 4">
            <a:extLst>
              <a:ext uri="{FF2B5EF4-FFF2-40B4-BE49-F238E27FC236}">
                <a16:creationId xmlns:a16="http://schemas.microsoft.com/office/drawing/2014/main" id="{B14CF890-208A-49C5-8D2F-7AFAF66F78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5992" y="2901690"/>
            <a:ext cx="10580017" cy="1655746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49" name="Text Placeholder 18">
            <a:extLst>
              <a:ext uri="{FF2B5EF4-FFF2-40B4-BE49-F238E27FC236}">
                <a16:creationId xmlns:a16="http://schemas.microsoft.com/office/drawing/2014/main" id="{E202CC53-6318-40EC-846D-1A5D4510E8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5992" y="4699295"/>
            <a:ext cx="10580017" cy="663019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e/ou data</a:t>
            </a:r>
            <a:endParaRPr lang="en-US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B50E0C6D-4CBE-453A-A415-3A724E26FA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60767" y="911088"/>
            <a:ext cx="1270467" cy="1270467"/>
          </a:xfrm>
          <a:prstGeom prst="rect">
            <a:avLst/>
          </a:prstGeom>
        </p:spPr>
      </p:pic>
      <p:sp>
        <p:nvSpPr>
          <p:cNvPr id="10" name="Rectangle 12">
            <a:extLst>
              <a:ext uri="{FF2B5EF4-FFF2-40B4-BE49-F238E27FC236}">
                <a16:creationId xmlns:a16="http://schemas.microsoft.com/office/drawing/2014/main" id="{F305A50E-7E9B-4F3C-AC1C-E6F407EFFF8B}"/>
              </a:ext>
            </a:extLst>
          </p:cNvPr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9A8D6C2C-936F-49D9-871B-459BDC83BFE8}"/>
              </a:ext>
            </a:extLst>
          </p:cNvPr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2023 Great Place To Work® Brasil. Todos os Direitos Reservados</a:t>
            </a:r>
          </a:p>
        </p:txBody>
      </p:sp>
    </p:spTree>
    <p:extLst>
      <p:ext uri="{BB962C8B-B14F-4D97-AF65-F5344CB8AC3E}">
        <p14:creationId xmlns:p14="http://schemas.microsoft.com/office/powerpoint/2010/main" val="170018245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Logo GPTW Vermelh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ítulo 4">
            <a:extLst>
              <a:ext uri="{FF2B5EF4-FFF2-40B4-BE49-F238E27FC236}">
                <a16:creationId xmlns:a16="http://schemas.microsoft.com/office/drawing/2014/main" id="{F279A1D3-A21D-44F8-985C-012570811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5992" y="2901690"/>
            <a:ext cx="10580017" cy="1655746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35" name="Text Placeholder 18">
            <a:extLst>
              <a:ext uri="{FF2B5EF4-FFF2-40B4-BE49-F238E27FC236}">
                <a16:creationId xmlns:a16="http://schemas.microsoft.com/office/drawing/2014/main" id="{478446F6-6DE0-48B6-8733-DFADA98045F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5992" y="4699295"/>
            <a:ext cx="10580017" cy="663019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e/ou data</a:t>
            </a:r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A5FF27E3-7C12-4C2E-9EBD-34A1DF4434DD}"/>
              </a:ext>
            </a:extLst>
          </p:cNvPr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E5CF9B89-4E9C-4979-8E0F-10708FB6980A}"/>
              </a:ext>
            </a:extLst>
          </p:cNvPr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2023 Great Place To Work® Brasil. Todos os Direitos Reservados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06E927F9-67BC-4C85-83F9-DA99E59F4A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60767" y="911088"/>
            <a:ext cx="1270467" cy="127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4669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apa Branca p/Prod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4">
            <a:extLst>
              <a:ext uri="{FF2B5EF4-FFF2-40B4-BE49-F238E27FC236}">
                <a16:creationId xmlns:a16="http://schemas.microsoft.com/office/drawing/2014/main" id="{0E33202E-CCA5-4292-9502-93CBF1796D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139" y="2487053"/>
            <a:ext cx="11227722" cy="1120375"/>
          </a:xfrm>
          <a:prstGeom prst="rect">
            <a:avLst/>
          </a:prstGeom>
        </p:spPr>
        <p:txBody>
          <a:bodyPr anchor="b"/>
          <a:lstStyle>
            <a:lvl1pPr algn="l">
              <a:defRPr sz="44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50A3A36E-3B6B-40D5-A63C-36F07F70ED25}"/>
              </a:ext>
            </a:extLst>
          </p:cNvPr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E28AD321-B4C1-401D-A5D6-1787A7975547}"/>
              </a:ext>
            </a:extLst>
          </p:cNvPr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2023 Great Place To Work® Brasil. Todos os Direitos Reservados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19F0BC6D-5D77-481E-AFEE-06AA01DC60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7979" y="0"/>
            <a:ext cx="670808" cy="670808"/>
          </a:xfrm>
          <a:prstGeom prst="rect">
            <a:avLst/>
          </a:prstGeom>
        </p:spPr>
      </p:pic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49D383F6-7DF9-4BB4-886A-4B0E7183A8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2140" y="3749288"/>
            <a:ext cx="11227722" cy="663019"/>
          </a:xfrm>
          <a:prstGeom prst="rect">
            <a:avLst/>
          </a:prstGeom>
        </p:spPr>
        <p:txBody>
          <a:bodyPr lIns="0"/>
          <a:lstStyle>
            <a:lvl1pPr marL="91440" indent="0" algn="l">
              <a:buNone/>
              <a:defRPr sz="2400">
                <a:solidFill>
                  <a:schemeClr val="tx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e/ou data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4585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Preta p/Produ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>
            <a:extLst>
              <a:ext uri="{FF2B5EF4-FFF2-40B4-BE49-F238E27FC236}">
                <a16:creationId xmlns:a16="http://schemas.microsoft.com/office/drawing/2014/main" id="{19F0BC6D-5D77-481E-AFEE-06AA01DC60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7979" y="0"/>
            <a:ext cx="670808" cy="670808"/>
          </a:xfrm>
          <a:prstGeom prst="rect">
            <a:avLst/>
          </a:prstGeom>
        </p:spPr>
      </p:pic>
      <p:sp>
        <p:nvSpPr>
          <p:cNvPr id="12" name="Rectangle 12">
            <a:extLst>
              <a:ext uri="{FF2B5EF4-FFF2-40B4-BE49-F238E27FC236}">
                <a16:creationId xmlns:a16="http://schemas.microsoft.com/office/drawing/2014/main" id="{8FC1D75A-7945-4BA6-AD71-4299E03183A8}"/>
              </a:ext>
            </a:extLst>
          </p:cNvPr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FB6412-A885-4C9F-A637-ACA941FEC6D2}"/>
              </a:ext>
            </a:extLst>
          </p:cNvPr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2023 Great Place To Work® Brasil. Todos os Direitos Reservados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BAC33873-18ED-462D-A022-FAB5B05296D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2140" y="3749288"/>
            <a:ext cx="11227722" cy="663019"/>
          </a:xfrm>
          <a:prstGeom prst="rect">
            <a:avLst/>
          </a:prstGeom>
        </p:spPr>
        <p:txBody>
          <a:bodyPr lIns="0"/>
          <a:lstStyle>
            <a:lvl1pPr marL="91440" indent="0" algn="l">
              <a:buNone/>
              <a:defRPr sz="24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e/ou data</a:t>
            </a:r>
            <a:endParaRPr lang="en-US"/>
          </a:p>
        </p:txBody>
      </p:sp>
      <p:sp>
        <p:nvSpPr>
          <p:cNvPr id="18" name="Título 4">
            <a:extLst>
              <a:ext uri="{FF2B5EF4-FFF2-40B4-BE49-F238E27FC236}">
                <a16:creationId xmlns:a16="http://schemas.microsoft.com/office/drawing/2014/main" id="{59E443F4-D5C7-4BC1-98F7-22070D14B9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139" y="2487053"/>
            <a:ext cx="11227722" cy="1120375"/>
          </a:xfrm>
          <a:prstGeom prst="rect">
            <a:avLst/>
          </a:prstGeom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/>
              <a:t>CLIQUE PARA ADICIONAR UM TÍTULO</a:t>
            </a:r>
          </a:p>
        </p:txBody>
      </p:sp>
    </p:spTree>
    <p:extLst>
      <p:ext uri="{BB962C8B-B14F-4D97-AF65-F5344CB8AC3E}">
        <p14:creationId xmlns:p14="http://schemas.microsoft.com/office/powerpoint/2010/main" val="276279913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Branca c/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B837D98-1A15-42E4-9D25-A16F00AA3E3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148945" y="0"/>
            <a:ext cx="5043055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t-BR"/>
              <a:t>Clique no ícone para inserir uma imagem de capa aqui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12E3110C-FE2B-4488-BB6A-87B9AD544EC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2140" y="4272990"/>
            <a:ext cx="6151417" cy="663019"/>
          </a:xfrm>
          <a:prstGeom prst="rect">
            <a:avLst/>
          </a:prstGeom>
        </p:spPr>
        <p:txBody>
          <a:bodyPr lIns="0"/>
          <a:lstStyle>
            <a:lvl1pPr marL="91440" indent="0" algn="l">
              <a:buNone/>
              <a:defRPr sz="2400">
                <a:solidFill>
                  <a:schemeClr val="tx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e/ou data</a:t>
            </a:r>
            <a:endParaRPr lang="en-US"/>
          </a:p>
        </p:txBody>
      </p:sp>
      <p:sp>
        <p:nvSpPr>
          <p:cNvPr id="8" name="Título 4">
            <a:extLst>
              <a:ext uri="{FF2B5EF4-FFF2-40B4-BE49-F238E27FC236}">
                <a16:creationId xmlns:a16="http://schemas.microsoft.com/office/drawing/2014/main" id="{0E33202E-CCA5-4292-9502-93CBF1796D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139" y="3010755"/>
            <a:ext cx="6151417" cy="1120375"/>
          </a:xfrm>
          <a:prstGeom prst="rect">
            <a:avLst/>
          </a:prstGeom>
        </p:spPr>
        <p:txBody>
          <a:bodyPr anchor="b"/>
          <a:lstStyle>
            <a:lvl1pPr algn="l">
              <a:defRPr sz="44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50A3A36E-3B6B-40D5-A63C-36F07F70ED25}"/>
              </a:ext>
            </a:extLst>
          </p:cNvPr>
          <p:cNvSpPr/>
          <p:nvPr userDrawn="1"/>
        </p:nvSpPr>
        <p:spPr>
          <a:xfrm>
            <a:off x="2884002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E28AD321-B4C1-401D-A5D6-1787A7975547}"/>
              </a:ext>
            </a:extLst>
          </p:cNvPr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2023 Great Place To Work® Brasil. Todos os Direitos Reservados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7FF8DFDE-D568-41B4-9543-2C8526E9FB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7979" y="479713"/>
            <a:ext cx="670808" cy="67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90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Vermelha c/Image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B837D98-1A15-42E4-9D25-A16F00AA3E3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148945" y="0"/>
            <a:ext cx="5043055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Clique no ícone para inserir uma imagem de capa aqui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12E3110C-FE2B-4488-BB6A-87B9AD544EC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2140" y="4272990"/>
            <a:ext cx="6151417" cy="663019"/>
          </a:xfrm>
          <a:prstGeom prst="rect">
            <a:avLst/>
          </a:prstGeom>
        </p:spPr>
        <p:txBody>
          <a:bodyPr lIns="0"/>
          <a:lstStyle>
            <a:lvl1pPr marL="91440" indent="0" algn="l">
              <a:buNone/>
              <a:defRPr sz="24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e/ou data</a:t>
            </a:r>
            <a:endParaRPr lang="en-US"/>
          </a:p>
        </p:txBody>
      </p:sp>
      <p:sp>
        <p:nvSpPr>
          <p:cNvPr id="8" name="Título 4">
            <a:extLst>
              <a:ext uri="{FF2B5EF4-FFF2-40B4-BE49-F238E27FC236}">
                <a16:creationId xmlns:a16="http://schemas.microsoft.com/office/drawing/2014/main" id="{0E33202E-CCA5-4292-9502-93CBF1796D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139" y="3010755"/>
            <a:ext cx="6151417" cy="1120375"/>
          </a:xfrm>
          <a:prstGeom prst="rect">
            <a:avLst/>
          </a:prstGeom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50A3A36E-3B6B-40D5-A63C-36F07F70ED25}"/>
              </a:ext>
            </a:extLst>
          </p:cNvPr>
          <p:cNvSpPr/>
          <p:nvPr userDrawn="1"/>
        </p:nvSpPr>
        <p:spPr>
          <a:xfrm>
            <a:off x="2884002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E28AD321-B4C1-401D-A5D6-1787A7975547}"/>
              </a:ext>
            </a:extLst>
          </p:cNvPr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2023 Great Place To Work® Brasil. Todos os Direitos Reservados</a:t>
            </a: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C3E6470C-EB46-4C5F-999A-FFA80C1C1F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7979" y="479713"/>
            <a:ext cx="670808" cy="67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8615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pa Branca c/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12F5159-29CD-4E2F-AF95-0557D7D79F81}"/>
              </a:ext>
            </a:extLst>
          </p:cNvPr>
          <p:cNvSpPr/>
          <p:nvPr userDrawn="1"/>
        </p:nvSpPr>
        <p:spPr>
          <a:xfrm>
            <a:off x="7143750" y="0"/>
            <a:ext cx="50482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EC9D8B9E-320F-46D6-AD9C-C42B115047B7}"/>
              </a:ext>
            </a:extLst>
          </p:cNvPr>
          <p:cNvSpPr/>
          <p:nvPr userDrawn="1"/>
        </p:nvSpPr>
        <p:spPr>
          <a:xfrm>
            <a:off x="7836466" y="1569297"/>
            <a:ext cx="3960000" cy="3960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0E0D8AD-2553-447B-AC39-6C0F3E66999A}"/>
              </a:ext>
            </a:extLst>
          </p:cNvPr>
          <p:cNvSpPr/>
          <p:nvPr userDrawn="1"/>
        </p:nvSpPr>
        <p:spPr>
          <a:xfrm>
            <a:off x="7687876" y="1449000"/>
            <a:ext cx="3960000" cy="39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B837D98-1A15-42E4-9D25-A16F00AA3E3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687875" y="1449000"/>
            <a:ext cx="3960000" cy="396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t-BR"/>
              <a:t>Insira aqui o logo do cliente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12E3110C-FE2B-4488-BB6A-87B9AD544EC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2140" y="4272990"/>
            <a:ext cx="6151417" cy="663019"/>
          </a:xfrm>
          <a:prstGeom prst="rect">
            <a:avLst/>
          </a:prstGeom>
        </p:spPr>
        <p:txBody>
          <a:bodyPr lIns="0"/>
          <a:lstStyle>
            <a:lvl1pPr marL="91440" indent="0" algn="l">
              <a:buNone/>
              <a:defRPr sz="2400">
                <a:solidFill>
                  <a:schemeClr val="tx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Subtítulo do projeto ou diagnóstico de clima</a:t>
            </a:r>
            <a:endParaRPr lang="en-US"/>
          </a:p>
        </p:txBody>
      </p:sp>
      <p:sp>
        <p:nvSpPr>
          <p:cNvPr id="8" name="Título 4">
            <a:extLst>
              <a:ext uri="{FF2B5EF4-FFF2-40B4-BE49-F238E27FC236}">
                <a16:creationId xmlns:a16="http://schemas.microsoft.com/office/drawing/2014/main" id="{0E33202E-CCA5-4292-9502-93CBF1796D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139" y="3010755"/>
            <a:ext cx="6151417" cy="1120375"/>
          </a:xfrm>
          <a:prstGeom prst="rect">
            <a:avLst/>
          </a:prstGeom>
        </p:spPr>
        <p:txBody>
          <a:bodyPr anchor="b"/>
          <a:lstStyle>
            <a:lvl1pPr algn="l">
              <a:defRPr sz="44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pt-BR"/>
              <a:t>Título do Projeto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50A3A36E-3B6B-40D5-A63C-36F07F70ED25}"/>
              </a:ext>
            </a:extLst>
          </p:cNvPr>
          <p:cNvSpPr/>
          <p:nvPr userDrawn="1"/>
        </p:nvSpPr>
        <p:spPr>
          <a:xfrm>
            <a:off x="2884002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E28AD321-B4C1-401D-A5D6-1787A7975547}"/>
              </a:ext>
            </a:extLst>
          </p:cNvPr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2023 Great Place To Work® Brasil. Todos os Direitos Reservados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7FF8DFDE-D568-41B4-9543-2C8526E9FB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7979" y="479713"/>
            <a:ext cx="670808" cy="670808"/>
          </a:xfrm>
          <a:prstGeom prst="rect">
            <a:avLst/>
          </a:prstGeom>
        </p:spPr>
      </p:pic>
      <p:sp>
        <p:nvSpPr>
          <p:cNvPr id="11" name="Título 4">
            <a:extLst>
              <a:ext uri="{FF2B5EF4-FFF2-40B4-BE49-F238E27FC236}">
                <a16:creationId xmlns:a16="http://schemas.microsoft.com/office/drawing/2014/main" id="{892E584D-C74E-444C-975E-F31BA274E7A8}"/>
              </a:ext>
            </a:extLst>
          </p:cNvPr>
          <p:cNvSpPr txBox="1">
            <a:spLocks/>
          </p:cNvSpPr>
          <p:nvPr userDrawn="1"/>
        </p:nvSpPr>
        <p:spPr>
          <a:xfrm>
            <a:off x="482139" y="1703774"/>
            <a:ext cx="6151417" cy="1120375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/>
              <a:t>Proposta GPTW</a:t>
            </a:r>
          </a:p>
        </p:txBody>
      </p:sp>
    </p:spTree>
    <p:extLst>
      <p:ext uri="{BB962C8B-B14F-4D97-AF65-F5344CB8AC3E}">
        <p14:creationId xmlns:p14="http://schemas.microsoft.com/office/powerpoint/2010/main" val="1332317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pa Branca c/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B837D98-1A15-42E4-9D25-A16F00AA3E3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148945" y="0"/>
            <a:ext cx="5043055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t-BR"/>
              <a:t>Insira aqui uma fotografia da empresa cliente</a:t>
            </a:r>
            <a:br>
              <a:rPr lang="pt-BR"/>
            </a:br>
            <a:r>
              <a:rPr lang="pt-BR"/>
              <a:t>(ex. foto do time ou sede)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50A3A36E-3B6B-40D5-A63C-36F07F70ED25}"/>
              </a:ext>
            </a:extLst>
          </p:cNvPr>
          <p:cNvSpPr/>
          <p:nvPr userDrawn="1"/>
        </p:nvSpPr>
        <p:spPr>
          <a:xfrm>
            <a:off x="2884002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E28AD321-B4C1-401D-A5D6-1787A7975547}"/>
              </a:ext>
            </a:extLst>
          </p:cNvPr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2023 Great Place To Work® Brasil. Todos os Direitos Reservados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7FF8DFDE-D568-41B4-9543-2C8526E9FB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7979" y="479713"/>
            <a:ext cx="670808" cy="670808"/>
          </a:xfrm>
          <a:prstGeom prst="rect">
            <a:avLst/>
          </a:prstGeom>
        </p:spPr>
      </p:pic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C2B42C90-4959-4BB6-9348-73C258C0F49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2140" y="4272990"/>
            <a:ext cx="6151417" cy="663019"/>
          </a:xfrm>
          <a:prstGeom prst="rect">
            <a:avLst/>
          </a:prstGeom>
        </p:spPr>
        <p:txBody>
          <a:bodyPr lIns="0"/>
          <a:lstStyle>
            <a:lvl1pPr marL="91440" indent="0" algn="l">
              <a:buNone/>
              <a:defRPr sz="2400">
                <a:solidFill>
                  <a:schemeClr val="tx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Subtítulo do projeto ou diagnóstico de clima</a:t>
            </a:r>
            <a:endParaRPr lang="en-US"/>
          </a:p>
        </p:txBody>
      </p:sp>
      <p:sp>
        <p:nvSpPr>
          <p:cNvPr id="12" name="Título 4">
            <a:extLst>
              <a:ext uri="{FF2B5EF4-FFF2-40B4-BE49-F238E27FC236}">
                <a16:creationId xmlns:a16="http://schemas.microsoft.com/office/drawing/2014/main" id="{B5F77C30-9479-4349-90CC-AFAAF63C2F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139" y="3010755"/>
            <a:ext cx="6151417" cy="1120375"/>
          </a:xfrm>
          <a:prstGeom prst="rect">
            <a:avLst/>
          </a:prstGeom>
        </p:spPr>
        <p:txBody>
          <a:bodyPr anchor="b"/>
          <a:lstStyle>
            <a:lvl1pPr algn="l">
              <a:defRPr sz="44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pt-BR"/>
              <a:t>Título do Projeto</a:t>
            </a:r>
          </a:p>
        </p:txBody>
      </p:sp>
      <p:sp>
        <p:nvSpPr>
          <p:cNvPr id="13" name="Título 4">
            <a:extLst>
              <a:ext uri="{FF2B5EF4-FFF2-40B4-BE49-F238E27FC236}">
                <a16:creationId xmlns:a16="http://schemas.microsoft.com/office/drawing/2014/main" id="{A0445115-39AA-4C82-83A8-686D06EFD205}"/>
              </a:ext>
            </a:extLst>
          </p:cNvPr>
          <p:cNvSpPr txBox="1">
            <a:spLocks/>
          </p:cNvSpPr>
          <p:nvPr userDrawn="1"/>
        </p:nvSpPr>
        <p:spPr>
          <a:xfrm>
            <a:off x="482139" y="1703774"/>
            <a:ext cx="6151417" cy="1120375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/>
              <a:t>Proposta GPTW</a:t>
            </a:r>
          </a:p>
        </p:txBody>
      </p:sp>
    </p:spTree>
    <p:extLst>
      <p:ext uri="{BB962C8B-B14F-4D97-AF65-F5344CB8AC3E}">
        <p14:creationId xmlns:p14="http://schemas.microsoft.com/office/powerpoint/2010/main" val="2626188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0A035A5A-2A7C-70B1-329C-FB4ED322CF6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03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 descr="Logotipo&#10;&#10;Descrição gerada automaticamente">
            <a:extLst>
              <a:ext uri="{FF2B5EF4-FFF2-40B4-BE49-F238E27FC236}">
                <a16:creationId xmlns:a16="http://schemas.microsoft.com/office/drawing/2014/main" id="{4E0754DF-337D-029D-7946-EE648E6412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182" y="5573948"/>
            <a:ext cx="1255939" cy="118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89218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51DB6-DB93-400D-83C3-55FA78F84356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26AF-DC31-4928-A1F9-B914E5AD4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1103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98828282-097A-4771-55CF-39C476049B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631291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51DB6-DB93-400D-83C3-55FA78F84356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26AF-DC31-4928-A1F9-B914E5AD4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734273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51DB6-DB93-400D-83C3-55FA78F84356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26AF-DC31-4928-A1F9-B914E5AD4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130557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51DB6-DB93-400D-83C3-55FA78F84356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26AF-DC31-4928-A1F9-B914E5AD4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799372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51DB6-DB93-400D-83C3-55FA78F84356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26AF-DC31-4928-A1F9-B914E5AD4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230622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51DB6-DB93-400D-83C3-55FA78F84356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26AF-DC31-4928-A1F9-B914E5AD4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807028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51DB6-DB93-400D-83C3-55FA78F84356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26AF-DC31-4928-A1F9-B914E5AD4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726582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51DB6-DB93-400D-83C3-55FA78F84356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26AF-DC31-4928-A1F9-B914E5AD4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240999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51DB6-DB93-400D-83C3-55FA78F84356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26AF-DC31-4928-A1F9-B914E5AD4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697376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51DB6-DB93-400D-83C3-55FA78F84356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26AF-DC31-4928-A1F9-B914E5AD4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07858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51DB6-DB93-400D-83C3-55FA78F84356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26AF-DC31-4928-A1F9-B914E5AD4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2564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695" y="762000"/>
            <a:ext cx="10651373" cy="76200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2695" y="1905001"/>
            <a:ext cx="10664674" cy="4191000"/>
          </a:xfrm>
        </p:spPr>
        <p:txBody>
          <a:bodyPr numCol="2" spcCol="91440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 marL="1828434" indent="0">
              <a:buNone/>
              <a:defRPr sz="1200"/>
            </a:lvl5pPr>
          </a:lstStyle>
          <a:p>
            <a:pPr lvl="0"/>
            <a:r>
              <a:rPr lang="en-US"/>
              <a:t>This is a one column full width content </a:t>
            </a:r>
          </a:p>
          <a:p>
            <a:pPr lvl="0"/>
            <a:r>
              <a:rPr lang="en-US"/>
              <a:t>Add Text/ List / Click Icon to add Content</a:t>
            </a:r>
          </a:p>
          <a:p>
            <a:pPr lvl="0"/>
            <a:r>
              <a:rPr lang="en-US"/>
              <a:t>Use the column tool to break up long text.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1608-C329-C945-81CB-CDFB247E5F52}" type="datetime2">
              <a:rPr lang="en-US" smtClean="0"/>
              <a:t>Wednesday, September 11,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C243E8-9D9C-8F05-2543-43FD6A9087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695" y="1219200"/>
            <a:ext cx="10666611" cy="4572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164775414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98828282-097A-4771-55CF-39C476049B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46415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274769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837135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876536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952255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Segoe UI" panose="020B0502040204020203" pitchFamily="34" charset="0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391389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195455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329954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654573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2;p15">
            <a:extLst>
              <a:ext uri="{FF2B5EF4-FFF2-40B4-BE49-F238E27FC236}">
                <a16:creationId xmlns:a16="http://schemas.microsoft.com/office/drawing/2014/main" id="{AEB438BC-4A67-C4DB-2453-79C8D53C1F72}"/>
              </a:ext>
            </a:extLst>
          </p:cNvPr>
          <p:cNvSpPr/>
          <p:nvPr userDrawn="1"/>
        </p:nvSpPr>
        <p:spPr>
          <a:xfrm rot="10800000">
            <a:off x="4640733" y="0"/>
            <a:ext cx="2202800" cy="3052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939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</a:endParaRPr>
          </a:p>
        </p:txBody>
      </p:sp>
      <p:sp>
        <p:nvSpPr>
          <p:cNvPr id="5" name="Google Shape;88;p15">
            <a:extLst>
              <a:ext uri="{FF2B5EF4-FFF2-40B4-BE49-F238E27FC236}">
                <a16:creationId xmlns:a16="http://schemas.microsoft.com/office/drawing/2014/main" id="{499494C6-994D-A477-0AFC-40366F35C5D5}"/>
              </a:ext>
            </a:extLst>
          </p:cNvPr>
          <p:cNvSpPr/>
          <p:nvPr userDrawn="1"/>
        </p:nvSpPr>
        <p:spPr>
          <a:xfrm>
            <a:off x="8256553" y="5816900"/>
            <a:ext cx="4750400" cy="906800"/>
          </a:xfrm>
          <a:prstGeom prst="roundRect">
            <a:avLst>
              <a:gd name="adj" fmla="val 50000"/>
            </a:avLst>
          </a:prstGeom>
          <a:solidFill>
            <a:srgbClr val="3304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</a:endParaRP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EEC52174-5974-7005-E681-C705900D8560}"/>
              </a:ext>
            </a:extLst>
          </p:cNvPr>
          <p:cNvGrpSpPr/>
          <p:nvPr userDrawn="1"/>
        </p:nvGrpSpPr>
        <p:grpSpPr>
          <a:xfrm>
            <a:off x="483398" y="243057"/>
            <a:ext cx="2233972" cy="1048468"/>
            <a:chOff x="1199456" y="-1611560"/>
            <a:chExt cx="2481590" cy="1164683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72B41784-FDE2-3197-8FD9-EF3A1DF37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9456" y="-1611560"/>
              <a:ext cx="1530339" cy="1164683"/>
            </a:xfrm>
            <a:prstGeom prst="rect">
              <a:avLst/>
            </a:prstGeom>
          </p:spPr>
        </p:pic>
        <p:pic>
          <p:nvPicPr>
            <p:cNvPr id="10" name="Imagem 9" descr="Texto&#10;&#10;Descrição gerada automaticamente com confiança média">
              <a:extLst>
                <a:ext uri="{FF2B5EF4-FFF2-40B4-BE49-F238E27FC236}">
                  <a16:creationId xmlns:a16="http://schemas.microsoft.com/office/drawing/2014/main" id="{E103E759-F171-DA97-1612-CE419E172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26077" y="-1297888"/>
              <a:ext cx="713881" cy="713880"/>
            </a:xfrm>
            <a:prstGeom prst="rect">
              <a:avLst/>
            </a:prstGeom>
          </p:spPr>
        </p:pic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3435B078-932E-041D-E090-705BBA80B6EF}"/>
                </a:ext>
              </a:extLst>
            </p:cNvPr>
            <p:cNvSpPr txBox="1"/>
            <p:nvPr/>
          </p:nvSpPr>
          <p:spPr>
            <a:xfrm>
              <a:off x="2674993" y="-1482664"/>
              <a:ext cx="1006053" cy="193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533" b="0" i="0" dirty="0">
                  <a:solidFill>
                    <a:schemeClr val="tx1"/>
                  </a:solidFill>
                  <a:latin typeface="Segoe UI" panose="020B0502040204020203" pitchFamily="34" charset="0"/>
                  <a:ea typeface="Verdana" panose="020B0604030504040204" pitchFamily="34" charset="0"/>
                </a:rPr>
                <a:t>Parceiro Oficial</a:t>
              </a:r>
            </a:p>
          </p:txBody>
        </p: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CC5B7A21-E813-3EF6-5C28-0F6B4C832436}"/>
                </a:ext>
              </a:extLst>
            </p:cNvPr>
            <p:cNvCxnSpPr>
              <a:cxnSpLocks/>
            </p:cNvCxnSpPr>
            <p:nvPr/>
          </p:nvCxnSpPr>
          <p:spPr>
            <a:xfrm>
              <a:off x="2709426" y="-1476293"/>
              <a:ext cx="0" cy="9321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Imagem 13" descr="Tela de computador com fundo branco&#10;&#10;Descrição gerada automaticamente">
            <a:extLst>
              <a:ext uri="{FF2B5EF4-FFF2-40B4-BE49-F238E27FC236}">
                <a16:creationId xmlns:a16="http://schemas.microsoft.com/office/drawing/2014/main" id="{A0756F0D-2969-1ACD-6FD3-DD41CC77D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572617" y="0"/>
            <a:ext cx="7619383" cy="671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923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Texto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150" y="234445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599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7979" y="1304779"/>
            <a:ext cx="11180591" cy="4638822"/>
          </a:xfrm>
          <a:prstGeom prst="rect">
            <a:avLst/>
          </a:prstGeom>
        </p:spPr>
        <p:txBody>
          <a:bodyPr anchor="t"/>
          <a:lstStyle>
            <a:lvl1pPr marL="457109" marR="0" indent="-457109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AutoNum type="arabicPeriod"/>
              <a:tabLst/>
              <a:defRPr sz="2400"/>
            </a:lvl1pPr>
            <a:lvl2pPr marL="799940" indent="-342831">
              <a:buFont typeface="+mj-lt"/>
              <a:buAutoNum type="arabicPeriod"/>
              <a:defRPr sz="1800"/>
            </a:lvl2pPr>
            <a:lvl3pPr marL="1257049" indent="-342831">
              <a:buFont typeface="+mj-lt"/>
              <a:buAutoNum type="arabicPeriod"/>
              <a:defRPr sz="1600"/>
            </a:lvl3pPr>
            <a:lvl4pPr marL="1714157" indent="-342831">
              <a:buFont typeface="+mj-lt"/>
              <a:buAutoNum type="arabicPeriod"/>
              <a:defRPr sz="1400"/>
            </a:lvl4pPr>
            <a:lvl5pPr marL="2171266" indent="-342831">
              <a:buFont typeface="+mj-lt"/>
              <a:buAutoNum type="arabicPeriod"/>
              <a:defRPr sz="14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B7C20F5-6F9F-4434-81A4-E529E5700A20}"/>
              </a:ext>
            </a:extLst>
          </p:cNvPr>
          <p:cNvGrpSpPr/>
          <p:nvPr userDrawn="1"/>
        </p:nvGrpSpPr>
        <p:grpSpPr>
          <a:xfrm>
            <a:off x="459003" y="266195"/>
            <a:ext cx="422146" cy="436685"/>
            <a:chOff x="3624349" y="2222536"/>
            <a:chExt cx="3799297" cy="3930156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AFB71CC-C303-4266-BCA2-D34446D6411F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F9802240-A3DF-4ACE-8B83-052252F4C296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6CD1A461-3FEF-4FD4-AC6A-4CACC6CA96AF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FC69CF3-C510-4689-9228-DCDCBB97D58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3C396522-CD24-43B6-AF21-4D3571E79CE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0658E665-2282-48FC-8F8B-DD263BF46991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65583E85-D6C0-4E99-976C-4AD75EA245A2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2F9F84B9-3945-4A92-8EAF-C5C00EBA6EE0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BD048EED-4F70-4425-8120-7495F380A03E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D6E7AEAB-9BF8-4301-95DE-6794CBBEBBF7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1E4DBC9-DF6C-4183-91BE-44EAE5D77810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75CBD3D-4709-451A-B1C0-8D9934C6EB5D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1BA31AFA-5C2C-46BE-ADD8-1DBFC210642B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E6E2B1BC-2787-4FA8-AA85-CF9CE274BD40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C4A18DFF-60D1-45F3-A895-961B99F1D592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E546A994-1FC3-4F13-B71B-52613565D1C1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2A8DF2EE-6ED0-4D72-A3C3-129D975F86A9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462F62E7-5067-4B4E-9F44-1D2594B5F768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25417B7D-96A5-4747-BCEF-776D4316C2F7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5DA1E84B-416C-4C15-9726-6DDD64F757A4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E681B874-9A18-43C9-BB99-11B631E03B28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69F462BE-F1A1-4567-97D3-741EC53C54DE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84231DA9-8709-403E-B461-11FF34A15C26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A58A7168-10A1-4EDD-8816-E3E5CE57B805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7A663E92-108F-4725-9932-CFA53022245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</p:grpSp>
    </p:spTree>
    <p:extLst>
      <p:ext uri="{BB962C8B-B14F-4D97-AF65-F5344CB8AC3E}">
        <p14:creationId xmlns:p14="http://schemas.microsoft.com/office/powerpoint/2010/main" val="342268073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7979" y="1304779"/>
            <a:ext cx="11180591" cy="4638822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None/>
              <a:tabLst/>
              <a:defRPr sz="2400"/>
            </a:lvl1pPr>
            <a:lvl2pPr marL="800100" indent="-342900">
              <a:buFont typeface="+mj-lt"/>
              <a:buAutoNum type="arabicPeriod"/>
              <a:defRPr sz="1800"/>
            </a:lvl2pPr>
            <a:lvl3pPr marL="1257300" indent="-342900">
              <a:buFont typeface="+mj-lt"/>
              <a:buAutoNum type="arabicPeriod"/>
              <a:defRPr sz="1600"/>
            </a:lvl3pPr>
            <a:lvl4pPr marL="1714500" indent="-342900">
              <a:buFont typeface="+mj-lt"/>
              <a:buAutoNum type="arabicPeriod"/>
              <a:defRPr sz="1400"/>
            </a:lvl4pPr>
            <a:lvl5pPr marL="21717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B7C20F5-6F9F-4434-81A4-E529E5700A20}"/>
              </a:ext>
            </a:extLst>
          </p:cNvPr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AFB71CC-C303-4266-BCA2-D34446D6411F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F9802240-A3DF-4ACE-8B83-052252F4C296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6CD1A461-3FEF-4FD4-AC6A-4CACC6CA96AF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FC69CF3-C510-4689-9228-DCDCBB97D58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3C396522-CD24-43B6-AF21-4D3571E79CE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0658E665-2282-48FC-8F8B-DD263BF46991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65583E85-D6C0-4E99-976C-4AD75EA245A2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2F9F84B9-3945-4A92-8EAF-C5C00EBA6EE0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BD048EED-4F70-4425-8120-7495F380A03E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D6E7AEAB-9BF8-4301-95DE-6794CBBEBBF7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1E4DBC9-DF6C-4183-91BE-44EAE5D77810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75CBD3D-4709-451A-B1C0-8D9934C6EB5D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1BA31AFA-5C2C-46BE-ADD8-1DBFC210642B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E6E2B1BC-2787-4FA8-AA85-CF9CE274BD40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C4A18DFF-60D1-45F3-A895-961B99F1D592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E546A994-1FC3-4F13-B71B-52613565D1C1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2A8DF2EE-6ED0-4D72-A3C3-129D975F86A9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462F62E7-5067-4B4E-9F44-1D2594B5F768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25417B7D-96A5-4747-BCEF-776D4316C2F7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5DA1E84B-416C-4C15-9726-6DDD64F757A4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E681B874-9A18-43C9-BB99-11B631E03B28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69F462BE-F1A1-4567-97D3-741EC53C54DE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84231DA9-8709-403E-B461-11FF34A15C26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A58A7168-10A1-4EDD-8816-E3E5CE57B805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7A663E92-108F-4725-9932-CFA53022245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92884031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7979" y="1304779"/>
            <a:ext cx="11180591" cy="4638822"/>
          </a:xfrm>
          <a:prstGeom prst="rect">
            <a:avLst/>
          </a:prstGeom>
        </p:spPr>
        <p:txBody>
          <a:bodyPr anchor="t"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AutoNum type="arabicPeriod"/>
              <a:tabLst/>
              <a:defRPr sz="2400"/>
            </a:lvl1pPr>
            <a:lvl2pPr marL="800100" indent="-342900">
              <a:buFont typeface="+mj-lt"/>
              <a:buAutoNum type="arabicPeriod"/>
              <a:defRPr sz="1800"/>
            </a:lvl2pPr>
            <a:lvl3pPr marL="1257300" indent="-342900">
              <a:buFont typeface="+mj-lt"/>
              <a:buAutoNum type="arabicPeriod"/>
              <a:defRPr sz="1600"/>
            </a:lvl3pPr>
            <a:lvl4pPr marL="1714500" indent="-342900">
              <a:buFont typeface="+mj-lt"/>
              <a:buAutoNum type="arabicPeriod"/>
              <a:defRPr sz="1400"/>
            </a:lvl4pPr>
            <a:lvl5pPr marL="21717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B7C20F5-6F9F-4434-81A4-E529E5700A20}"/>
              </a:ext>
            </a:extLst>
          </p:cNvPr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AFB71CC-C303-4266-BCA2-D34446D6411F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F9802240-A3DF-4ACE-8B83-052252F4C296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6CD1A461-3FEF-4FD4-AC6A-4CACC6CA96AF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FC69CF3-C510-4689-9228-DCDCBB97D58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3C396522-CD24-43B6-AF21-4D3571E79CE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0658E665-2282-48FC-8F8B-DD263BF46991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65583E85-D6C0-4E99-976C-4AD75EA245A2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2F9F84B9-3945-4A92-8EAF-C5C00EBA6EE0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BD048EED-4F70-4425-8120-7495F380A03E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D6E7AEAB-9BF8-4301-95DE-6794CBBEBBF7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1E4DBC9-DF6C-4183-91BE-44EAE5D77810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75CBD3D-4709-451A-B1C0-8D9934C6EB5D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1BA31AFA-5C2C-46BE-ADD8-1DBFC210642B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E6E2B1BC-2787-4FA8-AA85-CF9CE274BD40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C4A18DFF-60D1-45F3-A895-961B99F1D592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E546A994-1FC3-4F13-B71B-52613565D1C1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2A8DF2EE-6ED0-4D72-A3C3-129D975F86A9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462F62E7-5067-4B4E-9F44-1D2594B5F768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25417B7D-96A5-4747-BCEF-776D4316C2F7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5DA1E84B-416C-4C15-9726-6DDD64F757A4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E681B874-9A18-43C9-BB99-11B631E03B28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69F462BE-F1A1-4567-97D3-741EC53C54DE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84231DA9-8709-403E-B461-11FF34A15C26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A58A7168-10A1-4EDD-8816-E3E5CE57B805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7A663E92-108F-4725-9932-CFA53022245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89656456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7979" y="1304779"/>
            <a:ext cx="11180591" cy="4638822"/>
          </a:xfrm>
          <a:prstGeom prst="rect">
            <a:avLst/>
          </a:prstGeom>
        </p:spPr>
        <p:txBody>
          <a:bodyPr anchor="t"/>
          <a:lstStyle>
            <a:lvl1pPr marL="342900" indent="-342900">
              <a:spcBef>
                <a:spcPts val="14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400"/>
            </a:lvl1pPr>
            <a:lvl2pPr marL="800100" indent="-342900">
              <a:spcBef>
                <a:spcPts val="1400"/>
              </a:spcBef>
              <a:buFont typeface="Arial" panose="020B0604020202020204" pitchFamily="34" charset="0"/>
              <a:buChar char="•"/>
              <a:defRPr sz="2000"/>
            </a:lvl2pPr>
            <a:lvl3pPr marL="1257300" indent="-342900">
              <a:spcBef>
                <a:spcPts val="1400"/>
              </a:spcBef>
              <a:buFont typeface="Arial" panose="020B0604020202020204" pitchFamily="34" charset="0"/>
              <a:buChar char="•"/>
              <a:defRPr sz="2000"/>
            </a:lvl3pPr>
            <a:lvl4pPr marL="1714500" indent="-342900">
              <a:spcBef>
                <a:spcPts val="1400"/>
              </a:spcBef>
              <a:buFont typeface="Arial" panose="020B0604020202020204" pitchFamily="34" charset="0"/>
              <a:buChar char="•"/>
              <a:defRPr sz="2000"/>
            </a:lvl4pPr>
            <a:lvl5pPr marL="2171700" indent="-342900">
              <a:spcBef>
                <a:spcPts val="1400"/>
              </a:spcBef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pt-BR"/>
              <a:t>Insira um </a:t>
            </a:r>
            <a:r>
              <a:rPr lang="pt-BR" err="1"/>
              <a:t>bullet</a:t>
            </a:r>
            <a:endParaRPr lang="pt-BR"/>
          </a:p>
        </p:txBody>
      </p:sp>
      <p:sp>
        <p:nvSpPr>
          <p:cNvPr id="6" name="Título 4">
            <a:extLst>
              <a:ext uri="{FF2B5EF4-FFF2-40B4-BE49-F238E27FC236}">
                <a16:creationId xmlns:a16="http://schemas.microsoft.com/office/drawing/2014/main" id="{00E0977C-7A29-41AB-AA42-64E8E5E404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45F4D7D2-B099-404C-AAD4-FAB574B87BC2}"/>
              </a:ext>
            </a:extLst>
          </p:cNvPr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</p:grpSpPr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812929BA-6238-4973-B0B0-8D4B01A3E460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17B7CEE7-1C1D-430D-9A7C-5DD94C26E85D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3ED11B16-A093-404D-A67D-6AA9FB69BAA7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90593298-360A-43A0-A4B6-136E968C7634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A2E1CC52-3CD4-4096-B274-D36BBB97470F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17B631CA-BF3D-4569-A4A1-4325934A2B48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122F79E5-62D1-4996-94C4-5DC15E80C26A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45B9BD89-0FBA-4979-9DA7-4D2E66CC5AE0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7793C35E-9C57-4CB8-B14B-3F1A780AA691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673AE77A-DF25-480E-B810-C1544334C44F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77F72F79-8B73-4629-B862-E49F089A54A6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90ED8C4F-739E-4658-BE49-EA16DD5D9FA8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12A4B015-ABDF-4962-AB03-D17B65FC398B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F15B02EA-DB7C-47E3-A465-4CC957AAF794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B37A8016-4A46-4563-B985-BEAF41079D3E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8013D83F-39B7-49FE-8428-7A50B86C2281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DD63487F-903E-4A41-BC04-512E3BBE0736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BF70836D-582B-4F15-8578-433EADCB4442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8B41CF8F-3BE4-44DB-9CFA-391D03137760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CA6A3FF2-F0A6-48AD-9EA8-191F87B9A511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4DE0B6A0-DE03-4B7F-9A4A-3F89E6A3FA7B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70A0AE53-87CF-4826-804D-77D43ABD7CF4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73BA2B69-1A3E-4B19-A755-ED1FB6861FDD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40A02FEE-D51E-4EC9-9CFB-CEC597EA87AF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BC90045D-736D-415F-97BD-35C96EAE723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90869858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68914449-D6EC-4AE1-81E5-60DBAD934D3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78687" y="1304778"/>
            <a:ext cx="5464175" cy="4642143"/>
          </a:xfrm>
          <a:prstGeom prst="rect">
            <a:avLst/>
          </a:prstGeom>
        </p:spPr>
        <p:txBody>
          <a:bodyPr/>
          <a:lstStyle>
            <a:lvl1pPr>
              <a:spcBef>
                <a:spcPts val="1400"/>
              </a:spcBef>
              <a:buClr>
                <a:srgbClr val="FF0000"/>
              </a:buClr>
              <a:defRPr sz="2400">
                <a:solidFill>
                  <a:srgbClr val="16161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57A35304-BC9D-459F-91AE-E000526815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195105" y="1304778"/>
            <a:ext cx="5464175" cy="4642143"/>
          </a:xfrm>
          <a:prstGeom prst="rect">
            <a:avLst/>
          </a:prstGeom>
        </p:spPr>
        <p:txBody>
          <a:bodyPr/>
          <a:lstStyle>
            <a:lvl1pPr>
              <a:spcBef>
                <a:spcPts val="1400"/>
              </a:spcBef>
              <a:buClr>
                <a:srgbClr val="FF0000"/>
              </a:buClr>
              <a:defRPr sz="2400">
                <a:solidFill>
                  <a:srgbClr val="16161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6" name="Título 4">
            <a:extLst>
              <a:ext uri="{FF2B5EF4-FFF2-40B4-BE49-F238E27FC236}">
                <a16:creationId xmlns:a16="http://schemas.microsoft.com/office/drawing/2014/main" id="{C8451264-9F08-424B-A1E8-DE0CB14AF7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9D21B89F-9F6D-473C-9D66-6B96EABBF26B}"/>
              </a:ext>
            </a:extLst>
          </p:cNvPr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</p:grpSpPr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F70BC4F0-AC46-44BC-A643-F2F2878F6FE1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73D09D28-9CDB-4BAD-A6E1-21A879FEF5D7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FFE2FC8C-AC4A-4596-AE63-0708D275FF11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A0F3F393-C2EB-43C7-9278-17B4DA0B23F1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C2E6E5C7-7D49-40B5-8B1E-953DB26EA75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F4751011-C90C-4E02-914D-F624CA6ED279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5077A5E7-D926-47BD-BBFA-3A8C6DD3E1EC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CFCB980B-04D5-40E0-A31D-3485F499EEBC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0388289E-1980-41FB-B634-3DFC26516D30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305812EB-2B62-4133-BA4A-BB4500141E8E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226D46A4-6C25-41AD-8EA9-FAC200F0E49D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87843EB3-8A4F-4EFE-BD70-60D7640EAEA2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DD326625-BE8B-45BA-A2CC-2A30B8F0292F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2DAEF108-7D6C-49EB-B45D-48EED7647D01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42D3C89B-BF87-4BE5-B00B-5E1C2853C213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EBA5561E-6873-400C-9F54-78CFD5A9E59F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B0767A6C-DD00-4B89-9D81-EF26D18252E5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F9FACE3B-29C1-4675-82BA-AAB431453BF5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51A80532-72A9-4BB0-A817-A90895B47F9A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39682799-1064-4A03-9459-2A330FA5DCF0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9B9FDB0F-A408-4301-959F-072D066CB9FA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6851C101-F9E8-4367-AE37-D4B39EAE322E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BEA104A2-096A-4FC0-9A54-F94AF7CD5788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DA396256-4C80-47D6-A7CA-5EEE84D23F5F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9C65D944-DFB2-4FFE-892E-409BE82DF3A4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73766258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Texto 3">
            <a:extLst>
              <a:ext uri="{FF2B5EF4-FFF2-40B4-BE49-F238E27FC236}">
                <a16:creationId xmlns:a16="http://schemas.microsoft.com/office/drawing/2014/main" id="{D015F6E4-23FF-4A6D-9318-08DF459C58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9425" y="1304778"/>
            <a:ext cx="5464175" cy="4763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rgbClr val="16161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3" name="Espaço Reservado para Texto 3">
            <a:extLst>
              <a:ext uri="{FF2B5EF4-FFF2-40B4-BE49-F238E27FC236}">
                <a16:creationId xmlns:a16="http://schemas.microsoft.com/office/drawing/2014/main" id="{D4F59CD2-7F68-4425-A22A-763CC1E9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94394" y="1304778"/>
            <a:ext cx="5464175" cy="4763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rgbClr val="16161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E90B1E7F-5650-4396-BC45-9A1B28347B7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78687" y="2000705"/>
            <a:ext cx="5464175" cy="3946216"/>
          </a:xfrm>
          <a:prstGeom prst="rect">
            <a:avLst/>
          </a:prstGeom>
        </p:spPr>
        <p:txBody>
          <a:bodyPr/>
          <a:lstStyle>
            <a:lvl1pPr>
              <a:spcBef>
                <a:spcPts val="1400"/>
              </a:spcBef>
              <a:buClr>
                <a:srgbClr val="FF0000"/>
              </a:buClr>
              <a:defRPr sz="2400" b="0">
                <a:solidFill>
                  <a:srgbClr val="16161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2EFD41C4-CE93-4787-ACA0-24F5F605FB8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94393" y="2001737"/>
            <a:ext cx="5464175" cy="3946216"/>
          </a:xfrm>
          <a:prstGeom prst="rect">
            <a:avLst/>
          </a:prstGeom>
        </p:spPr>
        <p:txBody>
          <a:bodyPr/>
          <a:lstStyle>
            <a:lvl1pPr>
              <a:spcBef>
                <a:spcPts val="1400"/>
              </a:spcBef>
              <a:buClr>
                <a:srgbClr val="FF0000"/>
              </a:buClr>
              <a:defRPr sz="2400" b="0">
                <a:solidFill>
                  <a:srgbClr val="16161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75783FFE-DBBD-4B5C-95E2-7416E9CA4B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900A1116-F4F8-47E4-9817-405E2612C843}"/>
              </a:ext>
            </a:extLst>
          </p:cNvPr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</p:grpSpPr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D5F0E626-6B75-4ADB-B5C5-718AF9009C8E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D2586834-A28E-459A-9939-FD590813A132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C7E98DA8-1368-46BB-8D29-C6DA9B5C52A1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F6AFB9B7-0779-4EB0-882C-B1D72C2B06A6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7DD3532B-8BBA-4706-82CD-871B98A18585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197C4931-BBAB-4C2A-A529-D9DF3DE86D80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C6244EF1-F1CA-447F-8EB9-771ECDAAAFD8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4D0DD9F4-2EBE-43CA-8A82-68497AC56809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8AB5117C-B88F-4126-8691-65142452E358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A83E9E49-33ED-4BFC-B11B-7C74CDC24AB5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A9A1383B-92B3-4DB0-93DC-F5608E708236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E329C374-7070-4F44-A12C-6EC0F785ABDB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B8EA072C-BA65-4497-82B1-B59B21C6F521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5480EA6D-DBB8-47B7-AC21-0D7031C4B1AB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CAEF6D36-906C-47A8-B97A-E89068D717CC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4CC3D3BD-ED5E-4DB3-B9D4-7E084AB5D1B8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0EEE818F-ECEB-43F1-97CB-18C888409087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D8EEE839-2616-49C7-AD88-3D2EAA00C5B1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A5764BBD-019A-440B-9DB4-84B5C347AE08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B65AEDDE-B192-4952-AD66-26CE21A93BF7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Retângulo 61">
              <a:extLst>
                <a:ext uri="{FF2B5EF4-FFF2-40B4-BE49-F238E27FC236}">
                  <a16:creationId xmlns:a16="http://schemas.microsoft.com/office/drawing/2014/main" id="{9D73F1CD-73D3-4EC0-A071-DEF491B570D3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4E1A2911-992C-460F-9121-46C023D500A1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4" name="Retângulo 63">
              <a:extLst>
                <a:ext uri="{FF2B5EF4-FFF2-40B4-BE49-F238E27FC236}">
                  <a16:creationId xmlns:a16="http://schemas.microsoft.com/office/drawing/2014/main" id="{F9E16CE2-A467-468B-9FB1-78BAE03130FA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5" name="Retângulo 64">
              <a:extLst>
                <a:ext uri="{FF2B5EF4-FFF2-40B4-BE49-F238E27FC236}">
                  <a16:creationId xmlns:a16="http://schemas.microsoft.com/office/drawing/2014/main" id="{EAF8BFB0-3120-464D-B032-68FDAA5B0BAF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6" name="Retângulo 65">
              <a:extLst>
                <a:ext uri="{FF2B5EF4-FFF2-40B4-BE49-F238E27FC236}">
                  <a16:creationId xmlns:a16="http://schemas.microsoft.com/office/drawing/2014/main" id="{731AB29F-36BE-4AA1-8B01-C6591FE5008F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4095736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68914449-D6EC-4AE1-81E5-60DBAD934D3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78687" y="1304778"/>
            <a:ext cx="11179883" cy="464214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1400"/>
              </a:spcBef>
              <a:buClr>
                <a:srgbClr val="FFC000"/>
              </a:buClr>
              <a:buNone/>
              <a:defRPr sz="2400">
                <a:solidFill>
                  <a:srgbClr val="16161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E9B69EFB-31D5-40DF-9957-66B048AA65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7BA012FF-4CE5-4AA2-93BB-BAA892F795EF}"/>
              </a:ext>
            </a:extLst>
          </p:cNvPr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</p:grpSpPr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C5517995-F427-46FD-B927-EE040427411B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27EBE11A-5E6D-4003-AF22-07896A4C462F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61284012-67EA-473E-BBC4-7AB6BFB282D6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74FFF69F-B71F-489D-8447-77B2046AEFD3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E104B563-99A4-46F7-B855-CFD1CC7008BD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6A8D901C-7166-49B5-9C93-4CCBB9FC635D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88A9FE30-945C-45F0-B9E7-4D07B78B6816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45D72A85-C4C9-4B2F-8E2A-2D4489C6B211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E7FBCE2C-10FE-4531-B6C6-89550F71F74D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7EA04A0E-0BC6-4731-9A4D-A59E294FD4A8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C000CC77-6D42-4745-88C8-2D704E4CD3AC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780A9D15-1219-4CC6-B205-2B75A3411166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1A4B434F-60D6-4BB4-B87D-A731AE421F79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673C4A1C-5C0E-4C95-A94C-AEB2C43494E5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D8ACA109-14A7-4937-BB39-3753936D9D81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09917CEB-7F85-47B4-B4EF-C5F70D4AB83B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9B5EF209-276D-471A-B55A-484CCA37E55C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A9EC5CFF-B6E9-42A4-82EB-DC899FECEF67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4DAC288D-B10A-4861-8DF9-DF6B6092C13C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62728276-A5BD-4323-AB72-5EB0284FE14F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B29846E7-F3B6-4449-8F5E-E2EAD54DD60A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Retângulo 61">
              <a:extLst>
                <a:ext uri="{FF2B5EF4-FFF2-40B4-BE49-F238E27FC236}">
                  <a16:creationId xmlns:a16="http://schemas.microsoft.com/office/drawing/2014/main" id="{48603B3C-4643-4BCB-9CD9-70B32150D3D0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F1D9CE03-6190-4BB6-A9F8-607FCFE34708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4" name="Retângulo 63">
              <a:extLst>
                <a:ext uri="{FF2B5EF4-FFF2-40B4-BE49-F238E27FC236}">
                  <a16:creationId xmlns:a16="http://schemas.microsoft.com/office/drawing/2014/main" id="{CC159B5D-FD22-4318-B665-B9FAFBAA1EBE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5" name="Retângulo 64">
              <a:extLst>
                <a:ext uri="{FF2B5EF4-FFF2-40B4-BE49-F238E27FC236}">
                  <a16:creationId xmlns:a16="http://schemas.microsoft.com/office/drawing/2014/main" id="{2D4A8DC7-F9AD-49D0-82F1-2AC88DC4B6C0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553563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 c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áfico 25">
            <a:extLst>
              <a:ext uri="{FF2B5EF4-FFF2-40B4-BE49-F238E27FC236}">
                <a16:creationId xmlns:a16="http://schemas.microsoft.com/office/drawing/2014/main" id="{57FF1F97-A40B-4D5F-8609-6D4BDBFBA9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7979" y="0"/>
            <a:ext cx="544486" cy="54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8570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 c/Padr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>
            <a:extLst>
              <a:ext uri="{FF2B5EF4-FFF2-40B4-BE49-F238E27FC236}">
                <a16:creationId xmlns:a16="http://schemas.microsoft.com/office/drawing/2014/main" id="{B9448C64-912E-430B-8563-7470224609A2}"/>
              </a:ext>
            </a:extLst>
          </p:cNvPr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</p:grpSpPr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2F84CED7-90BD-4491-AE0E-F86CC15DCB6D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011FEB3B-996B-4EA3-8315-ACBEA79141F1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DED00B80-68F0-454C-AF80-1E99AC780CA3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3BCE4877-953E-4A48-B0CE-1E438E3EB54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28B57128-4BD6-4656-9C22-43AD1DA90131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5968EC94-AC92-4DA1-9326-308377110069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57F28BE5-6F46-499C-B8AD-251E7BAD8940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1F6CB10B-C252-49D5-AD13-858B7D6F9081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941186B8-9B82-4573-A31E-ABAF8A0121B7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9E49F22D-2789-448C-BD6B-2E1111534155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C2DC6A29-ADCD-4A54-8199-FBB90E0DA0A2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DB0AF8F3-1AAB-4158-875C-06306ABE759C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2E0BF47A-1C64-45EA-812D-51497E1B0963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3814D601-2755-4850-A413-A5C367A003AF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187D314E-16FD-4116-87B9-36C5A366E15E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F3A59992-77F6-4C8E-B3B9-276FF434BBA4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9EE5A542-052D-41F4-A76A-88373325A903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DF9B7BB5-115E-449E-BB51-2578FE008615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D69D6204-6D7C-4B08-91BD-C4166BF1E9F1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C3AC7C7B-782A-4C53-A3C8-9633D4489E26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FF144541-1C20-4C66-84A2-6C0A84C0B060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2DEB6A8E-7CD8-4440-9F19-43670CBEA37B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D4887C49-223A-4B51-BA43-549736D49F9C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B929B50C-D608-4430-B12B-BAF67DA44AFB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43C59168-CAF9-48A4-8507-85C414760193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81970977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55421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or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60990" y="6380072"/>
            <a:ext cx="121413" cy="125350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defRPr sz="1000" spc="-29">
                <a:solidFill>
                  <a:srgbClr val="888888"/>
                </a:solidFill>
                <a:latin typeface="Gilroy-Medium"/>
                <a:ea typeface="Gilroy-Medium"/>
                <a:cs typeface="Gilroy-Medium"/>
                <a:sym typeface="Gilroy-Medium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043955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2695" y="1905000"/>
            <a:ext cx="8380909" cy="2286000"/>
          </a:xfrm>
        </p:spPr>
        <p:txBody>
          <a:bodyPr anchor="b"/>
          <a:lstStyle>
            <a:lvl1pPr algn="l">
              <a:defRPr sz="5999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Add Cover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2695" y="4988266"/>
            <a:ext cx="8380909" cy="571500"/>
          </a:xfrm>
        </p:spPr>
        <p:txBody>
          <a:bodyPr>
            <a:normAutofit/>
          </a:bodyPr>
          <a:lstStyle>
            <a:lvl1pPr marL="0" indent="0" algn="l">
              <a:buNone/>
              <a:defRPr sz="1300">
                <a:solidFill>
                  <a:schemeClr val="accent2"/>
                </a:solidFill>
              </a:defRPr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/>
              <a:t>Optional copy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5863057B-2B49-3748-8AD6-231236A09942}" type="datetime2">
              <a:rPr lang="en-US" smtClean="0"/>
              <a:t>Wednesday, September 11,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4D0EB9B-6EAD-3B6A-DDF4-25B5CA12B4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574" y="4533900"/>
            <a:ext cx="8377029" cy="4572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 marL="457109" indent="0">
              <a:buNone/>
              <a:defRPr>
                <a:latin typeface="+mj-lt"/>
              </a:defRPr>
            </a:lvl2pPr>
            <a:lvl3pPr marL="914217" indent="0">
              <a:buNone/>
              <a:defRPr>
                <a:latin typeface="+mj-lt"/>
              </a:defRPr>
            </a:lvl3pPr>
            <a:lvl4pPr marL="1371326" indent="0">
              <a:buNone/>
              <a:defRPr>
                <a:latin typeface="+mj-lt"/>
              </a:defRPr>
            </a:lvl4pPr>
            <a:lvl5pPr marL="1828434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b="1"/>
              <a:t>Optional Subhead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4F69E18-1870-7E88-E2F5-F3F541796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1714" y="0"/>
            <a:ext cx="6262825" cy="381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5994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07C9479E-7EC5-B971-EAD6-235F1FDFDC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Espaço Reservado para Texto 6">
            <a:extLst>
              <a:ext uri="{FF2B5EF4-FFF2-40B4-BE49-F238E27FC236}">
                <a16:creationId xmlns:a16="http://schemas.microsoft.com/office/drawing/2014/main" id="{081CE526-B3A8-6559-8D5B-A262BAD3AD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2946" y="1814567"/>
            <a:ext cx="9349584" cy="762007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pPr>
              <a:spcBef>
                <a:spcPts val="1800"/>
              </a:spcBef>
            </a:pPr>
            <a:r>
              <a:rPr lang="pt-BR" sz="1400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Clique para editar o texto</a:t>
            </a:r>
          </a:p>
        </p:txBody>
      </p:sp>
      <p:sp>
        <p:nvSpPr>
          <p:cNvPr id="11" name="Título 10">
            <a:extLst>
              <a:ext uri="{FF2B5EF4-FFF2-40B4-BE49-F238E27FC236}">
                <a16:creationId xmlns:a16="http://schemas.microsoft.com/office/drawing/2014/main" id="{B5679D23-0ABB-E458-A3B1-962A85461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Clique para editar o título</a:t>
            </a:r>
            <a:endParaRPr lang="en-US" b="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C54CFD53-D4CA-C181-B76B-C95A19EACAD2}"/>
              </a:ext>
            </a:extLst>
          </p:cNvPr>
          <p:cNvSpPr/>
          <p:nvPr userDrawn="1"/>
        </p:nvSpPr>
        <p:spPr>
          <a:xfrm>
            <a:off x="7526319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b="0" kern="1200" spc="30" baseline="0">
                <a:solidFill>
                  <a:srgbClr val="5C6066"/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77F064C7-E306-F1E4-E435-24D8897BEDDF}"/>
              </a:ext>
            </a:extLst>
          </p:cNvPr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b="0" kern="1200" spc="30" baseline="0">
                <a:solidFill>
                  <a:srgbClr val="5C6066"/>
                </a:solidFill>
                <a:latin typeface="+mn-lt"/>
                <a:ea typeface="+mn-ea"/>
                <a:cs typeface="Segoe UI" panose="020B0502040204020203" pitchFamily="34" charset="0"/>
              </a:rPr>
              <a:t>© 2023 </a:t>
            </a:r>
            <a:r>
              <a:rPr lang="pt-BR" sz="800" b="0" kern="1200" spc="30" baseline="0" err="1">
                <a:solidFill>
                  <a:srgbClr val="5C6066"/>
                </a:solidFill>
                <a:latin typeface="+mn-lt"/>
                <a:ea typeface="+mn-ea"/>
                <a:cs typeface="Segoe UI" panose="020B0502040204020203" pitchFamily="34" charset="0"/>
              </a:rPr>
              <a:t>Great</a:t>
            </a:r>
            <a:r>
              <a:rPr lang="pt-BR" sz="800" b="0" kern="1200" spc="30" baseline="0">
                <a:solidFill>
                  <a:srgbClr val="5C6066"/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800" b="0" kern="1200" spc="30" baseline="0" err="1">
                <a:solidFill>
                  <a:srgbClr val="5C6066"/>
                </a:solidFill>
                <a:latin typeface="+mn-lt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b="0" kern="1200" spc="30" baseline="0">
                <a:solidFill>
                  <a:srgbClr val="5C6066"/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800" b="0" kern="1200" spc="30" baseline="0" err="1">
                <a:solidFill>
                  <a:srgbClr val="5C6066"/>
                </a:solidFill>
                <a:latin typeface="+mn-lt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b="0" kern="1200" spc="30" baseline="0">
                <a:solidFill>
                  <a:srgbClr val="5C6066"/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800" b="0" kern="1200" spc="30" baseline="0" err="1">
                <a:solidFill>
                  <a:srgbClr val="5C6066"/>
                </a:solidFill>
                <a:latin typeface="+mn-lt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b="0" kern="1200" spc="30" baseline="0">
                <a:solidFill>
                  <a:srgbClr val="5C6066"/>
                </a:solidFill>
                <a:latin typeface="+mn-lt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FD3A3AD-56A4-997F-2432-6466BBC4EAFC}"/>
              </a:ext>
            </a:extLst>
          </p:cNvPr>
          <p:cNvSpPr/>
          <p:nvPr userDrawn="1"/>
        </p:nvSpPr>
        <p:spPr>
          <a:xfrm>
            <a:off x="11415278" y="6363800"/>
            <a:ext cx="243292" cy="243292"/>
          </a:xfrm>
          <a:prstGeom prst="rect">
            <a:avLst/>
          </a:prstGeom>
          <a:noFill/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0" kern="1200" spc="30" baseline="0" smtClean="0">
                <a:solidFill>
                  <a:srgbClr val="5C6066"/>
                </a:solidFill>
                <a:latin typeface="+mn-lt"/>
                <a:ea typeface="+mn-ea"/>
                <a:cs typeface="Segoe UI" panose="020B0502040204020203" pitchFamily="34" charset="0"/>
              </a:rPr>
              <a:t>‹nº›</a:t>
            </a:fld>
            <a:endParaRPr lang="pt-BR" sz="800" b="0" kern="1200" spc="30" baseline="0">
              <a:solidFill>
                <a:srgbClr val="5C6066"/>
              </a:solidFill>
              <a:latin typeface="+mn-lt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0B6C7808-0F0F-CDAF-C5C0-10A84E0BE0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979" y="538910"/>
            <a:ext cx="649358" cy="64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5750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Title and two columns">
    <p:bg>
      <p:bgPr>
        <a:solidFill>
          <a:srgbClr val="2D0517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05;p16">
            <a:extLst>
              <a:ext uri="{FF2B5EF4-FFF2-40B4-BE49-F238E27FC236}">
                <a16:creationId xmlns:a16="http://schemas.microsoft.com/office/drawing/2014/main" id="{62B49E07-167F-1959-2551-B29E3B7FBB2D}"/>
              </a:ext>
            </a:extLst>
          </p:cNvPr>
          <p:cNvPicPr preferRelativeResize="0"/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267" y="262866"/>
            <a:ext cx="2168968" cy="10314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262414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bg>
      <p:bgPr>
        <a:solidFill>
          <a:schemeClr val="bg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B829316A-8677-4A82-576E-93DD3E283671}"/>
              </a:ext>
            </a:extLst>
          </p:cNvPr>
          <p:cNvGrpSpPr/>
          <p:nvPr userDrawn="1"/>
        </p:nvGrpSpPr>
        <p:grpSpPr>
          <a:xfrm>
            <a:off x="483398" y="243057"/>
            <a:ext cx="2233972" cy="1048468"/>
            <a:chOff x="1199456" y="-1611560"/>
            <a:chExt cx="2481590" cy="1164683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9F841097-1798-F43B-DAD1-5705BBAC2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9456" y="-1611560"/>
              <a:ext cx="1530339" cy="1164683"/>
            </a:xfrm>
            <a:prstGeom prst="rect">
              <a:avLst/>
            </a:prstGeom>
          </p:spPr>
        </p:pic>
        <p:pic>
          <p:nvPicPr>
            <p:cNvPr id="4" name="Imagem 3" descr="Texto&#10;&#10;Descrição gerada automaticamente com confiança média">
              <a:extLst>
                <a:ext uri="{FF2B5EF4-FFF2-40B4-BE49-F238E27FC236}">
                  <a16:creationId xmlns:a16="http://schemas.microsoft.com/office/drawing/2014/main" id="{FDD04AF6-5616-9E1B-6635-470446DB4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26077" y="-1297888"/>
              <a:ext cx="713881" cy="713880"/>
            </a:xfrm>
            <a:prstGeom prst="rect">
              <a:avLst/>
            </a:prstGeom>
          </p:spPr>
        </p:pic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7989D4CF-B9DA-2258-4465-F26AE19F4A5D}"/>
                </a:ext>
              </a:extLst>
            </p:cNvPr>
            <p:cNvSpPr txBox="1"/>
            <p:nvPr/>
          </p:nvSpPr>
          <p:spPr>
            <a:xfrm>
              <a:off x="2674993" y="-1482664"/>
              <a:ext cx="1006053" cy="193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533" b="0" i="0" dirty="0">
                  <a:solidFill>
                    <a:schemeClr val="tx1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Parceiro Oficial</a:t>
              </a:r>
            </a:p>
          </p:txBody>
        </p:sp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1AA0E05A-843D-826E-32A8-0DEA09642AD7}"/>
                </a:ext>
              </a:extLst>
            </p:cNvPr>
            <p:cNvCxnSpPr>
              <a:cxnSpLocks/>
            </p:cNvCxnSpPr>
            <p:nvPr/>
          </p:nvCxnSpPr>
          <p:spPr>
            <a:xfrm>
              <a:off x="2709426" y="-1476293"/>
              <a:ext cx="0" cy="9321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4172016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72;p14">
            <a:extLst>
              <a:ext uri="{FF2B5EF4-FFF2-40B4-BE49-F238E27FC236}">
                <a16:creationId xmlns:a16="http://schemas.microsoft.com/office/drawing/2014/main" id="{7DF59C3D-D571-193A-1734-FDF1F5F3E4DD}"/>
              </a:ext>
            </a:extLst>
          </p:cNvPr>
          <p:cNvSpPr/>
          <p:nvPr userDrawn="1"/>
        </p:nvSpPr>
        <p:spPr>
          <a:xfrm rot="-5400000">
            <a:off x="6822301" y="585333"/>
            <a:ext cx="4470000" cy="6308400"/>
          </a:xfrm>
          <a:prstGeom prst="round2SameRect">
            <a:avLst>
              <a:gd name="adj1" fmla="val 48527"/>
              <a:gd name="adj2" fmla="val 0"/>
            </a:avLst>
          </a:prstGeom>
          <a:solidFill>
            <a:srgbClr val="E939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Google Shape;76;p14">
            <a:extLst>
              <a:ext uri="{FF2B5EF4-FFF2-40B4-BE49-F238E27FC236}">
                <a16:creationId xmlns:a16="http://schemas.microsoft.com/office/drawing/2014/main" id="{02F36F0E-416C-5460-A9D1-7EF4138655DB}"/>
              </a:ext>
            </a:extLst>
          </p:cNvPr>
          <p:cNvSpPr/>
          <p:nvPr userDrawn="1"/>
        </p:nvSpPr>
        <p:spPr>
          <a:xfrm>
            <a:off x="-1185888" y="5730096"/>
            <a:ext cx="2276400" cy="906800"/>
          </a:xfrm>
          <a:prstGeom prst="roundRect">
            <a:avLst>
              <a:gd name="adj" fmla="val 50000"/>
            </a:avLst>
          </a:prstGeom>
          <a:solidFill>
            <a:srgbClr val="2E0617">
              <a:alpha val="47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7" name="Imagem 16" descr="Grupo de pessoas sentadas ao redor de uma mesa&#10;&#10;Descrição gerada automaticamente">
            <a:extLst>
              <a:ext uri="{FF2B5EF4-FFF2-40B4-BE49-F238E27FC236}">
                <a16:creationId xmlns:a16="http://schemas.microsoft.com/office/drawing/2014/main" id="{4960C43D-8AFF-3B5E-42FD-5254831FB3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15947" y="1089891"/>
            <a:ext cx="6308400" cy="4581236"/>
          </a:xfrm>
          <a:custGeom>
            <a:avLst/>
            <a:gdLst>
              <a:gd name="connsiteX0" fmla="*/ 1667352 w 4731300"/>
              <a:gd name="connsiteY0" fmla="*/ 0 h 3435927"/>
              <a:gd name="connsiteX1" fmla="*/ 4731300 w 4731300"/>
              <a:gd name="connsiteY1" fmla="*/ 0 h 3435927"/>
              <a:gd name="connsiteX2" fmla="*/ 4731300 w 4731300"/>
              <a:gd name="connsiteY2" fmla="*/ 3435927 h 3435927"/>
              <a:gd name="connsiteX3" fmla="*/ 1667352 w 4731300"/>
              <a:gd name="connsiteY3" fmla="*/ 3435927 h 3435927"/>
              <a:gd name="connsiteX4" fmla="*/ 0 w 4731300"/>
              <a:gd name="connsiteY4" fmla="*/ 1768575 h 3435927"/>
              <a:gd name="connsiteX5" fmla="*/ 0 w 4731300"/>
              <a:gd name="connsiteY5" fmla="*/ 1667352 h 3435927"/>
              <a:gd name="connsiteX6" fmla="*/ 1667352 w 4731300"/>
              <a:gd name="connsiteY6" fmla="*/ 0 h 3435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31300" h="3435927">
                <a:moveTo>
                  <a:pt x="1667352" y="0"/>
                </a:moveTo>
                <a:lnTo>
                  <a:pt x="4731300" y="0"/>
                </a:lnTo>
                <a:lnTo>
                  <a:pt x="4731300" y="3435927"/>
                </a:lnTo>
                <a:lnTo>
                  <a:pt x="1667352" y="3435927"/>
                </a:lnTo>
                <a:cubicBezTo>
                  <a:pt x="746499" y="3435927"/>
                  <a:pt x="0" y="2689428"/>
                  <a:pt x="0" y="1768575"/>
                </a:cubicBezTo>
                <a:lnTo>
                  <a:pt x="0" y="1667352"/>
                </a:lnTo>
                <a:cubicBezTo>
                  <a:pt x="0" y="746499"/>
                  <a:pt x="746499" y="0"/>
                  <a:pt x="1667352" y="0"/>
                </a:cubicBezTo>
                <a:close/>
              </a:path>
            </a:pathLst>
          </a:custGeom>
        </p:spPr>
      </p:pic>
      <p:sp>
        <p:nvSpPr>
          <p:cNvPr id="18" name="Google Shape;75;p14">
            <a:extLst>
              <a:ext uri="{FF2B5EF4-FFF2-40B4-BE49-F238E27FC236}">
                <a16:creationId xmlns:a16="http://schemas.microsoft.com/office/drawing/2014/main" id="{E78F62A7-910A-5003-6AD9-09DA87A09991}"/>
              </a:ext>
            </a:extLst>
          </p:cNvPr>
          <p:cNvSpPr/>
          <p:nvPr userDrawn="1"/>
        </p:nvSpPr>
        <p:spPr>
          <a:xfrm>
            <a:off x="7711533" y="360000"/>
            <a:ext cx="2276400" cy="1056800"/>
          </a:xfrm>
          <a:prstGeom prst="roundRect">
            <a:avLst>
              <a:gd name="adj" fmla="val 50000"/>
            </a:avLst>
          </a:prstGeom>
          <a:solidFill>
            <a:srgbClr val="E93936">
              <a:alpha val="587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8F49A144-215D-2D6D-246F-8B4D982416C2}"/>
              </a:ext>
            </a:extLst>
          </p:cNvPr>
          <p:cNvGrpSpPr/>
          <p:nvPr userDrawn="1"/>
        </p:nvGrpSpPr>
        <p:grpSpPr>
          <a:xfrm>
            <a:off x="483398" y="243057"/>
            <a:ext cx="2233972" cy="1048468"/>
            <a:chOff x="1199456" y="-1611560"/>
            <a:chExt cx="2481590" cy="1164683"/>
          </a:xfrm>
        </p:grpSpPr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FDF9CB82-183C-DD7A-431D-63F3FF45A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9456" y="-1611560"/>
              <a:ext cx="1530339" cy="1164683"/>
            </a:xfrm>
            <a:prstGeom prst="rect">
              <a:avLst/>
            </a:prstGeom>
          </p:spPr>
        </p:pic>
        <p:pic>
          <p:nvPicPr>
            <p:cNvPr id="21" name="Imagem 20" descr="Texto&#10;&#10;Descrição gerada automaticamente com confiança média">
              <a:extLst>
                <a:ext uri="{FF2B5EF4-FFF2-40B4-BE49-F238E27FC236}">
                  <a16:creationId xmlns:a16="http://schemas.microsoft.com/office/drawing/2014/main" id="{4DF4C446-D2B1-8A6A-A9E9-7A337A67C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26077" y="-1297888"/>
              <a:ext cx="713881" cy="713880"/>
            </a:xfrm>
            <a:prstGeom prst="rect">
              <a:avLst/>
            </a:prstGeom>
          </p:spPr>
        </p:pic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876E7107-909B-5000-0E7F-FC1812EB233C}"/>
                </a:ext>
              </a:extLst>
            </p:cNvPr>
            <p:cNvSpPr txBox="1"/>
            <p:nvPr/>
          </p:nvSpPr>
          <p:spPr>
            <a:xfrm>
              <a:off x="2674993" y="-1482664"/>
              <a:ext cx="1006053" cy="193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533" b="0" i="0" dirty="0">
                  <a:solidFill>
                    <a:schemeClr val="tx1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Parceiro Oficial</a:t>
              </a:r>
            </a:p>
          </p:txBody>
        </p:sp>
        <p:cxnSp>
          <p:nvCxnSpPr>
            <p:cNvPr id="23" name="Conector Reto 22">
              <a:extLst>
                <a:ext uri="{FF2B5EF4-FFF2-40B4-BE49-F238E27FC236}">
                  <a16:creationId xmlns:a16="http://schemas.microsoft.com/office/drawing/2014/main" id="{596A58D8-1934-81EB-06E5-C3591D93199C}"/>
                </a:ext>
              </a:extLst>
            </p:cNvPr>
            <p:cNvCxnSpPr>
              <a:cxnSpLocks/>
            </p:cNvCxnSpPr>
            <p:nvPr/>
          </p:nvCxnSpPr>
          <p:spPr>
            <a:xfrm>
              <a:off x="2709426" y="-1476293"/>
              <a:ext cx="0" cy="9321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350277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2;p15">
            <a:extLst>
              <a:ext uri="{FF2B5EF4-FFF2-40B4-BE49-F238E27FC236}">
                <a16:creationId xmlns:a16="http://schemas.microsoft.com/office/drawing/2014/main" id="{AEB438BC-4A67-C4DB-2453-79C8D53C1F72}"/>
              </a:ext>
            </a:extLst>
          </p:cNvPr>
          <p:cNvSpPr/>
          <p:nvPr userDrawn="1"/>
        </p:nvSpPr>
        <p:spPr>
          <a:xfrm rot="10800000">
            <a:off x="4640733" y="0"/>
            <a:ext cx="2202800" cy="3052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939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Google Shape;88;p15">
            <a:extLst>
              <a:ext uri="{FF2B5EF4-FFF2-40B4-BE49-F238E27FC236}">
                <a16:creationId xmlns:a16="http://schemas.microsoft.com/office/drawing/2014/main" id="{499494C6-994D-A477-0AFC-40366F35C5D5}"/>
              </a:ext>
            </a:extLst>
          </p:cNvPr>
          <p:cNvSpPr/>
          <p:nvPr userDrawn="1"/>
        </p:nvSpPr>
        <p:spPr>
          <a:xfrm>
            <a:off x="8256553" y="5816900"/>
            <a:ext cx="4750400" cy="906800"/>
          </a:xfrm>
          <a:prstGeom prst="roundRect">
            <a:avLst>
              <a:gd name="adj" fmla="val 50000"/>
            </a:avLst>
          </a:prstGeom>
          <a:solidFill>
            <a:srgbClr val="3304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EEC52174-5974-7005-E681-C705900D8560}"/>
              </a:ext>
            </a:extLst>
          </p:cNvPr>
          <p:cNvGrpSpPr/>
          <p:nvPr userDrawn="1"/>
        </p:nvGrpSpPr>
        <p:grpSpPr>
          <a:xfrm>
            <a:off x="483398" y="243057"/>
            <a:ext cx="2233972" cy="1048468"/>
            <a:chOff x="1199456" y="-1611560"/>
            <a:chExt cx="2481590" cy="1164683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72B41784-FDE2-3197-8FD9-EF3A1DF37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9456" y="-1611560"/>
              <a:ext cx="1530339" cy="1164683"/>
            </a:xfrm>
            <a:prstGeom prst="rect">
              <a:avLst/>
            </a:prstGeom>
          </p:spPr>
        </p:pic>
        <p:pic>
          <p:nvPicPr>
            <p:cNvPr id="10" name="Imagem 9" descr="Texto&#10;&#10;Descrição gerada automaticamente com confiança média">
              <a:extLst>
                <a:ext uri="{FF2B5EF4-FFF2-40B4-BE49-F238E27FC236}">
                  <a16:creationId xmlns:a16="http://schemas.microsoft.com/office/drawing/2014/main" id="{E103E759-F171-DA97-1612-CE419E172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26077" y="-1297888"/>
              <a:ext cx="713881" cy="713880"/>
            </a:xfrm>
            <a:prstGeom prst="rect">
              <a:avLst/>
            </a:prstGeom>
          </p:spPr>
        </p:pic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3435B078-932E-041D-E090-705BBA80B6EF}"/>
                </a:ext>
              </a:extLst>
            </p:cNvPr>
            <p:cNvSpPr txBox="1"/>
            <p:nvPr/>
          </p:nvSpPr>
          <p:spPr>
            <a:xfrm>
              <a:off x="2674993" y="-1482664"/>
              <a:ext cx="1006053" cy="193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533" b="0" i="0" dirty="0">
                  <a:solidFill>
                    <a:schemeClr val="tx1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Parceiro Oficial</a:t>
              </a:r>
            </a:p>
          </p:txBody>
        </p: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CC5B7A21-E813-3EF6-5C28-0F6B4C832436}"/>
                </a:ext>
              </a:extLst>
            </p:cNvPr>
            <p:cNvCxnSpPr>
              <a:cxnSpLocks/>
            </p:cNvCxnSpPr>
            <p:nvPr/>
          </p:nvCxnSpPr>
          <p:spPr>
            <a:xfrm>
              <a:off x="2709426" y="-1476293"/>
              <a:ext cx="0" cy="9321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Imagem 13" descr="Tela de computador com fundo branco&#10;&#10;Descrição gerada automaticamente">
            <a:extLst>
              <a:ext uri="{FF2B5EF4-FFF2-40B4-BE49-F238E27FC236}">
                <a16:creationId xmlns:a16="http://schemas.microsoft.com/office/drawing/2014/main" id="{A0756F0D-2969-1ACD-6FD3-DD41CC77D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572617" y="0"/>
            <a:ext cx="7619383" cy="671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0541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9;p17">
            <a:extLst>
              <a:ext uri="{FF2B5EF4-FFF2-40B4-BE49-F238E27FC236}">
                <a16:creationId xmlns:a16="http://schemas.microsoft.com/office/drawing/2014/main" id="{C6AFD322-1A8E-7783-1E37-FAC315646DFF}"/>
              </a:ext>
            </a:extLst>
          </p:cNvPr>
          <p:cNvSpPr/>
          <p:nvPr userDrawn="1"/>
        </p:nvSpPr>
        <p:spPr>
          <a:xfrm rot="-5400000">
            <a:off x="5989633" y="29300"/>
            <a:ext cx="5324800" cy="70896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304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F4119D47-C674-7F0D-61B4-CB0FE609F57C}"/>
              </a:ext>
            </a:extLst>
          </p:cNvPr>
          <p:cNvGrpSpPr/>
          <p:nvPr userDrawn="1"/>
        </p:nvGrpSpPr>
        <p:grpSpPr>
          <a:xfrm>
            <a:off x="483398" y="243057"/>
            <a:ext cx="2233972" cy="1048468"/>
            <a:chOff x="1199456" y="-1611560"/>
            <a:chExt cx="2481590" cy="1164683"/>
          </a:xfrm>
        </p:grpSpPr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0065BB1B-B819-941E-8ED9-B2A765DC7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9456" y="-1611560"/>
              <a:ext cx="1530339" cy="1164683"/>
            </a:xfrm>
            <a:prstGeom prst="rect">
              <a:avLst/>
            </a:prstGeom>
          </p:spPr>
        </p:pic>
        <p:pic>
          <p:nvPicPr>
            <p:cNvPr id="14" name="Imagem 13" descr="Texto&#10;&#10;Descrição gerada automaticamente com confiança média">
              <a:extLst>
                <a:ext uri="{FF2B5EF4-FFF2-40B4-BE49-F238E27FC236}">
                  <a16:creationId xmlns:a16="http://schemas.microsoft.com/office/drawing/2014/main" id="{48150C4E-7339-7BA7-2D03-3B7D5DF5F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26077" y="-1297888"/>
              <a:ext cx="713881" cy="713880"/>
            </a:xfrm>
            <a:prstGeom prst="rect">
              <a:avLst/>
            </a:prstGeom>
          </p:spPr>
        </p:pic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F95B00D6-E62A-BE4B-1D9B-7C326263DB81}"/>
                </a:ext>
              </a:extLst>
            </p:cNvPr>
            <p:cNvSpPr txBox="1"/>
            <p:nvPr/>
          </p:nvSpPr>
          <p:spPr>
            <a:xfrm>
              <a:off x="2674993" y="-1482664"/>
              <a:ext cx="1006053" cy="193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533" b="0" i="0" dirty="0">
                  <a:solidFill>
                    <a:schemeClr val="tx1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Parceiro Oficial</a:t>
              </a:r>
            </a:p>
          </p:txBody>
        </p:sp>
        <p:cxnSp>
          <p:nvCxnSpPr>
            <p:cNvPr id="16" name="Conector Reto 15">
              <a:extLst>
                <a:ext uri="{FF2B5EF4-FFF2-40B4-BE49-F238E27FC236}">
                  <a16:creationId xmlns:a16="http://schemas.microsoft.com/office/drawing/2014/main" id="{CF533D5E-CBB6-2601-7FB3-4D60709A5157}"/>
                </a:ext>
              </a:extLst>
            </p:cNvPr>
            <p:cNvCxnSpPr>
              <a:cxnSpLocks/>
            </p:cNvCxnSpPr>
            <p:nvPr/>
          </p:nvCxnSpPr>
          <p:spPr>
            <a:xfrm>
              <a:off x="2709426" y="-1476293"/>
              <a:ext cx="0" cy="9321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7233048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60;p19">
            <a:extLst>
              <a:ext uri="{FF2B5EF4-FFF2-40B4-BE49-F238E27FC236}">
                <a16:creationId xmlns:a16="http://schemas.microsoft.com/office/drawing/2014/main" id="{EB3E4B6D-1CE8-B624-7E9C-D46F30B75FFF}"/>
              </a:ext>
            </a:extLst>
          </p:cNvPr>
          <p:cNvSpPr/>
          <p:nvPr userDrawn="1"/>
        </p:nvSpPr>
        <p:spPr>
          <a:xfrm rot="10800000">
            <a:off x="-3371101" y="-7988933"/>
            <a:ext cx="61040276" cy="9986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304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05477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0;p20">
            <a:extLst>
              <a:ext uri="{FF2B5EF4-FFF2-40B4-BE49-F238E27FC236}">
                <a16:creationId xmlns:a16="http://schemas.microsoft.com/office/drawing/2014/main" id="{BED27EDA-701D-7680-615B-CDD2675774BE}"/>
              </a:ext>
            </a:extLst>
          </p:cNvPr>
          <p:cNvSpPr/>
          <p:nvPr userDrawn="1"/>
        </p:nvSpPr>
        <p:spPr>
          <a:xfrm rot="5400000">
            <a:off x="858033" y="2126767"/>
            <a:ext cx="3757600" cy="6314800"/>
          </a:xfrm>
          <a:prstGeom prst="round2SameRect">
            <a:avLst>
              <a:gd name="adj1" fmla="val 48128"/>
              <a:gd name="adj2" fmla="val 0"/>
            </a:avLst>
          </a:prstGeom>
          <a:solidFill>
            <a:srgbClr val="E939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Google Shape;181;p20">
            <a:extLst>
              <a:ext uri="{FF2B5EF4-FFF2-40B4-BE49-F238E27FC236}">
                <a16:creationId xmlns:a16="http://schemas.microsoft.com/office/drawing/2014/main" id="{4285CF49-488C-FE3E-683A-604578274BE5}"/>
              </a:ext>
            </a:extLst>
          </p:cNvPr>
          <p:cNvSpPr/>
          <p:nvPr userDrawn="1"/>
        </p:nvSpPr>
        <p:spPr>
          <a:xfrm rot="-5400000">
            <a:off x="-1238767" y="301933"/>
            <a:ext cx="7911600" cy="6301200"/>
          </a:xfrm>
          <a:prstGeom prst="roundRect">
            <a:avLst>
              <a:gd name="adj" fmla="val 41630"/>
            </a:avLst>
          </a:prstGeom>
          <a:solidFill>
            <a:srgbClr val="3304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09527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0;p20">
            <a:extLst>
              <a:ext uri="{FF2B5EF4-FFF2-40B4-BE49-F238E27FC236}">
                <a16:creationId xmlns:a16="http://schemas.microsoft.com/office/drawing/2014/main" id="{E2246CB7-FE50-7271-8200-152CC5A97491}"/>
              </a:ext>
            </a:extLst>
          </p:cNvPr>
          <p:cNvSpPr/>
          <p:nvPr userDrawn="1"/>
        </p:nvSpPr>
        <p:spPr>
          <a:xfrm rot="5400000">
            <a:off x="806700" y="2126767"/>
            <a:ext cx="3757600" cy="6314800"/>
          </a:xfrm>
          <a:prstGeom prst="round2SameRect">
            <a:avLst>
              <a:gd name="adj1" fmla="val 48128"/>
              <a:gd name="adj2" fmla="val 0"/>
            </a:avLst>
          </a:prstGeom>
          <a:solidFill>
            <a:srgbClr val="3304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Google Shape;181;p20">
            <a:extLst>
              <a:ext uri="{FF2B5EF4-FFF2-40B4-BE49-F238E27FC236}">
                <a16:creationId xmlns:a16="http://schemas.microsoft.com/office/drawing/2014/main" id="{645476B1-ECC1-77F5-76E4-249F43FCEEF4}"/>
              </a:ext>
            </a:extLst>
          </p:cNvPr>
          <p:cNvSpPr/>
          <p:nvPr userDrawn="1"/>
        </p:nvSpPr>
        <p:spPr>
          <a:xfrm rot="-5400000">
            <a:off x="-1238767" y="285000"/>
            <a:ext cx="7911600" cy="6301200"/>
          </a:xfrm>
          <a:prstGeom prst="roundRect">
            <a:avLst>
              <a:gd name="adj" fmla="val 41630"/>
            </a:avLst>
          </a:prstGeom>
          <a:solidFill>
            <a:srgbClr val="EA3A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39206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0;p20">
            <a:extLst>
              <a:ext uri="{FF2B5EF4-FFF2-40B4-BE49-F238E27FC236}">
                <a16:creationId xmlns:a16="http://schemas.microsoft.com/office/drawing/2014/main" id="{E2246CB7-FE50-7271-8200-152CC5A97491}"/>
              </a:ext>
            </a:extLst>
          </p:cNvPr>
          <p:cNvSpPr/>
          <p:nvPr userDrawn="1"/>
        </p:nvSpPr>
        <p:spPr>
          <a:xfrm rot="5400000">
            <a:off x="-165920" y="2455539"/>
            <a:ext cx="3757600" cy="6314800"/>
          </a:xfrm>
          <a:prstGeom prst="round2SameRect">
            <a:avLst>
              <a:gd name="adj1" fmla="val 46670"/>
              <a:gd name="adj2" fmla="val 0"/>
            </a:avLst>
          </a:prstGeom>
          <a:solidFill>
            <a:srgbClr val="3304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Google Shape;181;p20">
            <a:extLst>
              <a:ext uri="{FF2B5EF4-FFF2-40B4-BE49-F238E27FC236}">
                <a16:creationId xmlns:a16="http://schemas.microsoft.com/office/drawing/2014/main" id="{645476B1-ECC1-77F5-76E4-249F43FCEEF4}"/>
              </a:ext>
            </a:extLst>
          </p:cNvPr>
          <p:cNvSpPr/>
          <p:nvPr userDrawn="1"/>
        </p:nvSpPr>
        <p:spPr>
          <a:xfrm rot="-5400000">
            <a:off x="-1728372" y="774606"/>
            <a:ext cx="7911600" cy="5321989"/>
          </a:xfrm>
          <a:prstGeom prst="roundRect">
            <a:avLst>
              <a:gd name="adj" fmla="val 41630"/>
            </a:avLst>
          </a:prstGeom>
          <a:solidFill>
            <a:srgbClr val="EA3A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2607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19E1B7E-AEC8-899D-4C17-14390A680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35263" y="0"/>
            <a:ext cx="11045276" cy="53291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2695" y="2286000"/>
            <a:ext cx="8380908" cy="1714500"/>
          </a:xfrm>
        </p:spPr>
        <p:txBody>
          <a:bodyPr anchor="b">
            <a:normAutofit/>
          </a:bodyPr>
          <a:lstStyle>
            <a:lvl1pPr algn="l">
              <a:defRPr sz="3299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Add Section Break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1FDE10-E76D-1D42-9511-AA37AD1FFC29}" type="datetime2">
              <a:rPr lang="en-US" smtClean="0"/>
              <a:t>Wednesday, September 11,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45B048D-599D-2F44-ED6D-00D288FE8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8853" y="6414516"/>
            <a:ext cx="1782848" cy="138684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627506A7-1AF4-9EE1-27A7-0C09EE83DE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2695" y="4987607"/>
            <a:ext cx="8380909" cy="571500"/>
          </a:xfrm>
        </p:spPr>
        <p:txBody>
          <a:bodyPr>
            <a:normAutofit/>
          </a:bodyPr>
          <a:lstStyle>
            <a:lvl1pPr marL="0" indent="0" algn="l">
              <a:buNone/>
              <a:defRPr sz="1300">
                <a:solidFill>
                  <a:schemeClr val="bg1"/>
                </a:solidFill>
              </a:defRPr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/>
              <a:t>Optional copy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A38CEE1-E302-7922-B8E4-2752E01C08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574" y="4533900"/>
            <a:ext cx="8377029" cy="4572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457109" indent="0">
              <a:buNone/>
              <a:defRPr>
                <a:latin typeface="+mj-lt"/>
              </a:defRPr>
            </a:lvl2pPr>
            <a:lvl3pPr marL="914217" indent="0">
              <a:buNone/>
              <a:defRPr>
                <a:latin typeface="+mj-lt"/>
              </a:defRPr>
            </a:lvl3pPr>
            <a:lvl4pPr marL="1371326" indent="0">
              <a:buNone/>
              <a:defRPr>
                <a:latin typeface="+mj-lt"/>
              </a:defRPr>
            </a:lvl4pPr>
            <a:lvl5pPr marL="1828434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b="1"/>
              <a:t>Optional Subhead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0D189CC-86B6-4C16-7871-B710F702BB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8853" y="6414516"/>
            <a:ext cx="1782848" cy="13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6291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9;p22">
            <a:extLst>
              <a:ext uri="{FF2B5EF4-FFF2-40B4-BE49-F238E27FC236}">
                <a16:creationId xmlns:a16="http://schemas.microsoft.com/office/drawing/2014/main" id="{158D3827-5A87-AE89-86AA-5441EE82C7C9}"/>
              </a:ext>
            </a:extLst>
          </p:cNvPr>
          <p:cNvSpPr/>
          <p:nvPr userDrawn="1"/>
        </p:nvSpPr>
        <p:spPr>
          <a:xfrm rot="-5400000">
            <a:off x="8440200" y="2788067"/>
            <a:ext cx="1668800" cy="5902000"/>
          </a:xfrm>
          <a:prstGeom prst="round2SameRect">
            <a:avLst>
              <a:gd name="adj1" fmla="val 48523"/>
              <a:gd name="adj2" fmla="val 0"/>
            </a:avLst>
          </a:prstGeom>
          <a:solidFill>
            <a:srgbClr val="3304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Google Shape;222;p22">
            <a:extLst>
              <a:ext uri="{FF2B5EF4-FFF2-40B4-BE49-F238E27FC236}">
                <a16:creationId xmlns:a16="http://schemas.microsoft.com/office/drawing/2014/main" id="{75F696B4-760F-2A89-BE66-CA3DAE0D3CC9}"/>
              </a:ext>
            </a:extLst>
          </p:cNvPr>
          <p:cNvSpPr/>
          <p:nvPr userDrawn="1"/>
        </p:nvSpPr>
        <p:spPr>
          <a:xfrm rot="10800000">
            <a:off x="6168400" y="2792867"/>
            <a:ext cx="5941600" cy="23000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E939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Google Shape;223;p22">
            <a:extLst>
              <a:ext uri="{FF2B5EF4-FFF2-40B4-BE49-F238E27FC236}">
                <a16:creationId xmlns:a16="http://schemas.microsoft.com/office/drawing/2014/main" id="{5669F4AF-DA5B-BC0A-6BC0-882504D41132}"/>
              </a:ext>
            </a:extLst>
          </p:cNvPr>
          <p:cNvSpPr/>
          <p:nvPr userDrawn="1"/>
        </p:nvSpPr>
        <p:spPr>
          <a:xfrm rot="5400000">
            <a:off x="1545600" y="-113733"/>
            <a:ext cx="1521200" cy="4673200"/>
          </a:xfrm>
          <a:prstGeom prst="round2SameRect">
            <a:avLst>
              <a:gd name="adj1" fmla="val 48523"/>
              <a:gd name="adj2" fmla="val 0"/>
            </a:avLst>
          </a:prstGeom>
          <a:solidFill>
            <a:srgbClr val="3304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Google Shape;224;p22">
            <a:extLst>
              <a:ext uri="{FF2B5EF4-FFF2-40B4-BE49-F238E27FC236}">
                <a16:creationId xmlns:a16="http://schemas.microsoft.com/office/drawing/2014/main" id="{AB0CAD03-DA6E-3907-24E8-2AB74DA535B9}"/>
              </a:ext>
            </a:extLst>
          </p:cNvPr>
          <p:cNvSpPr/>
          <p:nvPr userDrawn="1"/>
        </p:nvSpPr>
        <p:spPr>
          <a:xfrm rot="10800000">
            <a:off x="-1037667" y="4584999"/>
            <a:ext cx="6582400" cy="1957600"/>
          </a:xfrm>
          <a:prstGeom prst="roundRect">
            <a:avLst>
              <a:gd name="adj" fmla="val 50000"/>
            </a:avLst>
          </a:prstGeom>
          <a:solidFill>
            <a:srgbClr val="E939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Google Shape;227;p22">
            <a:extLst>
              <a:ext uri="{FF2B5EF4-FFF2-40B4-BE49-F238E27FC236}">
                <a16:creationId xmlns:a16="http://schemas.microsoft.com/office/drawing/2014/main" id="{7C0014A1-87AE-E7E4-A146-A26C17C6E512}"/>
              </a:ext>
            </a:extLst>
          </p:cNvPr>
          <p:cNvSpPr/>
          <p:nvPr userDrawn="1"/>
        </p:nvSpPr>
        <p:spPr>
          <a:xfrm rot="10800000">
            <a:off x="72300" y="2792700"/>
            <a:ext cx="5424400" cy="19124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E939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Google Shape;232;p22">
            <a:extLst>
              <a:ext uri="{FF2B5EF4-FFF2-40B4-BE49-F238E27FC236}">
                <a16:creationId xmlns:a16="http://schemas.microsoft.com/office/drawing/2014/main" id="{828AD9BE-7968-CC84-BE32-BA16C4A81312}"/>
              </a:ext>
            </a:extLst>
          </p:cNvPr>
          <p:cNvSpPr/>
          <p:nvPr userDrawn="1"/>
        </p:nvSpPr>
        <p:spPr>
          <a:xfrm rot="-5400000">
            <a:off x="8191800" y="-1011833"/>
            <a:ext cx="2165600" cy="5902000"/>
          </a:xfrm>
          <a:prstGeom prst="round2SameRect">
            <a:avLst>
              <a:gd name="adj1" fmla="val 48523"/>
              <a:gd name="adj2" fmla="val 0"/>
            </a:avLst>
          </a:prstGeom>
          <a:solidFill>
            <a:srgbClr val="E939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1499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0;p19">
            <a:extLst>
              <a:ext uri="{FF2B5EF4-FFF2-40B4-BE49-F238E27FC236}">
                <a16:creationId xmlns:a16="http://schemas.microsoft.com/office/drawing/2014/main" id="{23B00A2C-5A98-16D3-A66D-586263BEA141}"/>
              </a:ext>
            </a:extLst>
          </p:cNvPr>
          <p:cNvSpPr/>
          <p:nvPr userDrawn="1"/>
        </p:nvSpPr>
        <p:spPr>
          <a:xfrm rot="10800000">
            <a:off x="-3371100" y="-7988933"/>
            <a:ext cx="18948400" cy="9986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E06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EE892205-FCBC-1003-A4E2-E8D82610C6AD}"/>
              </a:ext>
            </a:extLst>
          </p:cNvPr>
          <p:cNvGrpSpPr/>
          <p:nvPr userDrawn="1"/>
        </p:nvGrpSpPr>
        <p:grpSpPr>
          <a:xfrm>
            <a:off x="344276" y="2379571"/>
            <a:ext cx="3644185" cy="3962909"/>
            <a:chOff x="258206" y="1962232"/>
            <a:chExt cx="2733139" cy="2972182"/>
          </a:xfrm>
        </p:grpSpPr>
        <p:sp>
          <p:nvSpPr>
            <p:cNvPr id="6" name="Google Shape;227;p22">
              <a:extLst>
                <a:ext uri="{FF2B5EF4-FFF2-40B4-BE49-F238E27FC236}">
                  <a16:creationId xmlns:a16="http://schemas.microsoft.com/office/drawing/2014/main" id="{360E954E-BA3E-D599-0832-6DAE72795C9C}"/>
                </a:ext>
              </a:extLst>
            </p:cNvPr>
            <p:cNvSpPr/>
            <p:nvPr/>
          </p:nvSpPr>
          <p:spPr>
            <a:xfrm rot="10800000">
              <a:off x="343934" y="2441587"/>
              <a:ext cx="2647411" cy="882051"/>
            </a:xfrm>
            <a:prstGeom prst="roundRect">
              <a:avLst>
                <a:gd name="adj" fmla="val 50000"/>
              </a:avLst>
            </a:prstGeom>
            <a:solidFill>
              <a:srgbClr val="330417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" name="Google Shape;227;p22">
              <a:extLst>
                <a:ext uri="{FF2B5EF4-FFF2-40B4-BE49-F238E27FC236}">
                  <a16:creationId xmlns:a16="http://schemas.microsoft.com/office/drawing/2014/main" id="{8FAF75C1-4334-4CDD-5EF6-5C51F9525BD1}"/>
                </a:ext>
              </a:extLst>
            </p:cNvPr>
            <p:cNvSpPr/>
            <p:nvPr/>
          </p:nvSpPr>
          <p:spPr>
            <a:xfrm rot="10800000">
              <a:off x="343934" y="4052363"/>
              <a:ext cx="2647411" cy="882051"/>
            </a:xfrm>
            <a:prstGeom prst="roundRect">
              <a:avLst>
                <a:gd name="adj" fmla="val 50000"/>
              </a:avLst>
            </a:prstGeom>
            <a:solidFill>
              <a:srgbClr val="EA3A36"/>
            </a:solidFill>
            <a:ln w="9525" cap="flat" cmpd="sng">
              <a:solidFill>
                <a:srgbClr val="E939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Google Shape;227;p22">
              <a:extLst>
                <a:ext uri="{FF2B5EF4-FFF2-40B4-BE49-F238E27FC236}">
                  <a16:creationId xmlns:a16="http://schemas.microsoft.com/office/drawing/2014/main" id="{20E9FC33-429C-5C33-052F-18C21E5B2967}"/>
                </a:ext>
              </a:extLst>
            </p:cNvPr>
            <p:cNvSpPr/>
            <p:nvPr/>
          </p:nvSpPr>
          <p:spPr>
            <a:xfrm rot="10800000">
              <a:off x="258206" y="3253407"/>
              <a:ext cx="2647411" cy="882051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rgbClr val="E939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Google Shape;265;p23">
              <a:extLst>
                <a:ext uri="{FF2B5EF4-FFF2-40B4-BE49-F238E27FC236}">
                  <a16:creationId xmlns:a16="http://schemas.microsoft.com/office/drawing/2014/main" id="{4B3048C0-AB65-FD22-1D5B-D9D77647E9C2}"/>
                </a:ext>
              </a:extLst>
            </p:cNvPr>
            <p:cNvSpPr txBox="1">
              <a:spLocks/>
            </p:cNvSpPr>
            <p:nvPr/>
          </p:nvSpPr>
          <p:spPr>
            <a:xfrm>
              <a:off x="596258" y="1962232"/>
              <a:ext cx="323718" cy="40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l"/>
              <a:r>
                <a:rPr lang="pt-BR" sz="4800" b="1" dirty="0">
                  <a:solidFill>
                    <a:srgbClr val="E93936"/>
                  </a:solidFill>
                  <a:latin typeface="Segoe UI" panose="020B0502040204020203" pitchFamily="34" charset="0"/>
                  <a:ea typeface="Montserrat"/>
                  <a:cs typeface="Segoe UI" panose="020B0502040204020203" pitchFamily="34" charset="0"/>
                  <a:sym typeface="Montserrat"/>
                </a:rPr>
                <a:t>1</a:t>
              </a: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35F010D6-7FB3-27A1-4BD6-D2E463F6FA87}"/>
              </a:ext>
            </a:extLst>
          </p:cNvPr>
          <p:cNvGrpSpPr/>
          <p:nvPr userDrawn="1"/>
        </p:nvGrpSpPr>
        <p:grpSpPr>
          <a:xfrm>
            <a:off x="4199296" y="2379571"/>
            <a:ext cx="3644185" cy="3962909"/>
            <a:chOff x="3149471" y="1962232"/>
            <a:chExt cx="2733139" cy="2972182"/>
          </a:xfrm>
        </p:grpSpPr>
        <p:sp>
          <p:nvSpPr>
            <p:cNvPr id="13" name="Google Shape;227;p22">
              <a:extLst>
                <a:ext uri="{FF2B5EF4-FFF2-40B4-BE49-F238E27FC236}">
                  <a16:creationId xmlns:a16="http://schemas.microsoft.com/office/drawing/2014/main" id="{6877D282-3C37-4588-A1B1-08FFCEFDA8FD}"/>
                </a:ext>
              </a:extLst>
            </p:cNvPr>
            <p:cNvSpPr/>
            <p:nvPr/>
          </p:nvSpPr>
          <p:spPr>
            <a:xfrm rot="10800000">
              <a:off x="3235199" y="2441587"/>
              <a:ext cx="2647411" cy="882051"/>
            </a:xfrm>
            <a:prstGeom prst="roundRect">
              <a:avLst>
                <a:gd name="adj" fmla="val 50000"/>
              </a:avLst>
            </a:prstGeom>
            <a:solidFill>
              <a:srgbClr val="EA3A36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Google Shape;227;p22">
              <a:extLst>
                <a:ext uri="{FF2B5EF4-FFF2-40B4-BE49-F238E27FC236}">
                  <a16:creationId xmlns:a16="http://schemas.microsoft.com/office/drawing/2014/main" id="{1BC8290A-AA56-9637-EA64-30C089FBE23D}"/>
                </a:ext>
              </a:extLst>
            </p:cNvPr>
            <p:cNvSpPr/>
            <p:nvPr/>
          </p:nvSpPr>
          <p:spPr>
            <a:xfrm rot="10800000">
              <a:off x="3235199" y="4052363"/>
              <a:ext cx="2647411" cy="882051"/>
            </a:xfrm>
            <a:prstGeom prst="roundRect">
              <a:avLst>
                <a:gd name="adj" fmla="val 50000"/>
              </a:avLst>
            </a:prstGeom>
            <a:solidFill>
              <a:srgbClr val="330417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Google Shape;227;p22">
              <a:extLst>
                <a:ext uri="{FF2B5EF4-FFF2-40B4-BE49-F238E27FC236}">
                  <a16:creationId xmlns:a16="http://schemas.microsoft.com/office/drawing/2014/main" id="{7C45FAEE-D3D7-B512-1F98-13A399CCDC67}"/>
                </a:ext>
              </a:extLst>
            </p:cNvPr>
            <p:cNvSpPr/>
            <p:nvPr/>
          </p:nvSpPr>
          <p:spPr>
            <a:xfrm rot="10800000">
              <a:off x="3149471" y="3253407"/>
              <a:ext cx="2647411" cy="882051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rgbClr val="E939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Google Shape;265;p23">
              <a:extLst>
                <a:ext uri="{FF2B5EF4-FFF2-40B4-BE49-F238E27FC236}">
                  <a16:creationId xmlns:a16="http://schemas.microsoft.com/office/drawing/2014/main" id="{A3756999-220F-9982-EAF4-45693D93F448}"/>
                </a:ext>
              </a:extLst>
            </p:cNvPr>
            <p:cNvSpPr txBox="1">
              <a:spLocks/>
            </p:cNvSpPr>
            <p:nvPr/>
          </p:nvSpPr>
          <p:spPr>
            <a:xfrm>
              <a:off x="3487523" y="1962232"/>
              <a:ext cx="323718" cy="40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l"/>
              <a:r>
                <a:rPr lang="pt-BR" sz="4800" b="1" dirty="0">
                  <a:solidFill>
                    <a:srgbClr val="E93936"/>
                  </a:solidFill>
                  <a:latin typeface="Segoe UI" panose="020B0502040204020203" pitchFamily="34" charset="0"/>
                  <a:ea typeface="Montserrat"/>
                  <a:cs typeface="Segoe UI" panose="020B0502040204020203" pitchFamily="34" charset="0"/>
                  <a:sym typeface="Montserrat"/>
                </a:rPr>
                <a:t>2</a:t>
              </a:r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DE427D74-DA30-8B27-3674-30A9AA72FF4F}"/>
              </a:ext>
            </a:extLst>
          </p:cNvPr>
          <p:cNvGrpSpPr/>
          <p:nvPr userDrawn="1"/>
        </p:nvGrpSpPr>
        <p:grpSpPr>
          <a:xfrm>
            <a:off x="8054316" y="2379571"/>
            <a:ext cx="3644185" cy="3962909"/>
            <a:chOff x="258206" y="1962232"/>
            <a:chExt cx="2733139" cy="2972182"/>
          </a:xfrm>
        </p:grpSpPr>
        <p:sp>
          <p:nvSpPr>
            <p:cNvPr id="20" name="Google Shape;227;p22">
              <a:extLst>
                <a:ext uri="{FF2B5EF4-FFF2-40B4-BE49-F238E27FC236}">
                  <a16:creationId xmlns:a16="http://schemas.microsoft.com/office/drawing/2014/main" id="{FA2A8902-E73A-FA27-D9DA-A6DA978D82F0}"/>
                </a:ext>
              </a:extLst>
            </p:cNvPr>
            <p:cNvSpPr/>
            <p:nvPr/>
          </p:nvSpPr>
          <p:spPr>
            <a:xfrm rot="10800000">
              <a:off x="343934" y="2441587"/>
              <a:ext cx="2647411" cy="882051"/>
            </a:xfrm>
            <a:prstGeom prst="roundRect">
              <a:avLst>
                <a:gd name="adj" fmla="val 50000"/>
              </a:avLst>
            </a:prstGeom>
            <a:solidFill>
              <a:srgbClr val="330417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Google Shape;227;p22">
              <a:extLst>
                <a:ext uri="{FF2B5EF4-FFF2-40B4-BE49-F238E27FC236}">
                  <a16:creationId xmlns:a16="http://schemas.microsoft.com/office/drawing/2014/main" id="{B2A69A7A-C5AB-D597-695D-C2FE10B0EC04}"/>
                </a:ext>
              </a:extLst>
            </p:cNvPr>
            <p:cNvSpPr/>
            <p:nvPr/>
          </p:nvSpPr>
          <p:spPr>
            <a:xfrm rot="10800000">
              <a:off x="343934" y="4052363"/>
              <a:ext cx="2647411" cy="882051"/>
            </a:xfrm>
            <a:prstGeom prst="roundRect">
              <a:avLst>
                <a:gd name="adj" fmla="val 50000"/>
              </a:avLst>
            </a:prstGeom>
            <a:solidFill>
              <a:srgbClr val="EA3A36"/>
            </a:solidFill>
            <a:ln w="9525" cap="flat" cmpd="sng">
              <a:solidFill>
                <a:srgbClr val="E939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Google Shape;227;p22">
              <a:extLst>
                <a:ext uri="{FF2B5EF4-FFF2-40B4-BE49-F238E27FC236}">
                  <a16:creationId xmlns:a16="http://schemas.microsoft.com/office/drawing/2014/main" id="{40B90A2A-C89D-B339-6D44-CDF045AFB195}"/>
                </a:ext>
              </a:extLst>
            </p:cNvPr>
            <p:cNvSpPr/>
            <p:nvPr/>
          </p:nvSpPr>
          <p:spPr>
            <a:xfrm rot="10800000">
              <a:off x="258206" y="3253407"/>
              <a:ext cx="2647411" cy="882051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rgbClr val="E939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Google Shape;265;p23">
              <a:extLst>
                <a:ext uri="{FF2B5EF4-FFF2-40B4-BE49-F238E27FC236}">
                  <a16:creationId xmlns:a16="http://schemas.microsoft.com/office/drawing/2014/main" id="{575C0813-2ECA-4778-9FFF-4E4C82BF8CCC}"/>
                </a:ext>
              </a:extLst>
            </p:cNvPr>
            <p:cNvSpPr txBox="1">
              <a:spLocks/>
            </p:cNvSpPr>
            <p:nvPr/>
          </p:nvSpPr>
          <p:spPr>
            <a:xfrm>
              <a:off x="596258" y="1962232"/>
              <a:ext cx="323718" cy="40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l"/>
              <a:r>
                <a:rPr lang="pt-BR" sz="4800" b="1" dirty="0">
                  <a:solidFill>
                    <a:srgbClr val="E93936"/>
                  </a:solidFill>
                  <a:latin typeface="Segoe UI" panose="020B0502040204020203" pitchFamily="34" charset="0"/>
                  <a:ea typeface="Montserrat"/>
                  <a:cs typeface="Segoe UI" panose="020B0502040204020203" pitchFamily="34" charset="0"/>
                  <a:sym typeface="Montserrat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135023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7;p22">
            <a:extLst>
              <a:ext uri="{FF2B5EF4-FFF2-40B4-BE49-F238E27FC236}">
                <a16:creationId xmlns:a16="http://schemas.microsoft.com/office/drawing/2014/main" id="{B3686087-624D-A5EB-91F6-3D77FCAD6EAE}"/>
              </a:ext>
            </a:extLst>
          </p:cNvPr>
          <p:cNvSpPr/>
          <p:nvPr userDrawn="1"/>
        </p:nvSpPr>
        <p:spPr>
          <a:xfrm rot="10800000">
            <a:off x="451180" y="3018711"/>
            <a:ext cx="3529881" cy="117606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Google Shape;227;p22">
            <a:extLst>
              <a:ext uri="{FF2B5EF4-FFF2-40B4-BE49-F238E27FC236}">
                <a16:creationId xmlns:a16="http://schemas.microsoft.com/office/drawing/2014/main" id="{3AB27FD4-00F4-2484-FF76-D3D637030A3F}"/>
              </a:ext>
            </a:extLst>
          </p:cNvPr>
          <p:cNvSpPr/>
          <p:nvPr userDrawn="1"/>
        </p:nvSpPr>
        <p:spPr>
          <a:xfrm rot="10800000">
            <a:off x="451180" y="5166413"/>
            <a:ext cx="3529881" cy="1176068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Google Shape;227;p22">
            <a:extLst>
              <a:ext uri="{FF2B5EF4-FFF2-40B4-BE49-F238E27FC236}">
                <a16:creationId xmlns:a16="http://schemas.microsoft.com/office/drawing/2014/main" id="{DCA79880-62C8-36A9-9B9F-6358C5FE5D4D}"/>
              </a:ext>
            </a:extLst>
          </p:cNvPr>
          <p:cNvSpPr/>
          <p:nvPr userDrawn="1"/>
        </p:nvSpPr>
        <p:spPr>
          <a:xfrm rot="10800000">
            <a:off x="336876" y="4101138"/>
            <a:ext cx="3529881" cy="1176068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Google Shape;160;p19">
            <a:extLst>
              <a:ext uri="{FF2B5EF4-FFF2-40B4-BE49-F238E27FC236}">
                <a16:creationId xmlns:a16="http://schemas.microsoft.com/office/drawing/2014/main" id="{EFDDC63F-6C6B-CA08-DBE8-C66BE86ABEE9}"/>
              </a:ext>
            </a:extLst>
          </p:cNvPr>
          <p:cNvSpPr/>
          <p:nvPr userDrawn="1"/>
        </p:nvSpPr>
        <p:spPr>
          <a:xfrm rot="10800000">
            <a:off x="-3371100" y="-7988933"/>
            <a:ext cx="18948400" cy="9986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E06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Google Shape;265;p23">
            <a:extLst>
              <a:ext uri="{FF2B5EF4-FFF2-40B4-BE49-F238E27FC236}">
                <a16:creationId xmlns:a16="http://schemas.microsoft.com/office/drawing/2014/main" id="{59FE16CF-2D1E-6B42-0C0D-1BB1DB909EE0}"/>
              </a:ext>
            </a:extLst>
          </p:cNvPr>
          <p:cNvSpPr txBox="1">
            <a:spLocks/>
          </p:cNvSpPr>
          <p:nvPr/>
        </p:nvSpPr>
        <p:spPr>
          <a:xfrm>
            <a:off x="795011" y="2379571"/>
            <a:ext cx="431624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pt-BR" sz="480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Montserrat"/>
                <a:cs typeface="Segoe UI" panose="020B0502040204020203" pitchFamily="34" charset="0"/>
                <a:sym typeface="Montserrat"/>
              </a:rPr>
              <a:t>1</a:t>
            </a:r>
          </a:p>
        </p:txBody>
      </p:sp>
      <p:sp>
        <p:nvSpPr>
          <p:cNvPr id="28" name="Google Shape;227;p22">
            <a:extLst>
              <a:ext uri="{FF2B5EF4-FFF2-40B4-BE49-F238E27FC236}">
                <a16:creationId xmlns:a16="http://schemas.microsoft.com/office/drawing/2014/main" id="{FC002BF7-951D-2E60-42DF-9EA207C635C3}"/>
              </a:ext>
            </a:extLst>
          </p:cNvPr>
          <p:cNvSpPr/>
          <p:nvPr userDrawn="1"/>
        </p:nvSpPr>
        <p:spPr>
          <a:xfrm rot="10800000">
            <a:off x="4313600" y="3018711"/>
            <a:ext cx="3529881" cy="1176068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Google Shape;227;p22">
            <a:extLst>
              <a:ext uri="{FF2B5EF4-FFF2-40B4-BE49-F238E27FC236}">
                <a16:creationId xmlns:a16="http://schemas.microsoft.com/office/drawing/2014/main" id="{015F0117-3737-D5C9-FA02-8858868DA342}"/>
              </a:ext>
            </a:extLst>
          </p:cNvPr>
          <p:cNvSpPr/>
          <p:nvPr userDrawn="1"/>
        </p:nvSpPr>
        <p:spPr>
          <a:xfrm rot="10800000">
            <a:off x="4313600" y="5166413"/>
            <a:ext cx="3529881" cy="117606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Google Shape;227;p22">
            <a:extLst>
              <a:ext uri="{FF2B5EF4-FFF2-40B4-BE49-F238E27FC236}">
                <a16:creationId xmlns:a16="http://schemas.microsoft.com/office/drawing/2014/main" id="{85BD402C-7AA1-3A7D-DED0-EF172B9D4E27}"/>
              </a:ext>
            </a:extLst>
          </p:cNvPr>
          <p:cNvSpPr/>
          <p:nvPr userDrawn="1"/>
        </p:nvSpPr>
        <p:spPr>
          <a:xfrm rot="10800000">
            <a:off x="4199296" y="4101138"/>
            <a:ext cx="3529881" cy="1176068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Google Shape;265;p23">
            <a:extLst>
              <a:ext uri="{FF2B5EF4-FFF2-40B4-BE49-F238E27FC236}">
                <a16:creationId xmlns:a16="http://schemas.microsoft.com/office/drawing/2014/main" id="{CA714F64-2C0D-F931-CA41-A939D5462141}"/>
              </a:ext>
            </a:extLst>
          </p:cNvPr>
          <p:cNvSpPr txBox="1">
            <a:spLocks/>
          </p:cNvSpPr>
          <p:nvPr userDrawn="1"/>
        </p:nvSpPr>
        <p:spPr>
          <a:xfrm>
            <a:off x="4650031" y="2379571"/>
            <a:ext cx="431624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pt-BR" sz="480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Montserrat"/>
                <a:cs typeface="Segoe UI" panose="020B0502040204020203" pitchFamily="34" charset="0"/>
                <a:sym typeface="Montserrat"/>
              </a:rPr>
              <a:t>2</a:t>
            </a:r>
          </a:p>
        </p:txBody>
      </p:sp>
      <p:sp>
        <p:nvSpPr>
          <p:cNvPr id="34" name="Google Shape;227;p22">
            <a:extLst>
              <a:ext uri="{FF2B5EF4-FFF2-40B4-BE49-F238E27FC236}">
                <a16:creationId xmlns:a16="http://schemas.microsoft.com/office/drawing/2014/main" id="{EC7C9881-DC87-EB98-7319-970CB7A35106}"/>
              </a:ext>
            </a:extLst>
          </p:cNvPr>
          <p:cNvSpPr/>
          <p:nvPr userDrawn="1"/>
        </p:nvSpPr>
        <p:spPr>
          <a:xfrm rot="10800000">
            <a:off x="8168620" y="3018711"/>
            <a:ext cx="3529881" cy="117606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Google Shape;227;p22">
            <a:extLst>
              <a:ext uri="{FF2B5EF4-FFF2-40B4-BE49-F238E27FC236}">
                <a16:creationId xmlns:a16="http://schemas.microsoft.com/office/drawing/2014/main" id="{7187054F-8DEE-611E-1D6C-5B8FC1DD39CE}"/>
              </a:ext>
            </a:extLst>
          </p:cNvPr>
          <p:cNvSpPr/>
          <p:nvPr userDrawn="1"/>
        </p:nvSpPr>
        <p:spPr>
          <a:xfrm rot="10800000">
            <a:off x="8168620" y="5166413"/>
            <a:ext cx="3529881" cy="1176068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Google Shape;227;p22">
            <a:extLst>
              <a:ext uri="{FF2B5EF4-FFF2-40B4-BE49-F238E27FC236}">
                <a16:creationId xmlns:a16="http://schemas.microsoft.com/office/drawing/2014/main" id="{54E5CB1A-7AF6-CCF9-1E37-CB153FB0BA1F}"/>
              </a:ext>
            </a:extLst>
          </p:cNvPr>
          <p:cNvSpPr/>
          <p:nvPr userDrawn="1"/>
        </p:nvSpPr>
        <p:spPr>
          <a:xfrm rot="10800000">
            <a:off x="8054316" y="4101138"/>
            <a:ext cx="3529881" cy="1176068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Google Shape;265;p23">
            <a:extLst>
              <a:ext uri="{FF2B5EF4-FFF2-40B4-BE49-F238E27FC236}">
                <a16:creationId xmlns:a16="http://schemas.microsoft.com/office/drawing/2014/main" id="{38B41251-66C3-64D2-7C20-E84512F139E2}"/>
              </a:ext>
            </a:extLst>
          </p:cNvPr>
          <p:cNvSpPr txBox="1">
            <a:spLocks/>
          </p:cNvSpPr>
          <p:nvPr userDrawn="1"/>
        </p:nvSpPr>
        <p:spPr>
          <a:xfrm>
            <a:off x="8505051" y="2379571"/>
            <a:ext cx="431624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pt-BR" sz="480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Montserrat"/>
                <a:cs typeface="Segoe UI" panose="020B0502040204020203" pitchFamily="34" charset="0"/>
                <a:sym typeface="Montserra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9040503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0;p19">
            <a:extLst>
              <a:ext uri="{FF2B5EF4-FFF2-40B4-BE49-F238E27FC236}">
                <a16:creationId xmlns:a16="http://schemas.microsoft.com/office/drawing/2014/main" id="{EFDDC63F-6C6B-CA08-DBE8-C66BE86ABEE9}"/>
              </a:ext>
            </a:extLst>
          </p:cNvPr>
          <p:cNvSpPr/>
          <p:nvPr userDrawn="1"/>
        </p:nvSpPr>
        <p:spPr>
          <a:xfrm rot="10800000">
            <a:off x="-3371100" y="-7988933"/>
            <a:ext cx="18948400" cy="9986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E06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Google Shape;227;p22">
            <a:extLst>
              <a:ext uri="{FF2B5EF4-FFF2-40B4-BE49-F238E27FC236}">
                <a16:creationId xmlns:a16="http://schemas.microsoft.com/office/drawing/2014/main" id="{D9111031-6EDB-3678-3DC0-41382ED35F1D}"/>
              </a:ext>
            </a:extLst>
          </p:cNvPr>
          <p:cNvSpPr/>
          <p:nvPr/>
        </p:nvSpPr>
        <p:spPr>
          <a:xfrm rot="10800000">
            <a:off x="458580" y="3018711"/>
            <a:ext cx="3529881" cy="1176068"/>
          </a:xfrm>
          <a:prstGeom prst="roundRect">
            <a:avLst>
              <a:gd name="adj" fmla="val 50000"/>
            </a:avLst>
          </a:prstGeom>
          <a:solidFill>
            <a:srgbClr val="33041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Google Shape;227;p22">
            <a:extLst>
              <a:ext uri="{FF2B5EF4-FFF2-40B4-BE49-F238E27FC236}">
                <a16:creationId xmlns:a16="http://schemas.microsoft.com/office/drawing/2014/main" id="{A0AA72CE-7A47-DA31-9F23-DBF4772C4675}"/>
              </a:ext>
            </a:extLst>
          </p:cNvPr>
          <p:cNvSpPr/>
          <p:nvPr/>
        </p:nvSpPr>
        <p:spPr>
          <a:xfrm rot="10800000">
            <a:off x="458580" y="5166413"/>
            <a:ext cx="3529881" cy="1176068"/>
          </a:xfrm>
          <a:prstGeom prst="roundRect">
            <a:avLst>
              <a:gd name="adj" fmla="val 50000"/>
            </a:avLst>
          </a:prstGeom>
          <a:solidFill>
            <a:srgbClr val="EA3A36"/>
          </a:solidFill>
          <a:ln w="9525" cap="flat" cmpd="sng">
            <a:solidFill>
              <a:srgbClr val="E939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Google Shape;227;p22">
            <a:extLst>
              <a:ext uri="{FF2B5EF4-FFF2-40B4-BE49-F238E27FC236}">
                <a16:creationId xmlns:a16="http://schemas.microsoft.com/office/drawing/2014/main" id="{F2046BC7-F75D-7E85-7011-82DE54242F6E}"/>
              </a:ext>
            </a:extLst>
          </p:cNvPr>
          <p:cNvSpPr/>
          <p:nvPr/>
        </p:nvSpPr>
        <p:spPr>
          <a:xfrm rot="10800000">
            <a:off x="344276" y="4101138"/>
            <a:ext cx="3529881" cy="1176068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E939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Google Shape;265;p23">
            <a:extLst>
              <a:ext uri="{FF2B5EF4-FFF2-40B4-BE49-F238E27FC236}">
                <a16:creationId xmlns:a16="http://schemas.microsoft.com/office/drawing/2014/main" id="{59FE16CF-2D1E-6B42-0C0D-1BB1DB909EE0}"/>
              </a:ext>
            </a:extLst>
          </p:cNvPr>
          <p:cNvSpPr txBox="1">
            <a:spLocks/>
          </p:cNvSpPr>
          <p:nvPr/>
        </p:nvSpPr>
        <p:spPr>
          <a:xfrm>
            <a:off x="795011" y="2379571"/>
            <a:ext cx="431624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pt-BR" sz="4800" b="1" dirty="0">
                <a:solidFill>
                  <a:srgbClr val="E93936"/>
                </a:solidFill>
                <a:latin typeface="Segoe UI" panose="020B0502040204020203" pitchFamily="34" charset="0"/>
                <a:ea typeface="Montserrat"/>
                <a:cs typeface="Segoe UI" panose="020B0502040204020203" pitchFamily="34" charset="0"/>
                <a:sym typeface="Montserrat"/>
              </a:rPr>
              <a:t>1</a:t>
            </a:r>
          </a:p>
        </p:txBody>
      </p:sp>
      <p:sp>
        <p:nvSpPr>
          <p:cNvPr id="28" name="Google Shape;227;p22">
            <a:extLst>
              <a:ext uri="{FF2B5EF4-FFF2-40B4-BE49-F238E27FC236}">
                <a16:creationId xmlns:a16="http://schemas.microsoft.com/office/drawing/2014/main" id="{FC002BF7-951D-2E60-42DF-9EA207C635C3}"/>
              </a:ext>
            </a:extLst>
          </p:cNvPr>
          <p:cNvSpPr/>
          <p:nvPr userDrawn="1"/>
        </p:nvSpPr>
        <p:spPr>
          <a:xfrm rot="10800000">
            <a:off x="4313600" y="3018711"/>
            <a:ext cx="3529881" cy="1176068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Google Shape;227;p22">
            <a:extLst>
              <a:ext uri="{FF2B5EF4-FFF2-40B4-BE49-F238E27FC236}">
                <a16:creationId xmlns:a16="http://schemas.microsoft.com/office/drawing/2014/main" id="{015F0117-3737-D5C9-FA02-8858868DA342}"/>
              </a:ext>
            </a:extLst>
          </p:cNvPr>
          <p:cNvSpPr/>
          <p:nvPr userDrawn="1"/>
        </p:nvSpPr>
        <p:spPr>
          <a:xfrm rot="10800000">
            <a:off x="4313600" y="5166413"/>
            <a:ext cx="3529881" cy="117606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Google Shape;227;p22">
            <a:extLst>
              <a:ext uri="{FF2B5EF4-FFF2-40B4-BE49-F238E27FC236}">
                <a16:creationId xmlns:a16="http://schemas.microsoft.com/office/drawing/2014/main" id="{85BD402C-7AA1-3A7D-DED0-EF172B9D4E27}"/>
              </a:ext>
            </a:extLst>
          </p:cNvPr>
          <p:cNvSpPr/>
          <p:nvPr userDrawn="1"/>
        </p:nvSpPr>
        <p:spPr>
          <a:xfrm rot="10800000">
            <a:off x="4199296" y="4101138"/>
            <a:ext cx="3529881" cy="1176068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Google Shape;265;p23">
            <a:extLst>
              <a:ext uri="{FF2B5EF4-FFF2-40B4-BE49-F238E27FC236}">
                <a16:creationId xmlns:a16="http://schemas.microsoft.com/office/drawing/2014/main" id="{CA714F64-2C0D-F931-CA41-A939D5462141}"/>
              </a:ext>
            </a:extLst>
          </p:cNvPr>
          <p:cNvSpPr txBox="1">
            <a:spLocks/>
          </p:cNvSpPr>
          <p:nvPr userDrawn="1"/>
        </p:nvSpPr>
        <p:spPr>
          <a:xfrm>
            <a:off x="4650031" y="2379571"/>
            <a:ext cx="431624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pt-BR" sz="480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Montserrat"/>
                <a:cs typeface="Segoe UI" panose="020B0502040204020203" pitchFamily="34" charset="0"/>
                <a:sym typeface="Montserrat"/>
              </a:rPr>
              <a:t>2</a:t>
            </a:r>
          </a:p>
        </p:txBody>
      </p:sp>
      <p:sp>
        <p:nvSpPr>
          <p:cNvPr id="34" name="Google Shape;227;p22">
            <a:extLst>
              <a:ext uri="{FF2B5EF4-FFF2-40B4-BE49-F238E27FC236}">
                <a16:creationId xmlns:a16="http://schemas.microsoft.com/office/drawing/2014/main" id="{EC7C9881-DC87-EB98-7319-970CB7A35106}"/>
              </a:ext>
            </a:extLst>
          </p:cNvPr>
          <p:cNvSpPr/>
          <p:nvPr userDrawn="1"/>
        </p:nvSpPr>
        <p:spPr>
          <a:xfrm rot="10800000">
            <a:off x="8168620" y="3018711"/>
            <a:ext cx="3529881" cy="117606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Google Shape;227;p22">
            <a:extLst>
              <a:ext uri="{FF2B5EF4-FFF2-40B4-BE49-F238E27FC236}">
                <a16:creationId xmlns:a16="http://schemas.microsoft.com/office/drawing/2014/main" id="{7187054F-8DEE-611E-1D6C-5B8FC1DD39CE}"/>
              </a:ext>
            </a:extLst>
          </p:cNvPr>
          <p:cNvSpPr/>
          <p:nvPr userDrawn="1"/>
        </p:nvSpPr>
        <p:spPr>
          <a:xfrm rot="10800000">
            <a:off x="8168620" y="5166413"/>
            <a:ext cx="3529881" cy="1176068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Google Shape;227;p22">
            <a:extLst>
              <a:ext uri="{FF2B5EF4-FFF2-40B4-BE49-F238E27FC236}">
                <a16:creationId xmlns:a16="http://schemas.microsoft.com/office/drawing/2014/main" id="{54E5CB1A-7AF6-CCF9-1E37-CB153FB0BA1F}"/>
              </a:ext>
            </a:extLst>
          </p:cNvPr>
          <p:cNvSpPr/>
          <p:nvPr userDrawn="1"/>
        </p:nvSpPr>
        <p:spPr>
          <a:xfrm rot="10800000">
            <a:off x="8054316" y="4101138"/>
            <a:ext cx="3529881" cy="1176068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Google Shape;265;p23">
            <a:extLst>
              <a:ext uri="{FF2B5EF4-FFF2-40B4-BE49-F238E27FC236}">
                <a16:creationId xmlns:a16="http://schemas.microsoft.com/office/drawing/2014/main" id="{38B41251-66C3-64D2-7C20-E84512F139E2}"/>
              </a:ext>
            </a:extLst>
          </p:cNvPr>
          <p:cNvSpPr txBox="1">
            <a:spLocks/>
          </p:cNvSpPr>
          <p:nvPr userDrawn="1"/>
        </p:nvSpPr>
        <p:spPr>
          <a:xfrm>
            <a:off x="8505051" y="2379571"/>
            <a:ext cx="431624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pt-BR" sz="480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Montserrat"/>
                <a:cs typeface="Segoe UI" panose="020B0502040204020203" pitchFamily="34" charset="0"/>
                <a:sym typeface="Montserra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5195208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7;p22">
            <a:extLst>
              <a:ext uri="{FF2B5EF4-FFF2-40B4-BE49-F238E27FC236}">
                <a16:creationId xmlns:a16="http://schemas.microsoft.com/office/drawing/2014/main" id="{B3686087-624D-A5EB-91F6-3D77FCAD6EAE}"/>
              </a:ext>
            </a:extLst>
          </p:cNvPr>
          <p:cNvSpPr/>
          <p:nvPr userDrawn="1"/>
        </p:nvSpPr>
        <p:spPr>
          <a:xfrm rot="10800000">
            <a:off x="451180" y="3018711"/>
            <a:ext cx="3529881" cy="117606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Google Shape;227;p22">
            <a:extLst>
              <a:ext uri="{FF2B5EF4-FFF2-40B4-BE49-F238E27FC236}">
                <a16:creationId xmlns:a16="http://schemas.microsoft.com/office/drawing/2014/main" id="{3AB27FD4-00F4-2484-FF76-D3D637030A3F}"/>
              </a:ext>
            </a:extLst>
          </p:cNvPr>
          <p:cNvSpPr/>
          <p:nvPr userDrawn="1"/>
        </p:nvSpPr>
        <p:spPr>
          <a:xfrm rot="10800000">
            <a:off x="451180" y="5166413"/>
            <a:ext cx="3529881" cy="1176068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Google Shape;227;p22">
            <a:extLst>
              <a:ext uri="{FF2B5EF4-FFF2-40B4-BE49-F238E27FC236}">
                <a16:creationId xmlns:a16="http://schemas.microsoft.com/office/drawing/2014/main" id="{DCA79880-62C8-36A9-9B9F-6358C5FE5D4D}"/>
              </a:ext>
            </a:extLst>
          </p:cNvPr>
          <p:cNvSpPr/>
          <p:nvPr userDrawn="1"/>
        </p:nvSpPr>
        <p:spPr>
          <a:xfrm rot="10800000">
            <a:off x="336876" y="4101138"/>
            <a:ext cx="3529881" cy="1176068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Google Shape;160;p19">
            <a:extLst>
              <a:ext uri="{FF2B5EF4-FFF2-40B4-BE49-F238E27FC236}">
                <a16:creationId xmlns:a16="http://schemas.microsoft.com/office/drawing/2014/main" id="{EFDDC63F-6C6B-CA08-DBE8-C66BE86ABEE9}"/>
              </a:ext>
            </a:extLst>
          </p:cNvPr>
          <p:cNvSpPr/>
          <p:nvPr userDrawn="1"/>
        </p:nvSpPr>
        <p:spPr>
          <a:xfrm rot="10800000">
            <a:off x="-3371100" y="-7988933"/>
            <a:ext cx="18948400" cy="9986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E06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Google Shape;265;p23">
            <a:extLst>
              <a:ext uri="{FF2B5EF4-FFF2-40B4-BE49-F238E27FC236}">
                <a16:creationId xmlns:a16="http://schemas.microsoft.com/office/drawing/2014/main" id="{59FE16CF-2D1E-6B42-0C0D-1BB1DB909EE0}"/>
              </a:ext>
            </a:extLst>
          </p:cNvPr>
          <p:cNvSpPr txBox="1">
            <a:spLocks/>
          </p:cNvSpPr>
          <p:nvPr/>
        </p:nvSpPr>
        <p:spPr>
          <a:xfrm>
            <a:off x="795011" y="2379571"/>
            <a:ext cx="431624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pt-BR" sz="480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Montserrat"/>
                <a:cs typeface="Segoe UI" panose="020B0502040204020203" pitchFamily="34" charset="0"/>
                <a:sym typeface="Montserrat"/>
              </a:rPr>
              <a:t>1</a:t>
            </a:r>
          </a:p>
        </p:txBody>
      </p:sp>
      <p:sp>
        <p:nvSpPr>
          <p:cNvPr id="34" name="Google Shape;227;p22">
            <a:extLst>
              <a:ext uri="{FF2B5EF4-FFF2-40B4-BE49-F238E27FC236}">
                <a16:creationId xmlns:a16="http://schemas.microsoft.com/office/drawing/2014/main" id="{EC7C9881-DC87-EB98-7319-970CB7A35106}"/>
              </a:ext>
            </a:extLst>
          </p:cNvPr>
          <p:cNvSpPr/>
          <p:nvPr userDrawn="1"/>
        </p:nvSpPr>
        <p:spPr>
          <a:xfrm rot="10800000">
            <a:off x="8168620" y="3018711"/>
            <a:ext cx="3529881" cy="117606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Google Shape;227;p22">
            <a:extLst>
              <a:ext uri="{FF2B5EF4-FFF2-40B4-BE49-F238E27FC236}">
                <a16:creationId xmlns:a16="http://schemas.microsoft.com/office/drawing/2014/main" id="{7187054F-8DEE-611E-1D6C-5B8FC1DD39CE}"/>
              </a:ext>
            </a:extLst>
          </p:cNvPr>
          <p:cNvSpPr/>
          <p:nvPr userDrawn="1"/>
        </p:nvSpPr>
        <p:spPr>
          <a:xfrm rot="10800000">
            <a:off x="8168620" y="5166413"/>
            <a:ext cx="3529881" cy="1176068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Google Shape;227;p22">
            <a:extLst>
              <a:ext uri="{FF2B5EF4-FFF2-40B4-BE49-F238E27FC236}">
                <a16:creationId xmlns:a16="http://schemas.microsoft.com/office/drawing/2014/main" id="{54E5CB1A-7AF6-CCF9-1E37-CB153FB0BA1F}"/>
              </a:ext>
            </a:extLst>
          </p:cNvPr>
          <p:cNvSpPr/>
          <p:nvPr userDrawn="1"/>
        </p:nvSpPr>
        <p:spPr>
          <a:xfrm rot="10800000">
            <a:off x="8054316" y="4101138"/>
            <a:ext cx="3529881" cy="1176068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Google Shape;265;p23">
            <a:extLst>
              <a:ext uri="{FF2B5EF4-FFF2-40B4-BE49-F238E27FC236}">
                <a16:creationId xmlns:a16="http://schemas.microsoft.com/office/drawing/2014/main" id="{38B41251-66C3-64D2-7C20-E84512F139E2}"/>
              </a:ext>
            </a:extLst>
          </p:cNvPr>
          <p:cNvSpPr txBox="1">
            <a:spLocks/>
          </p:cNvSpPr>
          <p:nvPr userDrawn="1"/>
        </p:nvSpPr>
        <p:spPr>
          <a:xfrm>
            <a:off x="8505051" y="2379571"/>
            <a:ext cx="431624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pt-BR" sz="480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Montserrat"/>
                <a:cs typeface="Segoe UI" panose="020B0502040204020203" pitchFamily="34" charset="0"/>
                <a:sym typeface="Montserrat"/>
              </a:rPr>
              <a:t>3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B2EDF63B-9503-0C27-13D7-93CCB0ADFAC8}"/>
              </a:ext>
            </a:extLst>
          </p:cNvPr>
          <p:cNvGrpSpPr/>
          <p:nvPr userDrawn="1"/>
        </p:nvGrpSpPr>
        <p:grpSpPr>
          <a:xfrm>
            <a:off x="4199296" y="2379571"/>
            <a:ext cx="3644185" cy="3962909"/>
            <a:chOff x="3149471" y="1962232"/>
            <a:chExt cx="2733139" cy="2972182"/>
          </a:xfrm>
        </p:grpSpPr>
        <p:sp>
          <p:nvSpPr>
            <p:cNvPr id="7" name="Google Shape;227;p22">
              <a:extLst>
                <a:ext uri="{FF2B5EF4-FFF2-40B4-BE49-F238E27FC236}">
                  <a16:creationId xmlns:a16="http://schemas.microsoft.com/office/drawing/2014/main" id="{ABF3B15C-8F8F-4535-65EF-17139A54D2BE}"/>
                </a:ext>
              </a:extLst>
            </p:cNvPr>
            <p:cNvSpPr/>
            <p:nvPr/>
          </p:nvSpPr>
          <p:spPr>
            <a:xfrm rot="10800000">
              <a:off x="3235199" y="2441587"/>
              <a:ext cx="2647411" cy="882051"/>
            </a:xfrm>
            <a:prstGeom prst="roundRect">
              <a:avLst>
                <a:gd name="adj" fmla="val 50000"/>
              </a:avLst>
            </a:prstGeom>
            <a:solidFill>
              <a:srgbClr val="EA3A36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Google Shape;227;p22">
              <a:extLst>
                <a:ext uri="{FF2B5EF4-FFF2-40B4-BE49-F238E27FC236}">
                  <a16:creationId xmlns:a16="http://schemas.microsoft.com/office/drawing/2014/main" id="{294A44EB-1D05-9F8A-D6F8-38EBA1870F66}"/>
                </a:ext>
              </a:extLst>
            </p:cNvPr>
            <p:cNvSpPr/>
            <p:nvPr/>
          </p:nvSpPr>
          <p:spPr>
            <a:xfrm rot="10800000">
              <a:off x="3235199" y="4052363"/>
              <a:ext cx="2647411" cy="882051"/>
            </a:xfrm>
            <a:prstGeom prst="roundRect">
              <a:avLst>
                <a:gd name="adj" fmla="val 50000"/>
              </a:avLst>
            </a:prstGeom>
            <a:solidFill>
              <a:srgbClr val="330417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Google Shape;227;p22">
              <a:extLst>
                <a:ext uri="{FF2B5EF4-FFF2-40B4-BE49-F238E27FC236}">
                  <a16:creationId xmlns:a16="http://schemas.microsoft.com/office/drawing/2014/main" id="{68CA3DA2-0FEA-193F-5A31-6BB0D0999C4A}"/>
                </a:ext>
              </a:extLst>
            </p:cNvPr>
            <p:cNvSpPr/>
            <p:nvPr/>
          </p:nvSpPr>
          <p:spPr>
            <a:xfrm rot="10800000">
              <a:off x="3149471" y="3253407"/>
              <a:ext cx="2647411" cy="882051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rgbClr val="E939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Google Shape;265;p23">
              <a:extLst>
                <a:ext uri="{FF2B5EF4-FFF2-40B4-BE49-F238E27FC236}">
                  <a16:creationId xmlns:a16="http://schemas.microsoft.com/office/drawing/2014/main" id="{EB2ABD41-9888-6F56-954A-0D6C8158ACEB}"/>
                </a:ext>
              </a:extLst>
            </p:cNvPr>
            <p:cNvSpPr txBox="1">
              <a:spLocks/>
            </p:cNvSpPr>
            <p:nvPr/>
          </p:nvSpPr>
          <p:spPr>
            <a:xfrm>
              <a:off x="3487523" y="1962232"/>
              <a:ext cx="323718" cy="40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l"/>
              <a:r>
                <a:rPr lang="pt-BR" sz="4800" b="1" dirty="0">
                  <a:solidFill>
                    <a:srgbClr val="E93936"/>
                  </a:solidFill>
                  <a:latin typeface="Segoe UI" panose="020B0502040204020203" pitchFamily="34" charset="0"/>
                  <a:ea typeface="Montserrat"/>
                  <a:cs typeface="Segoe UI" panose="020B0502040204020203" pitchFamily="34" charset="0"/>
                  <a:sym typeface="Montserrat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654266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7;p22">
            <a:extLst>
              <a:ext uri="{FF2B5EF4-FFF2-40B4-BE49-F238E27FC236}">
                <a16:creationId xmlns:a16="http://schemas.microsoft.com/office/drawing/2014/main" id="{B3686087-624D-A5EB-91F6-3D77FCAD6EAE}"/>
              </a:ext>
            </a:extLst>
          </p:cNvPr>
          <p:cNvSpPr/>
          <p:nvPr userDrawn="1"/>
        </p:nvSpPr>
        <p:spPr>
          <a:xfrm rot="10800000">
            <a:off x="451180" y="3018711"/>
            <a:ext cx="3529881" cy="117606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Google Shape;227;p22">
            <a:extLst>
              <a:ext uri="{FF2B5EF4-FFF2-40B4-BE49-F238E27FC236}">
                <a16:creationId xmlns:a16="http://schemas.microsoft.com/office/drawing/2014/main" id="{3AB27FD4-00F4-2484-FF76-D3D637030A3F}"/>
              </a:ext>
            </a:extLst>
          </p:cNvPr>
          <p:cNvSpPr/>
          <p:nvPr userDrawn="1"/>
        </p:nvSpPr>
        <p:spPr>
          <a:xfrm rot="10800000">
            <a:off x="451180" y="5166413"/>
            <a:ext cx="3529881" cy="1176068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Google Shape;227;p22">
            <a:extLst>
              <a:ext uri="{FF2B5EF4-FFF2-40B4-BE49-F238E27FC236}">
                <a16:creationId xmlns:a16="http://schemas.microsoft.com/office/drawing/2014/main" id="{DCA79880-62C8-36A9-9B9F-6358C5FE5D4D}"/>
              </a:ext>
            </a:extLst>
          </p:cNvPr>
          <p:cNvSpPr/>
          <p:nvPr userDrawn="1"/>
        </p:nvSpPr>
        <p:spPr>
          <a:xfrm rot="10800000">
            <a:off x="336876" y="4101138"/>
            <a:ext cx="3529881" cy="1176068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Google Shape;265;p23">
            <a:extLst>
              <a:ext uri="{FF2B5EF4-FFF2-40B4-BE49-F238E27FC236}">
                <a16:creationId xmlns:a16="http://schemas.microsoft.com/office/drawing/2014/main" id="{59FE16CF-2D1E-6B42-0C0D-1BB1DB909EE0}"/>
              </a:ext>
            </a:extLst>
          </p:cNvPr>
          <p:cNvSpPr txBox="1">
            <a:spLocks/>
          </p:cNvSpPr>
          <p:nvPr/>
        </p:nvSpPr>
        <p:spPr>
          <a:xfrm>
            <a:off x="795011" y="2379571"/>
            <a:ext cx="431624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pt-BR" sz="480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Montserrat"/>
                <a:cs typeface="Segoe UI" panose="020B0502040204020203" pitchFamily="34" charset="0"/>
                <a:sym typeface="Montserrat"/>
              </a:rPr>
              <a:t>1</a:t>
            </a:r>
          </a:p>
        </p:txBody>
      </p:sp>
      <p:sp>
        <p:nvSpPr>
          <p:cNvPr id="28" name="Google Shape;227;p22">
            <a:extLst>
              <a:ext uri="{FF2B5EF4-FFF2-40B4-BE49-F238E27FC236}">
                <a16:creationId xmlns:a16="http://schemas.microsoft.com/office/drawing/2014/main" id="{FC002BF7-951D-2E60-42DF-9EA207C635C3}"/>
              </a:ext>
            </a:extLst>
          </p:cNvPr>
          <p:cNvSpPr/>
          <p:nvPr userDrawn="1"/>
        </p:nvSpPr>
        <p:spPr>
          <a:xfrm rot="10800000">
            <a:off x="4313600" y="3018711"/>
            <a:ext cx="3529881" cy="1176068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Google Shape;227;p22">
            <a:extLst>
              <a:ext uri="{FF2B5EF4-FFF2-40B4-BE49-F238E27FC236}">
                <a16:creationId xmlns:a16="http://schemas.microsoft.com/office/drawing/2014/main" id="{015F0117-3737-D5C9-FA02-8858868DA342}"/>
              </a:ext>
            </a:extLst>
          </p:cNvPr>
          <p:cNvSpPr/>
          <p:nvPr userDrawn="1"/>
        </p:nvSpPr>
        <p:spPr>
          <a:xfrm rot="10800000">
            <a:off x="4313600" y="5166413"/>
            <a:ext cx="3529881" cy="117606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Google Shape;227;p22">
            <a:extLst>
              <a:ext uri="{FF2B5EF4-FFF2-40B4-BE49-F238E27FC236}">
                <a16:creationId xmlns:a16="http://schemas.microsoft.com/office/drawing/2014/main" id="{85BD402C-7AA1-3A7D-DED0-EF172B9D4E27}"/>
              </a:ext>
            </a:extLst>
          </p:cNvPr>
          <p:cNvSpPr/>
          <p:nvPr userDrawn="1"/>
        </p:nvSpPr>
        <p:spPr>
          <a:xfrm rot="10800000">
            <a:off x="4199296" y="4101138"/>
            <a:ext cx="3529881" cy="1176068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Google Shape;265;p23">
            <a:extLst>
              <a:ext uri="{FF2B5EF4-FFF2-40B4-BE49-F238E27FC236}">
                <a16:creationId xmlns:a16="http://schemas.microsoft.com/office/drawing/2014/main" id="{CA714F64-2C0D-F931-CA41-A939D5462141}"/>
              </a:ext>
            </a:extLst>
          </p:cNvPr>
          <p:cNvSpPr txBox="1">
            <a:spLocks/>
          </p:cNvSpPr>
          <p:nvPr userDrawn="1"/>
        </p:nvSpPr>
        <p:spPr>
          <a:xfrm>
            <a:off x="4650031" y="2379571"/>
            <a:ext cx="431624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pt-BR" sz="480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Montserrat"/>
                <a:cs typeface="Segoe UI" panose="020B0502040204020203" pitchFamily="34" charset="0"/>
                <a:sym typeface="Montserrat"/>
              </a:rPr>
              <a:t>2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E697CC92-748C-B3E6-A8E0-830438D516BF}"/>
              </a:ext>
            </a:extLst>
          </p:cNvPr>
          <p:cNvGrpSpPr/>
          <p:nvPr userDrawn="1"/>
        </p:nvGrpSpPr>
        <p:grpSpPr>
          <a:xfrm>
            <a:off x="8054316" y="2379571"/>
            <a:ext cx="3644185" cy="3962909"/>
            <a:chOff x="258206" y="1962232"/>
            <a:chExt cx="2733139" cy="2972182"/>
          </a:xfrm>
        </p:grpSpPr>
        <p:sp>
          <p:nvSpPr>
            <p:cNvPr id="7" name="Google Shape;227;p22">
              <a:extLst>
                <a:ext uri="{FF2B5EF4-FFF2-40B4-BE49-F238E27FC236}">
                  <a16:creationId xmlns:a16="http://schemas.microsoft.com/office/drawing/2014/main" id="{EA839BA2-6D15-7981-2D79-E77E6BAA1183}"/>
                </a:ext>
              </a:extLst>
            </p:cNvPr>
            <p:cNvSpPr/>
            <p:nvPr/>
          </p:nvSpPr>
          <p:spPr>
            <a:xfrm rot="10800000">
              <a:off x="343934" y="2441587"/>
              <a:ext cx="2647411" cy="882051"/>
            </a:xfrm>
            <a:prstGeom prst="roundRect">
              <a:avLst>
                <a:gd name="adj" fmla="val 50000"/>
              </a:avLst>
            </a:prstGeom>
            <a:solidFill>
              <a:srgbClr val="330417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Google Shape;227;p22">
              <a:extLst>
                <a:ext uri="{FF2B5EF4-FFF2-40B4-BE49-F238E27FC236}">
                  <a16:creationId xmlns:a16="http://schemas.microsoft.com/office/drawing/2014/main" id="{0DCE10A8-8444-11EF-8CFB-A43096E4244B}"/>
                </a:ext>
              </a:extLst>
            </p:cNvPr>
            <p:cNvSpPr/>
            <p:nvPr/>
          </p:nvSpPr>
          <p:spPr>
            <a:xfrm rot="10800000">
              <a:off x="343934" y="4052363"/>
              <a:ext cx="2647411" cy="882051"/>
            </a:xfrm>
            <a:prstGeom prst="roundRect">
              <a:avLst>
                <a:gd name="adj" fmla="val 50000"/>
              </a:avLst>
            </a:prstGeom>
            <a:solidFill>
              <a:srgbClr val="EA3A36"/>
            </a:solidFill>
            <a:ln w="9525" cap="flat" cmpd="sng">
              <a:solidFill>
                <a:srgbClr val="E939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Google Shape;227;p22">
              <a:extLst>
                <a:ext uri="{FF2B5EF4-FFF2-40B4-BE49-F238E27FC236}">
                  <a16:creationId xmlns:a16="http://schemas.microsoft.com/office/drawing/2014/main" id="{138A1EEB-AF7A-6B9F-B8EC-0455060796B3}"/>
                </a:ext>
              </a:extLst>
            </p:cNvPr>
            <p:cNvSpPr/>
            <p:nvPr/>
          </p:nvSpPr>
          <p:spPr>
            <a:xfrm rot="10800000">
              <a:off x="258206" y="3253407"/>
              <a:ext cx="2647411" cy="882051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rgbClr val="E939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Google Shape;265;p23">
              <a:extLst>
                <a:ext uri="{FF2B5EF4-FFF2-40B4-BE49-F238E27FC236}">
                  <a16:creationId xmlns:a16="http://schemas.microsoft.com/office/drawing/2014/main" id="{CA192B61-8299-5EA8-DE37-E8A58CB8F81D}"/>
                </a:ext>
              </a:extLst>
            </p:cNvPr>
            <p:cNvSpPr txBox="1">
              <a:spLocks/>
            </p:cNvSpPr>
            <p:nvPr/>
          </p:nvSpPr>
          <p:spPr>
            <a:xfrm>
              <a:off x="596258" y="1962232"/>
              <a:ext cx="323718" cy="40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l"/>
              <a:r>
                <a:rPr lang="pt-BR" sz="4800" b="1" dirty="0">
                  <a:solidFill>
                    <a:srgbClr val="E93936"/>
                  </a:solidFill>
                  <a:latin typeface="Segoe UI" panose="020B0502040204020203" pitchFamily="34" charset="0"/>
                  <a:ea typeface="Montserrat"/>
                  <a:cs typeface="Segoe UI" panose="020B0502040204020203" pitchFamily="34" charset="0"/>
                  <a:sym typeface="Montserrat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250183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9;p23">
            <a:extLst>
              <a:ext uri="{FF2B5EF4-FFF2-40B4-BE49-F238E27FC236}">
                <a16:creationId xmlns:a16="http://schemas.microsoft.com/office/drawing/2014/main" id="{9710C4A9-FE69-4773-A085-EDB10198F4AF}"/>
              </a:ext>
            </a:extLst>
          </p:cNvPr>
          <p:cNvSpPr/>
          <p:nvPr userDrawn="1"/>
        </p:nvSpPr>
        <p:spPr>
          <a:xfrm rot="5400000">
            <a:off x="1845100" y="1556633"/>
            <a:ext cx="2897600" cy="6613200"/>
          </a:xfrm>
          <a:prstGeom prst="round2SameRect">
            <a:avLst>
              <a:gd name="adj1" fmla="val 48523"/>
              <a:gd name="adj2" fmla="val 0"/>
            </a:avLst>
          </a:prstGeom>
          <a:solidFill>
            <a:srgbClr val="3304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C8975D13-7DFA-D8B0-B0B7-9ADE306625FA}"/>
              </a:ext>
            </a:extLst>
          </p:cNvPr>
          <p:cNvGrpSpPr/>
          <p:nvPr userDrawn="1"/>
        </p:nvGrpSpPr>
        <p:grpSpPr>
          <a:xfrm>
            <a:off x="483398" y="243057"/>
            <a:ext cx="2233972" cy="1048468"/>
            <a:chOff x="1199456" y="-1611560"/>
            <a:chExt cx="2481590" cy="1164683"/>
          </a:xfrm>
        </p:grpSpPr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7E94F1E4-02E2-421F-91DC-B848E0940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9456" y="-1611560"/>
              <a:ext cx="1530339" cy="1164683"/>
            </a:xfrm>
            <a:prstGeom prst="rect">
              <a:avLst/>
            </a:prstGeom>
          </p:spPr>
        </p:pic>
        <p:pic>
          <p:nvPicPr>
            <p:cNvPr id="22" name="Imagem 21" descr="Texto&#10;&#10;Descrição gerada automaticamente com confiança média">
              <a:extLst>
                <a:ext uri="{FF2B5EF4-FFF2-40B4-BE49-F238E27FC236}">
                  <a16:creationId xmlns:a16="http://schemas.microsoft.com/office/drawing/2014/main" id="{C7F6782D-1663-3B26-1A0A-7D69628CA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26077" y="-1297888"/>
              <a:ext cx="713881" cy="713880"/>
            </a:xfrm>
            <a:prstGeom prst="rect">
              <a:avLst/>
            </a:prstGeom>
          </p:spPr>
        </p:pic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A61BF773-C7A3-B532-118A-EAAC5B0EDB04}"/>
                </a:ext>
              </a:extLst>
            </p:cNvPr>
            <p:cNvSpPr txBox="1"/>
            <p:nvPr/>
          </p:nvSpPr>
          <p:spPr>
            <a:xfrm>
              <a:off x="2674993" y="-1482664"/>
              <a:ext cx="1006053" cy="193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533" b="0" i="0" dirty="0">
                  <a:solidFill>
                    <a:schemeClr val="tx1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Parceiro Oficial</a:t>
              </a:r>
            </a:p>
          </p:txBody>
        </p:sp>
        <p:cxnSp>
          <p:nvCxnSpPr>
            <p:cNvPr id="24" name="Conector Reto 23">
              <a:extLst>
                <a:ext uri="{FF2B5EF4-FFF2-40B4-BE49-F238E27FC236}">
                  <a16:creationId xmlns:a16="http://schemas.microsoft.com/office/drawing/2014/main" id="{CC152CAC-BCD2-328F-7D9D-191A01CD8A09}"/>
                </a:ext>
              </a:extLst>
            </p:cNvPr>
            <p:cNvCxnSpPr>
              <a:cxnSpLocks/>
            </p:cNvCxnSpPr>
            <p:nvPr/>
          </p:nvCxnSpPr>
          <p:spPr>
            <a:xfrm>
              <a:off x="2709426" y="-1476293"/>
              <a:ext cx="0" cy="9321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Espaço Reservado para Imagem 25">
            <a:extLst>
              <a:ext uri="{FF2B5EF4-FFF2-40B4-BE49-F238E27FC236}">
                <a16:creationId xmlns:a16="http://schemas.microsoft.com/office/drawing/2014/main" id="{3F524E67-BC84-934C-5598-DF0907A441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2752" y="0"/>
            <a:ext cx="5429249" cy="6858000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400647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e Conteúdo">
    <p:bg>
      <p:bgPr>
        <a:solidFill>
          <a:srgbClr val="3303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74;p24">
            <a:extLst>
              <a:ext uri="{FF2B5EF4-FFF2-40B4-BE49-F238E27FC236}">
                <a16:creationId xmlns:a16="http://schemas.microsoft.com/office/drawing/2014/main" id="{236B0E4A-2F0D-AA3A-9861-6171ACDC6326}"/>
              </a:ext>
            </a:extLst>
          </p:cNvPr>
          <p:cNvSpPr/>
          <p:nvPr userDrawn="1"/>
        </p:nvSpPr>
        <p:spPr>
          <a:xfrm rot="-5400000">
            <a:off x="9331700" y="-1383100"/>
            <a:ext cx="1796400" cy="39244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939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Google Shape;275;p24">
            <a:extLst>
              <a:ext uri="{FF2B5EF4-FFF2-40B4-BE49-F238E27FC236}">
                <a16:creationId xmlns:a16="http://schemas.microsoft.com/office/drawing/2014/main" id="{D40CD43A-F12E-7051-7C03-1A329C6B1A34}"/>
              </a:ext>
            </a:extLst>
          </p:cNvPr>
          <p:cNvSpPr/>
          <p:nvPr userDrawn="1"/>
        </p:nvSpPr>
        <p:spPr>
          <a:xfrm rot="-5400000">
            <a:off x="10098100" y="-396433"/>
            <a:ext cx="1087200" cy="31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1399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378632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4;p24">
            <a:extLst>
              <a:ext uri="{FF2B5EF4-FFF2-40B4-BE49-F238E27FC236}">
                <a16:creationId xmlns:a16="http://schemas.microsoft.com/office/drawing/2014/main" id="{ACCE8217-BC59-A2C2-5942-FB9964357282}"/>
              </a:ext>
            </a:extLst>
          </p:cNvPr>
          <p:cNvSpPr/>
          <p:nvPr userDrawn="1"/>
        </p:nvSpPr>
        <p:spPr>
          <a:xfrm rot="-5400000">
            <a:off x="9331700" y="-1762407"/>
            <a:ext cx="1796400" cy="39244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939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Google Shape;275;p24">
            <a:extLst>
              <a:ext uri="{FF2B5EF4-FFF2-40B4-BE49-F238E27FC236}">
                <a16:creationId xmlns:a16="http://schemas.microsoft.com/office/drawing/2014/main" id="{AB07CF3B-98B2-91B9-AB98-9513BFB18432}"/>
              </a:ext>
            </a:extLst>
          </p:cNvPr>
          <p:cNvSpPr/>
          <p:nvPr userDrawn="1"/>
        </p:nvSpPr>
        <p:spPr>
          <a:xfrm rot="-5400000">
            <a:off x="10192445" y="-504807"/>
            <a:ext cx="898513" cy="31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304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982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19E1B7E-AEC8-899D-4C17-14390A680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35263" y="0"/>
            <a:ext cx="11045276" cy="53291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2695" y="2286000"/>
            <a:ext cx="8380908" cy="1714500"/>
          </a:xfrm>
        </p:spPr>
        <p:txBody>
          <a:bodyPr anchor="b">
            <a:normAutofit/>
          </a:bodyPr>
          <a:lstStyle>
            <a:lvl1pPr algn="l">
              <a:defRPr sz="3299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Add Section Break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1FDE10-E76D-1D42-9511-AA37AD1FFC29}" type="datetime2">
              <a:rPr lang="en-US" smtClean="0"/>
              <a:t>Wednesday, September 11,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45B048D-599D-2F44-ED6D-00D288FE8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8853" y="6414516"/>
            <a:ext cx="1782848" cy="138684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627506A7-1AF4-9EE1-27A7-0C09EE83DE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2695" y="4987607"/>
            <a:ext cx="8380909" cy="571500"/>
          </a:xfrm>
        </p:spPr>
        <p:txBody>
          <a:bodyPr>
            <a:normAutofit/>
          </a:bodyPr>
          <a:lstStyle>
            <a:lvl1pPr marL="0" indent="0" algn="l">
              <a:buNone/>
              <a:defRPr sz="1300">
                <a:solidFill>
                  <a:schemeClr val="bg1"/>
                </a:solidFill>
              </a:defRPr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/>
              <a:t>Optional copy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A38CEE1-E302-7922-B8E4-2752E01C08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574" y="4533900"/>
            <a:ext cx="8377029" cy="4572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457109" indent="0">
              <a:buNone/>
              <a:defRPr>
                <a:latin typeface="+mj-lt"/>
              </a:defRPr>
            </a:lvl2pPr>
            <a:lvl3pPr marL="914217" indent="0">
              <a:buNone/>
              <a:defRPr>
                <a:latin typeface="+mj-lt"/>
              </a:defRPr>
            </a:lvl3pPr>
            <a:lvl4pPr marL="1371326" indent="0">
              <a:buNone/>
              <a:defRPr>
                <a:latin typeface="+mj-lt"/>
              </a:defRPr>
            </a:lvl4pPr>
            <a:lvl5pPr marL="1828434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b="1"/>
              <a:t>Optional Subhead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D35E14A-84B7-BED8-891E-B50B2006EA6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8853" y="6414516"/>
            <a:ext cx="1782848" cy="13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63184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74;p24">
            <a:extLst>
              <a:ext uri="{FF2B5EF4-FFF2-40B4-BE49-F238E27FC236}">
                <a16:creationId xmlns:a16="http://schemas.microsoft.com/office/drawing/2014/main" id="{29F043F4-7A72-7329-8BDE-1F6E230028F5}"/>
              </a:ext>
            </a:extLst>
          </p:cNvPr>
          <p:cNvSpPr/>
          <p:nvPr userDrawn="1"/>
        </p:nvSpPr>
        <p:spPr>
          <a:xfrm rot="-5400000">
            <a:off x="9331700" y="-1383100"/>
            <a:ext cx="1796400" cy="39244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303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Google Shape;275;p24">
            <a:extLst>
              <a:ext uri="{FF2B5EF4-FFF2-40B4-BE49-F238E27FC236}">
                <a16:creationId xmlns:a16="http://schemas.microsoft.com/office/drawing/2014/main" id="{EA23D9F7-9B5E-A306-412C-1D4896892D50}"/>
              </a:ext>
            </a:extLst>
          </p:cNvPr>
          <p:cNvSpPr/>
          <p:nvPr userDrawn="1"/>
        </p:nvSpPr>
        <p:spPr>
          <a:xfrm rot="-5400000">
            <a:off x="10098100" y="-125500"/>
            <a:ext cx="1087200" cy="3100800"/>
          </a:xfrm>
          <a:prstGeom prst="round2SameRect">
            <a:avLst>
              <a:gd name="adj1" fmla="val 50000"/>
              <a:gd name="adj2" fmla="val 0"/>
            </a:avLst>
          </a:prstGeom>
          <a:noFill/>
          <a:ln>
            <a:solidFill>
              <a:srgbClr val="EA3A36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83978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9;p23">
            <a:extLst>
              <a:ext uri="{FF2B5EF4-FFF2-40B4-BE49-F238E27FC236}">
                <a16:creationId xmlns:a16="http://schemas.microsoft.com/office/drawing/2014/main" id="{79AE990A-EFF7-1EEA-B60D-A318985E57DD}"/>
              </a:ext>
            </a:extLst>
          </p:cNvPr>
          <p:cNvSpPr/>
          <p:nvPr userDrawn="1"/>
        </p:nvSpPr>
        <p:spPr>
          <a:xfrm rot="16200000">
            <a:off x="4441373" y="-1026889"/>
            <a:ext cx="6589484" cy="8911775"/>
          </a:xfrm>
          <a:prstGeom prst="round2SameRect">
            <a:avLst>
              <a:gd name="adj1" fmla="val 48523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0FCE122C-E802-BD30-19C5-70C5D82074E7}"/>
              </a:ext>
            </a:extLst>
          </p:cNvPr>
          <p:cNvGrpSpPr/>
          <p:nvPr userDrawn="1"/>
        </p:nvGrpSpPr>
        <p:grpSpPr>
          <a:xfrm rot="10800000">
            <a:off x="-60208" y="4454285"/>
            <a:ext cx="3924400" cy="2635945"/>
            <a:chOff x="6200775" y="-413497"/>
            <a:chExt cx="2943300" cy="1976959"/>
          </a:xfrm>
        </p:grpSpPr>
        <p:sp>
          <p:nvSpPr>
            <p:cNvPr id="7" name="Google Shape;274;p24">
              <a:extLst>
                <a:ext uri="{FF2B5EF4-FFF2-40B4-BE49-F238E27FC236}">
                  <a16:creationId xmlns:a16="http://schemas.microsoft.com/office/drawing/2014/main" id="{0019BC9F-7919-20D0-5E9E-B6EC8257A555}"/>
                </a:ext>
              </a:extLst>
            </p:cNvPr>
            <p:cNvSpPr/>
            <p:nvPr/>
          </p:nvSpPr>
          <p:spPr>
            <a:xfrm rot="16200000">
              <a:off x="6998775" y="-1211497"/>
              <a:ext cx="1347300" cy="29433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304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Google Shape;275;p24">
              <a:extLst>
                <a:ext uri="{FF2B5EF4-FFF2-40B4-BE49-F238E27FC236}">
                  <a16:creationId xmlns:a16="http://schemas.microsoft.com/office/drawing/2014/main" id="{7A9E40A8-0B74-1A4D-D419-6341606BD060}"/>
                </a:ext>
              </a:extLst>
            </p:cNvPr>
            <p:cNvSpPr/>
            <p:nvPr/>
          </p:nvSpPr>
          <p:spPr>
            <a:xfrm rot="16200000">
              <a:off x="7573575" y="-7038"/>
              <a:ext cx="815400" cy="2325600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>
              <a:solidFill>
                <a:srgbClr val="EA3A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286233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9;p23">
            <a:extLst>
              <a:ext uri="{FF2B5EF4-FFF2-40B4-BE49-F238E27FC236}">
                <a16:creationId xmlns:a16="http://schemas.microsoft.com/office/drawing/2014/main" id="{79AE990A-EFF7-1EEA-B60D-A318985E57DD}"/>
              </a:ext>
            </a:extLst>
          </p:cNvPr>
          <p:cNvSpPr/>
          <p:nvPr userDrawn="1"/>
        </p:nvSpPr>
        <p:spPr>
          <a:xfrm rot="16200000">
            <a:off x="4808442" y="-659820"/>
            <a:ext cx="6589484" cy="8177632"/>
          </a:xfrm>
          <a:prstGeom prst="round2SameRect">
            <a:avLst>
              <a:gd name="adj1" fmla="val 48523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0FCE122C-E802-BD30-19C5-70C5D82074E7}"/>
              </a:ext>
            </a:extLst>
          </p:cNvPr>
          <p:cNvGrpSpPr/>
          <p:nvPr userDrawn="1"/>
        </p:nvGrpSpPr>
        <p:grpSpPr>
          <a:xfrm rot="10800000">
            <a:off x="-60208" y="4454285"/>
            <a:ext cx="3924400" cy="2635945"/>
            <a:chOff x="6200775" y="-413497"/>
            <a:chExt cx="2943300" cy="1976959"/>
          </a:xfrm>
        </p:grpSpPr>
        <p:sp>
          <p:nvSpPr>
            <p:cNvPr id="7" name="Google Shape;274;p24">
              <a:extLst>
                <a:ext uri="{FF2B5EF4-FFF2-40B4-BE49-F238E27FC236}">
                  <a16:creationId xmlns:a16="http://schemas.microsoft.com/office/drawing/2014/main" id="{0019BC9F-7919-20D0-5E9E-B6EC8257A555}"/>
                </a:ext>
              </a:extLst>
            </p:cNvPr>
            <p:cNvSpPr/>
            <p:nvPr/>
          </p:nvSpPr>
          <p:spPr>
            <a:xfrm rot="16200000">
              <a:off x="6998775" y="-1211497"/>
              <a:ext cx="1347300" cy="29433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304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Google Shape;275;p24">
              <a:extLst>
                <a:ext uri="{FF2B5EF4-FFF2-40B4-BE49-F238E27FC236}">
                  <a16:creationId xmlns:a16="http://schemas.microsoft.com/office/drawing/2014/main" id="{7A9E40A8-0B74-1A4D-D419-6341606BD060}"/>
                </a:ext>
              </a:extLst>
            </p:cNvPr>
            <p:cNvSpPr/>
            <p:nvPr/>
          </p:nvSpPr>
          <p:spPr>
            <a:xfrm rot="16200000">
              <a:off x="7573575" y="-7038"/>
              <a:ext cx="815400" cy="2325600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>
              <a:solidFill>
                <a:srgbClr val="EA3A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402972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0FCE122C-E802-BD30-19C5-70C5D82074E7}"/>
              </a:ext>
            </a:extLst>
          </p:cNvPr>
          <p:cNvGrpSpPr/>
          <p:nvPr userDrawn="1"/>
        </p:nvGrpSpPr>
        <p:grpSpPr>
          <a:xfrm rot="10800000">
            <a:off x="-60208" y="4454285"/>
            <a:ext cx="3924400" cy="2635945"/>
            <a:chOff x="6200775" y="-413497"/>
            <a:chExt cx="2943300" cy="1976959"/>
          </a:xfrm>
          <a:solidFill>
            <a:srgbClr val="EA3A36"/>
          </a:solidFill>
        </p:grpSpPr>
        <p:sp>
          <p:nvSpPr>
            <p:cNvPr id="7" name="Google Shape;274;p24">
              <a:extLst>
                <a:ext uri="{FF2B5EF4-FFF2-40B4-BE49-F238E27FC236}">
                  <a16:creationId xmlns:a16="http://schemas.microsoft.com/office/drawing/2014/main" id="{0019BC9F-7919-20D0-5E9E-B6EC8257A555}"/>
                </a:ext>
              </a:extLst>
            </p:cNvPr>
            <p:cNvSpPr/>
            <p:nvPr/>
          </p:nvSpPr>
          <p:spPr>
            <a:xfrm rot="16200000">
              <a:off x="6998775" y="-1211497"/>
              <a:ext cx="1347300" cy="294330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Google Shape;275;p24">
              <a:extLst>
                <a:ext uri="{FF2B5EF4-FFF2-40B4-BE49-F238E27FC236}">
                  <a16:creationId xmlns:a16="http://schemas.microsoft.com/office/drawing/2014/main" id="{7A9E40A8-0B74-1A4D-D419-6341606BD060}"/>
                </a:ext>
              </a:extLst>
            </p:cNvPr>
            <p:cNvSpPr/>
            <p:nvPr/>
          </p:nvSpPr>
          <p:spPr>
            <a:xfrm rot="16200000">
              <a:off x="7573575" y="-7038"/>
              <a:ext cx="815400" cy="23256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303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" name="Google Shape;249;p23">
            <a:extLst>
              <a:ext uri="{FF2B5EF4-FFF2-40B4-BE49-F238E27FC236}">
                <a16:creationId xmlns:a16="http://schemas.microsoft.com/office/drawing/2014/main" id="{223A6AF0-CA40-AF23-F82A-51E9FA40FC1D}"/>
              </a:ext>
            </a:extLst>
          </p:cNvPr>
          <p:cNvSpPr/>
          <p:nvPr userDrawn="1"/>
        </p:nvSpPr>
        <p:spPr>
          <a:xfrm rot="10800000">
            <a:off x="4349601" y="-1420180"/>
            <a:ext cx="7645752" cy="81776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60753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4;p24">
            <a:extLst>
              <a:ext uri="{FF2B5EF4-FFF2-40B4-BE49-F238E27FC236}">
                <a16:creationId xmlns:a16="http://schemas.microsoft.com/office/drawing/2014/main" id="{810328D0-E995-768A-5AB3-2FEB0C726BAC}"/>
              </a:ext>
            </a:extLst>
          </p:cNvPr>
          <p:cNvSpPr/>
          <p:nvPr userDrawn="1"/>
        </p:nvSpPr>
        <p:spPr>
          <a:xfrm rot="5400000">
            <a:off x="916913" y="645781"/>
            <a:ext cx="1796400" cy="363022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939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Google Shape;274;p24">
            <a:extLst>
              <a:ext uri="{FF2B5EF4-FFF2-40B4-BE49-F238E27FC236}">
                <a16:creationId xmlns:a16="http://schemas.microsoft.com/office/drawing/2014/main" id="{516F6A47-4D7D-C48F-19B8-8941D874559B}"/>
              </a:ext>
            </a:extLst>
          </p:cNvPr>
          <p:cNvSpPr/>
          <p:nvPr userDrawn="1"/>
        </p:nvSpPr>
        <p:spPr>
          <a:xfrm rot="5400000">
            <a:off x="230424" y="1606301"/>
            <a:ext cx="4781795" cy="5242643"/>
          </a:xfrm>
          <a:prstGeom prst="round2SameRect">
            <a:avLst>
              <a:gd name="adj1" fmla="val 48063"/>
              <a:gd name="adj2" fmla="val 0"/>
            </a:avLst>
          </a:prstGeom>
          <a:solidFill>
            <a:srgbClr val="3304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12756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4;p24">
            <a:extLst>
              <a:ext uri="{FF2B5EF4-FFF2-40B4-BE49-F238E27FC236}">
                <a16:creationId xmlns:a16="http://schemas.microsoft.com/office/drawing/2014/main" id="{32999D8E-4E0B-982D-9AE1-AD161B7CC243}"/>
              </a:ext>
            </a:extLst>
          </p:cNvPr>
          <p:cNvSpPr/>
          <p:nvPr userDrawn="1"/>
        </p:nvSpPr>
        <p:spPr>
          <a:xfrm rot="5400000">
            <a:off x="-777861" y="1785025"/>
            <a:ext cx="4678017" cy="5242643"/>
          </a:xfrm>
          <a:prstGeom prst="round2SameRect">
            <a:avLst>
              <a:gd name="adj1" fmla="val 48063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Google Shape;274;p24">
            <a:extLst>
              <a:ext uri="{FF2B5EF4-FFF2-40B4-BE49-F238E27FC236}">
                <a16:creationId xmlns:a16="http://schemas.microsoft.com/office/drawing/2014/main" id="{EDBA3EEF-C0B2-E657-92B3-E8D965507F41}"/>
              </a:ext>
            </a:extLst>
          </p:cNvPr>
          <p:cNvSpPr/>
          <p:nvPr userDrawn="1"/>
        </p:nvSpPr>
        <p:spPr>
          <a:xfrm rot="-5400000">
            <a:off x="9371456" y="-1383100"/>
            <a:ext cx="1796400" cy="39244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939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Google Shape;275;p24">
            <a:extLst>
              <a:ext uri="{FF2B5EF4-FFF2-40B4-BE49-F238E27FC236}">
                <a16:creationId xmlns:a16="http://schemas.microsoft.com/office/drawing/2014/main" id="{3617190B-646A-1F0D-090A-B56652C13EA0}"/>
              </a:ext>
            </a:extLst>
          </p:cNvPr>
          <p:cNvSpPr/>
          <p:nvPr userDrawn="1"/>
        </p:nvSpPr>
        <p:spPr>
          <a:xfrm rot="-5400000">
            <a:off x="10137856" y="-125500"/>
            <a:ext cx="1087200" cy="31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304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93220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9;p23">
            <a:extLst>
              <a:ext uri="{FF2B5EF4-FFF2-40B4-BE49-F238E27FC236}">
                <a16:creationId xmlns:a16="http://schemas.microsoft.com/office/drawing/2014/main" id="{596A0249-8E51-83D3-78A4-058AD0E95A19}"/>
              </a:ext>
            </a:extLst>
          </p:cNvPr>
          <p:cNvSpPr/>
          <p:nvPr userDrawn="1"/>
        </p:nvSpPr>
        <p:spPr>
          <a:xfrm rot="16200000">
            <a:off x="4144220" y="-1422567"/>
            <a:ext cx="4716371" cy="11551612"/>
          </a:xfrm>
          <a:prstGeom prst="round2SameRect">
            <a:avLst>
              <a:gd name="adj1" fmla="val 48523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Google Shape;274;p24">
            <a:extLst>
              <a:ext uri="{FF2B5EF4-FFF2-40B4-BE49-F238E27FC236}">
                <a16:creationId xmlns:a16="http://schemas.microsoft.com/office/drawing/2014/main" id="{B4D42967-E4C9-86F9-F9CA-131F6AA0D2EB}"/>
              </a:ext>
            </a:extLst>
          </p:cNvPr>
          <p:cNvSpPr/>
          <p:nvPr userDrawn="1"/>
        </p:nvSpPr>
        <p:spPr>
          <a:xfrm rot="-5400000">
            <a:off x="9331700" y="-1186057"/>
            <a:ext cx="1796400" cy="39244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939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Google Shape;275;p24">
            <a:extLst>
              <a:ext uri="{FF2B5EF4-FFF2-40B4-BE49-F238E27FC236}">
                <a16:creationId xmlns:a16="http://schemas.microsoft.com/office/drawing/2014/main" id="{10A161B4-9586-0B13-8B0A-398B3004BF4F}"/>
              </a:ext>
            </a:extLst>
          </p:cNvPr>
          <p:cNvSpPr/>
          <p:nvPr userDrawn="1"/>
        </p:nvSpPr>
        <p:spPr>
          <a:xfrm rot="-5400000">
            <a:off x="10098100" y="170064"/>
            <a:ext cx="1087200" cy="31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304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64002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9;p23">
            <a:extLst>
              <a:ext uri="{FF2B5EF4-FFF2-40B4-BE49-F238E27FC236}">
                <a16:creationId xmlns:a16="http://schemas.microsoft.com/office/drawing/2014/main" id="{7CE27741-6F0E-4AB7-11E3-E2AB662D08DB}"/>
              </a:ext>
            </a:extLst>
          </p:cNvPr>
          <p:cNvSpPr/>
          <p:nvPr userDrawn="1"/>
        </p:nvSpPr>
        <p:spPr>
          <a:xfrm rot="5400000">
            <a:off x="3361895" y="-1366844"/>
            <a:ext cx="4716371" cy="11440165"/>
          </a:xfrm>
          <a:prstGeom prst="round2SameRect">
            <a:avLst>
              <a:gd name="adj1" fmla="val 48523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Google Shape;274;p24">
            <a:extLst>
              <a:ext uri="{FF2B5EF4-FFF2-40B4-BE49-F238E27FC236}">
                <a16:creationId xmlns:a16="http://schemas.microsoft.com/office/drawing/2014/main" id="{303610CB-50EC-E4E5-3DAF-2AA2BA6E8C14}"/>
              </a:ext>
            </a:extLst>
          </p:cNvPr>
          <p:cNvSpPr/>
          <p:nvPr userDrawn="1"/>
        </p:nvSpPr>
        <p:spPr>
          <a:xfrm rot="-5400000">
            <a:off x="9331700" y="-1186057"/>
            <a:ext cx="1796400" cy="39244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304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Google Shape;275;p24">
            <a:extLst>
              <a:ext uri="{FF2B5EF4-FFF2-40B4-BE49-F238E27FC236}">
                <a16:creationId xmlns:a16="http://schemas.microsoft.com/office/drawing/2014/main" id="{9CD89D2D-AF26-E762-9953-73C82D6ABAF4}"/>
              </a:ext>
            </a:extLst>
          </p:cNvPr>
          <p:cNvSpPr/>
          <p:nvPr userDrawn="1"/>
        </p:nvSpPr>
        <p:spPr>
          <a:xfrm rot="-5400000">
            <a:off x="10332528" y="-42448"/>
            <a:ext cx="943264" cy="3100800"/>
          </a:xfrm>
          <a:prstGeom prst="round2SameRect">
            <a:avLst>
              <a:gd name="adj1" fmla="val 50000"/>
              <a:gd name="adj2" fmla="val 0"/>
            </a:avLst>
          </a:prstGeom>
          <a:noFill/>
          <a:ln>
            <a:solidFill>
              <a:srgbClr val="EA3A36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35622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23;p22">
            <a:extLst>
              <a:ext uri="{FF2B5EF4-FFF2-40B4-BE49-F238E27FC236}">
                <a16:creationId xmlns:a16="http://schemas.microsoft.com/office/drawing/2014/main" id="{64394E43-6402-115A-3659-0BB14FE6CADE}"/>
              </a:ext>
            </a:extLst>
          </p:cNvPr>
          <p:cNvSpPr/>
          <p:nvPr userDrawn="1"/>
        </p:nvSpPr>
        <p:spPr>
          <a:xfrm rot="5400000">
            <a:off x="196795" y="-299910"/>
            <a:ext cx="3851037" cy="8880587"/>
          </a:xfrm>
          <a:prstGeom prst="round2SameRect">
            <a:avLst>
              <a:gd name="adj1" fmla="val 47014"/>
              <a:gd name="adj2" fmla="val 0"/>
            </a:avLst>
          </a:prstGeom>
          <a:solidFill>
            <a:srgbClr val="3304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Google Shape;223;p22">
            <a:extLst>
              <a:ext uri="{FF2B5EF4-FFF2-40B4-BE49-F238E27FC236}">
                <a16:creationId xmlns:a16="http://schemas.microsoft.com/office/drawing/2014/main" id="{118DFB40-8C2F-2316-1BF3-79DC4B205440}"/>
              </a:ext>
            </a:extLst>
          </p:cNvPr>
          <p:cNvSpPr/>
          <p:nvPr userDrawn="1"/>
        </p:nvSpPr>
        <p:spPr>
          <a:xfrm rot="16200000">
            <a:off x="8364569" y="181517"/>
            <a:ext cx="3808120" cy="9194891"/>
          </a:xfrm>
          <a:prstGeom prst="round2SameRect">
            <a:avLst>
              <a:gd name="adj1" fmla="val 47014"/>
              <a:gd name="adj2" fmla="val 0"/>
            </a:avLst>
          </a:prstGeom>
          <a:noFill/>
          <a:ln>
            <a:solidFill>
              <a:srgbClr val="EA3A36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Google Shape;274;p24">
            <a:extLst>
              <a:ext uri="{FF2B5EF4-FFF2-40B4-BE49-F238E27FC236}">
                <a16:creationId xmlns:a16="http://schemas.microsoft.com/office/drawing/2014/main" id="{7E95F0A3-0112-3AA9-3A08-753AC132BF5C}"/>
              </a:ext>
            </a:extLst>
          </p:cNvPr>
          <p:cNvSpPr/>
          <p:nvPr userDrawn="1"/>
        </p:nvSpPr>
        <p:spPr>
          <a:xfrm rot="-5400000">
            <a:off x="9636500" y="-1383100"/>
            <a:ext cx="1796400" cy="39244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939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Google Shape;275;p24">
            <a:extLst>
              <a:ext uri="{FF2B5EF4-FFF2-40B4-BE49-F238E27FC236}">
                <a16:creationId xmlns:a16="http://schemas.microsoft.com/office/drawing/2014/main" id="{C35C2C82-8929-6C75-6686-A523D9A13BAB}"/>
              </a:ext>
            </a:extLst>
          </p:cNvPr>
          <p:cNvSpPr/>
          <p:nvPr userDrawn="1"/>
        </p:nvSpPr>
        <p:spPr>
          <a:xfrm rot="-5400000">
            <a:off x="10402900" y="-125500"/>
            <a:ext cx="1087200" cy="31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304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16297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23;p22">
            <a:extLst>
              <a:ext uri="{FF2B5EF4-FFF2-40B4-BE49-F238E27FC236}">
                <a16:creationId xmlns:a16="http://schemas.microsoft.com/office/drawing/2014/main" id="{64394E43-6402-115A-3659-0BB14FE6CADE}"/>
              </a:ext>
            </a:extLst>
          </p:cNvPr>
          <p:cNvSpPr/>
          <p:nvPr userDrawn="1"/>
        </p:nvSpPr>
        <p:spPr>
          <a:xfrm rot="5400000">
            <a:off x="196795" y="316540"/>
            <a:ext cx="3851037" cy="8880587"/>
          </a:xfrm>
          <a:prstGeom prst="round2SameRect">
            <a:avLst>
              <a:gd name="adj1" fmla="val 47014"/>
              <a:gd name="adj2" fmla="val 0"/>
            </a:avLst>
          </a:prstGeom>
          <a:solidFill>
            <a:srgbClr val="3304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Google Shape;223;p22">
            <a:extLst>
              <a:ext uri="{FF2B5EF4-FFF2-40B4-BE49-F238E27FC236}">
                <a16:creationId xmlns:a16="http://schemas.microsoft.com/office/drawing/2014/main" id="{118DFB40-8C2F-2316-1BF3-79DC4B205440}"/>
              </a:ext>
            </a:extLst>
          </p:cNvPr>
          <p:cNvSpPr/>
          <p:nvPr userDrawn="1"/>
        </p:nvSpPr>
        <p:spPr>
          <a:xfrm rot="16200000">
            <a:off x="8364569" y="-558224"/>
            <a:ext cx="3808120" cy="9194891"/>
          </a:xfrm>
          <a:prstGeom prst="round2SameRect">
            <a:avLst>
              <a:gd name="adj1" fmla="val 47014"/>
              <a:gd name="adj2" fmla="val 0"/>
            </a:avLst>
          </a:prstGeom>
          <a:noFill/>
          <a:ln>
            <a:solidFill>
              <a:srgbClr val="EA3A36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Google Shape;274;p24">
            <a:extLst>
              <a:ext uri="{FF2B5EF4-FFF2-40B4-BE49-F238E27FC236}">
                <a16:creationId xmlns:a16="http://schemas.microsoft.com/office/drawing/2014/main" id="{7E95F0A3-0112-3AA9-3A08-753AC132BF5C}"/>
              </a:ext>
            </a:extLst>
          </p:cNvPr>
          <p:cNvSpPr/>
          <p:nvPr userDrawn="1"/>
        </p:nvSpPr>
        <p:spPr>
          <a:xfrm rot="-5400000">
            <a:off x="9636500" y="-1383100"/>
            <a:ext cx="1796400" cy="39244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939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Google Shape;275;p24">
            <a:extLst>
              <a:ext uri="{FF2B5EF4-FFF2-40B4-BE49-F238E27FC236}">
                <a16:creationId xmlns:a16="http://schemas.microsoft.com/office/drawing/2014/main" id="{C35C2C82-8929-6C75-6686-A523D9A13BAB}"/>
              </a:ext>
            </a:extLst>
          </p:cNvPr>
          <p:cNvSpPr/>
          <p:nvPr userDrawn="1"/>
        </p:nvSpPr>
        <p:spPr>
          <a:xfrm rot="-5400000">
            <a:off x="10402900" y="-125500"/>
            <a:ext cx="1087200" cy="31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304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9217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695" y="762000"/>
            <a:ext cx="10651373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2695" y="1905001"/>
            <a:ext cx="10664674" cy="4191000"/>
          </a:xfrm>
        </p:spPr>
        <p:txBody>
          <a:bodyPr numCol="1" spcCol="914400">
            <a:normAutofit/>
          </a:bodyPr>
          <a:lstStyle>
            <a:lvl1pPr>
              <a:defRPr sz="1300">
                <a:solidFill>
                  <a:schemeClr val="accent2"/>
                </a:solidFill>
              </a:defRPr>
            </a:lvl1pPr>
            <a:lvl2pPr>
              <a:defRPr sz="1300">
                <a:solidFill>
                  <a:schemeClr val="accent2"/>
                </a:solidFill>
              </a:defRPr>
            </a:lvl2pPr>
            <a:lvl3pPr>
              <a:defRPr sz="1300">
                <a:solidFill>
                  <a:schemeClr val="accent2"/>
                </a:solidFill>
              </a:defRPr>
            </a:lvl3pPr>
            <a:lvl4pPr>
              <a:defRPr sz="1300">
                <a:solidFill>
                  <a:schemeClr val="accent2"/>
                </a:solidFill>
              </a:defRPr>
            </a:lvl4pPr>
            <a:lvl5pPr marL="1828434" indent="0">
              <a:buNone/>
              <a:defRPr sz="13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This is a one column full width content </a:t>
            </a:r>
          </a:p>
          <a:p>
            <a:pPr lvl="0"/>
            <a:r>
              <a:rPr lang="en-US"/>
              <a:t>Add Text/ List / Click Icon to add Content</a:t>
            </a:r>
          </a:p>
          <a:p>
            <a:pPr lvl="0"/>
            <a:r>
              <a:rPr lang="en-US"/>
              <a:t>Use the column tool to break up long text.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1608-C329-C945-81CB-CDFB247E5F52}" type="datetime2">
              <a:rPr lang="en-US" smtClean="0"/>
              <a:t>Wednesday, September 11,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B0FDA75-BA3C-F8D0-7F9B-76AF795C91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695" y="1219200"/>
            <a:ext cx="10666611" cy="3048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324087645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4;p24">
            <a:extLst>
              <a:ext uri="{FF2B5EF4-FFF2-40B4-BE49-F238E27FC236}">
                <a16:creationId xmlns:a16="http://schemas.microsoft.com/office/drawing/2014/main" id="{0269F8C5-1E3B-D489-1D64-FF5C9D22CE4A}"/>
              </a:ext>
            </a:extLst>
          </p:cNvPr>
          <p:cNvSpPr/>
          <p:nvPr userDrawn="1"/>
        </p:nvSpPr>
        <p:spPr>
          <a:xfrm rot="5400000">
            <a:off x="711230" y="4832373"/>
            <a:ext cx="1100197" cy="276649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A3A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Google Shape;119;p17">
            <a:extLst>
              <a:ext uri="{FF2B5EF4-FFF2-40B4-BE49-F238E27FC236}">
                <a16:creationId xmlns:a16="http://schemas.microsoft.com/office/drawing/2014/main" id="{CD961AE9-BB75-4D96-D35F-EA28962F012D}"/>
              </a:ext>
            </a:extLst>
          </p:cNvPr>
          <p:cNvSpPr/>
          <p:nvPr userDrawn="1"/>
        </p:nvSpPr>
        <p:spPr>
          <a:xfrm rot="-5400000">
            <a:off x="6617140" y="648090"/>
            <a:ext cx="5324800" cy="582492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304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Google Shape;274;p24">
            <a:extLst>
              <a:ext uri="{FF2B5EF4-FFF2-40B4-BE49-F238E27FC236}">
                <a16:creationId xmlns:a16="http://schemas.microsoft.com/office/drawing/2014/main" id="{171E94FF-EF49-3978-872A-E90263998639}"/>
              </a:ext>
            </a:extLst>
          </p:cNvPr>
          <p:cNvSpPr/>
          <p:nvPr userDrawn="1"/>
        </p:nvSpPr>
        <p:spPr>
          <a:xfrm rot="-5400000">
            <a:off x="9331600" y="-1443444"/>
            <a:ext cx="1796400" cy="39244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939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Google Shape;275;p24">
            <a:extLst>
              <a:ext uri="{FF2B5EF4-FFF2-40B4-BE49-F238E27FC236}">
                <a16:creationId xmlns:a16="http://schemas.microsoft.com/office/drawing/2014/main" id="{43E43FCC-7BBA-5212-7107-8C83D0CFFA99}"/>
              </a:ext>
            </a:extLst>
          </p:cNvPr>
          <p:cNvSpPr/>
          <p:nvPr userDrawn="1"/>
        </p:nvSpPr>
        <p:spPr>
          <a:xfrm rot="-5400000">
            <a:off x="11067587" y="5256067"/>
            <a:ext cx="704507" cy="2221653"/>
          </a:xfrm>
          <a:prstGeom prst="round2SameRect">
            <a:avLst>
              <a:gd name="adj1" fmla="val 50000"/>
              <a:gd name="adj2" fmla="val 0"/>
            </a:avLst>
          </a:prstGeom>
          <a:noFill/>
          <a:ln w="9525">
            <a:solidFill>
              <a:srgbClr val="EA3A36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Google Shape;274;p24">
            <a:extLst>
              <a:ext uri="{FF2B5EF4-FFF2-40B4-BE49-F238E27FC236}">
                <a16:creationId xmlns:a16="http://schemas.microsoft.com/office/drawing/2014/main" id="{9532B13A-0FB1-826A-51BD-CCA1BF27F57C}"/>
              </a:ext>
            </a:extLst>
          </p:cNvPr>
          <p:cNvSpPr/>
          <p:nvPr userDrawn="1"/>
        </p:nvSpPr>
        <p:spPr>
          <a:xfrm rot="5400000">
            <a:off x="787403" y="4522891"/>
            <a:ext cx="1232747" cy="299720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304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99384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19;p17">
            <a:extLst>
              <a:ext uri="{FF2B5EF4-FFF2-40B4-BE49-F238E27FC236}">
                <a16:creationId xmlns:a16="http://schemas.microsoft.com/office/drawing/2014/main" id="{CD961AE9-BB75-4D96-D35F-EA28962F012D}"/>
              </a:ext>
            </a:extLst>
          </p:cNvPr>
          <p:cNvSpPr/>
          <p:nvPr userDrawn="1"/>
        </p:nvSpPr>
        <p:spPr>
          <a:xfrm rot="-5400000">
            <a:off x="6617140" y="648090"/>
            <a:ext cx="5324800" cy="582492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304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Google Shape;274;p24">
            <a:extLst>
              <a:ext uri="{FF2B5EF4-FFF2-40B4-BE49-F238E27FC236}">
                <a16:creationId xmlns:a16="http://schemas.microsoft.com/office/drawing/2014/main" id="{171E94FF-EF49-3978-872A-E90263998639}"/>
              </a:ext>
            </a:extLst>
          </p:cNvPr>
          <p:cNvSpPr/>
          <p:nvPr userDrawn="1"/>
        </p:nvSpPr>
        <p:spPr>
          <a:xfrm rot="-5400000">
            <a:off x="9331600" y="-1443444"/>
            <a:ext cx="1796400" cy="39244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939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Google Shape;275;p24">
            <a:extLst>
              <a:ext uri="{FF2B5EF4-FFF2-40B4-BE49-F238E27FC236}">
                <a16:creationId xmlns:a16="http://schemas.microsoft.com/office/drawing/2014/main" id="{43E43FCC-7BBA-5212-7107-8C83D0CFFA99}"/>
              </a:ext>
            </a:extLst>
          </p:cNvPr>
          <p:cNvSpPr/>
          <p:nvPr userDrawn="1"/>
        </p:nvSpPr>
        <p:spPr>
          <a:xfrm rot="-5400000">
            <a:off x="11067587" y="5256067"/>
            <a:ext cx="704507" cy="2221653"/>
          </a:xfrm>
          <a:prstGeom prst="round2SameRect">
            <a:avLst>
              <a:gd name="adj1" fmla="val 50000"/>
              <a:gd name="adj2" fmla="val 0"/>
            </a:avLst>
          </a:prstGeom>
          <a:noFill/>
          <a:ln w="9525">
            <a:solidFill>
              <a:srgbClr val="EA3A36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92139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ço Reservado para Imagem 21">
            <a:extLst>
              <a:ext uri="{FF2B5EF4-FFF2-40B4-BE49-F238E27FC236}">
                <a16:creationId xmlns:a16="http://schemas.microsoft.com/office/drawing/2014/main" id="{8623F4D1-473E-A0B8-744C-6FC35982E2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905751" cy="6858000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3" name="Google Shape;275;p24">
            <a:extLst>
              <a:ext uri="{FF2B5EF4-FFF2-40B4-BE49-F238E27FC236}">
                <a16:creationId xmlns:a16="http://schemas.microsoft.com/office/drawing/2014/main" id="{BBAA7261-C992-6164-DB78-1383C26567D3}"/>
              </a:ext>
            </a:extLst>
          </p:cNvPr>
          <p:cNvSpPr/>
          <p:nvPr userDrawn="1"/>
        </p:nvSpPr>
        <p:spPr>
          <a:xfrm rot="-5400000">
            <a:off x="10468304" y="2523135"/>
            <a:ext cx="1411459" cy="604258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05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Google Shape;274;p24">
            <a:extLst>
              <a:ext uri="{FF2B5EF4-FFF2-40B4-BE49-F238E27FC236}">
                <a16:creationId xmlns:a16="http://schemas.microsoft.com/office/drawing/2014/main" id="{6D5DE04E-64E8-7457-9DB6-B57DD23E34D7}"/>
              </a:ext>
            </a:extLst>
          </p:cNvPr>
          <p:cNvSpPr/>
          <p:nvPr userDrawn="1"/>
        </p:nvSpPr>
        <p:spPr>
          <a:xfrm rot="-5400000">
            <a:off x="8448618" y="810186"/>
            <a:ext cx="3468757" cy="632028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A3A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8E99B230-506B-AC81-0917-ADB06FF9A615}"/>
              </a:ext>
            </a:extLst>
          </p:cNvPr>
          <p:cNvGrpSpPr/>
          <p:nvPr userDrawn="1"/>
        </p:nvGrpSpPr>
        <p:grpSpPr>
          <a:xfrm>
            <a:off x="8447675" y="506167"/>
            <a:ext cx="3232968" cy="1552911"/>
            <a:chOff x="1199456" y="-1611560"/>
            <a:chExt cx="2424726" cy="1164683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DB82BF33-F9B2-0C69-F6D5-A76B40865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9456" y="-1611560"/>
              <a:ext cx="1530339" cy="1164683"/>
            </a:xfrm>
            <a:prstGeom prst="rect">
              <a:avLst/>
            </a:prstGeom>
          </p:spPr>
        </p:pic>
        <p:pic>
          <p:nvPicPr>
            <p:cNvPr id="9" name="Imagem 8" descr="Texto&#10;&#10;Descrição gerada automaticamente com confiança média">
              <a:extLst>
                <a:ext uri="{FF2B5EF4-FFF2-40B4-BE49-F238E27FC236}">
                  <a16:creationId xmlns:a16="http://schemas.microsoft.com/office/drawing/2014/main" id="{3AAC5059-3454-31D7-9156-9BD117283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26077" y="-1297888"/>
              <a:ext cx="713881" cy="713880"/>
            </a:xfrm>
            <a:prstGeom prst="rect">
              <a:avLst/>
            </a:prstGeom>
          </p:spPr>
        </p:pic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2E740B30-C92C-987C-334C-A93B4A8B9259}"/>
                </a:ext>
              </a:extLst>
            </p:cNvPr>
            <p:cNvSpPr txBox="1"/>
            <p:nvPr/>
          </p:nvSpPr>
          <p:spPr>
            <a:xfrm>
              <a:off x="2709426" y="-1482664"/>
              <a:ext cx="914756" cy="161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800" b="0" i="0" dirty="0">
                  <a:solidFill>
                    <a:schemeClr val="tx1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Parceiro Oficial</a:t>
              </a:r>
            </a:p>
          </p:txBody>
        </p:sp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4205CF3F-E63A-ED52-D7B6-AD79374C4844}"/>
                </a:ext>
              </a:extLst>
            </p:cNvPr>
            <p:cNvCxnSpPr>
              <a:cxnSpLocks/>
            </p:cNvCxnSpPr>
            <p:nvPr/>
          </p:nvCxnSpPr>
          <p:spPr>
            <a:xfrm>
              <a:off x="2709426" y="-1476293"/>
              <a:ext cx="0" cy="9321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8075732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0" y="762000"/>
            <a:ext cx="5332512" cy="5334000"/>
          </a:xfrm>
        </p:spPr>
        <p:txBody>
          <a:bodyPr>
            <a:normAutofit/>
          </a:bodyPr>
          <a:lstStyle>
            <a:lvl1pPr marL="171446" indent="-171446">
              <a:buFont typeface="System Font Regular"/>
              <a:buChar char="–"/>
              <a:defRPr sz="1300">
                <a:solidFill>
                  <a:schemeClr val="accent2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icon to add content or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77C949-879A-B74C-AE34-0754F9716030}" type="datetime2">
              <a:rPr lang="en-US" smtClean="0"/>
              <a:pPr/>
              <a:t>Wednesday, September 11,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©Great Place To Work® Institute, Inc. All Rights Reserved.</a:t>
            </a:r>
            <a:endParaRPr lang="en-US" baseline="30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F47D733-7341-785D-8797-D17E16DA66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031" y="762000"/>
            <a:ext cx="4571055" cy="1142032"/>
          </a:xfrm>
        </p:spPr>
        <p:txBody>
          <a:bodyPr anchor="t"/>
          <a:lstStyle>
            <a:lvl1pPr>
              <a:defRPr>
                <a:solidFill>
                  <a:srgbClr val="E93936"/>
                </a:solidFill>
              </a:defRPr>
            </a:lvl1pPr>
          </a:lstStyle>
          <a:p>
            <a:r>
              <a:rPr lang="en-US" dirty="0"/>
              <a:t>Add Page Title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D1C33A2-0B63-4CC9-1BA9-C6A5E92E9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700" y="1904032"/>
            <a:ext cx="4571536" cy="381968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Optional Subhead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A580564C-E133-3A8D-EDA7-DC978387AAD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2695" y="2667000"/>
            <a:ext cx="4571404" cy="3429000"/>
          </a:xfrm>
        </p:spPr>
        <p:txBody>
          <a:bodyPr>
            <a:normAutofit/>
          </a:bodyPr>
          <a:lstStyle>
            <a:lvl1pPr>
              <a:defRPr sz="1300">
                <a:solidFill>
                  <a:schemeClr val="accent2"/>
                </a:solidFill>
              </a:defRPr>
            </a:lvl1pPr>
            <a:lvl2pPr>
              <a:defRPr sz="1300">
                <a:solidFill>
                  <a:schemeClr val="accent2"/>
                </a:solidFill>
              </a:defRPr>
            </a:lvl2pPr>
            <a:lvl3pPr>
              <a:defRPr sz="1300">
                <a:solidFill>
                  <a:schemeClr val="accent2"/>
                </a:solidFill>
              </a:defRPr>
            </a:lvl3pPr>
            <a:lvl4pPr>
              <a:defRPr sz="1300">
                <a:solidFill>
                  <a:schemeClr val="accent2"/>
                </a:solidFill>
              </a:defRPr>
            </a:lvl4pPr>
            <a:lvl5pPr>
              <a:defRPr sz="13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7227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7;p22">
            <a:extLst>
              <a:ext uri="{FF2B5EF4-FFF2-40B4-BE49-F238E27FC236}">
                <a16:creationId xmlns:a16="http://schemas.microsoft.com/office/drawing/2014/main" id="{B3686087-624D-A5EB-91F6-3D77FCAD6EAE}"/>
              </a:ext>
            </a:extLst>
          </p:cNvPr>
          <p:cNvSpPr/>
          <p:nvPr userDrawn="1"/>
        </p:nvSpPr>
        <p:spPr>
          <a:xfrm rot="10800000">
            <a:off x="451180" y="3018711"/>
            <a:ext cx="3529881" cy="117606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Google Shape;227;p22">
            <a:extLst>
              <a:ext uri="{FF2B5EF4-FFF2-40B4-BE49-F238E27FC236}">
                <a16:creationId xmlns:a16="http://schemas.microsoft.com/office/drawing/2014/main" id="{3AB27FD4-00F4-2484-FF76-D3D637030A3F}"/>
              </a:ext>
            </a:extLst>
          </p:cNvPr>
          <p:cNvSpPr/>
          <p:nvPr userDrawn="1"/>
        </p:nvSpPr>
        <p:spPr>
          <a:xfrm rot="10800000">
            <a:off x="451180" y="5166413"/>
            <a:ext cx="3529881" cy="1176068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Google Shape;227;p22">
            <a:extLst>
              <a:ext uri="{FF2B5EF4-FFF2-40B4-BE49-F238E27FC236}">
                <a16:creationId xmlns:a16="http://schemas.microsoft.com/office/drawing/2014/main" id="{DCA79880-62C8-36A9-9B9F-6358C5FE5D4D}"/>
              </a:ext>
            </a:extLst>
          </p:cNvPr>
          <p:cNvSpPr/>
          <p:nvPr userDrawn="1"/>
        </p:nvSpPr>
        <p:spPr>
          <a:xfrm rot="10800000">
            <a:off x="336876" y="4101138"/>
            <a:ext cx="3529881" cy="1176068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Google Shape;160;p19">
            <a:extLst>
              <a:ext uri="{FF2B5EF4-FFF2-40B4-BE49-F238E27FC236}">
                <a16:creationId xmlns:a16="http://schemas.microsoft.com/office/drawing/2014/main" id="{EFDDC63F-6C6B-CA08-DBE8-C66BE86ABEE9}"/>
              </a:ext>
            </a:extLst>
          </p:cNvPr>
          <p:cNvSpPr/>
          <p:nvPr userDrawn="1"/>
        </p:nvSpPr>
        <p:spPr>
          <a:xfrm rot="10800000">
            <a:off x="-3371100" y="-7988933"/>
            <a:ext cx="18948400" cy="9986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E06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Google Shape;265;p23">
            <a:extLst>
              <a:ext uri="{FF2B5EF4-FFF2-40B4-BE49-F238E27FC236}">
                <a16:creationId xmlns:a16="http://schemas.microsoft.com/office/drawing/2014/main" id="{59FE16CF-2D1E-6B42-0C0D-1BB1DB909EE0}"/>
              </a:ext>
            </a:extLst>
          </p:cNvPr>
          <p:cNvSpPr txBox="1">
            <a:spLocks/>
          </p:cNvSpPr>
          <p:nvPr/>
        </p:nvSpPr>
        <p:spPr>
          <a:xfrm>
            <a:off x="795011" y="2379571"/>
            <a:ext cx="431624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pt-BR" sz="480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Montserrat"/>
                <a:cs typeface="Segoe UI" panose="020B0502040204020203" pitchFamily="34" charset="0"/>
                <a:sym typeface="Montserrat"/>
              </a:rPr>
              <a:t>1</a:t>
            </a:r>
          </a:p>
        </p:txBody>
      </p:sp>
      <p:sp>
        <p:nvSpPr>
          <p:cNvPr id="28" name="Google Shape;227;p22">
            <a:extLst>
              <a:ext uri="{FF2B5EF4-FFF2-40B4-BE49-F238E27FC236}">
                <a16:creationId xmlns:a16="http://schemas.microsoft.com/office/drawing/2014/main" id="{FC002BF7-951D-2E60-42DF-9EA207C635C3}"/>
              </a:ext>
            </a:extLst>
          </p:cNvPr>
          <p:cNvSpPr/>
          <p:nvPr userDrawn="1"/>
        </p:nvSpPr>
        <p:spPr>
          <a:xfrm rot="10800000">
            <a:off x="4313600" y="3018711"/>
            <a:ext cx="3529881" cy="1176068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Google Shape;227;p22">
            <a:extLst>
              <a:ext uri="{FF2B5EF4-FFF2-40B4-BE49-F238E27FC236}">
                <a16:creationId xmlns:a16="http://schemas.microsoft.com/office/drawing/2014/main" id="{015F0117-3737-D5C9-FA02-8858868DA342}"/>
              </a:ext>
            </a:extLst>
          </p:cNvPr>
          <p:cNvSpPr/>
          <p:nvPr userDrawn="1"/>
        </p:nvSpPr>
        <p:spPr>
          <a:xfrm rot="10800000">
            <a:off x="4313600" y="5166413"/>
            <a:ext cx="3529881" cy="117606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Google Shape;227;p22">
            <a:extLst>
              <a:ext uri="{FF2B5EF4-FFF2-40B4-BE49-F238E27FC236}">
                <a16:creationId xmlns:a16="http://schemas.microsoft.com/office/drawing/2014/main" id="{85BD402C-7AA1-3A7D-DED0-EF172B9D4E27}"/>
              </a:ext>
            </a:extLst>
          </p:cNvPr>
          <p:cNvSpPr/>
          <p:nvPr userDrawn="1"/>
        </p:nvSpPr>
        <p:spPr>
          <a:xfrm rot="10800000">
            <a:off x="4199296" y="4101138"/>
            <a:ext cx="3529881" cy="1176068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Google Shape;265;p23">
            <a:extLst>
              <a:ext uri="{FF2B5EF4-FFF2-40B4-BE49-F238E27FC236}">
                <a16:creationId xmlns:a16="http://schemas.microsoft.com/office/drawing/2014/main" id="{CA714F64-2C0D-F931-CA41-A939D5462141}"/>
              </a:ext>
            </a:extLst>
          </p:cNvPr>
          <p:cNvSpPr txBox="1">
            <a:spLocks/>
          </p:cNvSpPr>
          <p:nvPr userDrawn="1"/>
        </p:nvSpPr>
        <p:spPr>
          <a:xfrm>
            <a:off x="4650031" y="2379571"/>
            <a:ext cx="431624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pt-BR" sz="480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Montserrat"/>
                <a:cs typeface="Segoe UI" panose="020B0502040204020203" pitchFamily="34" charset="0"/>
                <a:sym typeface="Montserrat"/>
              </a:rPr>
              <a:t>2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E697CC92-748C-B3E6-A8E0-830438D516BF}"/>
              </a:ext>
            </a:extLst>
          </p:cNvPr>
          <p:cNvGrpSpPr/>
          <p:nvPr userDrawn="1"/>
        </p:nvGrpSpPr>
        <p:grpSpPr>
          <a:xfrm>
            <a:off x="8054316" y="2379571"/>
            <a:ext cx="3644185" cy="3962909"/>
            <a:chOff x="258206" y="1962232"/>
            <a:chExt cx="2733139" cy="2972182"/>
          </a:xfrm>
        </p:grpSpPr>
        <p:sp>
          <p:nvSpPr>
            <p:cNvPr id="7" name="Google Shape;227;p22">
              <a:extLst>
                <a:ext uri="{FF2B5EF4-FFF2-40B4-BE49-F238E27FC236}">
                  <a16:creationId xmlns:a16="http://schemas.microsoft.com/office/drawing/2014/main" id="{EA839BA2-6D15-7981-2D79-E77E6BAA1183}"/>
                </a:ext>
              </a:extLst>
            </p:cNvPr>
            <p:cNvSpPr/>
            <p:nvPr/>
          </p:nvSpPr>
          <p:spPr>
            <a:xfrm rot="10800000">
              <a:off x="343934" y="2441587"/>
              <a:ext cx="2647411" cy="882051"/>
            </a:xfrm>
            <a:prstGeom prst="roundRect">
              <a:avLst>
                <a:gd name="adj" fmla="val 50000"/>
              </a:avLst>
            </a:prstGeom>
            <a:solidFill>
              <a:srgbClr val="330417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Google Shape;227;p22">
              <a:extLst>
                <a:ext uri="{FF2B5EF4-FFF2-40B4-BE49-F238E27FC236}">
                  <a16:creationId xmlns:a16="http://schemas.microsoft.com/office/drawing/2014/main" id="{0DCE10A8-8444-11EF-8CFB-A43096E4244B}"/>
                </a:ext>
              </a:extLst>
            </p:cNvPr>
            <p:cNvSpPr/>
            <p:nvPr/>
          </p:nvSpPr>
          <p:spPr>
            <a:xfrm rot="10800000">
              <a:off x="343934" y="4052363"/>
              <a:ext cx="2647411" cy="882051"/>
            </a:xfrm>
            <a:prstGeom prst="roundRect">
              <a:avLst>
                <a:gd name="adj" fmla="val 50000"/>
              </a:avLst>
            </a:prstGeom>
            <a:solidFill>
              <a:srgbClr val="EA3A36"/>
            </a:solidFill>
            <a:ln w="9525" cap="flat" cmpd="sng">
              <a:solidFill>
                <a:srgbClr val="E939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Google Shape;227;p22">
              <a:extLst>
                <a:ext uri="{FF2B5EF4-FFF2-40B4-BE49-F238E27FC236}">
                  <a16:creationId xmlns:a16="http://schemas.microsoft.com/office/drawing/2014/main" id="{138A1EEB-AF7A-6B9F-B8EC-0455060796B3}"/>
                </a:ext>
              </a:extLst>
            </p:cNvPr>
            <p:cNvSpPr/>
            <p:nvPr/>
          </p:nvSpPr>
          <p:spPr>
            <a:xfrm rot="10800000">
              <a:off x="258206" y="3253407"/>
              <a:ext cx="2647411" cy="882051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rgbClr val="E939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Google Shape;265;p23">
              <a:extLst>
                <a:ext uri="{FF2B5EF4-FFF2-40B4-BE49-F238E27FC236}">
                  <a16:creationId xmlns:a16="http://schemas.microsoft.com/office/drawing/2014/main" id="{CA192B61-8299-5EA8-DE37-E8A58CB8F81D}"/>
                </a:ext>
              </a:extLst>
            </p:cNvPr>
            <p:cNvSpPr txBox="1">
              <a:spLocks/>
            </p:cNvSpPr>
            <p:nvPr/>
          </p:nvSpPr>
          <p:spPr>
            <a:xfrm>
              <a:off x="596258" y="1962232"/>
              <a:ext cx="323718" cy="40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l"/>
              <a:r>
                <a:rPr lang="pt-BR" sz="4800" b="1" dirty="0">
                  <a:solidFill>
                    <a:srgbClr val="E93936"/>
                  </a:solidFill>
                  <a:latin typeface="Segoe UI" panose="020B0502040204020203" pitchFamily="34" charset="0"/>
                  <a:ea typeface="Montserrat"/>
                  <a:cs typeface="Segoe UI" panose="020B0502040204020203" pitchFamily="34" charset="0"/>
                  <a:sym typeface="Montserrat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759544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9;p23">
            <a:extLst>
              <a:ext uri="{FF2B5EF4-FFF2-40B4-BE49-F238E27FC236}">
                <a16:creationId xmlns:a16="http://schemas.microsoft.com/office/drawing/2014/main" id="{9710C4A9-FE69-4773-A085-EDB10198F4AF}"/>
              </a:ext>
            </a:extLst>
          </p:cNvPr>
          <p:cNvSpPr/>
          <p:nvPr userDrawn="1"/>
        </p:nvSpPr>
        <p:spPr>
          <a:xfrm rot="5400000">
            <a:off x="1845100" y="1556633"/>
            <a:ext cx="2897600" cy="6613200"/>
          </a:xfrm>
          <a:prstGeom prst="round2SameRect">
            <a:avLst>
              <a:gd name="adj1" fmla="val 48523"/>
              <a:gd name="adj2" fmla="val 0"/>
            </a:avLst>
          </a:prstGeom>
          <a:solidFill>
            <a:srgbClr val="3304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C8975D13-7DFA-D8B0-B0B7-9ADE306625FA}"/>
              </a:ext>
            </a:extLst>
          </p:cNvPr>
          <p:cNvGrpSpPr/>
          <p:nvPr userDrawn="1"/>
        </p:nvGrpSpPr>
        <p:grpSpPr>
          <a:xfrm>
            <a:off x="483398" y="243057"/>
            <a:ext cx="2233972" cy="1048468"/>
            <a:chOff x="1199456" y="-1611560"/>
            <a:chExt cx="2481590" cy="1164683"/>
          </a:xfrm>
        </p:grpSpPr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7E94F1E4-02E2-421F-91DC-B848E0940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9456" y="-1611560"/>
              <a:ext cx="1530339" cy="1164683"/>
            </a:xfrm>
            <a:prstGeom prst="rect">
              <a:avLst/>
            </a:prstGeom>
          </p:spPr>
        </p:pic>
        <p:pic>
          <p:nvPicPr>
            <p:cNvPr id="22" name="Imagem 21" descr="Texto&#10;&#10;Descrição gerada automaticamente com confiança média">
              <a:extLst>
                <a:ext uri="{FF2B5EF4-FFF2-40B4-BE49-F238E27FC236}">
                  <a16:creationId xmlns:a16="http://schemas.microsoft.com/office/drawing/2014/main" id="{C7F6782D-1663-3B26-1A0A-7D69628CA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26077" y="-1297888"/>
              <a:ext cx="713881" cy="713880"/>
            </a:xfrm>
            <a:prstGeom prst="rect">
              <a:avLst/>
            </a:prstGeom>
          </p:spPr>
        </p:pic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A61BF773-C7A3-B532-118A-EAAC5B0EDB04}"/>
                </a:ext>
              </a:extLst>
            </p:cNvPr>
            <p:cNvSpPr txBox="1"/>
            <p:nvPr/>
          </p:nvSpPr>
          <p:spPr>
            <a:xfrm>
              <a:off x="2674993" y="-1482664"/>
              <a:ext cx="1006053" cy="193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533" b="0" i="0" dirty="0">
                  <a:solidFill>
                    <a:schemeClr val="tx1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Parceiro Oficial</a:t>
              </a:r>
            </a:p>
          </p:txBody>
        </p:sp>
        <p:cxnSp>
          <p:nvCxnSpPr>
            <p:cNvPr id="24" name="Conector Reto 23">
              <a:extLst>
                <a:ext uri="{FF2B5EF4-FFF2-40B4-BE49-F238E27FC236}">
                  <a16:creationId xmlns:a16="http://schemas.microsoft.com/office/drawing/2014/main" id="{CC152CAC-BCD2-328F-7D9D-191A01CD8A09}"/>
                </a:ext>
              </a:extLst>
            </p:cNvPr>
            <p:cNvCxnSpPr>
              <a:cxnSpLocks/>
            </p:cNvCxnSpPr>
            <p:nvPr/>
          </p:nvCxnSpPr>
          <p:spPr>
            <a:xfrm>
              <a:off x="2709426" y="-1476293"/>
              <a:ext cx="0" cy="9321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Espaço Reservado para Imagem 25">
            <a:extLst>
              <a:ext uri="{FF2B5EF4-FFF2-40B4-BE49-F238E27FC236}">
                <a16:creationId xmlns:a16="http://schemas.microsoft.com/office/drawing/2014/main" id="{3F524E67-BC84-934C-5598-DF0907A441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2752" y="0"/>
            <a:ext cx="5429249" cy="6858000"/>
          </a:xfrm>
        </p:spPr>
        <p:txBody>
          <a:bodyPr/>
          <a:lstStyle/>
          <a:p>
            <a:endParaRPr lang="pt-BR"/>
          </a:p>
        </p:txBody>
      </p:sp>
      <p:sp>
        <p:nvSpPr>
          <p:cNvPr id="19" name="Google Shape;266;p23">
            <a:extLst>
              <a:ext uri="{FF2B5EF4-FFF2-40B4-BE49-F238E27FC236}">
                <a16:creationId xmlns:a16="http://schemas.microsoft.com/office/drawing/2014/main" id="{B2CD8A88-1519-DAB8-28DE-611DD685D298}"/>
              </a:ext>
            </a:extLst>
          </p:cNvPr>
          <p:cNvSpPr/>
          <p:nvPr userDrawn="1"/>
        </p:nvSpPr>
        <p:spPr>
          <a:xfrm rot="10800000">
            <a:off x="10781200" y="-15200"/>
            <a:ext cx="1902000" cy="3418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93936">
              <a:alpha val="587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41757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74;p24">
            <a:extLst>
              <a:ext uri="{FF2B5EF4-FFF2-40B4-BE49-F238E27FC236}">
                <a16:creationId xmlns:a16="http://schemas.microsoft.com/office/drawing/2014/main" id="{29F043F4-7A72-7329-8BDE-1F6E230028F5}"/>
              </a:ext>
            </a:extLst>
          </p:cNvPr>
          <p:cNvSpPr/>
          <p:nvPr userDrawn="1"/>
        </p:nvSpPr>
        <p:spPr>
          <a:xfrm rot="-5400000">
            <a:off x="9331700" y="-1383100"/>
            <a:ext cx="1796400" cy="39244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939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Google Shape;275;p24">
            <a:extLst>
              <a:ext uri="{FF2B5EF4-FFF2-40B4-BE49-F238E27FC236}">
                <a16:creationId xmlns:a16="http://schemas.microsoft.com/office/drawing/2014/main" id="{EA23D9F7-9B5E-A306-412C-1D4896892D50}"/>
              </a:ext>
            </a:extLst>
          </p:cNvPr>
          <p:cNvSpPr/>
          <p:nvPr userDrawn="1"/>
        </p:nvSpPr>
        <p:spPr>
          <a:xfrm rot="-5400000">
            <a:off x="10098100" y="-125500"/>
            <a:ext cx="1087200" cy="31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304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90930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1EF688-78BC-816E-BB77-769124B9BE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D5A5844-3EC5-B441-4844-1171D63744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BF97128-CD2C-8FBD-A59D-DCF93D7A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fld id="{8BD7916A-A7C7-4517-9178-6167EE7BDB22}" type="datetimeFigureOut">
              <a:rPr lang="pt-BR" smtClean="0"/>
              <a:pPr/>
              <a:t>11/09/2024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FD29F5D-0C20-35AC-4132-B64FD9D33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52D141-E174-23A1-BA1E-8072198A1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914E0146-8B63-48DC-A5BF-3ED236ED4DE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6202012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04D1D90A-98DA-47E1-AB4B-736847DD4E75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395487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5867" b="0" strike="noStrike" spc="-1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609600" y="1604640"/>
            <a:ext cx="109723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267" b="0" strike="noStrike" spc="-1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7F3E4C44-B7F0-40B9-9199-3CD1F6457632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45300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695" y="762000"/>
            <a:ext cx="10651373" cy="45720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62695" y="1905001"/>
            <a:ext cx="4939731" cy="4191000"/>
          </a:xfrm>
        </p:spPr>
        <p:txBody>
          <a:bodyPr>
            <a:normAutofit/>
          </a:bodyPr>
          <a:lstStyle>
            <a:lvl1pPr>
              <a:defRPr sz="1300">
                <a:solidFill>
                  <a:schemeClr val="accent2"/>
                </a:solidFill>
              </a:defRPr>
            </a:lvl1pPr>
            <a:lvl2pPr>
              <a:defRPr sz="1300">
                <a:solidFill>
                  <a:schemeClr val="accent2"/>
                </a:solidFill>
              </a:defRPr>
            </a:lvl2pPr>
            <a:lvl3pPr>
              <a:defRPr sz="1300">
                <a:solidFill>
                  <a:schemeClr val="accent2"/>
                </a:solidFill>
              </a:defRPr>
            </a:lvl3pPr>
            <a:lvl4pPr>
              <a:defRPr sz="1300">
                <a:solidFill>
                  <a:schemeClr val="accent2"/>
                </a:solidFill>
              </a:defRPr>
            </a:lvl4pPr>
            <a:lvl5pPr>
              <a:defRPr sz="13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This is one column</a:t>
            </a:r>
          </a:p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79990" y="1905001"/>
            <a:ext cx="4939731" cy="4191000"/>
          </a:xfrm>
        </p:spPr>
        <p:txBody>
          <a:bodyPr>
            <a:normAutofit/>
          </a:bodyPr>
          <a:lstStyle>
            <a:lvl1pPr>
              <a:defRPr sz="1300">
                <a:solidFill>
                  <a:schemeClr val="accent2"/>
                </a:solidFill>
              </a:defRPr>
            </a:lvl1pPr>
            <a:lvl2pPr>
              <a:defRPr sz="1300">
                <a:solidFill>
                  <a:schemeClr val="accent2"/>
                </a:solidFill>
              </a:defRPr>
            </a:lvl2pPr>
            <a:lvl3pPr>
              <a:defRPr sz="1300">
                <a:solidFill>
                  <a:schemeClr val="accent2"/>
                </a:solidFill>
              </a:defRPr>
            </a:lvl3pPr>
            <a:lvl4pPr>
              <a:defRPr sz="1300">
                <a:solidFill>
                  <a:schemeClr val="accent2"/>
                </a:solidFill>
              </a:defRPr>
            </a:lvl4pPr>
            <a:lvl5pPr>
              <a:defRPr sz="13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This is another column</a:t>
            </a:r>
          </a:p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22BBF-60AA-C44D-B346-E5314B53F31D}" type="datetime2">
              <a:rPr lang="en-US" smtClean="0"/>
              <a:t>Wednesday, September 11,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15CE864-BBB1-B808-1AB6-324CB5786E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695" y="1219200"/>
            <a:ext cx="10666611" cy="3048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113570176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5867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609600" y="1604640"/>
            <a:ext cx="109723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4267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FD59157B-CA18-449F-B6E2-3C1C0D78B6B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295330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5867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600" y="1604640"/>
            <a:ext cx="53544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4267" b="0" strike="noStrike" spc="-1"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6232320" y="1604640"/>
            <a:ext cx="53544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4267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595B402D-4AF0-49AD-819E-FE8A221051F2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559754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5867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9DF234AA-AE64-4AA8-A954-03310F419AB1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728360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609600" y="273600"/>
            <a:ext cx="10972320" cy="5308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267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4DFDF261-A294-4443-94E5-312CDBBF0805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063469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5867" b="0" strike="noStrike" spc="-1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609600" y="1604640"/>
            <a:ext cx="5354400" cy="189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4267" b="0" strike="noStrike" spc="-1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6232320" y="1604640"/>
            <a:ext cx="53544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4267" b="0" strike="noStrike" spc="-1"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/>
          </p:nvPr>
        </p:nvSpPr>
        <p:spPr>
          <a:xfrm>
            <a:off x="609600" y="3682560"/>
            <a:ext cx="5354400" cy="189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4267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15C03229-07C9-49C0-89B9-0C4972D18BA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24900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5867" b="0" strike="noStrike" spc="-1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609600" y="1604640"/>
            <a:ext cx="53544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4267" b="0" strike="noStrike" spc="-1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6232320" y="1604640"/>
            <a:ext cx="5354400" cy="189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4267" b="0" strike="noStrike" spc="-1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6232320" y="3682560"/>
            <a:ext cx="5354400" cy="189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4267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C7E4FC2D-8E28-40E3-9F9F-052B44DEA94F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169822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5867" b="0" strike="noStrike" spc="-1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609600" y="1604640"/>
            <a:ext cx="5354400" cy="189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4267" b="0" strike="noStrike" spc="-1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6232320" y="1604640"/>
            <a:ext cx="5354400" cy="189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4267" b="0" strike="noStrike" spc="-1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609600" y="3682560"/>
            <a:ext cx="10972320" cy="189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4267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2F400896-8D7D-4DC1-AE52-03A6370BCBC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010136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5867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609600" y="1604640"/>
            <a:ext cx="10972320" cy="189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4267" b="0" strike="noStrike" spc="-1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609600" y="3682560"/>
            <a:ext cx="10972320" cy="189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4267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9DF028F6-095B-42C0-AAD4-08421B7A8222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829892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5867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609600" y="1604640"/>
            <a:ext cx="5354400" cy="189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4267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6232320" y="1604640"/>
            <a:ext cx="5354400" cy="189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4267" b="0" strike="noStrike" spc="-1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609600" y="3682560"/>
            <a:ext cx="5354400" cy="189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4267" b="0" strike="noStrike" spc="-1"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/>
          </p:nvPr>
        </p:nvSpPr>
        <p:spPr>
          <a:xfrm>
            <a:off x="6232320" y="3682560"/>
            <a:ext cx="5354400" cy="189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4267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A82957A2-35BB-4DF7-9DA1-B58F8B3B918F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604796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5867" b="0" strike="noStrike" spc="-1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609600" y="1604640"/>
            <a:ext cx="3532800" cy="189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4267" b="0" strike="noStrike" spc="-1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4319520" y="1604640"/>
            <a:ext cx="3532800" cy="189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4267" b="0" strike="noStrike" spc="-1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8029440" y="1604640"/>
            <a:ext cx="3532800" cy="189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4267" b="0" strike="noStrike" spc="-1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609600" y="3682560"/>
            <a:ext cx="3532800" cy="189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4267" b="0" strike="noStrike" spc="-1"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/>
          </p:nvPr>
        </p:nvSpPr>
        <p:spPr>
          <a:xfrm>
            <a:off x="4319520" y="3682560"/>
            <a:ext cx="3532800" cy="189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4267" b="0" strike="noStrike" spc="-1"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/>
          </p:nvPr>
        </p:nvSpPr>
        <p:spPr>
          <a:xfrm>
            <a:off x="8029440" y="3682560"/>
            <a:ext cx="3532800" cy="189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4267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A8CEF53A-D3E2-49DE-B15A-2CC5962D3651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4613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51DB6-DB93-400D-83C3-55FA78F84356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26AF-DC31-4928-A1F9-B914E5AD4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5356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695" y="762000"/>
            <a:ext cx="10665817" cy="38100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62695" y="1710104"/>
            <a:ext cx="4952355" cy="381000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Add Column Header One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62695" y="2286000"/>
            <a:ext cx="4952355" cy="380494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61994" y="1710104"/>
            <a:ext cx="4966518" cy="38979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Add Column Header Two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470785" y="2294793"/>
            <a:ext cx="4966518" cy="380120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81BF0-0327-A64C-BD69-44E422C8B63C}" type="datetime2">
              <a:rPr lang="en-US" smtClean="0"/>
              <a:t>Wednesday, September 11, 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CCC4A4E-7520-3EBC-178E-017CDFB274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695" y="1219200"/>
            <a:ext cx="10666611" cy="3048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155350495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FF83EB-A600-081E-8961-BF841CFC24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F42B6A6-9C23-EA6B-34D8-13C0812529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67ED097-E24D-0023-23D7-AD93D5648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434B6-3FD6-48E7-890E-0647728B272F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41C3FA0-ECC3-7C37-9F21-0B2C3FC69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927DCB6-D2FA-7338-2A7F-807CCC7D7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47DD-2D37-479E-9920-55670222B0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834786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246455-C31A-3395-8581-B3B9CE36C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F8E73A-C6F5-DB22-DE47-17CB24679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FC8061E-F199-0A7F-3B78-17ACA7CF6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434B6-3FD6-48E7-890E-0647728B272F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4D3A03F-1B6A-E4CE-9D83-ED7D5307A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6735F7D-C0ED-CDB9-CB31-5DA80357D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47DD-2D37-479E-9920-55670222B0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488758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443DEA-F6CE-87BF-0D1E-90B0CEB2E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25873ED-B5EA-4544-EE6F-F5928C4C3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82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DE4EBD6-9A65-2828-42DE-B08528B29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434B6-3FD6-48E7-890E-0647728B272F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F9F31A3-40F8-1318-C7C3-9C26512BA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3FA0E9F-0B2C-0148-9CCD-34FE38ED9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47DD-2D37-479E-9920-55670222B0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042837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169044-0447-ECC7-7495-4F7E1BC8B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E53A0E3-CB83-44F6-D6C9-732E729E32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818839C-AEA8-6EDB-60DB-C68C92E4E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9DBAF07-5FD5-BD16-F5F4-AF162FF10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434B6-3FD6-48E7-890E-0647728B272F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F358A5D-11C8-5E8C-F5D8-E42F5DCA2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A966A4F-D9DD-204F-C792-A16AAC22E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47DD-2D37-479E-9920-55670222B0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01483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C89D68-1D9F-5256-7177-F049357B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7D78965-1F61-29CB-771C-C6F1DD8E6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C49B289-4C23-E897-7EFA-8D809098D8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4FC3178-677D-7E28-9695-E47E3916D7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586361D-9D9A-8BE0-89CE-2C592EBCD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FC694BE-C5C6-B30D-968F-0E1AE0D09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434B6-3FD6-48E7-890E-0647728B272F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EEFB133-C32D-2635-B1D3-1889F2F26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AA3488B-BCC0-4348-8E80-394D71D40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47DD-2D37-479E-9920-55670222B0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305498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1A853F-7430-8059-4E39-97C530BF0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C538925-0F2A-94F3-7BAD-AE7AC0E31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434B6-3FD6-48E7-890E-0647728B272F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0F222E9-5D77-C8A0-8945-9E6CC8FED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E43E51D-49DC-F3B3-3C13-04575D477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47DD-2D37-479E-9920-55670222B0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33108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66CB4CA-A8EF-7740-27ED-87A2ADE5E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434B6-3FD6-48E7-890E-0647728B272F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0318072-5F74-4AEF-19C4-EE1675013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3560D61-DF7C-7503-4AB1-F9FCAEF44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47DD-2D37-479E-9920-55670222B0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724061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C7C9C7-1642-3E05-2B5F-EB7CF9C66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02121"/>
            <a:ext cx="9814431" cy="1042524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74F5C15-4B45-AA1B-C296-C93E5AD54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434B6-3FD6-48E7-890E-0647728B272F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5C98674-7558-FD90-174D-CF8B156EE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63320AB-76A0-0303-91A8-E9EBA014D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47DD-2D37-479E-9920-55670222B04F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Espaço Reservado para Gráfico 8">
            <a:extLst>
              <a:ext uri="{FF2B5EF4-FFF2-40B4-BE49-F238E27FC236}">
                <a16:creationId xmlns:a16="http://schemas.microsoft.com/office/drawing/2014/main" id="{E7DFFC39-D54A-B8DA-E8D1-0FEFE0C7C3A9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071033" y="1684866"/>
            <a:ext cx="9880600" cy="4464051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1837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08F795-CD8E-CD84-9CE9-40636C59A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0AC7D1D-2929-9388-46FD-CE6BEC49FD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4B599DA-5313-74BB-B2A0-01734A2068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189DC83-40ED-B606-0C8F-97F28AB8E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434B6-3FD6-48E7-890E-0647728B272F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29990FD-2ECA-924B-E855-5D2387F34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AC5697E-7FB1-3CA0-2EC6-0E71D6E36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47DD-2D37-479E-9920-55670222B0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810203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C71E72-FC27-17E9-ADC2-5083761A4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7673069-E315-F043-DF67-765CBCB985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9C68222-6FD2-7D82-3141-3D54100D2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434B6-3FD6-48E7-890E-0647728B272F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3D20E5F-5C8E-1375-C13A-2F05ACD93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1757D43-80C6-DCA5-1720-3982AC57D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47DD-2D37-479E-9920-55670222B0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65328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62694" y="2286000"/>
            <a:ext cx="3291411" cy="381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50294" y="1723760"/>
            <a:ext cx="3291411" cy="38979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Add Column Header Two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454690" y="2286000"/>
            <a:ext cx="3291411" cy="381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6A4FD-A527-CA40-B5AE-ACDE8C35AF45}" type="datetime2">
              <a:rPr lang="en-US" smtClean="0"/>
              <a:t>Wednesday, September 11, 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B6A5E5A-ADA5-51C6-7B82-8FB5C14CA9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33816" y="1723760"/>
            <a:ext cx="3291411" cy="38979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Add Column Header Three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AF54445-C10C-33B2-7220-0FF7C0F766C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142607" y="2286000"/>
            <a:ext cx="3291411" cy="381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F8EA9F5-C330-0B98-7EBE-B441DE285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695" y="762000"/>
            <a:ext cx="10665817" cy="38100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8F9009A-4B4D-5206-756B-61AF2D9CD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62695" y="1721766"/>
            <a:ext cx="3291411" cy="382994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Add Column Header One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A49423D-CC1E-41CB-E2D4-158A292AD0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695" y="1219200"/>
            <a:ext cx="10666611" cy="3048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63928855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2A185AE-3204-8D71-520C-200B0B8527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8D0EA4B-B1E3-8F75-B26B-550DF10EB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3CCD740-CA3A-88B9-8105-F002B992A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434B6-3FD6-48E7-890E-0647728B272F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5B9A02B-F627-1E2B-91B7-A6A368189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21071F4-2911-1992-241F-08CA8156A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47DD-2D37-479E-9920-55670222B0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920233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2D1C79-ACFE-9749-C27A-C48AC8FF1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A86B430D-AEED-B67F-291C-B5D12F70967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964753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2;p15">
            <a:extLst>
              <a:ext uri="{FF2B5EF4-FFF2-40B4-BE49-F238E27FC236}">
                <a16:creationId xmlns:a16="http://schemas.microsoft.com/office/drawing/2014/main" id="{AEB438BC-4A67-C4DB-2453-79C8D53C1F72}"/>
              </a:ext>
            </a:extLst>
          </p:cNvPr>
          <p:cNvSpPr/>
          <p:nvPr userDrawn="1"/>
        </p:nvSpPr>
        <p:spPr>
          <a:xfrm rot="10800000">
            <a:off x="4640733" y="0"/>
            <a:ext cx="2202800" cy="3052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939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5" name="Google Shape;88;p15">
            <a:extLst>
              <a:ext uri="{FF2B5EF4-FFF2-40B4-BE49-F238E27FC236}">
                <a16:creationId xmlns:a16="http://schemas.microsoft.com/office/drawing/2014/main" id="{499494C6-994D-A477-0AFC-40366F35C5D5}"/>
              </a:ext>
            </a:extLst>
          </p:cNvPr>
          <p:cNvSpPr/>
          <p:nvPr userDrawn="1"/>
        </p:nvSpPr>
        <p:spPr>
          <a:xfrm>
            <a:off x="8256553" y="5816900"/>
            <a:ext cx="4750400" cy="906800"/>
          </a:xfrm>
          <a:prstGeom prst="roundRect">
            <a:avLst>
              <a:gd name="adj" fmla="val 50000"/>
            </a:avLst>
          </a:prstGeom>
          <a:solidFill>
            <a:srgbClr val="3304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EEC52174-5974-7005-E681-C705900D8560}"/>
              </a:ext>
            </a:extLst>
          </p:cNvPr>
          <p:cNvGrpSpPr/>
          <p:nvPr userDrawn="1"/>
        </p:nvGrpSpPr>
        <p:grpSpPr>
          <a:xfrm>
            <a:off x="483399" y="243058"/>
            <a:ext cx="2233972" cy="1048468"/>
            <a:chOff x="1199456" y="-1611560"/>
            <a:chExt cx="2481590" cy="1164683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72B41784-FDE2-3197-8FD9-EF3A1DF37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9456" y="-1611560"/>
              <a:ext cx="1530339" cy="1164683"/>
            </a:xfrm>
            <a:prstGeom prst="rect">
              <a:avLst/>
            </a:prstGeom>
          </p:spPr>
        </p:pic>
        <p:pic>
          <p:nvPicPr>
            <p:cNvPr id="10" name="Imagem 9" descr="Texto&#10;&#10;Descrição gerada automaticamente com confiança média">
              <a:extLst>
                <a:ext uri="{FF2B5EF4-FFF2-40B4-BE49-F238E27FC236}">
                  <a16:creationId xmlns:a16="http://schemas.microsoft.com/office/drawing/2014/main" id="{E103E759-F171-DA97-1612-CE419E172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26077" y="-1297888"/>
              <a:ext cx="713881" cy="713880"/>
            </a:xfrm>
            <a:prstGeom prst="rect">
              <a:avLst/>
            </a:prstGeom>
          </p:spPr>
        </p:pic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3435B078-932E-041D-E090-705BBA80B6EF}"/>
                </a:ext>
              </a:extLst>
            </p:cNvPr>
            <p:cNvSpPr txBox="1"/>
            <p:nvPr/>
          </p:nvSpPr>
          <p:spPr>
            <a:xfrm>
              <a:off x="2674993" y="-1482664"/>
              <a:ext cx="1006053" cy="193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533" b="0" i="0" u="none" strike="noStrike" kern="0" cap="none" spc="0" normalizeH="0" baseline="0" noProof="0">
                  <a:ln>
                    <a:noFill/>
                  </a:ln>
                  <a:solidFill>
                    <a:srgbClr val="2D0517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  <a:sym typeface="Arial"/>
                </a:rPr>
                <a:t>Parceiro Oficial</a:t>
              </a:r>
            </a:p>
          </p:txBody>
        </p: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CC5B7A21-E813-3EF6-5C28-0F6B4C832436}"/>
                </a:ext>
              </a:extLst>
            </p:cNvPr>
            <p:cNvCxnSpPr>
              <a:cxnSpLocks/>
            </p:cNvCxnSpPr>
            <p:nvPr/>
          </p:nvCxnSpPr>
          <p:spPr>
            <a:xfrm>
              <a:off x="2709426" y="-1476293"/>
              <a:ext cx="0" cy="9321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Imagem 13" descr="Tela de computador com fundo branco&#10;&#10;Descrição gerada automaticamente">
            <a:extLst>
              <a:ext uri="{FF2B5EF4-FFF2-40B4-BE49-F238E27FC236}">
                <a16:creationId xmlns:a16="http://schemas.microsoft.com/office/drawing/2014/main" id="{A0756F0D-2969-1ACD-6FD3-DD41CC77D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572618" y="0"/>
            <a:ext cx="7619383" cy="671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19524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pa Br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ítulo 4">
            <a:extLst>
              <a:ext uri="{FF2B5EF4-FFF2-40B4-BE49-F238E27FC236}">
                <a16:creationId xmlns:a16="http://schemas.microsoft.com/office/drawing/2014/main" id="{B14CF890-208A-49C5-8D2F-7AFAF66F78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5993" y="2901689"/>
            <a:ext cx="10580017" cy="1655747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chemeClr val="tx1"/>
                </a:solidFill>
                <a:latin typeface="Segoe UI" panose="020B0502040204020203" pitchFamily="34" charset="0"/>
              </a:defRPr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49" name="Text Placeholder 18">
            <a:extLst>
              <a:ext uri="{FF2B5EF4-FFF2-40B4-BE49-F238E27FC236}">
                <a16:creationId xmlns:a16="http://schemas.microsoft.com/office/drawing/2014/main" id="{E202CC53-6318-40EC-846D-1A5D4510E8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5993" y="4699296"/>
            <a:ext cx="10580017" cy="663019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Segoe UI" panose="020B0502040204020203" pitchFamily="34" charset="0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e/ou data</a:t>
            </a:r>
            <a:endParaRPr 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F305A50E-7E9B-4F3C-AC1C-E6F407EFFF8B}"/>
              </a:ext>
            </a:extLst>
          </p:cNvPr>
          <p:cNvSpPr/>
          <p:nvPr userDrawn="1"/>
        </p:nvSpPr>
        <p:spPr>
          <a:xfrm>
            <a:off x="7909016" y="6423893"/>
            <a:ext cx="3749555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kern="1200" spc="31" baseline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9A8D6C2C-936F-49D9-871B-459BDC83BFE8}"/>
              </a:ext>
            </a:extLst>
          </p:cNvPr>
          <p:cNvSpPr/>
          <p:nvPr userDrawn="1"/>
        </p:nvSpPr>
        <p:spPr>
          <a:xfrm>
            <a:off x="477979" y="6429597"/>
            <a:ext cx="3749555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kern="1200" spc="31" baseline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© 2024 </a:t>
            </a:r>
            <a:r>
              <a:rPr lang="pt-BR" sz="800" kern="1200" spc="31" baseline="0" err="1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Great</a:t>
            </a:r>
            <a:r>
              <a:rPr lang="pt-BR" sz="800" kern="1200" spc="31" baseline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1" baseline="0" err="1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1" baseline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1" baseline="0" err="1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1" baseline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1" baseline="0" err="1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1" baseline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® . Todos os Direitos Reservados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43C3A861-91AA-EE2D-05A7-DEA30F7ED10B}"/>
              </a:ext>
            </a:extLst>
          </p:cNvPr>
          <p:cNvGrpSpPr/>
          <p:nvPr userDrawn="1"/>
        </p:nvGrpSpPr>
        <p:grpSpPr>
          <a:xfrm>
            <a:off x="4590674" y="993245"/>
            <a:ext cx="2424727" cy="1164683"/>
            <a:chOff x="1199456" y="-1611560"/>
            <a:chExt cx="2424726" cy="1164683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0EA388A0-2F96-CAA7-8904-05F35AAEB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9456" y="-1611560"/>
              <a:ext cx="1530339" cy="1164683"/>
            </a:xfrm>
            <a:prstGeom prst="rect">
              <a:avLst/>
            </a:prstGeom>
          </p:spPr>
        </p:pic>
        <p:pic>
          <p:nvPicPr>
            <p:cNvPr id="4" name="Imagem 3" descr="Texto&#10;&#10;Descrição gerada automaticamente com confiança média">
              <a:extLst>
                <a:ext uri="{FF2B5EF4-FFF2-40B4-BE49-F238E27FC236}">
                  <a16:creationId xmlns:a16="http://schemas.microsoft.com/office/drawing/2014/main" id="{E47A0489-EFA6-FA42-B26B-3A9321BF3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26077" y="-1297888"/>
              <a:ext cx="713881" cy="713880"/>
            </a:xfrm>
            <a:prstGeom prst="rect">
              <a:avLst/>
            </a:prstGeom>
          </p:spPr>
        </p:pic>
        <p:sp>
          <p:nvSpPr>
            <p:cNvPr id="5" name="CaixaDeTexto 12">
              <a:extLst>
                <a:ext uri="{FF2B5EF4-FFF2-40B4-BE49-F238E27FC236}">
                  <a16:creationId xmlns:a16="http://schemas.microsoft.com/office/drawing/2014/main" id="{BA5A0E4E-DC19-A25E-441E-FF619F19A4C6}"/>
                </a:ext>
              </a:extLst>
            </p:cNvPr>
            <p:cNvSpPr txBox="1"/>
            <p:nvPr/>
          </p:nvSpPr>
          <p:spPr>
            <a:xfrm>
              <a:off x="2709426" y="-1482664"/>
              <a:ext cx="914756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pt-BR" sz="600" b="1">
                  <a:solidFill>
                    <a:schemeClr val="tx1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Parceiro Oficial</a:t>
              </a:r>
            </a:p>
          </p:txBody>
        </p:sp>
        <p:cxnSp>
          <p:nvCxnSpPr>
            <p:cNvPr id="6" name="Conector Reto 13">
              <a:extLst>
                <a:ext uri="{FF2B5EF4-FFF2-40B4-BE49-F238E27FC236}">
                  <a16:creationId xmlns:a16="http://schemas.microsoft.com/office/drawing/2014/main" id="{A6D6433C-6729-F067-D660-A5872250FAC1}"/>
                </a:ext>
              </a:extLst>
            </p:cNvPr>
            <p:cNvCxnSpPr>
              <a:cxnSpLocks/>
            </p:cNvCxnSpPr>
            <p:nvPr/>
          </p:nvCxnSpPr>
          <p:spPr>
            <a:xfrm>
              <a:off x="2709426" y="-1476293"/>
              <a:ext cx="0" cy="9321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6685028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07C9479E-7EC5-B971-EAD6-235F1FDFDC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Espaço Reservado para Texto 6">
            <a:extLst>
              <a:ext uri="{FF2B5EF4-FFF2-40B4-BE49-F238E27FC236}">
                <a16:creationId xmlns:a16="http://schemas.microsoft.com/office/drawing/2014/main" id="{081CE526-B3A8-6559-8D5B-A262BAD3AD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2947" y="1814569"/>
            <a:ext cx="9349584" cy="762007"/>
          </a:xfrm>
        </p:spPr>
        <p:txBody>
          <a:bodyPr anchor="t"/>
          <a:lstStyle>
            <a:lvl1pPr marL="0" indent="0">
              <a:spcBef>
                <a:spcPts val="2400"/>
              </a:spcBef>
              <a:buNone/>
              <a:defRPr/>
            </a:lvl1pPr>
          </a:lstStyle>
          <a:p>
            <a:pPr>
              <a:spcBef>
                <a:spcPts val="1800"/>
              </a:spcBef>
            </a:pPr>
            <a:r>
              <a:rPr lang="pt-BR" sz="1400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Clique para editar o texto</a:t>
            </a:r>
          </a:p>
        </p:txBody>
      </p:sp>
      <p:sp>
        <p:nvSpPr>
          <p:cNvPr id="11" name="Título 10">
            <a:extLst>
              <a:ext uri="{FF2B5EF4-FFF2-40B4-BE49-F238E27FC236}">
                <a16:creationId xmlns:a16="http://schemas.microsoft.com/office/drawing/2014/main" id="{B5679D23-0ABB-E458-A3B1-962A85461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Clique para editar o título</a:t>
            </a:r>
            <a:endParaRPr lang="en-US" b="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C54CFD53-D4CA-C181-B76B-C95A19EACAD2}"/>
              </a:ext>
            </a:extLst>
          </p:cNvPr>
          <p:cNvSpPr/>
          <p:nvPr userDrawn="1"/>
        </p:nvSpPr>
        <p:spPr>
          <a:xfrm>
            <a:off x="7526319" y="6423893"/>
            <a:ext cx="3749555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b="0" kern="1200" spc="31" baseline="0">
                <a:solidFill>
                  <a:srgbClr val="5C6066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77F064C7-E306-F1E4-E435-24D8897BEDDF}"/>
              </a:ext>
            </a:extLst>
          </p:cNvPr>
          <p:cNvSpPr/>
          <p:nvPr userDrawn="1"/>
        </p:nvSpPr>
        <p:spPr>
          <a:xfrm>
            <a:off x="477979" y="6429597"/>
            <a:ext cx="3749555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b="0" kern="1200" spc="31" baseline="0">
                <a:solidFill>
                  <a:srgbClr val="5C6066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© 2024 </a:t>
            </a:r>
            <a:r>
              <a:rPr lang="pt-BR" sz="800" b="0" kern="1200" spc="31" baseline="0" err="1">
                <a:solidFill>
                  <a:srgbClr val="5C6066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Great</a:t>
            </a:r>
            <a:r>
              <a:rPr lang="pt-BR" sz="800" b="0" kern="1200" spc="31" baseline="0">
                <a:solidFill>
                  <a:srgbClr val="5C6066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b="0" kern="1200" spc="31" baseline="0" err="1">
                <a:solidFill>
                  <a:srgbClr val="5C6066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b="0" kern="1200" spc="31" baseline="0">
                <a:solidFill>
                  <a:srgbClr val="5C6066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b="0" kern="1200" spc="31" baseline="0" err="1">
                <a:solidFill>
                  <a:srgbClr val="5C6066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b="0" kern="1200" spc="31" baseline="0">
                <a:solidFill>
                  <a:srgbClr val="5C6066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b="0" kern="1200" spc="31" baseline="0" err="1">
                <a:solidFill>
                  <a:srgbClr val="5C6066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b="0" kern="1200" spc="31" baseline="0">
                <a:solidFill>
                  <a:srgbClr val="5C6066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FD3A3AD-56A4-997F-2432-6466BBC4EAFC}"/>
              </a:ext>
            </a:extLst>
          </p:cNvPr>
          <p:cNvSpPr/>
          <p:nvPr userDrawn="1"/>
        </p:nvSpPr>
        <p:spPr>
          <a:xfrm>
            <a:off x="11415279" y="6363801"/>
            <a:ext cx="243292" cy="243292"/>
          </a:xfrm>
          <a:prstGeom prst="rect">
            <a:avLst/>
          </a:prstGeom>
          <a:noFill/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0" kern="1200" spc="31" baseline="0" smtClean="0">
                <a:solidFill>
                  <a:srgbClr val="5C6066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‹nº›</a:t>
            </a:fld>
            <a:endParaRPr lang="pt-BR" sz="800" b="0" kern="1200" spc="31" baseline="0">
              <a:solidFill>
                <a:srgbClr val="5C6066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0B6C7808-0F0F-CDAF-C5C0-10A84E0BE0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979" y="538910"/>
            <a:ext cx="649359" cy="64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4100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áfico 25">
            <a:extLst>
              <a:ext uri="{FF2B5EF4-FFF2-40B4-BE49-F238E27FC236}">
                <a16:creationId xmlns:a16="http://schemas.microsoft.com/office/drawing/2014/main" id="{57FF1F97-A40B-4D5F-8609-6D4BDBFBA9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7979" y="1"/>
            <a:ext cx="544487" cy="54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72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4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62694" y="2286000"/>
            <a:ext cx="2422844" cy="381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3438138" y="1752600"/>
            <a:ext cx="2422845" cy="381000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Column Header Two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3438138" y="2286000"/>
            <a:ext cx="2422844" cy="381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00953-AFA0-854C-97D3-00C74C347FB3}" type="datetime2">
              <a:rPr lang="en-US" smtClean="0"/>
              <a:t>Wednesday, September 11, 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B6A5E5A-ADA5-51C6-7B82-8FB5C14CA9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13582" y="1752600"/>
            <a:ext cx="2422845" cy="381000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Column Header Three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AF54445-C10C-33B2-7220-0FF7C0F766C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96000" y="2286000"/>
            <a:ext cx="2440427" cy="381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98C3A9E-85D5-8404-D669-B2A4E57777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84199" y="1752600"/>
            <a:ext cx="2422845" cy="381000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Column Header Four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B89F4372-55AC-3CD7-7DE2-5BC36978174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784199" y="2286000"/>
            <a:ext cx="2422845" cy="381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D399E56-062E-879F-436B-3E2DC90780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695" y="762000"/>
            <a:ext cx="10665817" cy="38100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5C7261C-1F17-363D-8037-581A4F6ACDB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762694" y="1752248"/>
            <a:ext cx="2422845" cy="379828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Column Header One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AAAE69B6-4043-BD1C-35B5-2311C2AF540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695" y="1219200"/>
            <a:ext cx="10666611" cy="3048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12677942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0" y="762000"/>
            <a:ext cx="5332512" cy="5334001"/>
          </a:xfrm>
        </p:spPr>
        <p:txBody>
          <a:bodyPr>
            <a:normAutofit/>
          </a:bodyPr>
          <a:lstStyle>
            <a:lvl1pPr marL="171416" indent="-171416">
              <a:buFont typeface="System Font Regular"/>
              <a:buChar char="–"/>
              <a:defRPr sz="1300">
                <a:solidFill>
                  <a:schemeClr val="accent2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icon to add content or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7C949-879A-B74C-AE34-0754F9716030}" type="datetime2">
              <a:rPr lang="en-US" smtClean="0"/>
              <a:t>Wednesday, September 11,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F47D733-7341-785D-8797-D17E16DA66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030" y="762000"/>
            <a:ext cx="4571055" cy="1142032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D1C33A2-0B63-4CC9-1BA9-C6A5E92E9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701" y="1904032"/>
            <a:ext cx="4571536" cy="381969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A580564C-E133-3A8D-EDA7-DC978387AAD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2695" y="2667000"/>
            <a:ext cx="4571404" cy="3429000"/>
          </a:xfrm>
        </p:spPr>
        <p:txBody>
          <a:bodyPr>
            <a:normAutofit/>
          </a:bodyPr>
          <a:lstStyle>
            <a:lvl1pPr>
              <a:defRPr sz="1300">
                <a:solidFill>
                  <a:schemeClr val="accent2"/>
                </a:solidFill>
              </a:defRPr>
            </a:lvl1pPr>
            <a:lvl2pPr>
              <a:defRPr sz="1300">
                <a:solidFill>
                  <a:schemeClr val="accent2"/>
                </a:solidFill>
              </a:defRPr>
            </a:lvl2pPr>
            <a:lvl3pPr>
              <a:defRPr sz="1300">
                <a:solidFill>
                  <a:schemeClr val="accent2"/>
                </a:solidFill>
              </a:defRPr>
            </a:lvl3pPr>
            <a:lvl4pPr>
              <a:defRPr sz="1300">
                <a:solidFill>
                  <a:schemeClr val="accent2"/>
                </a:solidFill>
              </a:defRPr>
            </a:lvl4pPr>
            <a:lvl5pPr>
              <a:defRPr sz="13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49893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695" y="762000"/>
            <a:ext cx="10651373" cy="381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6C1B-C282-5042-963F-A7CF1B513248}" type="datetime2">
              <a:rPr lang="en-US" smtClean="0"/>
              <a:t>Wednesday, September 11,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75BB555-D6C4-7393-910B-C137C243F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695" y="1219200"/>
            <a:ext cx="10666611" cy="3048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16490245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ext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694" y="1534401"/>
            <a:ext cx="9523760" cy="2656599"/>
          </a:xfrm>
        </p:spPr>
        <p:txBody>
          <a:bodyPr anchor="ctr" anchorCtr="0">
            <a:normAutofit/>
          </a:bodyPr>
          <a:lstStyle>
            <a:lvl1pPr>
              <a:defRPr sz="3299" b="0">
                <a:solidFill>
                  <a:schemeClr val="tx1"/>
                </a:solidFill>
              </a:defRPr>
            </a:lvl1pPr>
          </a:lstStyle>
          <a:p>
            <a:r>
              <a:rPr lang="en-US"/>
              <a:t>Big Text Statement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C28A0-1C84-5E43-92F3-8A0059F84B6E}" type="datetime2">
              <a:rPr lang="en-US" smtClean="0"/>
              <a:t>Wednesday, September 11,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75BB555-D6C4-7393-910B-C137C243F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694" y="4944123"/>
            <a:ext cx="8761859" cy="379476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Optional Copy</a:t>
            </a:r>
          </a:p>
        </p:txBody>
      </p:sp>
    </p:spTree>
    <p:extLst>
      <p:ext uri="{BB962C8B-B14F-4D97-AF65-F5344CB8AC3E}">
        <p14:creationId xmlns:p14="http://schemas.microsoft.com/office/powerpoint/2010/main" val="33442281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Text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694" y="1447800"/>
            <a:ext cx="9904711" cy="2859252"/>
          </a:xfrm>
        </p:spPr>
        <p:txBody>
          <a:bodyPr anchor="ctr" anchorCtr="0">
            <a:normAutofit/>
          </a:bodyPr>
          <a:lstStyle>
            <a:lvl1pPr>
              <a:defRPr sz="3299" b="0">
                <a:solidFill>
                  <a:schemeClr val="bg1"/>
                </a:solidFill>
              </a:defRPr>
            </a:lvl1pPr>
          </a:lstStyle>
          <a:p>
            <a:r>
              <a:rPr lang="en-US"/>
              <a:t>Big Text Statement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4A51C-F7E0-8940-BD58-2CC7E0E1EC19}" type="datetime2">
              <a:rPr lang="en-US" smtClean="0"/>
              <a:t>Wednesday, September 11,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544A79E-0A7C-F8B4-6D96-4ABCE44D8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8853" y="6414516"/>
            <a:ext cx="1782848" cy="138684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3CF1B52-6923-E1AD-831D-D970F89A42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694" y="4944123"/>
            <a:ext cx="8761859" cy="379476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Optional Copy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F322DD0-C149-EAB5-EA6C-6AC3E7A6A2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8853" y="6414516"/>
            <a:ext cx="1782848" cy="13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384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3030" y="1905000"/>
            <a:ext cx="4571055" cy="762000"/>
          </a:xfrm>
        </p:spPr>
        <p:txBody>
          <a:bodyPr>
            <a:normAutofit/>
          </a:bodyPr>
          <a:lstStyle>
            <a:lvl1pPr>
              <a:defRPr sz="3299">
                <a:solidFill>
                  <a:schemeClr val="tx1"/>
                </a:solidFill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B56E0-AF33-8D4A-87E4-072F5F3615AB}" type="datetime2">
              <a:rPr lang="en-US" smtClean="0"/>
              <a:t>Wednesday, September 11,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75BB555-D6C4-7393-910B-C137C243F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701" y="2667000"/>
            <a:ext cx="4571536" cy="381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6D5774-857D-DB20-C9AB-7755A3F546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1905000"/>
            <a:ext cx="4967594" cy="4191000"/>
          </a:xfrm>
        </p:spPr>
        <p:txBody>
          <a:bodyPr>
            <a:normAutofit/>
          </a:bodyPr>
          <a:lstStyle>
            <a:lvl1pPr>
              <a:defRPr sz="1300">
                <a:solidFill>
                  <a:schemeClr val="accent2"/>
                </a:solidFill>
              </a:defRPr>
            </a:lvl1pPr>
            <a:lvl2pPr>
              <a:defRPr sz="1300">
                <a:solidFill>
                  <a:schemeClr val="accent2"/>
                </a:solidFill>
              </a:defRPr>
            </a:lvl2pPr>
            <a:lvl3pPr>
              <a:defRPr sz="1300">
                <a:solidFill>
                  <a:schemeClr val="accent2"/>
                </a:solidFill>
              </a:defRPr>
            </a:lvl3pPr>
            <a:lvl4pPr>
              <a:defRPr sz="1300">
                <a:solidFill>
                  <a:schemeClr val="accent2"/>
                </a:solidFill>
              </a:defRPr>
            </a:lvl4pPr>
            <a:lvl5pPr>
              <a:defRPr sz="13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Add Text /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7023885-B824-1B22-6A24-F677A7D6D0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2695" y="3429000"/>
            <a:ext cx="4571404" cy="2667000"/>
          </a:xfrm>
        </p:spPr>
        <p:txBody>
          <a:bodyPr>
            <a:normAutofit/>
          </a:bodyPr>
          <a:lstStyle>
            <a:lvl1pPr>
              <a:defRPr sz="1300">
                <a:solidFill>
                  <a:schemeClr val="accent2"/>
                </a:solidFill>
              </a:defRPr>
            </a:lvl1pPr>
            <a:lvl2pPr>
              <a:defRPr sz="1300">
                <a:solidFill>
                  <a:schemeClr val="accent2"/>
                </a:solidFill>
              </a:defRPr>
            </a:lvl2pPr>
            <a:lvl3pPr>
              <a:defRPr sz="1300">
                <a:solidFill>
                  <a:schemeClr val="accent2"/>
                </a:solidFill>
              </a:defRPr>
            </a:lvl3pPr>
            <a:lvl4pPr>
              <a:defRPr sz="1300">
                <a:solidFill>
                  <a:schemeClr val="accent2"/>
                </a:solidFill>
              </a:defRPr>
            </a:lvl4pPr>
            <a:lvl5pPr>
              <a:defRPr sz="13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12762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3E600-6144-4E42-B347-0D41356239F4}" type="datetime2">
              <a:rPr lang="en-US" smtClean="0"/>
              <a:t>Wednesday, September 11,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894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3E600-6144-4E42-B347-0D41356239F4}" type="datetime2">
              <a:rPr lang="en-US" smtClean="0"/>
              <a:t>Wednesday, September 11,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7BBA781-2BC1-7EEB-38CD-EEB235295D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096000"/>
          </a:xfrm>
        </p:spPr>
        <p:txBody>
          <a:bodyPr tIns="5029200" anchor="t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full width image</a:t>
            </a:r>
          </a:p>
        </p:txBody>
      </p:sp>
    </p:spTree>
    <p:extLst>
      <p:ext uri="{BB962C8B-B14F-4D97-AF65-F5344CB8AC3E}">
        <p14:creationId xmlns:p14="http://schemas.microsoft.com/office/powerpoint/2010/main" val="1755872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51DB6-DB93-400D-83C3-55FA78F84356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26AF-DC31-4928-A1F9-B914E5AD4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89190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00" y="762000"/>
            <a:ext cx="5332512" cy="5334000"/>
          </a:xfrm>
        </p:spPr>
        <p:txBody>
          <a:bodyPr anchor="t">
            <a:normAutofit/>
          </a:bodyPr>
          <a:lstStyle>
            <a:lvl1pPr marL="0" indent="0">
              <a:buNone/>
              <a:defRPr sz="700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8902E-3AA4-DB42-BDB4-91C4DA82417D}" type="datetime2">
              <a:rPr lang="en-US" smtClean="0"/>
              <a:t>Wednesday, September 11,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83FBEB2-07BC-839C-756B-A65E0C284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030" y="762000"/>
            <a:ext cx="4571055" cy="1142032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650C9C2-91B7-2D7B-2F74-5F0CA3FF00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695" y="1905001"/>
            <a:ext cx="4571536" cy="381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71A345F-0BF6-1D6B-BAC8-A341FEE410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2695" y="2667000"/>
            <a:ext cx="4571404" cy="3429000"/>
          </a:xfrm>
        </p:spPr>
        <p:txBody>
          <a:bodyPr>
            <a:normAutofit/>
          </a:bodyPr>
          <a:lstStyle>
            <a:lvl1pPr>
              <a:defRPr sz="1300">
                <a:solidFill>
                  <a:schemeClr val="accent2"/>
                </a:solidFill>
              </a:defRPr>
            </a:lvl1pPr>
            <a:lvl2pPr>
              <a:defRPr sz="1300">
                <a:solidFill>
                  <a:schemeClr val="accent2"/>
                </a:solidFill>
              </a:defRPr>
            </a:lvl2pPr>
            <a:lvl3pPr>
              <a:defRPr sz="1300">
                <a:solidFill>
                  <a:schemeClr val="accent2"/>
                </a:solidFill>
              </a:defRPr>
            </a:lvl3pPr>
            <a:lvl4pPr>
              <a:defRPr sz="1300">
                <a:solidFill>
                  <a:schemeClr val="accent2"/>
                </a:solidFill>
              </a:defRPr>
            </a:lvl4pPr>
            <a:lvl5pPr>
              <a:defRPr sz="13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05767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3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7AEBA-D1BD-DD41-B425-033C18C5AD08}" type="datetime2">
              <a:rPr lang="en-US" smtClean="0"/>
              <a:t>Wednesday, September 11,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5362" y="1905000"/>
            <a:ext cx="3291411" cy="2667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B22682F-9E75-742B-4C09-3422FADF3F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695" y="4838700"/>
            <a:ext cx="3291411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14595B9-CA59-F214-71C9-0F8B78ADA8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694" y="5338970"/>
            <a:ext cx="3291411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4D7FDA3-64ED-5413-9EB3-F8A137F74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695" y="762000"/>
            <a:ext cx="10651373" cy="381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E636F9D-0B3E-EED3-F0B0-7D38744F31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695" y="1219200"/>
            <a:ext cx="10666611" cy="3048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E9821138-F984-2F3C-1CD7-FB0FD0E8287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448339" y="1905000"/>
            <a:ext cx="3291411" cy="2667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ADDA532-EC73-1C55-EDFC-312437D2F6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8339" y="4838700"/>
            <a:ext cx="3291411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86779BBA-7472-91D3-2D55-54D4872EFB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48338" y="5338970"/>
            <a:ext cx="3291411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CC510D68-FB74-61EF-30B2-FC1EED1547D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131315" y="1905000"/>
            <a:ext cx="3291411" cy="2667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9E957426-5BDF-DF2E-BE3D-8A56FE8429B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22657" y="4838700"/>
            <a:ext cx="3291411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825DF007-0CD2-986A-23E3-430F83662C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2656" y="5338970"/>
            <a:ext cx="3291411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21340570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4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C10FD-339B-CA49-970C-CEB2A56BEAA0}" type="datetime2">
              <a:rPr lang="en-US" smtClean="0"/>
              <a:t>Wednesday, September 11,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2695" y="1905000"/>
            <a:ext cx="2285702" cy="2667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46B865F-B57D-495A-F520-B88424F989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29347" y="1905000"/>
            <a:ext cx="2285703" cy="2667000"/>
          </a:xfrm>
        </p:spPr>
        <p:txBody>
          <a:bodyPr>
            <a:normAutofit/>
          </a:bodyPr>
          <a:lstStyle>
            <a:lvl1pPr marL="0" marR="0" indent="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 sz="700"/>
            </a:lvl1pPr>
          </a:lstStyle>
          <a:p>
            <a:pPr marL="0" marR="0" lvl="0" indent="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C42BF907-03E0-56DE-86B6-6EEC9C0F762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1905000"/>
            <a:ext cx="2285703" cy="2667000"/>
          </a:xfrm>
        </p:spPr>
        <p:txBody>
          <a:bodyPr>
            <a:normAutofit/>
          </a:bodyPr>
          <a:lstStyle>
            <a:lvl1pPr marL="0" marR="0" indent="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 sz="700"/>
            </a:lvl1pPr>
          </a:lstStyle>
          <a:p>
            <a:pPr marL="0" marR="0" lvl="0" indent="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D9BDDDA3-834A-214E-F421-BDA3C4E426E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762653" y="1905000"/>
            <a:ext cx="2300941" cy="2667000"/>
          </a:xfrm>
        </p:spPr>
        <p:txBody>
          <a:bodyPr>
            <a:normAutofit/>
          </a:bodyPr>
          <a:lstStyle>
            <a:lvl1pPr marL="0" marR="0" indent="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 sz="700"/>
            </a:lvl1pPr>
          </a:lstStyle>
          <a:p>
            <a:pPr marL="0" marR="0" lvl="0" indent="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FB4412-75D8-079D-3D8B-577003EAB3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695" y="761999"/>
            <a:ext cx="10651373" cy="4572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01783296-CBC8-329A-869B-2A9013C429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695" y="1219200"/>
            <a:ext cx="10666611" cy="381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DDDDA7B8-E335-EFE0-54BC-9CD68DA2A0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695" y="4838700"/>
            <a:ext cx="2285702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5AC8F407-D057-FB4C-6C6E-D1DB532DF2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694" y="5338970"/>
            <a:ext cx="2285702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BFC3C8D4-9C33-56FB-EACD-792E4D5D275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28912" y="4838700"/>
            <a:ext cx="2285702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D1A3B6E4-F771-7E8D-2B80-AD1833B6FF4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28912" y="5338970"/>
            <a:ext cx="2285702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3C09D97A-3BD1-00A9-1FE7-6F2DD41E34F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6001" y="4838700"/>
            <a:ext cx="2285702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8534AC37-DF75-CB3A-7515-B010D8EBE7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1" y="5338970"/>
            <a:ext cx="2285702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3D499535-1847-2043-1028-D5042A2CB2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62653" y="4838700"/>
            <a:ext cx="2285702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CDAD09B5-2EFD-1E81-7596-36014DD44FD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62652" y="5338970"/>
            <a:ext cx="2285702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3594216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5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34FF9-386C-D04A-9A60-B5500CE3795F}" type="datetime2">
              <a:rPr lang="en-US" smtClean="0"/>
              <a:t>Wednesday, September 11,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6949" y="1905001"/>
            <a:ext cx="1874275" cy="2667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D35C11-2FFC-50DA-C81B-EBC108B7F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695" y="761999"/>
            <a:ext cx="10651373" cy="4572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7C8C2CA3-E8AE-45DF-2E6A-AEBC9EACD7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695" y="1219200"/>
            <a:ext cx="10666611" cy="381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6EC8F29-A4D6-7FC6-3E8B-ABD8954513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695" y="4838700"/>
            <a:ext cx="1891810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10A287D-49F2-E107-412E-5AC771379D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695" y="5338970"/>
            <a:ext cx="1891809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9E13BDFE-3113-061A-3661-52467C4062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969114" y="1905001"/>
            <a:ext cx="1874275" cy="2667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8613E512-F49D-F825-25DB-B891E1AF1A2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161279" y="1905001"/>
            <a:ext cx="1874275" cy="2667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F9529F83-8A94-EA15-69DD-1136EB97960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353444" y="1905001"/>
            <a:ext cx="1874275" cy="2667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FCD858EB-287B-7356-2430-AA57D74AC6E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545609" y="1905001"/>
            <a:ext cx="1874275" cy="2667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D86A4E75-3C76-31C7-4672-E1612190F8A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951580" y="4838700"/>
            <a:ext cx="1891810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0AC20F7A-388A-BC02-F099-5ECD3D58C7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51579" y="5338970"/>
            <a:ext cx="1891810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68860E0F-1A8A-8636-9A6F-349EDFDB01A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40465" y="4838700"/>
            <a:ext cx="1891810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5806AB8B-B3D0-7108-7F86-07F9CC75DAE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40464" y="5338970"/>
            <a:ext cx="1891810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DCCFAF76-FF4E-3D19-EECC-DA15F457D6E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353444" y="4838700"/>
            <a:ext cx="1891810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58F92279-087F-1C81-FD79-2599F2394F8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53444" y="5338970"/>
            <a:ext cx="1891810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ED59A00B-E282-628A-F1D0-E028EC01532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37495" y="4838700"/>
            <a:ext cx="1891810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59264511-344A-344F-E77F-F47EE9DF8F4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37495" y="5338970"/>
            <a:ext cx="1891810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33096090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6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E11EF-0520-1B4B-958A-1649E0B51A93}" type="datetime2">
              <a:rPr lang="en-US" smtClean="0"/>
              <a:t>Wednesday, September 11,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6948" y="1905001"/>
            <a:ext cx="1645706" cy="20574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D35C11-2FFC-50DA-C81B-EBC108B7F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695" y="761999"/>
            <a:ext cx="10651373" cy="4572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7C8C2CA3-E8AE-45DF-2E6A-AEBC9EACD7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695" y="1219200"/>
            <a:ext cx="10666611" cy="381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6EC8F29-A4D6-7FC6-3E8B-ABD8954513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6948" y="4210050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10A287D-49F2-E107-412E-5AC771379D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6948" y="4710320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9E13BDFE-3113-061A-3661-52467C4062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578279" y="1905001"/>
            <a:ext cx="1645706" cy="20574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8613E512-F49D-F825-25DB-B891E1AF1A2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379609" y="1905001"/>
            <a:ext cx="1645706" cy="20574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F9529F83-8A94-EA15-69DD-1136EB97960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80940" y="1905001"/>
            <a:ext cx="1645706" cy="20574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FCD858EB-287B-7356-2430-AA57D74AC6E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982270" y="1905001"/>
            <a:ext cx="1645706" cy="20574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15F909EA-947D-BC5C-5129-3CCE97320B8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9783600" y="1905001"/>
            <a:ext cx="1645706" cy="20574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1EC87B8-CE99-1C76-769B-DFC12E365FC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578279" y="4210050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773BC77-68D7-EBCD-090D-C1A12CEDF29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578279" y="4710320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C1EB122-65FC-BF6B-1AA2-70AABFE941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79609" y="4210050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4C57B2C-FA03-2371-A6DA-45B218BE709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379609" y="4710320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D6DA51AE-9D0A-776F-85A6-85884E20E54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80940" y="4210050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06137B6-1858-32DF-A3A4-20BAEED35C7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180940" y="4710320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BC75B575-F346-A51C-DDBC-BE65AA5FE5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968015" y="4210050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72FACA6-00AA-655D-F9CF-5F09284DA77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968015" y="4710320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22018657-56C2-8889-8B27-FE3DC3D7219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771613" y="4210050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6713479D-0C50-6E0A-16CF-67A3A689F38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771613" y="4710320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941887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12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99CFC-0A4B-2C4C-9521-2BCE5E98F3CB}" type="datetime2">
              <a:rPr lang="en-US" smtClean="0"/>
              <a:t>Wednesday, September 11,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6948" y="1676400"/>
            <a:ext cx="1645706" cy="1143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D35C11-2FFC-50DA-C81B-EBC108B7F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695" y="761999"/>
            <a:ext cx="10651373" cy="4572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7C8C2CA3-E8AE-45DF-2E6A-AEBC9EACD7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695" y="1219200"/>
            <a:ext cx="10666611" cy="381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6EC8F29-A4D6-7FC6-3E8B-ABD8954513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6948" y="2951153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10A287D-49F2-E107-412E-5AC771379D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6948" y="3332153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8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9E13BDFE-3113-061A-3661-52467C4062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578279" y="1676400"/>
            <a:ext cx="1645706" cy="1143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8613E512-F49D-F825-25DB-B891E1AF1A2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379609" y="1676400"/>
            <a:ext cx="1645706" cy="1143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F9529F83-8A94-EA15-69DD-1136EB97960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80940" y="1676400"/>
            <a:ext cx="1645706" cy="1143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FCD858EB-287B-7356-2430-AA57D74AC6E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982270" y="1676400"/>
            <a:ext cx="1645706" cy="1143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15F909EA-947D-BC5C-5129-3CCE97320B8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9783600" y="1676400"/>
            <a:ext cx="1645706" cy="1143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1EC87B8-CE99-1C76-769B-DFC12E365FC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578279" y="2951153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773BC77-68D7-EBCD-090D-C1A12CEDF29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578279" y="3332153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8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C1EB122-65FC-BF6B-1AA2-70AABFE941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79609" y="2951153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4C57B2C-FA03-2371-A6DA-45B218BE709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379609" y="3332153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8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D6DA51AE-9D0A-776F-85A6-85884E20E54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80940" y="2951153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06137B6-1858-32DF-A3A4-20BAEED35C7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180940" y="3332153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8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BC75B575-F346-A51C-DDBC-BE65AA5FE5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968015" y="2951153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72FACA6-00AA-655D-F9CF-5F09284DA77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968015" y="3332153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8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22018657-56C2-8889-8B27-FE3DC3D7219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771613" y="2951153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6713479D-0C50-6E0A-16CF-67A3A689F38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771613" y="3332153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8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3" name="Picture Placeholder 7">
            <a:extLst>
              <a:ext uri="{FF2B5EF4-FFF2-40B4-BE49-F238E27FC236}">
                <a16:creationId xmlns:a16="http://schemas.microsoft.com/office/drawing/2014/main" id="{D1C6B388-B694-B04F-FCFA-EA90190EE5D3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76948" y="3859161"/>
            <a:ext cx="1645706" cy="1143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B7CB4038-9345-B02C-AD78-0DA8295348C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76948" y="5133914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6A5F438B-A72C-1B32-EF6B-53E24CB5370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76948" y="5514914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8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4132249A-FD6B-2C46-6250-0B714FC20A02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2578279" y="3859161"/>
            <a:ext cx="1645706" cy="1143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7" name="Picture Placeholder 7">
            <a:extLst>
              <a:ext uri="{FF2B5EF4-FFF2-40B4-BE49-F238E27FC236}">
                <a16:creationId xmlns:a16="http://schemas.microsoft.com/office/drawing/2014/main" id="{F1DA7F7E-9DDB-20FF-1628-D3CE66929A00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4379609" y="3859161"/>
            <a:ext cx="1645706" cy="1143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2D9F5E7D-249F-84B3-AE94-EF438DB4763F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6180940" y="3859161"/>
            <a:ext cx="1645706" cy="1143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Picture Placeholder 7">
            <a:extLst>
              <a:ext uri="{FF2B5EF4-FFF2-40B4-BE49-F238E27FC236}">
                <a16:creationId xmlns:a16="http://schemas.microsoft.com/office/drawing/2014/main" id="{3E60D4EE-3249-A98A-10A6-2833C77BE0A8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7982270" y="3859161"/>
            <a:ext cx="1645706" cy="1143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0" name="Picture Placeholder 7">
            <a:extLst>
              <a:ext uri="{FF2B5EF4-FFF2-40B4-BE49-F238E27FC236}">
                <a16:creationId xmlns:a16="http://schemas.microsoft.com/office/drawing/2014/main" id="{9C600EE7-2004-3AF7-3E3D-0A28B1C30B13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9783600" y="3859161"/>
            <a:ext cx="1645706" cy="1143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ED27765E-642E-2AB4-BB46-3C03E0B5C88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2578279" y="5133914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B0F790EA-20A7-0126-84B7-3F41D6D633D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2578279" y="5514914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8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94281975-91FD-85C5-3E90-D9C7B58F4DA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379609" y="5133914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4" name="Text Placeholder 7">
            <a:extLst>
              <a:ext uri="{FF2B5EF4-FFF2-40B4-BE49-F238E27FC236}">
                <a16:creationId xmlns:a16="http://schemas.microsoft.com/office/drawing/2014/main" id="{910B963B-6942-A482-CFB0-6118A7C33A1C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379609" y="5514914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8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C619B866-78A4-9A35-1878-DB3FD4E827E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180940" y="5133914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30EF3047-9923-1F3F-2C3D-884302517A8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180940" y="5514914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8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76E4F10D-0C70-EC72-6830-074ACE62FEBC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7968015" y="5133914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36CD2110-311A-C51E-6B4F-27BDAC6A6201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7968015" y="5514914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8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59" name="Text Placeholder 7">
            <a:extLst>
              <a:ext uri="{FF2B5EF4-FFF2-40B4-BE49-F238E27FC236}">
                <a16:creationId xmlns:a16="http://schemas.microsoft.com/office/drawing/2014/main" id="{6418D65F-1F24-B4B5-3842-A84BC36E3DF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771613" y="5133914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60" name="Text Placeholder 7">
            <a:extLst>
              <a:ext uri="{FF2B5EF4-FFF2-40B4-BE49-F238E27FC236}">
                <a16:creationId xmlns:a16="http://schemas.microsoft.com/office/drawing/2014/main" id="{28C83FFA-FE02-4497-BE85-AF5A7DA353D8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9771613" y="5514914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8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25379166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FCD784-572C-8A44-A60D-A24140E9EEE0}" type="datetime2">
              <a:rPr lang="en-US" smtClean="0"/>
              <a:t>Wednesday, September 11,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45B048D-599D-2F44-ED6D-00D288FE8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8853" y="6414516"/>
            <a:ext cx="1782848" cy="13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33245"/>
      </p:ext>
    </p:extLst>
  </p:cSld>
  <p:clrMapOvr>
    <a:masterClrMapping/>
  </p:clrMapOvr>
  <p:hf hd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FCD784-572C-8A44-A60D-A24140E9EEE0}" type="datetime2">
              <a:rPr lang="en-US" smtClean="0"/>
              <a:t>Wednesday, September 11,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45B048D-599D-2F44-ED6D-00D288FE8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8853" y="6414516"/>
            <a:ext cx="1782848" cy="13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691299"/>
      </p:ext>
    </p:extLst>
  </p:cSld>
  <p:clrMapOvr>
    <a:masterClrMapping/>
  </p:clrMapOvr>
  <p:hf hd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pe Style 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60053-8C1C-335C-27AC-7BC45FF63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821" y="1909823"/>
            <a:ext cx="10665833" cy="553212"/>
          </a:xfrm>
        </p:spPr>
        <p:txBody>
          <a:bodyPr>
            <a:normAutofit/>
          </a:bodyPr>
          <a:lstStyle>
            <a:lvl1pPr>
              <a:defRPr sz="3299" b="0">
                <a:solidFill>
                  <a:schemeClr val="tx1"/>
                </a:solidFill>
              </a:defRPr>
            </a:lvl1pPr>
          </a:lstStyle>
          <a:p>
            <a:r>
              <a:rPr lang="en-US"/>
              <a:t>This is Big Statement Text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4E4404-A89C-4812-F2DC-98F0BCD79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2ACA-2C30-A143-980F-BD7679071E3E}" type="datetime2">
              <a:rPr lang="en-US" smtClean="0"/>
              <a:t>Wednesday, September 11,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7696F-CD6F-D625-89F5-AC3F2BAEB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9F658D-CC5D-7FE6-B14F-98686A44A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253952-F41B-BFBD-E1CE-04798347F8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678" y="3127269"/>
            <a:ext cx="10665833" cy="480839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j-lt"/>
              </a:defRPr>
            </a:lvl1pPr>
            <a:lvl2pPr marL="457109" indent="0">
              <a:buNone/>
              <a:defRPr b="1">
                <a:latin typeface="+mj-lt"/>
              </a:defRPr>
            </a:lvl2pPr>
            <a:lvl3pPr marL="914217" indent="0">
              <a:buNone/>
              <a:defRPr b="1">
                <a:latin typeface="+mj-lt"/>
              </a:defRPr>
            </a:lvl3pPr>
            <a:lvl4pPr marL="1371326" indent="0">
              <a:buNone/>
              <a:defRPr b="1">
                <a:latin typeface="+mj-lt"/>
              </a:defRPr>
            </a:lvl4pPr>
            <a:lvl5pPr marL="1828434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en-US"/>
              <a:t>This is Subhead Style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B3902E0-D004-20D0-D695-D39DCB7C67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3472" y="3620838"/>
            <a:ext cx="10665833" cy="553212"/>
          </a:xfrm>
        </p:spPr>
        <p:txBody>
          <a:bodyPr>
            <a:normAutofit/>
          </a:bodyPr>
          <a:lstStyle>
            <a:lvl1pPr marL="0" indent="0">
              <a:buNone/>
              <a:defRPr sz="1300" b="0">
                <a:solidFill>
                  <a:schemeClr val="accent2"/>
                </a:solidFill>
                <a:latin typeface="+mn-lt"/>
              </a:defRPr>
            </a:lvl1pPr>
            <a:lvl2pPr marL="457109" indent="0">
              <a:buNone/>
              <a:defRPr b="1">
                <a:latin typeface="+mj-lt"/>
              </a:defRPr>
            </a:lvl2pPr>
            <a:lvl3pPr marL="914217" indent="0">
              <a:buNone/>
              <a:defRPr b="1">
                <a:latin typeface="+mj-lt"/>
              </a:defRPr>
            </a:lvl3pPr>
            <a:lvl4pPr marL="1371326" indent="0">
              <a:buNone/>
              <a:defRPr b="1">
                <a:latin typeface="+mj-lt"/>
              </a:defRPr>
            </a:lvl4pPr>
            <a:lvl5pPr marL="1828434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en-US"/>
              <a:t>This is body copy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EE39FE6-4BCB-21CE-AE80-B10A04E4EF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2678" y="4194754"/>
            <a:ext cx="10665833" cy="553212"/>
          </a:xfrm>
        </p:spPr>
        <p:txBody>
          <a:bodyPr>
            <a:normAutofit/>
          </a:bodyPr>
          <a:lstStyle>
            <a:lvl1pPr>
              <a:defRPr sz="13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This is a bulleted list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E7302E2-5622-F86D-6F38-8EDD86D504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678" y="4768671"/>
            <a:ext cx="10665833" cy="554596"/>
          </a:xfrm>
        </p:spPr>
        <p:txBody>
          <a:bodyPr>
            <a:normAutofit/>
          </a:bodyPr>
          <a:lstStyle>
            <a:lvl1pPr>
              <a:buFont typeface="+mj-lt"/>
              <a:buAutoNum type="arabicPeriod"/>
              <a:defRPr sz="1300">
                <a:solidFill>
                  <a:schemeClr val="accent2"/>
                </a:solidFill>
              </a:defRPr>
            </a:lvl1pPr>
            <a:lvl2pPr>
              <a:buFont typeface="+mj-lt"/>
              <a:buAutoNum type="arabicPeriod"/>
              <a:defRPr/>
            </a:lvl2pPr>
            <a:lvl3pPr>
              <a:buFont typeface="+mj-lt"/>
              <a:buAutoNum type="arabicPeriod"/>
              <a:defRPr/>
            </a:lvl3pPr>
            <a:lvl4pPr>
              <a:buFont typeface="+mj-lt"/>
              <a:buAutoNum type="arabicPeriod"/>
              <a:defRPr/>
            </a:lvl4pPr>
            <a:lvl5pPr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This is a numbered list style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7BE00FB-7931-6377-ADAA-82F196E0B4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695" y="762000"/>
            <a:ext cx="10666611" cy="1143000"/>
          </a:xfrm>
        </p:spPr>
        <p:txBody>
          <a:bodyPr>
            <a:noAutofit/>
          </a:bodyPr>
          <a:lstStyle>
            <a:lvl1pPr marL="0" indent="0">
              <a:buNone/>
              <a:defRPr sz="5999" b="1" spc="-75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This is Cover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93E7E17-F918-34E0-5582-740966D230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695" y="2532648"/>
            <a:ext cx="10665817" cy="573916"/>
          </a:xfrm>
        </p:spPr>
        <p:txBody>
          <a:bodyPr>
            <a:normAutofit/>
          </a:bodyPr>
          <a:lstStyle>
            <a:lvl1pPr marL="0" indent="0">
              <a:buNone/>
              <a:defRPr sz="2699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This is Page Title Style</a:t>
            </a:r>
          </a:p>
        </p:txBody>
      </p:sp>
    </p:spTree>
    <p:extLst>
      <p:ext uri="{BB962C8B-B14F-4D97-AF65-F5344CB8AC3E}">
        <p14:creationId xmlns:p14="http://schemas.microsoft.com/office/powerpoint/2010/main" val="646882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pa Branca c/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B837D98-1A15-42E4-9D25-A16F00AA3E3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148946" y="0"/>
            <a:ext cx="5043055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t-BR"/>
              <a:t>Clique no ícone para inserir uma imagem de capa aqui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12E3110C-FE2B-4488-BB6A-87B9AD544EC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2141" y="4272991"/>
            <a:ext cx="6151417" cy="663019"/>
          </a:xfrm>
          <a:prstGeom prst="rect">
            <a:avLst/>
          </a:prstGeom>
        </p:spPr>
        <p:txBody>
          <a:bodyPr lIns="0"/>
          <a:lstStyle>
            <a:lvl1pPr marL="91422" indent="0" algn="l">
              <a:buNone/>
              <a:defRPr sz="2400">
                <a:solidFill>
                  <a:schemeClr val="tx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e/ou data</a:t>
            </a:r>
            <a:endParaRPr lang="en-US"/>
          </a:p>
        </p:txBody>
      </p:sp>
      <p:sp>
        <p:nvSpPr>
          <p:cNvPr id="8" name="Título 4">
            <a:extLst>
              <a:ext uri="{FF2B5EF4-FFF2-40B4-BE49-F238E27FC236}">
                <a16:creationId xmlns:a16="http://schemas.microsoft.com/office/drawing/2014/main" id="{0E33202E-CCA5-4292-9502-93CBF1796D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140" y="3010756"/>
            <a:ext cx="6151417" cy="1120375"/>
          </a:xfrm>
          <a:prstGeom prst="rect">
            <a:avLst/>
          </a:prstGeom>
        </p:spPr>
        <p:txBody>
          <a:bodyPr anchor="b"/>
          <a:lstStyle>
            <a:lvl1pPr algn="l">
              <a:defRPr sz="4399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50A3A36E-3B6B-40D5-A63C-36F07F70ED25}"/>
              </a:ext>
            </a:extLst>
          </p:cNvPr>
          <p:cNvSpPr/>
          <p:nvPr userDrawn="1"/>
        </p:nvSpPr>
        <p:spPr>
          <a:xfrm>
            <a:off x="2884002" y="6423892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E28AD321-B4C1-401D-A5D6-1787A7975547}"/>
              </a:ext>
            </a:extLst>
          </p:cNvPr>
          <p:cNvSpPr/>
          <p:nvPr userDrawn="1"/>
        </p:nvSpPr>
        <p:spPr>
          <a:xfrm>
            <a:off x="477979" y="6429597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2023 Great Place To Work® Brasil. Todos os Direitos Reservados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7FF8DFDE-D568-41B4-9543-2C8526E9FB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7979" y="479713"/>
            <a:ext cx="670808" cy="67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43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51DB6-DB93-400D-83C3-55FA78F84356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26AF-DC31-4928-A1F9-B914E5AD4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91403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150" y="234445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599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7979" y="1304779"/>
            <a:ext cx="11180591" cy="4638822"/>
          </a:xfrm>
          <a:prstGeom prst="rect">
            <a:avLst/>
          </a:prstGeom>
        </p:spPr>
        <p:txBody>
          <a:bodyPr anchor="t"/>
          <a:lstStyle>
            <a:lvl1pPr marL="0" marR="0" indent="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None/>
              <a:tabLst/>
              <a:defRPr sz="2400"/>
            </a:lvl1pPr>
            <a:lvl2pPr marL="799940" indent="-342831">
              <a:buFont typeface="+mj-lt"/>
              <a:buAutoNum type="arabicPeriod"/>
              <a:defRPr sz="1800"/>
            </a:lvl2pPr>
            <a:lvl3pPr marL="1257049" indent="-342831">
              <a:buFont typeface="+mj-lt"/>
              <a:buAutoNum type="arabicPeriod"/>
              <a:defRPr sz="1600"/>
            </a:lvl3pPr>
            <a:lvl4pPr marL="1714157" indent="-342831">
              <a:buFont typeface="+mj-lt"/>
              <a:buAutoNum type="arabicPeriod"/>
              <a:defRPr sz="1400"/>
            </a:lvl4pPr>
            <a:lvl5pPr marL="2171266" indent="-342831">
              <a:buFont typeface="+mj-lt"/>
              <a:buAutoNum type="arabicPeriod"/>
              <a:defRPr sz="14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B7C20F5-6F9F-4434-81A4-E529E5700A20}"/>
              </a:ext>
            </a:extLst>
          </p:cNvPr>
          <p:cNvGrpSpPr/>
          <p:nvPr userDrawn="1"/>
        </p:nvGrpSpPr>
        <p:grpSpPr>
          <a:xfrm>
            <a:off x="459003" y="266195"/>
            <a:ext cx="422146" cy="436685"/>
            <a:chOff x="3624349" y="2222536"/>
            <a:chExt cx="3799297" cy="3930156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AFB71CC-C303-4266-BCA2-D34446D6411F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F9802240-A3DF-4ACE-8B83-052252F4C296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6CD1A461-3FEF-4FD4-AC6A-4CACC6CA96AF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FC69CF3-C510-4689-9228-DCDCBB97D58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3C396522-CD24-43B6-AF21-4D3571E79CE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0658E665-2282-48FC-8F8B-DD263BF46991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65583E85-D6C0-4E99-976C-4AD75EA245A2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2F9F84B9-3945-4A92-8EAF-C5C00EBA6EE0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BD048EED-4F70-4425-8120-7495F380A03E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D6E7AEAB-9BF8-4301-95DE-6794CBBEBBF7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1E4DBC9-DF6C-4183-91BE-44EAE5D77810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75CBD3D-4709-451A-B1C0-8D9934C6EB5D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1BA31AFA-5C2C-46BE-ADD8-1DBFC210642B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E6E2B1BC-2787-4FA8-AA85-CF9CE274BD40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C4A18DFF-60D1-45F3-A895-961B99F1D592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E546A994-1FC3-4F13-B71B-52613565D1C1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2A8DF2EE-6ED0-4D72-A3C3-129D975F86A9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462F62E7-5067-4B4E-9F44-1D2594B5F768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25417B7D-96A5-4747-BCEF-776D4316C2F7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5DA1E84B-416C-4C15-9726-6DDD64F757A4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E681B874-9A18-43C9-BB99-11B631E03B28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69F462BE-F1A1-4567-97D3-741EC53C54DE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84231DA9-8709-403E-B461-11FF34A15C26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A58A7168-10A1-4EDD-8816-E3E5CE57B805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7A663E92-108F-4725-9932-CFA53022245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</p:grpSp>
    </p:spTree>
    <p:extLst>
      <p:ext uri="{BB962C8B-B14F-4D97-AF65-F5344CB8AC3E}">
        <p14:creationId xmlns:p14="http://schemas.microsoft.com/office/powerpoint/2010/main" val="17852906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2695" y="1905000"/>
            <a:ext cx="8380909" cy="2286000"/>
          </a:xfrm>
        </p:spPr>
        <p:txBody>
          <a:bodyPr anchor="b"/>
          <a:lstStyle>
            <a:lvl1pPr algn="l">
              <a:defRPr sz="5999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Add Cover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2695" y="4988266"/>
            <a:ext cx="8380909" cy="571500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/>
              <a:t>Optional copy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5863057B-2B49-3748-8AD6-231236A09942}" type="datetime2">
              <a:rPr lang="en-US" smtClean="0"/>
              <a:t>Wednesday, September 11,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4D0EB9B-6EAD-3B6A-DDF4-25B5CA12B4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574" y="4533900"/>
            <a:ext cx="8377029" cy="4572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 marL="457109" indent="0">
              <a:buNone/>
              <a:defRPr>
                <a:latin typeface="+mj-lt"/>
              </a:defRPr>
            </a:lvl2pPr>
            <a:lvl3pPr marL="914217" indent="0">
              <a:buNone/>
              <a:defRPr>
                <a:latin typeface="+mj-lt"/>
              </a:defRPr>
            </a:lvl3pPr>
            <a:lvl4pPr marL="1371326" indent="0">
              <a:buNone/>
              <a:defRPr>
                <a:latin typeface="+mj-lt"/>
              </a:defRPr>
            </a:lvl4pPr>
            <a:lvl5pPr marL="1828434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b="1"/>
              <a:t>Optional Subhead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4F69E18-1870-7E88-E2F5-F3F541796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1714" y="0"/>
            <a:ext cx="6262825" cy="381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6795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beçalho da Seçã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19E1B7E-AEC8-899D-4C17-14390A680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35263" y="0"/>
            <a:ext cx="11045276" cy="53291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2695" y="2286000"/>
            <a:ext cx="8380908" cy="1714500"/>
          </a:xfrm>
        </p:spPr>
        <p:txBody>
          <a:bodyPr anchor="b">
            <a:normAutofit/>
          </a:bodyPr>
          <a:lstStyle>
            <a:lvl1pPr algn="l">
              <a:defRPr sz="3299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Add Section Break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1FDE10-E76D-1D42-9511-AA37AD1FFC29}" type="datetime2">
              <a:rPr lang="en-US" smtClean="0"/>
              <a:t>Wednesday, September 11,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45B048D-599D-2F44-ED6D-00D288FE8C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8853" y="6414516"/>
            <a:ext cx="1782848" cy="138684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627506A7-1AF4-9EE1-27A7-0C09EE83DE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2695" y="4987607"/>
            <a:ext cx="8380909" cy="571500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/>
              <a:t>Optional copy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A38CEE1-E302-7922-B8E4-2752E01C08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574" y="4533900"/>
            <a:ext cx="8377029" cy="4572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457109" indent="0">
              <a:buNone/>
              <a:defRPr>
                <a:latin typeface="+mj-lt"/>
              </a:defRPr>
            </a:lvl2pPr>
            <a:lvl3pPr marL="914217" indent="0">
              <a:buNone/>
              <a:defRPr>
                <a:latin typeface="+mj-lt"/>
              </a:defRPr>
            </a:lvl3pPr>
            <a:lvl4pPr marL="1371326" indent="0">
              <a:buNone/>
              <a:defRPr>
                <a:latin typeface="+mj-lt"/>
              </a:defRPr>
            </a:lvl4pPr>
            <a:lvl5pPr marL="1828434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b="1"/>
              <a:t>Optional Subhead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1329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695" y="762000"/>
            <a:ext cx="10651373" cy="76200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2695" y="1905001"/>
            <a:ext cx="10664674" cy="4191000"/>
          </a:xfrm>
        </p:spPr>
        <p:txBody>
          <a:bodyPr numCol="2" spcCol="91440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 marL="1828434" indent="0">
              <a:buNone/>
              <a:defRPr sz="1200"/>
            </a:lvl5pPr>
          </a:lstStyle>
          <a:p>
            <a:pPr lvl="0"/>
            <a:r>
              <a:rPr lang="en-US"/>
              <a:t>This is a one column full width content </a:t>
            </a:r>
          </a:p>
          <a:p>
            <a:pPr lvl="0"/>
            <a:r>
              <a:rPr lang="en-US"/>
              <a:t>Add Text/ List / Click Icon to add Content</a:t>
            </a:r>
          </a:p>
          <a:p>
            <a:pPr lvl="0"/>
            <a:r>
              <a:rPr lang="en-US"/>
              <a:t>Use the column tool to break up long text.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1608-C329-C945-81CB-CDFB247E5F52}" type="datetime2">
              <a:rPr lang="en-US" smtClean="0"/>
              <a:t>Wednesday, September 11,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C243E8-9D9C-8F05-2543-43FD6A9087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695" y="1219200"/>
            <a:ext cx="10666611" cy="4572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27308170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62695" y="1905001"/>
            <a:ext cx="4939731" cy="41910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This is one column</a:t>
            </a:r>
          </a:p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79990" y="1905001"/>
            <a:ext cx="4939731" cy="41910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This is another column</a:t>
            </a:r>
          </a:p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22BBF-60AA-C44D-B346-E5314B53F31D}" type="datetime2">
              <a:rPr lang="en-US" smtClean="0"/>
              <a:t>Wednesday, September 11,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F176CBD-8E6E-0456-7ECC-586B31AA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695" y="1219200"/>
            <a:ext cx="10666611" cy="4572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18015086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695" y="762000"/>
            <a:ext cx="10665817" cy="38100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62695" y="1409700"/>
            <a:ext cx="4966518" cy="495300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Add Column Header One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62695" y="2171700"/>
            <a:ext cx="4966518" cy="3919247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61994" y="1409700"/>
            <a:ext cx="4966518" cy="50409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Add Column Header Two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470785" y="2124075"/>
            <a:ext cx="4966518" cy="3971925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81BF0-0327-A64C-BD69-44E422C8B63C}" type="datetime2">
              <a:rPr lang="en-US" smtClean="0"/>
              <a:t>Wednesday, September 11, 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5177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62694" y="2171700"/>
            <a:ext cx="3291411" cy="39243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50294" y="1409700"/>
            <a:ext cx="3291411" cy="50409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Add Column Header Two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454690" y="2171700"/>
            <a:ext cx="3291411" cy="39243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6A4FD-A527-CA40-B5AE-ACDE8C35AF45}" type="datetime2">
              <a:rPr lang="en-US" smtClean="0"/>
              <a:t>Wednesday, September 11, 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B6A5E5A-ADA5-51C6-7B82-8FB5C14CA9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33816" y="1409700"/>
            <a:ext cx="3291411" cy="50409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Add Column Header Three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AF54445-C10C-33B2-7220-0FF7C0F766C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142607" y="2171700"/>
            <a:ext cx="3291411" cy="39243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F8EA9F5-C330-0B98-7EBE-B441DE285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695" y="762000"/>
            <a:ext cx="10665817" cy="38100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8F9009A-4B4D-5206-756B-61AF2D9CD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62695" y="1409700"/>
            <a:ext cx="3291411" cy="495300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Add Column Header One</a:t>
            </a:r>
          </a:p>
        </p:txBody>
      </p:sp>
    </p:spTree>
    <p:extLst>
      <p:ext uri="{BB962C8B-B14F-4D97-AF65-F5344CB8AC3E}">
        <p14:creationId xmlns:p14="http://schemas.microsoft.com/office/powerpoint/2010/main" val="7408577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4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62694" y="2171700"/>
            <a:ext cx="2422844" cy="39243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3438138" y="1409700"/>
            <a:ext cx="2422845" cy="495300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Column Header Two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3438138" y="2171700"/>
            <a:ext cx="2422844" cy="39243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00953-AFA0-854C-97D3-00C74C347FB3}" type="datetime2">
              <a:rPr lang="en-US" smtClean="0"/>
              <a:t>Wednesday, September 11, 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B6A5E5A-ADA5-51C6-7B82-8FB5C14CA9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13582" y="1409700"/>
            <a:ext cx="2422845" cy="495300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Column Header Three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AF54445-C10C-33B2-7220-0FF7C0F766C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96000" y="2171700"/>
            <a:ext cx="2440427" cy="39243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98C3A9E-85D5-8404-D669-B2A4E57777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84199" y="1409700"/>
            <a:ext cx="2422845" cy="495300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Column Header Four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B89F4372-55AC-3CD7-7DE2-5BC36978174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784199" y="2171700"/>
            <a:ext cx="2422845" cy="39243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D399E56-062E-879F-436B-3E2DC90780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695" y="762000"/>
            <a:ext cx="10665817" cy="38100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5C7261C-1F17-363D-8037-581A4F6ACDB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762694" y="1409700"/>
            <a:ext cx="2422845" cy="493776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Column Header One</a:t>
            </a:r>
          </a:p>
        </p:txBody>
      </p:sp>
    </p:spTree>
    <p:extLst>
      <p:ext uri="{BB962C8B-B14F-4D97-AF65-F5344CB8AC3E}">
        <p14:creationId xmlns:p14="http://schemas.microsoft.com/office/powerpoint/2010/main" val="6279058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6C1B-C282-5042-963F-A7CF1B513248}" type="datetime2">
              <a:rPr lang="en-US" smtClean="0"/>
              <a:t>Wednesday, September 11,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75BB555-D6C4-7393-910B-C137C243F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695" y="1219200"/>
            <a:ext cx="10666611" cy="4572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6107825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ext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694" y="1534401"/>
            <a:ext cx="8761859" cy="2656599"/>
          </a:xfrm>
        </p:spPr>
        <p:txBody>
          <a:bodyPr anchor="ctr" anchorCtr="0">
            <a:normAutofit/>
          </a:bodyPr>
          <a:lstStyle>
            <a:lvl1pPr>
              <a:defRPr sz="3299"/>
            </a:lvl1pPr>
          </a:lstStyle>
          <a:p>
            <a:r>
              <a:rPr lang="en-US"/>
              <a:t>Big Text Statement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C28A0-1C84-5E43-92F3-8A0059F84B6E}" type="datetime2">
              <a:rPr lang="en-US" smtClean="0"/>
              <a:t>Wednesday, September 11,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75BB555-D6C4-7393-910B-C137C243F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694" y="4944123"/>
            <a:ext cx="8761859" cy="379476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+mn-lt"/>
              </a:defRPr>
            </a:lvl1pPr>
          </a:lstStyle>
          <a:p>
            <a:pPr lvl="0"/>
            <a:r>
              <a:rPr lang="en-US"/>
              <a:t>Optional Copy</a:t>
            </a:r>
          </a:p>
        </p:txBody>
      </p:sp>
    </p:spTree>
    <p:extLst>
      <p:ext uri="{BB962C8B-B14F-4D97-AF65-F5344CB8AC3E}">
        <p14:creationId xmlns:p14="http://schemas.microsoft.com/office/powerpoint/2010/main" val="3567661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51DB6-DB93-400D-83C3-55FA78F84356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26AF-DC31-4928-A1F9-B914E5AD4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08834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Text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694" y="1447800"/>
            <a:ext cx="8761859" cy="2859252"/>
          </a:xfrm>
        </p:spPr>
        <p:txBody>
          <a:bodyPr anchor="ctr" anchorCtr="0">
            <a:normAutofit/>
          </a:bodyPr>
          <a:lstStyle>
            <a:lvl1pPr>
              <a:defRPr sz="3299">
                <a:solidFill>
                  <a:schemeClr val="bg1"/>
                </a:solidFill>
              </a:defRPr>
            </a:lvl1pPr>
          </a:lstStyle>
          <a:p>
            <a:r>
              <a:rPr lang="en-US"/>
              <a:t>Big Text Statement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4A51C-F7E0-8940-BD58-2CC7E0E1EC19}" type="datetime2">
              <a:rPr lang="en-US" smtClean="0"/>
              <a:t>Wednesday, September 11,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544A79E-0A7C-F8B4-6D96-4ABCE44D8D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8853" y="6414516"/>
            <a:ext cx="1782848" cy="138684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3CF1B52-6923-E1AD-831D-D970F89A42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694" y="4944123"/>
            <a:ext cx="8761859" cy="379476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Optional Copy</a:t>
            </a:r>
          </a:p>
        </p:txBody>
      </p:sp>
    </p:spTree>
    <p:extLst>
      <p:ext uri="{BB962C8B-B14F-4D97-AF65-F5344CB8AC3E}">
        <p14:creationId xmlns:p14="http://schemas.microsoft.com/office/powerpoint/2010/main" val="2147230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3030" y="1905000"/>
            <a:ext cx="4571055" cy="6477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B56E0-AF33-8D4A-87E4-072F5F3615AB}" type="datetime2">
              <a:rPr lang="en-US" smtClean="0"/>
              <a:t>Wednesday, September 11,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75BB555-D6C4-7393-910B-C137C243F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701" y="2559029"/>
            <a:ext cx="4571536" cy="48897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6D5774-857D-DB20-C9AB-7755A3F546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1905000"/>
            <a:ext cx="4967594" cy="41910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Add Text /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7023885-B824-1B22-6A24-F677A7D6D0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2695" y="3048000"/>
            <a:ext cx="4571404" cy="30480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378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3E600-6144-4E42-B347-0D41356239F4}" type="datetime2">
              <a:rPr lang="en-US" smtClean="0"/>
              <a:t>Wednesday, September 11,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952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00" y="762000"/>
            <a:ext cx="5332512" cy="5334000"/>
          </a:xfrm>
        </p:spPr>
        <p:txBody>
          <a:bodyPr anchor="t">
            <a:normAutofit/>
          </a:bodyPr>
          <a:lstStyle>
            <a:lvl1pPr marL="0" indent="0">
              <a:buNone/>
              <a:defRPr sz="700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8902E-3AA4-DB42-BDB4-91C4DA82417D}" type="datetime2">
              <a:rPr lang="en-US" smtClean="0"/>
              <a:t>Wednesday, September 11,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83FBEB2-07BC-839C-756B-A65E0C284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030" y="762000"/>
            <a:ext cx="4571055" cy="1142032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650C9C2-91B7-2D7B-2F74-5F0CA3FF00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701" y="2034475"/>
            <a:ext cx="4571536" cy="511444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71A345F-0BF6-1D6B-BAC8-A341FEE410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2695" y="2545919"/>
            <a:ext cx="4571404" cy="355008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056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7AEBA-D1BD-DD41-B425-033C18C5AD08}" type="datetime2">
              <a:rPr lang="en-US" smtClean="0"/>
              <a:t>Wednesday, September 11,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5362" y="1905000"/>
            <a:ext cx="3291411" cy="2667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B22682F-9E75-742B-4C09-3422FADF3F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695" y="4838700"/>
            <a:ext cx="3291411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14595B9-CA59-F214-71C9-0F8B78ADA8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694" y="5338970"/>
            <a:ext cx="3291411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4D7FDA3-64ED-5413-9EB3-F8A137F74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695" y="762000"/>
            <a:ext cx="10651373" cy="762001"/>
          </a:xfrm>
        </p:spPr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E636F9D-0B3E-EED3-F0B0-7D38744F31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695" y="1219200"/>
            <a:ext cx="10666611" cy="3810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E9821138-F984-2F3C-1CD7-FB0FD0E8287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448339" y="1905000"/>
            <a:ext cx="3291411" cy="2667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ADDA532-EC73-1C55-EDFC-312437D2F6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8339" y="4838700"/>
            <a:ext cx="3291411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86779BBA-7472-91D3-2D55-54D4872EFB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48338" y="5338970"/>
            <a:ext cx="3291411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CC510D68-FB74-61EF-30B2-FC1EED1547D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131315" y="1905000"/>
            <a:ext cx="3291411" cy="2667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9E957426-5BDF-DF2E-BE3D-8A56FE8429B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22657" y="4838700"/>
            <a:ext cx="3291411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825DF007-0CD2-986A-23E3-430F83662C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2656" y="5338970"/>
            <a:ext cx="3291411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25052929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4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C10FD-339B-CA49-970C-CEB2A56BEAA0}" type="datetime2">
              <a:rPr lang="en-US" smtClean="0"/>
              <a:t>Wednesday, September 11,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2695" y="1905000"/>
            <a:ext cx="2285702" cy="2667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46B865F-B57D-495A-F520-B88424F989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29347" y="1905000"/>
            <a:ext cx="2285703" cy="2667000"/>
          </a:xfrm>
        </p:spPr>
        <p:txBody>
          <a:bodyPr>
            <a:normAutofit/>
          </a:bodyPr>
          <a:lstStyle>
            <a:lvl1pPr marL="0" marR="0" indent="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 sz="700"/>
            </a:lvl1pPr>
          </a:lstStyle>
          <a:p>
            <a:pPr marL="0" marR="0" lvl="0" indent="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C42BF907-03E0-56DE-86B6-6EEC9C0F762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1905000"/>
            <a:ext cx="2285703" cy="2667000"/>
          </a:xfrm>
        </p:spPr>
        <p:txBody>
          <a:bodyPr>
            <a:normAutofit/>
          </a:bodyPr>
          <a:lstStyle>
            <a:lvl1pPr marL="0" marR="0" indent="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 sz="700"/>
            </a:lvl1pPr>
          </a:lstStyle>
          <a:p>
            <a:pPr marL="0" marR="0" lvl="0" indent="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D9BDDDA3-834A-214E-F421-BDA3C4E426E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762653" y="1905000"/>
            <a:ext cx="2300941" cy="2667000"/>
          </a:xfrm>
        </p:spPr>
        <p:txBody>
          <a:bodyPr>
            <a:normAutofit/>
          </a:bodyPr>
          <a:lstStyle>
            <a:lvl1pPr marL="0" marR="0" indent="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 sz="700"/>
            </a:lvl1pPr>
          </a:lstStyle>
          <a:p>
            <a:pPr marL="0" marR="0" lvl="0" indent="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FB4412-75D8-079D-3D8B-577003EAB3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695" y="762000"/>
            <a:ext cx="10651373" cy="762001"/>
          </a:xfrm>
        </p:spPr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01783296-CBC8-329A-869B-2A9013C429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695" y="1219200"/>
            <a:ext cx="10666611" cy="3810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DDDDA7B8-E335-EFE0-54BC-9CD68DA2A0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695" y="4838700"/>
            <a:ext cx="2285702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5AC8F407-D057-FB4C-6C6E-D1DB532DF2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694" y="5338970"/>
            <a:ext cx="2285702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BFC3C8D4-9C33-56FB-EACD-792E4D5D275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28912" y="4838700"/>
            <a:ext cx="2285702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D1A3B6E4-F771-7E8D-2B80-AD1833B6FF4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28912" y="5338970"/>
            <a:ext cx="2285702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3C09D97A-3BD1-00A9-1FE7-6F2DD41E34F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6001" y="4838700"/>
            <a:ext cx="2285702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8534AC37-DF75-CB3A-7515-B010D8EBE7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1" y="5338970"/>
            <a:ext cx="2285702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3D499535-1847-2043-1028-D5042A2CB2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62653" y="4838700"/>
            <a:ext cx="2285702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CDAD09B5-2EFD-1E81-7596-36014DD44FD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62652" y="5338970"/>
            <a:ext cx="2285702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27217164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5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34FF9-386C-D04A-9A60-B5500CE3795F}" type="datetime2">
              <a:rPr lang="en-US" smtClean="0"/>
              <a:t>Wednesday, September 11,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6949" y="1905001"/>
            <a:ext cx="1874275" cy="2667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D35C11-2FFC-50DA-C81B-EBC108B7F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695" y="762000"/>
            <a:ext cx="10651373" cy="762001"/>
          </a:xfrm>
        </p:spPr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7C8C2CA3-E8AE-45DF-2E6A-AEBC9EACD7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695" y="1219200"/>
            <a:ext cx="10666611" cy="3810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6EC8F29-A4D6-7FC6-3E8B-ABD8954513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695" y="4838700"/>
            <a:ext cx="1891810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10A287D-49F2-E107-412E-5AC771379D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695" y="5338970"/>
            <a:ext cx="1891809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9E13BDFE-3113-061A-3661-52467C4062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969114" y="1905001"/>
            <a:ext cx="1874275" cy="2667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8613E512-F49D-F825-25DB-B891E1AF1A2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161279" y="1905001"/>
            <a:ext cx="1874275" cy="2667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F9529F83-8A94-EA15-69DD-1136EB97960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353444" y="1905001"/>
            <a:ext cx="1874275" cy="2667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FCD858EB-287B-7356-2430-AA57D74AC6E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545609" y="1905001"/>
            <a:ext cx="1874275" cy="2667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D86A4E75-3C76-31C7-4672-E1612190F8A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951580" y="4838700"/>
            <a:ext cx="1891810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0AC20F7A-388A-BC02-F099-5ECD3D58C7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51579" y="5338970"/>
            <a:ext cx="1891810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68860E0F-1A8A-8636-9A6F-349EDFDB01A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40465" y="4838700"/>
            <a:ext cx="1891810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5806AB8B-B3D0-7108-7F86-07F9CC75DAE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40464" y="5338970"/>
            <a:ext cx="1891810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DCCFAF76-FF4E-3D19-EECC-DA15F457D6E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353444" y="4838700"/>
            <a:ext cx="1891810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58F92279-087F-1C81-FD79-2599F2394F8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53444" y="5338970"/>
            <a:ext cx="1891810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ED59A00B-E282-628A-F1D0-E028EC01532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37495" y="4838700"/>
            <a:ext cx="1891810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59264511-344A-344F-E77F-F47EE9DF8F4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37495" y="5338970"/>
            <a:ext cx="1891810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2732044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E11EF-0520-1B4B-958A-1649E0B51A93}" type="datetime2">
              <a:rPr lang="en-US" smtClean="0"/>
              <a:t>Wednesday, September 11,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6948" y="1905001"/>
            <a:ext cx="1645706" cy="20574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D35C11-2FFC-50DA-C81B-EBC108B7F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695" y="762000"/>
            <a:ext cx="10651373" cy="762001"/>
          </a:xfrm>
        </p:spPr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7C8C2CA3-E8AE-45DF-2E6A-AEBC9EACD7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695" y="1219200"/>
            <a:ext cx="10666611" cy="3810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6EC8F29-A4D6-7FC6-3E8B-ABD8954513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6948" y="4210050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10A287D-49F2-E107-412E-5AC771379D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6948" y="4710320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9E13BDFE-3113-061A-3661-52467C4062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578279" y="1905001"/>
            <a:ext cx="1645706" cy="20574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8613E512-F49D-F825-25DB-B891E1AF1A2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379609" y="1905001"/>
            <a:ext cx="1645706" cy="20574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F9529F83-8A94-EA15-69DD-1136EB97960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80940" y="1905001"/>
            <a:ext cx="1645706" cy="20574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FCD858EB-287B-7356-2430-AA57D74AC6E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982270" y="1905001"/>
            <a:ext cx="1645706" cy="20574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15F909EA-947D-BC5C-5129-3CCE97320B8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9783600" y="1905001"/>
            <a:ext cx="1645706" cy="20574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1EC87B8-CE99-1C76-769B-DFC12E365FC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578279" y="4210050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773BC77-68D7-EBCD-090D-C1A12CEDF29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578279" y="4710320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C1EB122-65FC-BF6B-1AA2-70AABFE941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79609" y="4210050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4C57B2C-FA03-2371-A6DA-45B218BE709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379609" y="4710320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D6DA51AE-9D0A-776F-85A6-85884E20E54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80940" y="4210050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06137B6-1858-32DF-A3A4-20BAEED35C7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180940" y="4710320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BC75B575-F346-A51C-DDBC-BE65AA5FE5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968015" y="4210050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72FACA6-00AA-655D-F9CF-5F09284DA77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968015" y="4710320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22018657-56C2-8889-8B27-FE3DC3D7219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771613" y="4210050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6713479D-0C50-6E0A-16CF-67A3A689F38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771613" y="4710320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4261352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12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99CFC-0A4B-2C4C-9521-2BCE5E98F3CB}" type="datetime2">
              <a:rPr lang="en-US" smtClean="0"/>
              <a:t>Wednesday, September 11,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6948" y="1676400"/>
            <a:ext cx="1645706" cy="1143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D35C11-2FFC-50DA-C81B-EBC108B7F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695" y="762000"/>
            <a:ext cx="10651373" cy="762001"/>
          </a:xfrm>
        </p:spPr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7C8C2CA3-E8AE-45DF-2E6A-AEBC9EACD7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695" y="1219200"/>
            <a:ext cx="10666611" cy="3810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6EC8F29-A4D6-7FC6-3E8B-ABD8954513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6948" y="2951153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10A287D-49F2-E107-412E-5AC771379D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6948" y="3332153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8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9E13BDFE-3113-061A-3661-52467C4062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578279" y="1676400"/>
            <a:ext cx="1645706" cy="1143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8613E512-F49D-F825-25DB-B891E1AF1A2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379609" y="1676400"/>
            <a:ext cx="1645706" cy="1143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F9529F83-8A94-EA15-69DD-1136EB97960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80940" y="1676400"/>
            <a:ext cx="1645706" cy="1143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FCD858EB-287B-7356-2430-AA57D74AC6E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982270" y="1676400"/>
            <a:ext cx="1645706" cy="1143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15F909EA-947D-BC5C-5129-3CCE97320B8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9783600" y="1676400"/>
            <a:ext cx="1645706" cy="1143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1EC87B8-CE99-1C76-769B-DFC12E365FC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578279" y="2951153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773BC77-68D7-EBCD-090D-C1A12CEDF29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578279" y="3332153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8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C1EB122-65FC-BF6B-1AA2-70AABFE941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79609" y="2951153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4C57B2C-FA03-2371-A6DA-45B218BE709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379609" y="3332153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8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D6DA51AE-9D0A-776F-85A6-85884E20E54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80940" y="2951153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06137B6-1858-32DF-A3A4-20BAEED35C7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180940" y="3332153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8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BC75B575-F346-A51C-DDBC-BE65AA5FE5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968015" y="2951153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72FACA6-00AA-655D-F9CF-5F09284DA77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968015" y="3332153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8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22018657-56C2-8889-8B27-FE3DC3D7219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771613" y="2951153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6713479D-0C50-6E0A-16CF-67A3A689F38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771613" y="3332153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8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3" name="Picture Placeholder 7">
            <a:extLst>
              <a:ext uri="{FF2B5EF4-FFF2-40B4-BE49-F238E27FC236}">
                <a16:creationId xmlns:a16="http://schemas.microsoft.com/office/drawing/2014/main" id="{D1C6B388-B694-B04F-FCFA-EA90190EE5D3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76948" y="3859161"/>
            <a:ext cx="1645706" cy="1143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B7CB4038-9345-B02C-AD78-0DA8295348C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76948" y="5133914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6A5F438B-A72C-1B32-EF6B-53E24CB5370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76948" y="5514914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8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4132249A-FD6B-2C46-6250-0B714FC20A02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2578279" y="3859161"/>
            <a:ext cx="1645706" cy="1143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7" name="Picture Placeholder 7">
            <a:extLst>
              <a:ext uri="{FF2B5EF4-FFF2-40B4-BE49-F238E27FC236}">
                <a16:creationId xmlns:a16="http://schemas.microsoft.com/office/drawing/2014/main" id="{F1DA7F7E-9DDB-20FF-1628-D3CE66929A00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4379609" y="3859161"/>
            <a:ext cx="1645706" cy="1143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2D9F5E7D-249F-84B3-AE94-EF438DB4763F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6180940" y="3859161"/>
            <a:ext cx="1645706" cy="1143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9" name="Picture Placeholder 7">
            <a:extLst>
              <a:ext uri="{FF2B5EF4-FFF2-40B4-BE49-F238E27FC236}">
                <a16:creationId xmlns:a16="http://schemas.microsoft.com/office/drawing/2014/main" id="{3E60D4EE-3249-A98A-10A6-2833C77BE0A8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7982270" y="3859161"/>
            <a:ext cx="1645706" cy="1143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50" name="Picture Placeholder 7">
            <a:extLst>
              <a:ext uri="{FF2B5EF4-FFF2-40B4-BE49-F238E27FC236}">
                <a16:creationId xmlns:a16="http://schemas.microsoft.com/office/drawing/2014/main" id="{9C600EE7-2004-3AF7-3E3D-0A28B1C30B13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9783600" y="3859161"/>
            <a:ext cx="1645706" cy="1143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ED27765E-642E-2AB4-BB46-3C03E0B5C88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2578279" y="5133914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B0F790EA-20A7-0126-84B7-3F41D6D633D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2578279" y="5514914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8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94281975-91FD-85C5-3E90-D9C7B58F4DA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379609" y="5133914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4" name="Text Placeholder 7">
            <a:extLst>
              <a:ext uri="{FF2B5EF4-FFF2-40B4-BE49-F238E27FC236}">
                <a16:creationId xmlns:a16="http://schemas.microsoft.com/office/drawing/2014/main" id="{910B963B-6942-A482-CFB0-6118A7C33A1C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379609" y="5514914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8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C619B866-78A4-9A35-1878-DB3FD4E827E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180940" y="5133914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30EF3047-9923-1F3F-2C3D-884302517A8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180940" y="5514914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8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76E4F10D-0C70-EC72-6830-074ACE62FEBC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7968015" y="5133914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36CD2110-311A-C51E-6B4F-27BDAC6A6201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7968015" y="5514914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8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59" name="Text Placeholder 7">
            <a:extLst>
              <a:ext uri="{FF2B5EF4-FFF2-40B4-BE49-F238E27FC236}">
                <a16:creationId xmlns:a16="http://schemas.microsoft.com/office/drawing/2014/main" id="{6418D65F-1F24-B4B5-3842-A84BC36E3DF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771613" y="5133914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60" name="Text Placeholder 7">
            <a:extLst>
              <a:ext uri="{FF2B5EF4-FFF2-40B4-BE49-F238E27FC236}">
                <a16:creationId xmlns:a16="http://schemas.microsoft.com/office/drawing/2014/main" id="{28C83FFA-FE02-4497-BE85-AF5A7DA353D8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9771613" y="5514914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8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39490490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0" y="762000"/>
            <a:ext cx="5332512" cy="5334001"/>
          </a:xfrm>
        </p:spPr>
        <p:txBody>
          <a:bodyPr>
            <a:normAutofit/>
          </a:bodyPr>
          <a:lstStyle>
            <a:lvl1pPr marL="171416" indent="-171416">
              <a:buFont typeface="System Font Regular"/>
              <a:buChar char="–"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icon to add content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7C949-879A-B74C-AE34-0754F9716030}" type="datetime2">
              <a:rPr lang="en-US" smtClean="0"/>
              <a:t>Wednesday, September 11,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F47D733-7341-785D-8797-D17E16DA66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030" y="762000"/>
            <a:ext cx="4571055" cy="1142032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D1C33A2-0B63-4CC9-1BA9-C6A5E92E9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701" y="2034475"/>
            <a:ext cx="4571536" cy="511444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A580564C-E133-3A8D-EDA7-DC978387AAD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2695" y="2545919"/>
            <a:ext cx="4571404" cy="355008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292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51DB6-DB93-400D-83C3-55FA78F84356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26AF-DC31-4928-A1F9-B914E5AD4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78549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pe Style 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60053-8C1C-335C-27AC-7BC45FF63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821" y="1909823"/>
            <a:ext cx="10665833" cy="553212"/>
          </a:xfrm>
        </p:spPr>
        <p:txBody>
          <a:bodyPr>
            <a:normAutofit/>
          </a:bodyPr>
          <a:lstStyle>
            <a:lvl1pPr>
              <a:defRPr sz="3299"/>
            </a:lvl1pPr>
          </a:lstStyle>
          <a:p>
            <a:r>
              <a:rPr lang="en-US"/>
              <a:t>This is Big Statement Text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4E4404-A89C-4812-F2DC-98F0BCD79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2ACA-2C30-A143-980F-BD7679071E3E}" type="datetime2">
              <a:rPr lang="en-US" smtClean="0"/>
              <a:t>Wednesday, September 11,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7696F-CD6F-D625-89F5-AC3F2BAEB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9F658D-CC5D-7FE6-B14F-98686A44A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253952-F41B-BFBD-E1CE-04798347F8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678" y="3127269"/>
            <a:ext cx="10665833" cy="480839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 marL="457109" indent="0">
              <a:buNone/>
              <a:defRPr b="1">
                <a:latin typeface="+mj-lt"/>
              </a:defRPr>
            </a:lvl2pPr>
            <a:lvl3pPr marL="914217" indent="0">
              <a:buNone/>
              <a:defRPr b="1">
                <a:latin typeface="+mj-lt"/>
              </a:defRPr>
            </a:lvl3pPr>
            <a:lvl4pPr marL="1371326" indent="0">
              <a:buNone/>
              <a:defRPr b="1">
                <a:latin typeface="+mj-lt"/>
              </a:defRPr>
            </a:lvl4pPr>
            <a:lvl5pPr marL="1828434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en-US"/>
              <a:t>This is Subhead Style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B3902E0-D004-20D0-D695-D39DCB7C67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3472" y="3620838"/>
            <a:ext cx="10665833" cy="553212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457109" indent="0">
              <a:buNone/>
              <a:defRPr b="1">
                <a:latin typeface="+mj-lt"/>
              </a:defRPr>
            </a:lvl2pPr>
            <a:lvl3pPr marL="914217" indent="0">
              <a:buNone/>
              <a:defRPr b="1">
                <a:latin typeface="+mj-lt"/>
              </a:defRPr>
            </a:lvl3pPr>
            <a:lvl4pPr marL="1371326" indent="0">
              <a:buNone/>
              <a:defRPr b="1">
                <a:latin typeface="+mj-lt"/>
              </a:defRPr>
            </a:lvl4pPr>
            <a:lvl5pPr marL="1828434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en-US"/>
              <a:t>This is body copy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EE39FE6-4BCB-21CE-AE80-B10A04E4EF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2678" y="4194754"/>
            <a:ext cx="10665833" cy="553212"/>
          </a:xfrm>
        </p:spPr>
        <p:txBody>
          <a:bodyPr/>
          <a:lstStyle/>
          <a:p>
            <a:pPr lvl="0"/>
            <a:r>
              <a:rPr lang="en-US"/>
              <a:t>This is a bulleted list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E7302E2-5622-F86D-6F38-8EDD86D504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678" y="4768671"/>
            <a:ext cx="10665833" cy="554596"/>
          </a:xfrm>
        </p:spPr>
        <p:txBody>
          <a:bodyPr/>
          <a:lstStyle>
            <a:lvl1pPr>
              <a:buFont typeface="+mj-lt"/>
              <a:buAutoNum type="arabicPeriod"/>
              <a:defRPr/>
            </a:lvl1pPr>
            <a:lvl2pPr>
              <a:buFont typeface="+mj-lt"/>
              <a:buAutoNum type="arabicPeriod"/>
              <a:defRPr/>
            </a:lvl2pPr>
            <a:lvl3pPr>
              <a:buFont typeface="+mj-lt"/>
              <a:buAutoNum type="arabicPeriod"/>
              <a:defRPr/>
            </a:lvl3pPr>
            <a:lvl4pPr>
              <a:buFont typeface="+mj-lt"/>
              <a:buAutoNum type="arabicPeriod"/>
              <a:defRPr/>
            </a:lvl4pPr>
            <a:lvl5pPr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This is a numbered list style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7BE00FB-7931-6377-ADAA-82F196E0B4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695" y="762000"/>
            <a:ext cx="10666611" cy="1143000"/>
          </a:xfrm>
        </p:spPr>
        <p:txBody>
          <a:bodyPr>
            <a:noAutofit/>
          </a:bodyPr>
          <a:lstStyle>
            <a:lvl1pPr marL="0" indent="0">
              <a:buNone/>
              <a:defRPr sz="5999" b="1" spc="-75">
                <a:latin typeface="+mj-lt"/>
              </a:defRPr>
            </a:lvl1pPr>
          </a:lstStyle>
          <a:p>
            <a:pPr lvl="0"/>
            <a:r>
              <a:rPr lang="en-US"/>
              <a:t>This is Cover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93E7E17-F918-34E0-5582-740966D230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695" y="2532648"/>
            <a:ext cx="10665817" cy="573916"/>
          </a:xfrm>
        </p:spPr>
        <p:txBody>
          <a:bodyPr>
            <a:normAutofit/>
          </a:bodyPr>
          <a:lstStyle>
            <a:lvl1pPr marL="0" indent="0">
              <a:buNone/>
              <a:defRPr sz="2699" b="1">
                <a:latin typeface="+mj-lt"/>
              </a:defRPr>
            </a:lvl1pPr>
          </a:lstStyle>
          <a:p>
            <a:pPr lvl="0"/>
            <a:r>
              <a:rPr lang="en-US"/>
              <a:t>This is Page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64247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70479175-0F6B-8A26-311B-0F06823827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8B16B54-1161-FD52-6140-B9B2A1E95F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99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F6207EB-3ADC-AE69-39F0-2C6907B75A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1682F011-04C8-9819-B581-B8FFE6E97977}"/>
              </a:ext>
            </a:extLst>
          </p:cNvPr>
          <p:cNvSpPr/>
          <p:nvPr userDrawn="1"/>
        </p:nvSpPr>
        <p:spPr>
          <a:xfrm>
            <a:off x="7526319" y="6423892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b="0" kern="1200" spc="3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31A980F2-9311-7F7A-D134-8999B72CBB32}"/>
              </a:ext>
            </a:extLst>
          </p:cNvPr>
          <p:cNvSpPr/>
          <p:nvPr userDrawn="1"/>
        </p:nvSpPr>
        <p:spPr>
          <a:xfrm>
            <a:off x="477979" y="6429597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b="0" kern="1200" spc="3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© 2023 </a:t>
            </a:r>
            <a:r>
              <a:rPr lang="pt-BR" sz="800" b="0" kern="1200" spc="30" baseline="0" err="1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Great</a:t>
            </a:r>
            <a:r>
              <a:rPr lang="pt-BR" sz="800" b="0" kern="1200" spc="3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800" b="0" kern="1200" spc="30" baseline="0" err="1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b="0" kern="1200" spc="3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800" b="0" kern="1200" spc="30" baseline="0" err="1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b="0" kern="1200" spc="3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800" b="0" kern="1200" spc="30" baseline="0" err="1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b="0" kern="1200" spc="3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EA145C56-CEBB-3A9A-9E4A-A714680E286E}"/>
              </a:ext>
            </a:extLst>
          </p:cNvPr>
          <p:cNvSpPr/>
          <p:nvPr userDrawn="1"/>
        </p:nvSpPr>
        <p:spPr>
          <a:xfrm>
            <a:off x="11415278" y="6363800"/>
            <a:ext cx="243292" cy="243292"/>
          </a:xfrm>
          <a:prstGeom prst="rect">
            <a:avLst/>
          </a:prstGeom>
          <a:noFill/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0" kern="1200" spc="30" baseline="0" smtClean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‹nº›</a:t>
            </a:fld>
            <a:endParaRPr lang="pt-BR" sz="800" b="0" kern="1200" spc="30" baseline="0">
              <a:solidFill>
                <a:schemeClr val="bg1"/>
              </a:solidFill>
              <a:latin typeface="+mn-lt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536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0C66986-7CDC-4E7A-2040-4DCCC48EF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33E6-D9EA-45D2-B816-97A488AD86E1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B1223BC-3DC5-3BB5-9F7C-6129BBD07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82C1C71-8546-A37D-570B-51AB60860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1A0A-27BE-47F8-873C-A651359EAC73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33F50F9-3919-E7B8-3F7A-7E374AB6DA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12">
            <a:extLst>
              <a:ext uri="{FF2B5EF4-FFF2-40B4-BE49-F238E27FC236}">
                <a16:creationId xmlns:a16="http://schemas.microsoft.com/office/drawing/2014/main" id="{BFE1CBBD-C0B9-C73E-9620-8391B288A82D}"/>
              </a:ext>
            </a:extLst>
          </p:cNvPr>
          <p:cNvSpPr/>
          <p:nvPr userDrawn="1"/>
        </p:nvSpPr>
        <p:spPr>
          <a:xfrm>
            <a:off x="7526319" y="6423892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b="0" kern="1200" spc="3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862F21EF-0E98-4C18-8254-FFD3AAAAA0A8}"/>
              </a:ext>
            </a:extLst>
          </p:cNvPr>
          <p:cNvSpPr/>
          <p:nvPr userDrawn="1"/>
        </p:nvSpPr>
        <p:spPr>
          <a:xfrm>
            <a:off x="477979" y="6429597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b="0" kern="1200" spc="3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© 2023 </a:t>
            </a:r>
            <a:r>
              <a:rPr lang="pt-BR" sz="800" b="0" kern="1200" spc="30" baseline="0" err="1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Great</a:t>
            </a:r>
            <a:r>
              <a:rPr lang="pt-BR" sz="800" b="0" kern="1200" spc="3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800" b="0" kern="1200" spc="30" baseline="0" err="1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b="0" kern="1200" spc="3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800" b="0" kern="1200" spc="30" baseline="0" err="1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b="0" kern="1200" spc="3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800" b="0" kern="1200" spc="30" baseline="0" err="1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b="0" kern="1200" spc="3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9EAD4FD7-1FD0-448B-93A5-E62899C031E8}"/>
              </a:ext>
            </a:extLst>
          </p:cNvPr>
          <p:cNvSpPr/>
          <p:nvPr userDrawn="1"/>
        </p:nvSpPr>
        <p:spPr>
          <a:xfrm>
            <a:off x="11415278" y="6363800"/>
            <a:ext cx="243292" cy="243292"/>
          </a:xfrm>
          <a:prstGeom prst="rect">
            <a:avLst/>
          </a:prstGeom>
          <a:noFill/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0" kern="1200" spc="30" baseline="0" smtClean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‹nº›</a:t>
            </a:fld>
            <a:endParaRPr lang="pt-BR" sz="800" b="0" kern="1200" spc="30" baseline="0">
              <a:solidFill>
                <a:schemeClr val="bg1"/>
              </a:solidFill>
              <a:latin typeface="+mn-lt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80819EC1-9D4F-C586-D766-A071C2A689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979" y="538910"/>
            <a:ext cx="649358" cy="64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132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0" y="762000"/>
            <a:ext cx="5332512" cy="5334001"/>
          </a:xfrm>
        </p:spPr>
        <p:txBody>
          <a:bodyPr>
            <a:normAutofit/>
          </a:bodyPr>
          <a:lstStyle>
            <a:lvl1pPr marL="171416" indent="-171416">
              <a:buFont typeface="System Font Regular"/>
              <a:buChar char="–"/>
              <a:defRPr sz="1300">
                <a:solidFill>
                  <a:schemeClr val="accent2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icon to add content or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7C949-879A-B74C-AE34-0754F9716030}" type="datetime2">
              <a:rPr lang="en-US" smtClean="0"/>
              <a:t>Wednesday, September 11,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F47D733-7341-785D-8797-D17E16DA66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030" y="762000"/>
            <a:ext cx="4571055" cy="1142032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D1C33A2-0B63-4CC9-1BA9-C6A5E92E9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701" y="1904032"/>
            <a:ext cx="4571536" cy="381969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A580564C-E133-3A8D-EDA7-DC978387AAD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2695" y="2667000"/>
            <a:ext cx="4571404" cy="3429000"/>
          </a:xfrm>
        </p:spPr>
        <p:txBody>
          <a:bodyPr>
            <a:normAutofit/>
          </a:bodyPr>
          <a:lstStyle>
            <a:lvl1pPr>
              <a:defRPr sz="1300">
                <a:solidFill>
                  <a:schemeClr val="accent2"/>
                </a:solidFill>
              </a:defRPr>
            </a:lvl1pPr>
            <a:lvl2pPr>
              <a:defRPr sz="1300">
                <a:solidFill>
                  <a:schemeClr val="accent2"/>
                </a:solidFill>
              </a:defRPr>
            </a:lvl2pPr>
            <a:lvl3pPr>
              <a:defRPr sz="1300">
                <a:solidFill>
                  <a:schemeClr val="accent2"/>
                </a:solidFill>
              </a:defRPr>
            </a:lvl3pPr>
            <a:lvl4pPr>
              <a:defRPr sz="1300">
                <a:solidFill>
                  <a:schemeClr val="accent2"/>
                </a:solidFill>
              </a:defRPr>
            </a:lvl4pPr>
            <a:lvl5pPr>
              <a:defRPr sz="13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52973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7979" y="1304779"/>
            <a:ext cx="11180591" cy="4638822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None/>
              <a:tabLst/>
              <a:defRPr sz="2400"/>
            </a:lvl1pPr>
            <a:lvl2pPr marL="800100" indent="-342900">
              <a:buFont typeface="+mj-lt"/>
              <a:buAutoNum type="arabicPeriod"/>
              <a:defRPr sz="1800"/>
            </a:lvl2pPr>
            <a:lvl3pPr marL="1257300" indent="-342900">
              <a:buFont typeface="+mj-lt"/>
              <a:buAutoNum type="arabicPeriod"/>
              <a:defRPr sz="1600"/>
            </a:lvl3pPr>
            <a:lvl4pPr marL="1714500" indent="-342900">
              <a:buFont typeface="+mj-lt"/>
              <a:buAutoNum type="arabicPeriod"/>
              <a:defRPr sz="1400"/>
            </a:lvl4pPr>
            <a:lvl5pPr marL="21717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B7C20F5-6F9F-4434-81A4-E529E5700A20}"/>
              </a:ext>
            </a:extLst>
          </p:cNvPr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AFB71CC-C303-4266-BCA2-D34446D6411F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F9802240-A3DF-4ACE-8B83-052252F4C296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6CD1A461-3FEF-4FD4-AC6A-4CACC6CA96AF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FC69CF3-C510-4689-9228-DCDCBB97D58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3C396522-CD24-43B6-AF21-4D3571E79CE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0658E665-2282-48FC-8F8B-DD263BF46991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65583E85-D6C0-4E99-976C-4AD75EA245A2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2F9F84B9-3945-4A92-8EAF-C5C00EBA6EE0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BD048EED-4F70-4425-8120-7495F380A03E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D6E7AEAB-9BF8-4301-95DE-6794CBBEBBF7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1E4DBC9-DF6C-4183-91BE-44EAE5D77810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75CBD3D-4709-451A-B1C0-8D9934C6EB5D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1BA31AFA-5C2C-46BE-ADD8-1DBFC210642B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E6E2B1BC-2787-4FA8-AA85-CF9CE274BD40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C4A18DFF-60D1-45F3-A895-961B99F1D592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E546A994-1FC3-4F13-B71B-52613565D1C1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2A8DF2EE-6ED0-4D72-A3C3-129D975F86A9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462F62E7-5067-4B4E-9F44-1D2594B5F768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25417B7D-96A5-4747-BCEF-776D4316C2F7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5DA1E84B-416C-4C15-9726-6DDD64F757A4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E681B874-9A18-43C9-BB99-11B631E03B28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69F462BE-F1A1-4567-97D3-741EC53C54DE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84231DA9-8709-403E-B461-11FF34A15C26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A58A7168-10A1-4EDD-8816-E3E5CE57B805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7A663E92-108F-4725-9932-CFA53022245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4394388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7979" y="1304779"/>
            <a:ext cx="11180591" cy="4638822"/>
          </a:xfrm>
          <a:prstGeom prst="rect">
            <a:avLst/>
          </a:prstGeom>
        </p:spPr>
        <p:txBody>
          <a:bodyPr anchor="t"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AutoNum type="arabicPeriod"/>
              <a:tabLst/>
              <a:defRPr sz="2400"/>
            </a:lvl1pPr>
            <a:lvl2pPr marL="800100" indent="-342900">
              <a:buFont typeface="+mj-lt"/>
              <a:buAutoNum type="arabicPeriod"/>
              <a:defRPr sz="1800"/>
            </a:lvl2pPr>
            <a:lvl3pPr marL="1257300" indent="-342900">
              <a:buFont typeface="+mj-lt"/>
              <a:buAutoNum type="arabicPeriod"/>
              <a:defRPr sz="1600"/>
            </a:lvl3pPr>
            <a:lvl4pPr marL="1714500" indent="-342900">
              <a:buFont typeface="+mj-lt"/>
              <a:buAutoNum type="arabicPeriod"/>
              <a:defRPr sz="1400"/>
            </a:lvl4pPr>
            <a:lvl5pPr marL="21717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B7C20F5-6F9F-4434-81A4-E529E5700A20}"/>
              </a:ext>
            </a:extLst>
          </p:cNvPr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AFB71CC-C303-4266-BCA2-D34446D6411F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F9802240-A3DF-4ACE-8B83-052252F4C296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6CD1A461-3FEF-4FD4-AC6A-4CACC6CA96AF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FC69CF3-C510-4689-9228-DCDCBB97D58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3C396522-CD24-43B6-AF21-4D3571E79CE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0658E665-2282-48FC-8F8B-DD263BF46991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65583E85-D6C0-4E99-976C-4AD75EA245A2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2F9F84B9-3945-4A92-8EAF-C5C00EBA6EE0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BD048EED-4F70-4425-8120-7495F380A03E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D6E7AEAB-9BF8-4301-95DE-6794CBBEBBF7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1E4DBC9-DF6C-4183-91BE-44EAE5D77810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75CBD3D-4709-451A-B1C0-8D9934C6EB5D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1BA31AFA-5C2C-46BE-ADD8-1DBFC210642B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E6E2B1BC-2787-4FA8-AA85-CF9CE274BD40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C4A18DFF-60D1-45F3-A895-961B99F1D592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E546A994-1FC3-4F13-B71B-52613565D1C1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2A8DF2EE-6ED0-4D72-A3C3-129D975F86A9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462F62E7-5067-4B4E-9F44-1D2594B5F768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25417B7D-96A5-4747-BCEF-776D4316C2F7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5DA1E84B-416C-4C15-9726-6DDD64F757A4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E681B874-9A18-43C9-BB99-11B631E03B28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69F462BE-F1A1-4567-97D3-741EC53C54DE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84231DA9-8709-403E-B461-11FF34A15C26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A58A7168-10A1-4EDD-8816-E3E5CE57B805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7A663E92-108F-4725-9932-CFA53022245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0635367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7979" y="1304779"/>
            <a:ext cx="11180591" cy="4638822"/>
          </a:xfrm>
          <a:prstGeom prst="rect">
            <a:avLst/>
          </a:prstGeom>
        </p:spPr>
        <p:txBody>
          <a:bodyPr anchor="t"/>
          <a:lstStyle>
            <a:lvl1pPr marL="342900" indent="-342900">
              <a:spcBef>
                <a:spcPts val="14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400"/>
            </a:lvl1pPr>
            <a:lvl2pPr marL="800100" indent="-342900">
              <a:spcBef>
                <a:spcPts val="1400"/>
              </a:spcBef>
              <a:buFont typeface="Arial" panose="020B0604020202020204" pitchFamily="34" charset="0"/>
              <a:buChar char="•"/>
              <a:defRPr sz="2000"/>
            </a:lvl2pPr>
            <a:lvl3pPr marL="1257300" indent="-342900">
              <a:spcBef>
                <a:spcPts val="1400"/>
              </a:spcBef>
              <a:buFont typeface="Arial" panose="020B0604020202020204" pitchFamily="34" charset="0"/>
              <a:buChar char="•"/>
              <a:defRPr sz="2000"/>
            </a:lvl3pPr>
            <a:lvl4pPr marL="1714500" indent="-342900">
              <a:spcBef>
                <a:spcPts val="1400"/>
              </a:spcBef>
              <a:buFont typeface="Arial" panose="020B0604020202020204" pitchFamily="34" charset="0"/>
              <a:buChar char="•"/>
              <a:defRPr sz="2000"/>
            </a:lvl4pPr>
            <a:lvl5pPr marL="2171700" indent="-342900">
              <a:spcBef>
                <a:spcPts val="1400"/>
              </a:spcBef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pt-BR"/>
              <a:t>Insira um </a:t>
            </a:r>
            <a:r>
              <a:rPr lang="pt-BR" err="1"/>
              <a:t>bullet</a:t>
            </a:r>
            <a:endParaRPr lang="pt-BR"/>
          </a:p>
        </p:txBody>
      </p:sp>
      <p:sp>
        <p:nvSpPr>
          <p:cNvPr id="6" name="Título 4">
            <a:extLst>
              <a:ext uri="{FF2B5EF4-FFF2-40B4-BE49-F238E27FC236}">
                <a16:creationId xmlns:a16="http://schemas.microsoft.com/office/drawing/2014/main" id="{00E0977C-7A29-41AB-AA42-64E8E5E404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45F4D7D2-B099-404C-AAD4-FAB574B87BC2}"/>
              </a:ext>
            </a:extLst>
          </p:cNvPr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</p:grpSpPr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812929BA-6238-4973-B0B0-8D4B01A3E460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17B7CEE7-1C1D-430D-9A7C-5DD94C26E85D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3ED11B16-A093-404D-A67D-6AA9FB69BAA7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90593298-360A-43A0-A4B6-136E968C7634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A2E1CC52-3CD4-4096-B274-D36BBB97470F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17B631CA-BF3D-4569-A4A1-4325934A2B48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122F79E5-62D1-4996-94C4-5DC15E80C26A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45B9BD89-0FBA-4979-9DA7-4D2E66CC5AE0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7793C35E-9C57-4CB8-B14B-3F1A780AA691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673AE77A-DF25-480E-B810-C1544334C44F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77F72F79-8B73-4629-B862-E49F089A54A6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90ED8C4F-739E-4658-BE49-EA16DD5D9FA8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12A4B015-ABDF-4962-AB03-D17B65FC398B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F15B02EA-DB7C-47E3-A465-4CC957AAF794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B37A8016-4A46-4563-B985-BEAF41079D3E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8013D83F-39B7-49FE-8428-7A50B86C2281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DD63487F-903E-4A41-BC04-512E3BBE0736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BF70836D-582B-4F15-8578-433EADCB4442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8B41CF8F-3BE4-44DB-9CFA-391D03137760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CA6A3FF2-F0A6-48AD-9EA8-191F87B9A511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4DE0B6A0-DE03-4B7F-9A4A-3F89E6A3FA7B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70A0AE53-87CF-4826-804D-77D43ABD7CF4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73BA2B69-1A3E-4B19-A755-ED1FB6861FDD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40A02FEE-D51E-4EC9-9CFB-CEC597EA87AF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BC90045D-736D-415F-97BD-35C96EAE723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5017360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68914449-D6EC-4AE1-81E5-60DBAD934D3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78687" y="1304778"/>
            <a:ext cx="5464175" cy="4642143"/>
          </a:xfrm>
          <a:prstGeom prst="rect">
            <a:avLst/>
          </a:prstGeom>
        </p:spPr>
        <p:txBody>
          <a:bodyPr/>
          <a:lstStyle>
            <a:lvl1pPr>
              <a:spcBef>
                <a:spcPts val="1400"/>
              </a:spcBef>
              <a:buClr>
                <a:srgbClr val="FF0000"/>
              </a:buClr>
              <a:defRPr sz="2400">
                <a:solidFill>
                  <a:srgbClr val="16161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57A35304-BC9D-459F-91AE-E000526815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195105" y="1304778"/>
            <a:ext cx="5464175" cy="4642143"/>
          </a:xfrm>
          <a:prstGeom prst="rect">
            <a:avLst/>
          </a:prstGeom>
        </p:spPr>
        <p:txBody>
          <a:bodyPr/>
          <a:lstStyle>
            <a:lvl1pPr>
              <a:spcBef>
                <a:spcPts val="1400"/>
              </a:spcBef>
              <a:buClr>
                <a:srgbClr val="FF0000"/>
              </a:buClr>
              <a:defRPr sz="2400">
                <a:solidFill>
                  <a:srgbClr val="16161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6" name="Título 4">
            <a:extLst>
              <a:ext uri="{FF2B5EF4-FFF2-40B4-BE49-F238E27FC236}">
                <a16:creationId xmlns:a16="http://schemas.microsoft.com/office/drawing/2014/main" id="{C8451264-9F08-424B-A1E8-DE0CB14AF7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9D21B89F-9F6D-473C-9D66-6B96EABBF26B}"/>
              </a:ext>
            </a:extLst>
          </p:cNvPr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</p:grpSpPr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F70BC4F0-AC46-44BC-A643-F2F2878F6FE1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73D09D28-9CDB-4BAD-A6E1-21A879FEF5D7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FFE2FC8C-AC4A-4596-AE63-0708D275FF11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A0F3F393-C2EB-43C7-9278-17B4DA0B23F1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C2E6E5C7-7D49-40B5-8B1E-953DB26EA75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F4751011-C90C-4E02-914D-F624CA6ED279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5077A5E7-D926-47BD-BBFA-3A8C6DD3E1EC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CFCB980B-04D5-40E0-A31D-3485F499EEBC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0388289E-1980-41FB-B634-3DFC26516D30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305812EB-2B62-4133-BA4A-BB4500141E8E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226D46A4-6C25-41AD-8EA9-FAC200F0E49D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87843EB3-8A4F-4EFE-BD70-60D7640EAEA2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DD326625-BE8B-45BA-A2CC-2A30B8F0292F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2DAEF108-7D6C-49EB-B45D-48EED7647D01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42D3C89B-BF87-4BE5-B00B-5E1C2853C213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EBA5561E-6873-400C-9F54-78CFD5A9E59F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B0767A6C-DD00-4B89-9D81-EF26D18252E5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F9FACE3B-29C1-4675-82BA-AAB431453BF5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51A80532-72A9-4BB0-A817-A90895B47F9A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39682799-1064-4A03-9459-2A330FA5DCF0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9B9FDB0F-A408-4301-959F-072D066CB9FA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6851C101-F9E8-4367-AE37-D4B39EAE322E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BEA104A2-096A-4FC0-9A54-F94AF7CD5788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DA396256-4C80-47D6-A7CA-5EEE84D23F5F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9C65D944-DFB2-4FFE-892E-409BE82DF3A4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9277109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Texto 3">
            <a:extLst>
              <a:ext uri="{FF2B5EF4-FFF2-40B4-BE49-F238E27FC236}">
                <a16:creationId xmlns:a16="http://schemas.microsoft.com/office/drawing/2014/main" id="{D015F6E4-23FF-4A6D-9318-08DF459C58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9425" y="1304778"/>
            <a:ext cx="5464175" cy="4763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rgbClr val="16161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3" name="Espaço Reservado para Texto 3">
            <a:extLst>
              <a:ext uri="{FF2B5EF4-FFF2-40B4-BE49-F238E27FC236}">
                <a16:creationId xmlns:a16="http://schemas.microsoft.com/office/drawing/2014/main" id="{D4F59CD2-7F68-4425-A22A-763CC1E9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94394" y="1304778"/>
            <a:ext cx="5464175" cy="4763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rgbClr val="16161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E90B1E7F-5650-4396-BC45-9A1B28347B7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78687" y="2000705"/>
            <a:ext cx="5464175" cy="3946216"/>
          </a:xfrm>
          <a:prstGeom prst="rect">
            <a:avLst/>
          </a:prstGeom>
        </p:spPr>
        <p:txBody>
          <a:bodyPr/>
          <a:lstStyle>
            <a:lvl1pPr>
              <a:spcBef>
                <a:spcPts val="1400"/>
              </a:spcBef>
              <a:buClr>
                <a:srgbClr val="FF0000"/>
              </a:buClr>
              <a:defRPr sz="2400" b="0">
                <a:solidFill>
                  <a:srgbClr val="16161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2EFD41C4-CE93-4787-ACA0-24F5F605FB8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94393" y="2001737"/>
            <a:ext cx="5464175" cy="3946216"/>
          </a:xfrm>
          <a:prstGeom prst="rect">
            <a:avLst/>
          </a:prstGeom>
        </p:spPr>
        <p:txBody>
          <a:bodyPr/>
          <a:lstStyle>
            <a:lvl1pPr>
              <a:spcBef>
                <a:spcPts val="1400"/>
              </a:spcBef>
              <a:buClr>
                <a:srgbClr val="FF0000"/>
              </a:buClr>
              <a:defRPr sz="2400" b="0">
                <a:solidFill>
                  <a:srgbClr val="16161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75783FFE-DBBD-4B5C-95E2-7416E9CA4B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900A1116-F4F8-47E4-9817-405E2612C843}"/>
              </a:ext>
            </a:extLst>
          </p:cNvPr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</p:grpSpPr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D5F0E626-6B75-4ADB-B5C5-718AF9009C8E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D2586834-A28E-459A-9939-FD590813A132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C7E98DA8-1368-46BB-8D29-C6DA9B5C52A1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F6AFB9B7-0779-4EB0-882C-B1D72C2B06A6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7DD3532B-8BBA-4706-82CD-871B98A18585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197C4931-BBAB-4C2A-A529-D9DF3DE86D80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C6244EF1-F1CA-447F-8EB9-771ECDAAAFD8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4D0DD9F4-2EBE-43CA-8A82-68497AC56809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8AB5117C-B88F-4126-8691-65142452E358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A83E9E49-33ED-4BFC-B11B-7C74CDC24AB5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A9A1383B-92B3-4DB0-93DC-F5608E708236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E329C374-7070-4F44-A12C-6EC0F785ABDB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B8EA072C-BA65-4497-82B1-B59B21C6F521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5480EA6D-DBB8-47B7-AC21-0D7031C4B1AB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CAEF6D36-906C-47A8-B97A-E89068D717CC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4CC3D3BD-ED5E-4DB3-B9D4-7E084AB5D1B8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0EEE818F-ECEB-43F1-97CB-18C888409087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D8EEE839-2616-49C7-AD88-3D2EAA00C5B1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A5764BBD-019A-440B-9DB4-84B5C347AE08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B65AEDDE-B192-4952-AD66-26CE21A93BF7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Retângulo 61">
              <a:extLst>
                <a:ext uri="{FF2B5EF4-FFF2-40B4-BE49-F238E27FC236}">
                  <a16:creationId xmlns:a16="http://schemas.microsoft.com/office/drawing/2014/main" id="{9D73F1CD-73D3-4EC0-A071-DEF491B570D3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4E1A2911-992C-460F-9121-46C023D500A1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4" name="Retângulo 63">
              <a:extLst>
                <a:ext uri="{FF2B5EF4-FFF2-40B4-BE49-F238E27FC236}">
                  <a16:creationId xmlns:a16="http://schemas.microsoft.com/office/drawing/2014/main" id="{F9E16CE2-A467-468B-9FB1-78BAE03130FA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5" name="Retângulo 64">
              <a:extLst>
                <a:ext uri="{FF2B5EF4-FFF2-40B4-BE49-F238E27FC236}">
                  <a16:creationId xmlns:a16="http://schemas.microsoft.com/office/drawing/2014/main" id="{EAF8BFB0-3120-464D-B032-68FDAA5B0BAF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6" name="Retângulo 65">
              <a:extLst>
                <a:ext uri="{FF2B5EF4-FFF2-40B4-BE49-F238E27FC236}">
                  <a16:creationId xmlns:a16="http://schemas.microsoft.com/office/drawing/2014/main" id="{731AB29F-36BE-4AA1-8B01-C6591FE5008F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9653448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68914449-D6EC-4AE1-81E5-60DBAD934D3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78687" y="1304778"/>
            <a:ext cx="11179883" cy="464214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1400"/>
              </a:spcBef>
              <a:buClr>
                <a:srgbClr val="FFC000"/>
              </a:buClr>
              <a:buNone/>
              <a:defRPr sz="2400">
                <a:solidFill>
                  <a:srgbClr val="16161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E9B69EFB-31D5-40DF-9957-66B048AA65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7BA012FF-4CE5-4AA2-93BB-BAA892F795EF}"/>
              </a:ext>
            </a:extLst>
          </p:cNvPr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</p:grpSpPr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C5517995-F427-46FD-B927-EE040427411B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27EBE11A-5E6D-4003-AF22-07896A4C462F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61284012-67EA-473E-BBC4-7AB6BFB282D6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74FFF69F-B71F-489D-8447-77B2046AEFD3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E104B563-99A4-46F7-B855-CFD1CC7008BD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6A8D901C-7166-49B5-9C93-4CCBB9FC635D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88A9FE30-945C-45F0-B9E7-4D07B78B6816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45D72A85-C4C9-4B2F-8E2A-2D4489C6B211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E7FBCE2C-10FE-4531-B6C6-89550F71F74D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7EA04A0E-0BC6-4731-9A4D-A59E294FD4A8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C000CC77-6D42-4745-88C8-2D704E4CD3AC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780A9D15-1219-4CC6-B205-2B75A3411166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1A4B434F-60D6-4BB4-B87D-A731AE421F79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673C4A1C-5C0E-4C95-A94C-AEB2C43494E5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D8ACA109-14A7-4937-BB39-3753936D9D81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09917CEB-7F85-47B4-B4EF-C5F70D4AB83B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9B5EF209-276D-471A-B55A-484CCA37E55C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A9EC5CFF-B6E9-42A4-82EB-DC899FECEF67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4DAC288D-B10A-4861-8DF9-DF6B6092C13C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62728276-A5BD-4323-AB72-5EB0284FE14F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B29846E7-F3B6-4449-8F5E-E2EAD54DD60A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Retângulo 61">
              <a:extLst>
                <a:ext uri="{FF2B5EF4-FFF2-40B4-BE49-F238E27FC236}">
                  <a16:creationId xmlns:a16="http://schemas.microsoft.com/office/drawing/2014/main" id="{48603B3C-4643-4BCB-9CD9-70B32150D3D0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F1D9CE03-6190-4BB6-A9F8-607FCFE34708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4" name="Retângulo 63">
              <a:extLst>
                <a:ext uri="{FF2B5EF4-FFF2-40B4-BE49-F238E27FC236}">
                  <a16:creationId xmlns:a16="http://schemas.microsoft.com/office/drawing/2014/main" id="{CC159B5D-FD22-4318-B665-B9FAFBAA1EBE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5" name="Retângulo 64">
              <a:extLst>
                <a:ext uri="{FF2B5EF4-FFF2-40B4-BE49-F238E27FC236}">
                  <a16:creationId xmlns:a16="http://schemas.microsoft.com/office/drawing/2014/main" id="{2D4A8DC7-F9AD-49D0-82F1-2AC88DC4B6C0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299702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51DB6-DB93-400D-83C3-55FA78F84356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26AF-DC31-4928-A1F9-B914E5AD4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14734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 c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áfico 25">
            <a:extLst>
              <a:ext uri="{FF2B5EF4-FFF2-40B4-BE49-F238E27FC236}">
                <a16:creationId xmlns:a16="http://schemas.microsoft.com/office/drawing/2014/main" id="{57FF1F97-A40B-4D5F-8609-6D4BDBFBA9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7979" y="0"/>
            <a:ext cx="544486" cy="54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230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 c/Padr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>
            <a:extLst>
              <a:ext uri="{FF2B5EF4-FFF2-40B4-BE49-F238E27FC236}">
                <a16:creationId xmlns:a16="http://schemas.microsoft.com/office/drawing/2014/main" id="{B9448C64-912E-430B-8563-7470224609A2}"/>
              </a:ext>
            </a:extLst>
          </p:cNvPr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</p:grpSpPr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2F84CED7-90BD-4491-AE0E-F86CC15DCB6D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011FEB3B-996B-4EA3-8315-ACBEA79141F1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DED00B80-68F0-454C-AF80-1E99AC780CA3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3BCE4877-953E-4A48-B0CE-1E438E3EB54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28B57128-4BD6-4656-9C22-43AD1DA90131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5968EC94-AC92-4DA1-9326-308377110069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57F28BE5-6F46-499C-B8AD-251E7BAD8940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1F6CB10B-C252-49D5-AD13-858B7D6F9081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941186B8-9B82-4573-A31E-ABAF8A0121B7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9E49F22D-2789-448C-BD6B-2E1111534155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C2DC6A29-ADCD-4A54-8199-FBB90E0DA0A2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DB0AF8F3-1AAB-4158-875C-06306ABE759C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2E0BF47A-1C64-45EA-812D-51497E1B0963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3814D601-2755-4850-A413-A5C367A003AF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187D314E-16FD-4116-87B9-36C5A366E15E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F3A59992-77F6-4C8E-B3B9-276FF434BBA4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9EE5A542-052D-41F4-A76A-88373325A903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DF9B7BB5-115E-449E-BB51-2578FE008615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D69D6204-6D7C-4B08-91BD-C4166BF1E9F1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C3AC7C7B-782A-4C53-A3C8-9633D4489E26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FF144541-1C20-4C66-84A2-6C0A84C0B060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2DEB6A8E-7CD8-4440-9F19-43670CBEA37B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D4887C49-223A-4B51-BA43-549736D49F9C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B929B50C-D608-4430-B12B-BAF67DA44AFB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43C59168-CAF9-48A4-8507-85C414760193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8470158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82678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0549FBC0-9B1B-4988-B98A-23B196CFA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" b="1369"/>
          <a:stretch/>
        </p:blipFill>
        <p:spPr>
          <a:xfrm>
            <a:off x="0" y="0"/>
            <a:ext cx="12189533" cy="6858000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AD9D3792-EEF0-44B0-B00C-DB10B38F5C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7838" y="395986"/>
            <a:ext cx="409357" cy="40935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872EC687-E3AF-4E82-AE4D-9ADBC424F7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6011" y="289069"/>
            <a:ext cx="10858151" cy="6979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EA4C78C-BEA1-492A-951A-571BA6EF2A08}"/>
              </a:ext>
            </a:extLst>
          </p:cNvPr>
          <p:cNvSpPr txBox="1"/>
          <p:nvPr userDrawn="1"/>
        </p:nvSpPr>
        <p:spPr>
          <a:xfrm>
            <a:off x="427838" y="6443370"/>
            <a:ext cx="2028119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</a:rPr>
              <a:t>©Todos os Direitos Reservados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E40B26D-BD3E-4C9B-9B17-E2C523A658F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164826" y="6429044"/>
            <a:ext cx="6024707" cy="32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74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apa">
    <p:bg>
      <p:bgPr>
        <a:solidFill>
          <a:srgbClr val="FF16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4AA4661-2166-4928-A684-FAE47084CE5F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8821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94903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6226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13854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1098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3993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51DB6-DB93-400D-83C3-55FA78F84356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26AF-DC31-4928-A1F9-B914E5AD4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24283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18981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79256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62082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08546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788460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2;p15">
            <a:extLst>
              <a:ext uri="{FF2B5EF4-FFF2-40B4-BE49-F238E27FC236}">
                <a16:creationId xmlns:a16="http://schemas.microsoft.com/office/drawing/2014/main" id="{AEB438BC-4A67-C4DB-2453-79C8D53C1F72}"/>
              </a:ext>
            </a:extLst>
          </p:cNvPr>
          <p:cNvSpPr/>
          <p:nvPr userDrawn="1"/>
        </p:nvSpPr>
        <p:spPr>
          <a:xfrm rot="10800000">
            <a:off x="4640733" y="0"/>
            <a:ext cx="2202800" cy="3052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939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</a:endParaRPr>
          </a:p>
        </p:txBody>
      </p:sp>
      <p:sp>
        <p:nvSpPr>
          <p:cNvPr id="5" name="Google Shape;88;p15">
            <a:extLst>
              <a:ext uri="{FF2B5EF4-FFF2-40B4-BE49-F238E27FC236}">
                <a16:creationId xmlns:a16="http://schemas.microsoft.com/office/drawing/2014/main" id="{499494C6-994D-A477-0AFC-40366F35C5D5}"/>
              </a:ext>
            </a:extLst>
          </p:cNvPr>
          <p:cNvSpPr/>
          <p:nvPr userDrawn="1"/>
        </p:nvSpPr>
        <p:spPr>
          <a:xfrm>
            <a:off x="8256553" y="5816900"/>
            <a:ext cx="4750400" cy="906800"/>
          </a:xfrm>
          <a:prstGeom prst="roundRect">
            <a:avLst>
              <a:gd name="adj" fmla="val 50000"/>
            </a:avLst>
          </a:prstGeom>
          <a:solidFill>
            <a:srgbClr val="3304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Segoe UI" panose="020B0502040204020203" pitchFamily="34" charset="0"/>
            </a:endParaRPr>
          </a:p>
        </p:txBody>
      </p:sp>
      <p:pic>
        <p:nvPicPr>
          <p:cNvPr id="14" name="Imagem 13" descr="Tela de computador com fundo branco&#10;&#10;Descrição gerada automaticamente">
            <a:extLst>
              <a:ext uri="{FF2B5EF4-FFF2-40B4-BE49-F238E27FC236}">
                <a16:creationId xmlns:a16="http://schemas.microsoft.com/office/drawing/2014/main" id="{A0756F0D-2969-1ACD-6FD3-DD41CC77D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572617" y="0"/>
            <a:ext cx="7619383" cy="671546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C37AA8C-1A1D-8A81-9A32-A20F5D7540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3097" y="319667"/>
            <a:ext cx="2873071" cy="139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385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co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39F3DFB5-AD90-2ADA-7079-0A38ED634F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35653" y="817967"/>
            <a:ext cx="6037207" cy="66882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>
                <a:solidFill>
                  <a:srgbClr val="2E3030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E94D995E-17C8-D28B-0A7D-CE33924514D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35651" y="1862471"/>
            <a:ext cx="4688679" cy="40368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i="0">
                <a:solidFill>
                  <a:srgbClr val="2E303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pt-BR" dirty="0"/>
              <a:t>Texto de marcação</a:t>
            </a:r>
          </a:p>
        </p:txBody>
      </p:sp>
    </p:spTree>
    <p:extLst>
      <p:ext uri="{BB962C8B-B14F-4D97-AF65-F5344CB8AC3E}">
        <p14:creationId xmlns:p14="http://schemas.microsoft.com/office/powerpoint/2010/main" val="60685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0" y="762000"/>
            <a:ext cx="5332512" cy="5334001"/>
          </a:xfrm>
        </p:spPr>
        <p:txBody>
          <a:bodyPr>
            <a:normAutofit/>
          </a:bodyPr>
          <a:lstStyle>
            <a:lvl1pPr marL="171416" indent="-171416">
              <a:buFont typeface="System Font Regular"/>
              <a:buChar char="–"/>
              <a:defRPr sz="1300">
                <a:solidFill>
                  <a:schemeClr val="accent2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icon to add content or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7C949-879A-B74C-AE34-0754F9716030}" type="datetime2">
              <a:rPr lang="en-US" smtClean="0"/>
              <a:t>Wednesday, September 11,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F47D733-7341-785D-8797-D17E16DA66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030" y="762000"/>
            <a:ext cx="4571055" cy="1142032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D1C33A2-0B63-4CC9-1BA9-C6A5E92E9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701" y="1904032"/>
            <a:ext cx="4571536" cy="381969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A580564C-E133-3A8D-EDA7-DC978387AAD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2695" y="2667000"/>
            <a:ext cx="4571404" cy="3429000"/>
          </a:xfrm>
        </p:spPr>
        <p:txBody>
          <a:bodyPr>
            <a:normAutofit/>
          </a:bodyPr>
          <a:lstStyle>
            <a:lvl1pPr>
              <a:defRPr sz="1300">
                <a:solidFill>
                  <a:schemeClr val="accent2"/>
                </a:solidFill>
              </a:defRPr>
            </a:lvl1pPr>
            <a:lvl2pPr>
              <a:defRPr sz="1300">
                <a:solidFill>
                  <a:schemeClr val="accent2"/>
                </a:solidFill>
              </a:defRPr>
            </a:lvl2pPr>
            <a:lvl3pPr>
              <a:defRPr sz="1300">
                <a:solidFill>
                  <a:schemeClr val="accent2"/>
                </a:solidFill>
              </a:defRPr>
            </a:lvl3pPr>
            <a:lvl4pPr>
              <a:defRPr sz="1300">
                <a:solidFill>
                  <a:schemeClr val="accent2"/>
                </a:solidFill>
              </a:defRPr>
            </a:lvl4pPr>
            <a:lvl5pPr>
              <a:defRPr sz="13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7790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C1D514-6158-6E32-74C9-0B30D1BDAD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FFBC40-A3C1-5CD6-9856-19ED26C10A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ABA7E3F-69C8-8C43-F2D5-B6D10109D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51DB6-DB93-400D-83C3-55FA78F84356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77D28C3-0833-0D30-011D-BF71CCAA8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DEF9186-C8C9-50D6-6F85-2F3A89ACD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26AF-DC31-4928-A1F9-B914E5AD4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06379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91E35B-14D8-5520-E6E7-2145A125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5B3FDD-D273-A0AA-3F18-1CAA5AF22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69EC61-DFA2-B60B-EA9F-3B3629BFC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51DB6-DB93-400D-83C3-55FA78F84356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8B120EE-A6F4-14B7-E287-1358F638D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B2DACA9-1FAC-5E7C-7849-DB94FFB60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26AF-DC31-4928-A1F9-B914E5AD4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4156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51DB6-DB93-400D-83C3-55FA78F84356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26AF-DC31-4928-A1F9-B914E5AD4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66656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DE67C9-E6FC-DF3D-1A42-5751DB34F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38235A2-1829-0EAD-071B-E86770A17B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A362E79-9051-8AFF-B7F3-A798446AC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51DB6-DB93-400D-83C3-55FA78F84356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E6561C9-CE79-D4D4-4E0F-759EE7A7A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55A28DA-1672-8184-9F79-0AC18BF31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26AF-DC31-4928-A1F9-B914E5AD4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14629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52DDF3-457A-54ED-8C19-F27DC9229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030174E-0679-D5FE-9A31-60505B8D68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35407D1-4B5D-EA84-20F3-55D53D1C17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A320AFA-FED7-CAE5-286B-80A03782A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51DB6-DB93-400D-83C3-55FA78F84356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C66C323-BB0E-F34A-8739-80066A0A8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18DC55E-0A47-C053-1C01-5E438DF11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26AF-DC31-4928-A1F9-B914E5AD4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9072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E8DF41-ED87-1050-EB66-3FBCA8901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7580C64-DF93-F95C-F8C7-7979A102E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415A50F-D78F-12FC-9399-3AAB46E748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3216165-9388-0DAE-31B1-5D60AF3D35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5BFF8EB-11D9-B989-E2B1-9B27E0EE74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2DAA1AC-354D-F86E-09A2-C97B21B30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51DB6-DB93-400D-83C3-55FA78F84356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9FFFFA6-2390-890A-EF20-5E387368A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0BACD8F-FAB8-7146-09FD-0C3C1E128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26AF-DC31-4928-A1F9-B914E5AD4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23161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431E5F-8149-A5DD-6976-BFC37AEAE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3943D60-1159-53EA-CA32-D60D46FE0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51DB6-DB93-400D-83C3-55FA78F84356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270438E-761F-D9FE-9560-C6CFF2B4D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5C30122-48DB-B69A-993F-C75D373AA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26AF-DC31-4928-A1F9-B914E5AD4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530833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1471C2B-2A6E-CD65-423B-978E515F0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51DB6-DB93-400D-83C3-55FA78F84356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4A862A0-3DF8-36CB-D27E-5F3E8EC5F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EAC0303-9ACC-AE80-5F03-2CC7AFD02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26AF-DC31-4928-A1F9-B914E5AD4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856882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7C7183-B382-87C8-1D4F-1E384D48E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1395A67-ABA7-3E7F-F9E6-411B5A62A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852B26A-21A2-8F8D-E279-5ED8DE38B0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1100BF0-9D2D-3367-DFBF-0FB1C9FB9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51DB6-DB93-400D-83C3-55FA78F84356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FE4A370-DB31-6DB1-7EF3-77E006F61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61769DD-D782-189A-C3A8-029277500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26AF-DC31-4928-A1F9-B914E5AD4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483383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E4E22C-F3CC-AE95-212F-314AD023E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CE361E0-54B5-751E-E8F7-8AAC818DEB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B5B4841-6EDA-63C0-099E-801F2A9E7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284304E-8085-A0E9-9E0C-6D145D63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51DB6-DB93-400D-83C3-55FA78F84356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8C1D4FD-B4FD-D604-3844-3FE466E9C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8BB087F-EB17-7103-8FD4-1C5E6E31F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26AF-DC31-4928-A1F9-B914E5AD4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674186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2B940D-6BB4-64F2-F1FE-62225E9E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BBD9043-D355-2D49-5C12-0395834636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39F42D4-D123-B353-BA67-295B5BB07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51DB6-DB93-400D-83C3-55FA78F84356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9D7B038-EEA0-0187-67ED-6FEBF97FA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13B6167-CD8A-BCB3-8827-99C11BB60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26AF-DC31-4928-A1F9-B914E5AD4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16700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026C5CC-92BF-27D5-F864-4D38111880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8945B51-0C3C-F667-17F7-4AE3CC2E31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8CAEBE3-3849-32D3-2A8D-F80E86414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51DB6-DB93-400D-83C3-55FA78F84356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99BAA68-BB49-0317-37E6-3083993E4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2D3CFCF-F0E5-13DA-D616-42B8C6032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26AF-DC31-4928-A1F9-B914E5AD4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464363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98828282-097A-4771-55CF-39C476049B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5828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3.xml"/><Relationship Id="rId18" Type="http://schemas.openxmlformats.org/officeDocument/2006/relationships/slideLayout" Target="../slideLayouts/slideLayout168.xml"/><Relationship Id="rId26" Type="http://schemas.openxmlformats.org/officeDocument/2006/relationships/slideLayout" Target="../slideLayouts/slideLayout176.xml"/><Relationship Id="rId21" Type="http://schemas.openxmlformats.org/officeDocument/2006/relationships/slideLayout" Target="../slideLayouts/slideLayout171.xml"/><Relationship Id="rId34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17" Type="http://schemas.openxmlformats.org/officeDocument/2006/relationships/slideLayout" Target="../slideLayouts/slideLayout167.xml"/><Relationship Id="rId25" Type="http://schemas.openxmlformats.org/officeDocument/2006/relationships/slideLayout" Target="../slideLayouts/slideLayout175.xml"/><Relationship Id="rId33" Type="http://schemas.openxmlformats.org/officeDocument/2006/relationships/slideLayout" Target="../slideLayouts/slideLayout183.xml"/><Relationship Id="rId38" Type="http://schemas.openxmlformats.org/officeDocument/2006/relationships/theme" Target="../theme/theme11.xml"/><Relationship Id="rId2" Type="http://schemas.openxmlformats.org/officeDocument/2006/relationships/slideLayout" Target="../slideLayouts/slideLayout152.xml"/><Relationship Id="rId16" Type="http://schemas.openxmlformats.org/officeDocument/2006/relationships/slideLayout" Target="../slideLayouts/slideLayout166.xml"/><Relationship Id="rId20" Type="http://schemas.openxmlformats.org/officeDocument/2006/relationships/slideLayout" Target="../slideLayouts/slideLayout170.xml"/><Relationship Id="rId29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24" Type="http://schemas.openxmlformats.org/officeDocument/2006/relationships/slideLayout" Target="../slideLayouts/slideLayout174.xml"/><Relationship Id="rId32" Type="http://schemas.openxmlformats.org/officeDocument/2006/relationships/slideLayout" Target="../slideLayouts/slideLayout182.xml"/><Relationship Id="rId37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55.xml"/><Relationship Id="rId15" Type="http://schemas.openxmlformats.org/officeDocument/2006/relationships/slideLayout" Target="../slideLayouts/slideLayout165.xml"/><Relationship Id="rId23" Type="http://schemas.openxmlformats.org/officeDocument/2006/relationships/slideLayout" Target="../slideLayouts/slideLayout173.xml"/><Relationship Id="rId28" Type="http://schemas.openxmlformats.org/officeDocument/2006/relationships/slideLayout" Target="../slideLayouts/slideLayout178.xml"/><Relationship Id="rId36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60.xml"/><Relationship Id="rId19" Type="http://schemas.openxmlformats.org/officeDocument/2006/relationships/slideLayout" Target="../slideLayouts/slideLayout169.xml"/><Relationship Id="rId31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slideLayout" Target="../slideLayouts/slideLayout164.xml"/><Relationship Id="rId22" Type="http://schemas.openxmlformats.org/officeDocument/2006/relationships/slideLayout" Target="../slideLayouts/slideLayout172.xml"/><Relationship Id="rId27" Type="http://schemas.openxmlformats.org/officeDocument/2006/relationships/slideLayout" Target="../slideLayouts/slideLayout177.xml"/><Relationship Id="rId30" Type="http://schemas.openxmlformats.org/officeDocument/2006/relationships/slideLayout" Target="../slideLayouts/slideLayout180.xml"/><Relationship Id="rId35" Type="http://schemas.openxmlformats.org/officeDocument/2006/relationships/slideLayout" Target="../slideLayouts/slideLayout185.xml"/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slideLayout" Target="../slideLayouts/slideLayout212.xml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211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201.xml"/><Relationship Id="rId16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Relationship Id="rId14" Type="http://schemas.openxmlformats.org/officeDocument/2006/relationships/slideLayout" Target="../slideLayouts/slideLayout2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image" Target="../media/image2.sv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image" Target="../media/image2.svg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5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51DB6-DB93-400D-83C3-55FA78F84356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826AF-DC31-4928-A1F9-B914E5AD4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7682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4158" r:id="rId12"/>
    <p:sldLayoutId id="2147484159" r:id="rId13"/>
    <p:sldLayoutId id="214748416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A9E460C4-2F74-4B67-A448-27988E822888}"/>
              </a:ext>
            </a:extLst>
          </p:cNvPr>
          <p:cNvSpPr/>
          <p:nvPr userDrawn="1"/>
        </p:nvSpPr>
        <p:spPr>
          <a:xfrm>
            <a:off x="7526319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0B1C5A6F-94CC-40FF-A4CF-1AA3B4A9661E}"/>
              </a:ext>
            </a:extLst>
          </p:cNvPr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2023 Great Place To Work® Brasil. Todos os Direitos Reservados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E89E455-841B-40FB-9FFE-33015EBB1DEF}"/>
              </a:ext>
            </a:extLst>
          </p:cNvPr>
          <p:cNvSpPr/>
          <p:nvPr userDrawn="1"/>
        </p:nvSpPr>
        <p:spPr>
          <a:xfrm>
            <a:off x="11415278" y="6363800"/>
            <a:ext cx="243292" cy="243292"/>
          </a:xfrm>
          <a:prstGeom prst="rect">
            <a:avLst/>
          </a:prstGeom>
          <a:noFill/>
          <a:ln w="6350">
            <a:solidFill>
              <a:srgbClr val="6C6C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1" kern="1200" spc="30" baseline="0" smtClean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‹nº›</a:t>
            </a:fld>
            <a:endParaRPr lang="pt-BR" sz="800" b="1" kern="1200" spc="30" baseline="0">
              <a:solidFill>
                <a:schemeClr val="accent3">
                  <a:lumMod val="50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326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9" r:id="rId10"/>
    <p:sldLayoutId id="21474840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842AC31-3839-0C22-7204-B3DDBBD80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A823817-981A-6BD3-8261-9EEAD034D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22BCF51-4EE7-25F9-30B4-E3EE51E872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30B9CDCC-17D0-9845-B9BC-A274C3B0A298}" type="datetimeFigureOut">
              <a:rPr lang="pt-BR" smtClean="0"/>
              <a:pPr/>
              <a:t>11/09/2024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5AFA5E8-37BC-ECFB-763B-110F3D505A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51A3A09-AE55-9D31-FC59-CA823E5E2F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E88CE3E-AA28-914B-AFA8-F8689081E2B7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88897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  <p:sldLayoutId id="2147484033" r:id="rId12"/>
    <p:sldLayoutId id="2147484034" r:id="rId13"/>
    <p:sldLayoutId id="2147484035" r:id="rId14"/>
    <p:sldLayoutId id="2147484036" r:id="rId15"/>
    <p:sldLayoutId id="2147484037" r:id="rId16"/>
    <p:sldLayoutId id="2147484038" r:id="rId17"/>
    <p:sldLayoutId id="2147484039" r:id="rId18"/>
    <p:sldLayoutId id="2147484040" r:id="rId19"/>
    <p:sldLayoutId id="2147484041" r:id="rId20"/>
    <p:sldLayoutId id="2147484042" r:id="rId21"/>
    <p:sldLayoutId id="2147484043" r:id="rId22"/>
    <p:sldLayoutId id="2147484044" r:id="rId23"/>
    <p:sldLayoutId id="2147484045" r:id="rId24"/>
    <p:sldLayoutId id="2147484046" r:id="rId25"/>
    <p:sldLayoutId id="2147484047" r:id="rId26"/>
    <p:sldLayoutId id="2147484048" r:id="rId27"/>
    <p:sldLayoutId id="2147484049" r:id="rId28"/>
    <p:sldLayoutId id="2147484050" r:id="rId29"/>
    <p:sldLayoutId id="2147484051" r:id="rId30"/>
    <p:sldLayoutId id="2147484052" r:id="rId31"/>
    <p:sldLayoutId id="2147484053" r:id="rId32"/>
    <p:sldLayoutId id="2147484054" r:id="rId33"/>
    <p:sldLayoutId id="2147484069" r:id="rId34"/>
    <p:sldLayoutId id="2147484070" r:id="rId35"/>
    <p:sldLayoutId id="2147484072" r:id="rId36"/>
    <p:sldLayoutId id="2147484087" r:id="rId37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3733" kern="1200">
          <a:solidFill>
            <a:srgbClr val="E93936"/>
          </a:solidFill>
          <a:latin typeface="Segoe UI Black" panose="020B0A02040204020203" pitchFamily="34" charset="0"/>
          <a:ea typeface="Segoe UI Black" panose="020B0A02040204020203" pitchFamily="34" charset="0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15680" y="2868000"/>
            <a:ext cx="11359680" cy="112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pt-BR" sz="2400" b="0" strike="noStrike" spc="-1">
                <a:latin typeface="Arial"/>
              </a:rPr>
              <a:t>Clique para editar o formato do texto do título</a:t>
            </a:r>
          </a:p>
        </p:txBody>
      </p:sp>
      <p:sp>
        <p:nvSpPr>
          <p:cNvPr id="4" name="PlaceHolder 2"/>
          <p:cNvSpPr>
            <a:spLocks noGrp="1"/>
          </p:cNvSpPr>
          <p:nvPr>
            <p:ph type="sldNum" idx="1"/>
          </p:nvPr>
        </p:nvSpPr>
        <p:spPr>
          <a:xfrm>
            <a:off x="11296800" y="6217440"/>
            <a:ext cx="730560" cy="52368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pt-BR" sz="1333" b="0" strike="noStrike" spc="-1">
                <a:solidFill>
                  <a:srgbClr val="E93836"/>
                </a:solidFill>
                <a:latin typeface="Arial"/>
                <a:ea typeface="Arial"/>
              </a:defRPr>
            </a:lvl1pPr>
          </a:lstStyle>
          <a:p>
            <a:fld id="{17A636CC-599B-4150-B121-40AAA9E423FD}" type="slidenum">
              <a:rPr lang="pt-BR" smtClean="0"/>
              <a:pPr/>
              <a:t>‹nº›</a:t>
            </a:fld>
            <a:endParaRPr lang="pt-BR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609600" y="1604640"/>
            <a:ext cx="109723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4267" b="0" strike="noStrike" spc="-1">
                <a:latin typeface="Arial"/>
              </a:rPr>
              <a:t>Clique para editar o formato do texto da estrutura de tópicos</a:t>
            </a:r>
          </a:p>
          <a:p>
            <a:pPr marL="1151971" lvl="1" indent="-431989">
              <a:spcBef>
                <a:spcPts val="1512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3733" b="0" strike="noStrike" spc="-1">
                <a:latin typeface="Arial"/>
              </a:rPr>
              <a:t>2.º nível da estrutura de tópicos</a:t>
            </a:r>
          </a:p>
          <a:p>
            <a:pPr marL="1727957" lvl="2" indent="-383990">
              <a:spcBef>
                <a:spcPts val="113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latin typeface="Arial"/>
              </a:rPr>
              <a:t>3.º nível da estrutura de tópicos</a:t>
            </a:r>
          </a:p>
          <a:p>
            <a:pPr marL="2303942" lvl="3" indent="-287993">
              <a:spcBef>
                <a:spcPts val="756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667" b="0" strike="noStrike" spc="-1">
                <a:latin typeface="Arial"/>
              </a:rPr>
              <a:t>4.º nível da estrutura de tópicos</a:t>
            </a:r>
          </a:p>
          <a:p>
            <a:pPr marL="2879928" lvl="4" indent="-287993">
              <a:spcBef>
                <a:spcPts val="37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667" b="0" strike="noStrike" spc="-1">
                <a:latin typeface="Arial"/>
              </a:rPr>
              <a:t>5.º nível da estrutura de tópicos</a:t>
            </a:r>
          </a:p>
          <a:p>
            <a:pPr marL="3455914" lvl="5" indent="-287993">
              <a:spcBef>
                <a:spcPts val="37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667" b="0" strike="noStrike" spc="-1">
                <a:latin typeface="Arial"/>
              </a:rPr>
              <a:t>6.º nível da estrutura de tópicos</a:t>
            </a:r>
          </a:p>
          <a:p>
            <a:pPr marL="4031899" lvl="6" indent="-287993">
              <a:spcBef>
                <a:spcPts val="37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667" b="0" strike="noStrike" spc="-1">
                <a:latin typeface="Arial"/>
              </a:rPr>
              <a:t>7.º nível da estrutura de tópicos</a:t>
            </a:r>
          </a:p>
        </p:txBody>
      </p:sp>
    </p:spTree>
    <p:extLst>
      <p:ext uri="{BB962C8B-B14F-4D97-AF65-F5344CB8AC3E}">
        <p14:creationId xmlns:p14="http://schemas.microsoft.com/office/powerpoint/2010/main" val="388112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  <p:sldLayoutId id="2147484100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75986" indent="-431989" algn="l" defTabSz="1219170" rtl="0" eaLnBrk="1" latinLnBrk="0" hangingPunct="1">
        <a:lnSpc>
          <a:spcPct val="90000"/>
        </a:lnSpc>
        <a:spcBef>
          <a:spcPts val="1889"/>
        </a:spcBef>
        <a:buClr>
          <a:srgbClr val="000000"/>
        </a:buClr>
        <a:buSzPct val="45000"/>
        <a:buFont typeface="Wingdings" charset="2"/>
        <a:buChar char="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E962915-18F7-C688-2F0F-E0BDEB54E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A4B4ACE-721A-9A23-42E9-1FFD96F28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A191E13-2985-C46D-CB9F-2230751176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8434B6-3FD6-48E7-890E-0647728B272F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F20986A-842F-E05B-2B89-BC58AF1C33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447BA85-04A2-D976-B065-020B5D4D7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6E47DD-2D37-479E-9920-55670222B04F}" type="slidenum">
              <a:rPr lang="pt-BR" smtClean="0"/>
              <a:t>‹nº›</a:t>
            </a:fld>
            <a:endParaRPr lang="pt-BR"/>
          </a:p>
        </p:txBody>
      </p:sp>
      <p:pic>
        <p:nvPicPr>
          <p:cNvPr id="9" name="Imagem 8" descr="Logotipo&#10;&#10;Descrição gerada automaticamente">
            <a:extLst>
              <a:ext uri="{FF2B5EF4-FFF2-40B4-BE49-F238E27FC236}">
                <a16:creationId xmlns:a16="http://schemas.microsoft.com/office/drawing/2014/main" id="{55CE2858-4016-3CAC-0319-D0935C7FCF6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804905" y="325613"/>
            <a:ext cx="1034927" cy="98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75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  <p:sldLayoutId id="2147484155" r:id="rId15"/>
    <p:sldLayoutId id="2147484156" r:id="rId16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3733" kern="1200">
          <a:solidFill>
            <a:srgbClr val="E93836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695" y="762000"/>
            <a:ext cx="10651373" cy="7620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7138" y="1905000"/>
            <a:ext cx="10651373" cy="4191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34099" y="6438900"/>
            <a:ext cx="2666653" cy="1143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50">
                <a:solidFill>
                  <a:schemeClr val="accent4"/>
                </a:solidFill>
              </a:defRPr>
            </a:lvl1pPr>
          </a:lstStyle>
          <a:p>
            <a:fld id="{DFFCD784-572C-8A44-A60D-A24140E9EEE0}" type="datetime2">
              <a:rPr lang="en-US" smtClean="0"/>
              <a:t>Wednesday, September 11,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45513" y="6438900"/>
            <a:ext cx="2788557" cy="1143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50">
                <a:solidFill>
                  <a:schemeClr val="accent4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63594" y="6438554"/>
            <a:ext cx="365712" cy="1143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50">
                <a:solidFill>
                  <a:schemeClr val="accent4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DD8A787-598B-7B7D-08A5-A7A8C77935F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57018" y="6414170"/>
            <a:ext cx="1782848" cy="13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57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  <p:sldLayoutId id="2147483734" r:id="rId23"/>
    <p:sldLayoutId id="2147483735" r:id="rId24"/>
    <p:sldLayoutId id="2147483736" r:id="rId25"/>
    <p:sldLayoutId id="2147483737" r:id="rId26"/>
  </p:sldLayoutIdLst>
  <p:hf hdr="0"/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2699" b="1" i="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120000"/>
        </a:lnSpc>
        <a:spcBef>
          <a:spcPts val="300"/>
        </a:spcBef>
        <a:spcAft>
          <a:spcPts val="300"/>
        </a:spcAft>
        <a:buSzPct val="100000"/>
        <a:buFont typeface="System Font Regular"/>
        <a:buChar char="–"/>
        <a:defRPr sz="13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120000"/>
        </a:lnSpc>
        <a:spcBef>
          <a:spcPts val="300"/>
        </a:spcBef>
        <a:spcAft>
          <a:spcPts val="300"/>
        </a:spcAft>
        <a:buSzPct val="100000"/>
        <a:buFont typeface="System Font Regular"/>
        <a:buChar char="–"/>
        <a:defRPr sz="13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120000"/>
        </a:lnSpc>
        <a:spcBef>
          <a:spcPts val="300"/>
        </a:spcBef>
        <a:spcAft>
          <a:spcPts val="300"/>
        </a:spcAft>
        <a:buSzPct val="100000"/>
        <a:buFont typeface="System Font Regular"/>
        <a:buChar char="–"/>
        <a:defRPr sz="13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120000"/>
        </a:lnSpc>
        <a:spcBef>
          <a:spcPts val="300"/>
        </a:spcBef>
        <a:spcAft>
          <a:spcPts val="300"/>
        </a:spcAft>
        <a:buSzPct val="100000"/>
        <a:buFont typeface="System Font Regular"/>
        <a:buChar char="–"/>
        <a:defRPr sz="13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120000"/>
        </a:lnSpc>
        <a:spcBef>
          <a:spcPts val="300"/>
        </a:spcBef>
        <a:spcAft>
          <a:spcPts val="300"/>
        </a:spcAft>
        <a:buSzPct val="100000"/>
        <a:buFont typeface="System Font Regular"/>
        <a:buChar char="–"/>
        <a:defRPr sz="13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4401">
          <p15:clr>
            <a:srgbClr val="F26B43"/>
          </p15:clr>
        </p15:guide>
        <p15:guide id="46" orient="horz" pos="960">
          <p15:clr>
            <a:srgbClr val="F26B43"/>
          </p15:clr>
        </p15:guide>
        <p15:guide id="47" pos="961">
          <p15:clr>
            <a:srgbClr val="F26B43"/>
          </p15:clr>
        </p15:guide>
        <p15:guide id="48" orient="horz" pos="7680">
          <p15:clr>
            <a:srgbClr val="F26B43"/>
          </p15:clr>
        </p15:guide>
        <p15:guide id="49" orient="horz" pos="2400">
          <p15:clr>
            <a:srgbClr val="F26B43"/>
          </p15:clr>
        </p15:guide>
        <p15:guide id="50" pos="1441">
          <p15:clr>
            <a:srgbClr val="A4A3A4"/>
          </p15:clr>
        </p15:guide>
        <p15:guide id="51" orient="horz" pos="1440">
          <p15:clr>
            <a:srgbClr val="A4A3A4"/>
          </p15:clr>
        </p15:guide>
        <p15:guide id="52" orient="horz" pos="1920">
          <p15:clr>
            <a:srgbClr val="A4A3A4"/>
          </p15:clr>
        </p15:guide>
        <p15:guide id="53" orient="horz" pos="2880">
          <p15:clr>
            <a:srgbClr val="A4A3A4"/>
          </p15:clr>
        </p15:guide>
        <p15:guide id="54" orient="horz" pos="3360">
          <p15:clr>
            <a:srgbClr val="A4A3A4"/>
          </p15:clr>
        </p15:guide>
        <p15:guide id="55" orient="horz" pos="3840">
          <p15:clr>
            <a:srgbClr val="A4A3A4"/>
          </p15:clr>
        </p15:guide>
        <p15:guide id="56" orient="horz" pos="4320">
          <p15:clr>
            <a:srgbClr val="A4A3A4"/>
          </p15:clr>
        </p15:guide>
        <p15:guide id="57" orient="horz" pos="4800">
          <p15:clr>
            <a:srgbClr val="A4A3A4"/>
          </p15:clr>
        </p15:guide>
        <p15:guide id="58" orient="horz" pos="5280">
          <p15:clr>
            <a:srgbClr val="A4A3A4"/>
          </p15:clr>
        </p15:guide>
        <p15:guide id="59" orient="horz" pos="5760">
          <p15:clr>
            <a:srgbClr val="A4A3A4"/>
          </p15:clr>
        </p15:guide>
        <p15:guide id="60" orient="horz" pos="6240">
          <p15:clr>
            <a:srgbClr val="A4A3A4"/>
          </p15:clr>
        </p15:guide>
        <p15:guide id="61" orient="horz" pos="6720">
          <p15:clr>
            <a:srgbClr val="A4A3A4"/>
          </p15:clr>
        </p15:guide>
        <p15:guide id="62" orient="horz" pos="7200">
          <p15:clr>
            <a:srgbClr val="A4A3A4"/>
          </p15:clr>
        </p15:guide>
        <p15:guide id="63" pos="1921">
          <p15:clr>
            <a:srgbClr val="A4A3A4"/>
          </p15:clr>
        </p15:guide>
        <p15:guide id="64" pos="2401">
          <p15:clr>
            <a:srgbClr val="A4A3A4"/>
          </p15:clr>
        </p15:guide>
        <p15:guide id="65" pos="2881">
          <p15:clr>
            <a:srgbClr val="A4A3A4"/>
          </p15:clr>
        </p15:guide>
        <p15:guide id="66" pos="3361">
          <p15:clr>
            <a:srgbClr val="A4A3A4"/>
          </p15:clr>
        </p15:guide>
        <p15:guide id="67" pos="3841">
          <p15:clr>
            <a:srgbClr val="A4A3A4"/>
          </p15:clr>
        </p15:guide>
        <p15:guide id="68" pos="4321">
          <p15:clr>
            <a:srgbClr val="A4A3A4"/>
          </p15:clr>
        </p15:guide>
        <p15:guide id="69" pos="4801">
          <p15:clr>
            <a:srgbClr val="A4A3A4"/>
          </p15:clr>
        </p15:guide>
        <p15:guide id="70" pos="5281">
          <p15:clr>
            <a:srgbClr val="A4A3A4"/>
          </p15:clr>
        </p15:guide>
        <p15:guide id="71" pos="5761">
          <p15:clr>
            <a:srgbClr val="A4A3A4"/>
          </p15:clr>
        </p15:guide>
        <p15:guide id="72" pos="6241">
          <p15:clr>
            <a:srgbClr val="A4A3A4"/>
          </p15:clr>
        </p15:guide>
        <p15:guide id="73" pos="6721">
          <p15:clr>
            <a:srgbClr val="A4A3A4"/>
          </p15:clr>
        </p15:guide>
        <p15:guide id="74" pos="7201">
          <p15:clr>
            <a:srgbClr val="A4A3A4"/>
          </p15:clr>
        </p15:guide>
        <p15:guide id="75" pos="7681">
          <p15:clr>
            <a:srgbClr val="A4A3A4"/>
          </p15:clr>
        </p15:guide>
        <p15:guide id="76" pos="8161">
          <p15:clr>
            <a:srgbClr val="A4A3A4"/>
          </p15:clr>
        </p15:guide>
        <p15:guide id="77" pos="8641">
          <p15:clr>
            <a:srgbClr val="A4A3A4"/>
          </p15:clr>
        </p15:guide>
        <p15:guide id="78" pos="9121">
          <p15:clr>
            <a:srgbClr val="A4A3A4"/>
          </p15:clr>
        </p15:guide>
        <p15:guide id="79" pos="9601">
          <p15:clr>
            <a:srgbClr val="A4A3A4"/>
          </p15:clr>
        </p15:guide>
        <p15:guide id="80" pos="10081">
          <p15:clr>
            <a:srgbClr val="A4A3A4"/>
          </p15:clr>
        </p15:guide>
        <p15:guide id="81" pos="10561">
          <p15:clr>
            <a:srgbClr val="A4A3A4"/>
          </p15:clr>
        </p15:guide>
        <p15:guide id="82" pos="11041">
          <p15:clr>
            <a:srgbClr val="A4A3A4"/>
          </p15:clr>
        </p15:guide>
        <p15:guide id="83" pos="11521">
          <p15:clr>
            <a:srgbClr val="A4A3A4"/>
          </p15:clr>
        </p15:guide>
        <p15:guide id="84" pos="12001">
          <p15:clr>
            <a:srgbClr val="A4A3A4"/>
          </p15:clr>
        </p15:guide>
        <p15:guide id="85" pos="12481">
          <p15:clr>
            <a:srgbClr val="A4A3A4"/>
          </p15:clr>
        </p15:guide>
        <p15:guide id="86" pos="12961">
          <p15:clr>
            <a:srgbClr val="A4A3A4"/>
          </p15:clr>
        </p15:guide>
        <p15:guide id="87" pos="13441">
          <p15:clr>
            <a:srgbClr val="A4A3A4"/>
          </p15:clr>
        </p15:guide>
        <p15:guide id="88" pos="13921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695" y="762000"/>
            <a:ext cx="10651373" cy="7620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7138" y="1905000"/>
            <a:ext cx="10651373" cy="4191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34099" y="6438900"/>
            <a:ext cx="2666653" cy="1143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50">
                <a:solidFill>
                  <a:schemeClr val="accent4"/>
                </a:solidFill>
              </a:defRPr>
            </a:lvl1pPr>
          </a:lstStyle>
          <a:p>
            <a:fld id="{DFFCD784-572C-8A44-A60D-A24140E9EEE0}" type="datetime2">
              <a:rPr lang="en-US" smtClean="0"/>
              <a:t>Wednesday, September 11,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45513" y="6438900"/>
            <a:ext cx="2788557" cy="1143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50">
                <a:solidFill>
                  <a:schemeClr val="accent4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63594" y="6438554"/>
            <a:ext cx="365712" cy="1143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50">
                <a:solidFill>
                  <a:schemeClr val="accent4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DD8A787-598B-7B7D-08A5-A7A8C77935F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57018" y="6414170"/>
            <a:ext cx="1782848" cy="13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542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757" r:id="rId19"/>
    <p:sldLayoutId id="2147483758" r:id="rId20"/>
    <p:sldLayoutId id="2147483759" r:id="rId21"/>
    <p:sldLayoutId id="2147483760" r:id="rId22"/>
    <p:sldLayoutId id="2147483775" r:id="rId23"/>
  </p:sldLayoutIdLst>
  <p:hf hdr="0"/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2699" b="1" i="0" kern="1200" spc="-7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120000"/>
        </a:lnSpc>
        <a:spcBef>
          <a:spcPts val="300"/>
        </a:spcBef>
        <a:spcAft>
          <a:spcPts val="300"/>
        </a:spcAft>
        <a:buSzPct val="100000"/>
        <a:buFont typeface="System Font Regular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120000"/>
        </a:lnSpc>
        <a:spcBef>
          <a:spcPts val="300"/>
        </a:spcBef>
        <a:spcAft>
          <a:spcPts val="300"/>
        </a:spcAft>
        <a:buSzPct val="100000"/>
        <a:buFont typeface="System Font Regular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120000"/>
        </a:lnSpc>
        <a:spcBef>
          <a:spcPts val="300"/>
        </a:spcBef>
        <a:spcAft>
          <a:spcPts val="300"/>
        </a:spcAft>
        <a:buSzPct val="100000"/>
        <a:buFont typeface="System Font Regular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120000"/>
        </a:lnSpc>
        <a:spcBef>
          <a:spcPts val="300"/>
        </a:spcBef>
        <a:spcAft>
          <a:spcPts val="300"/>
        </a:spcAft>
        <a:buSzPct val="100000"/>
        <a:buFont typeface="System Font Regular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120000"/>
        </a:lnSpc>
        <a:spcBef>
          <a:spcPts val="300"/>
        </a:spcBef>
        <a:spcAft>
          <a:spcPts val="300"/>
        </a:spcAft>
        <a:buSzPct val="100000"/>
        <a:buFont typeface="System Font Regular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60">
          <p15:clr>
            <a:srgbClr val="F26B43"/>
          </p15:clr>
        </p15:guide>
        <p15:guide id="2" pos="961">
          <p15:clr>
            <a:srgbClr val="F26B43"/>
          </p15:clr>
        </p15:guide>
        <p15:guide id="3" pos="14401">
          <p15:clr>
            <a:srgbClr val="F26B43"/>
          </p15:clr>
        </p15:guide>
        <p15:guide id="4" orient="horz" pos="7680">
          <p15:clr>
            <a:srgbClr val="F26B43"/>
          </p15:clr>
        </p15:guide>
        <p15:guide id="5" orient="horz" pos="2400">
          <p15:clr>
            <a:srgbClr val="F26B43"/>
          </p15:clr>
        </p15:guide>
        <p15:guide id="6" pos="1441">
          <p15:clr>
            <a:srgbClr val="A4A3A4"/>
          </p15:clr>
        </p15:guide>
        <p15:guide id="8" orient="horz" pos="1440">
          <p15:clr>
            <a:srgbClr val="A4A3A4"/>
          </p15:clr>
        </p15:guide>
        <p15:guide id="9" orient="horz" pos="1920">
          <p15:clr>
            <a:srgbClr val="A4A3A4"/>
          </p15:clr>
        </p15:guide>
        <p15:guide id="10" orient="horz" pos="2880">
          <p15:clr>
            <a:srgbClr val="A4A3A4"/>
          </p15:clr>
        </p15:guide>
        <p15:guide id="11" orient="horz" pos="3360">
          <p15:clr>
            <a:srgbClr val="A4A3A4"/>
          </p15:clr>
        </p15:guide>
        <p15:guide id="12" orient="horz" pos="3840">
          <p15:clr>
            <a:srgbClr val="A4A3A4"/>
          </p15:clr>
        </p15:guide>
        <p15:guide id="13" orient="horz" pos="4320">
          <p15:clr>
            <a:srgbClr val="A4A3A4"/>
          </p15:clr>
        </p15:guide>
        <p15:guide id="14" orient="horz" pos="4800">
          <p15:clr>
            <a:srgbClr val="A4A3A4"/>
          </p15:clr>
        </p15:guide>
        <p15:guide id="15" orient="horz" pos="5280">
          <p15:clr>
            <a:srgbClr val="A4A3A4"/>
          </p15:clr>
        </p15:guide>
        <p15:guide id="16" orient="horz" pos="5760">
          <p15:clr>
            <a:srgbClr val="A4A3A4"/>
          </p15:clr>
        </p15:guide>
        <p15:guide id="17" orient="horz" pos="6240">
          <p15:clr>
            <a:srgbClr val="A4A3A4"/>
          </p15:clr>
        </p15:guide>
        <p15:guide id="18" orient="horz" pos="6720">
          <p15:clr>
            <a:srgbClr val="A4A3A4"/>
          </p15:clr>
        </p15:guide>
        <p15:guide id="19" orient="horz" pos="7200">
          <p15:clr>
            <a:srgbClr val="A4A3A4"/>
          </p15:clr>
        </p15:guide>
        <p15:guide id="20" pos="1921">
          <p15:clr>
            <a:srgbClr val="A4A3A4"/>
          </p15:clr>
        </p15:guide>
        <p15:guide id="21" pos="2401">
          <p15:clr>
            <a:srgbClr val="A4A3A4"/>
          </p15:clr>
        </p15:guide>
        <p15:guide id="22" pos="2881">
          <p15:clr>
            <a:srgbClr val="A4A3A4"/>
          </p15:clr>
        </p15:guide>
        <p15:guide id="23" pos="3361">
          <p15:clr>
            <a:srgbClr val="A4A3A4"/>
          </p15:clr>
        </p15:guide>
        <p15:guide id="24" pos="3841">
          <p15:clr>
            <a:srgbClr val="A4A3A4"/>
          </p15:clr>
        </p15:guide>
        <p15:guide id="25" pos="4321">
          <p15:clr>
            <a:srgbClr val="A4A3A4"/>
          </p15:clr>
        </p15:guide>
        <p15:guide id="26" pos="4801">
          <p15:clr>
            <a:srgbClr val="A4A3A4"/>
          </p15:clr>
        </p15:guide>
        <p15:guide id="27" pos="5281">
          <p15:clr>
            <a:srgbClr val="A4A3A4"/>
          </p15:clr>
        </p15:guide>
        <p15:guide id="28" pos="5761">
          <p15:clr>
            <a:srgbClr val="A4A3A4"/>
          </p15:clr>
        </p15:guide>
        <p15:guide id="29" pos="6241">
          <p15:clr>
            <a:srgbClr val="A4A3A4"/>
          </p15:clr>
        </p15:guide>
        <p15:guide id="30" pos="6721">
          <p15:clr>
            <a:srgbClr val="A4A3A4"/>
          </p15:clr>
        </p15:guide>
        <p15:guide id="31" pos="7201">
          <p15:clr>
            <a:srgbClr val="A4A3A4"/>
          </p15:clr>
        </p15:guide>
        <p15:guide id="32" pos="7681">
          <p15:clr>
            <a:srgbClr val="A4A3A4"/>
          </p15:clr>
        </p15:guide>
        <p15:guide id="33" pos="8161">
          <p15:clr>
            <a:srgbClr val="A4A3A4"/>
          </p15:clr>
        </p15:guide>
        <p15:guide id="34" pos="8641">
          <p15:clr>
            <a:srgbClr val="A4A3A4"/>
          </p15:clr>
        </p15:guide>
        <p15:guide id="35" pos="9121">
          <p15:clr>
            <a:srgbClr val="A4A3A4"/>
          </p15:clr>
        </p15:guide>
        <p15:guide id="36" pos="9601">
          <p15:clr>
            <a:srgbClr val="A4A3A4"/>
          </p15:clr>
        </p15:guide>
        <p15:guide id="37" pos="10081">
          <p15:clr>
            <a:srgbClr val="A4A3A4"/>
          </p15:clr>
        </p15:guide>
        <p15:guide id="38" pos="10561">
          <p15:clr>
            <a:srgbClr val="A4A3A4"/>
          </p15:clr>
        </p15:guide>
        <p15:guide id="39" pos="11041">
          <p15:clr>
            <a:srgbClr val="A4A3A4"/>
          </p15:clr>
        </p15:guide>
        <p15:guide id="40" pos="11521">
          <p15:clr>
            <a:srgbClr val="A4A3A4"/>
          </p15:clr>
        </p15:guide>
        <p15:guide id="41" pos="12001">
          <p15:clr>
            <a:srgbClr val="A4A3A4"/>
          </p15:clr>
        </p15:guide>
        <p15:guide id="42" pos="12481">
          <p15:clr>
            <a:srgbClr val="A4A3A4"/>
          </p15:clr>
        </p15:guide>
        <p15:guide id="43" pos="12961">
          <p15:clr>
            <a:srgbClr val="A4A3A4"/>
          </p15:clr>
        </p15:guide>
        <p15:guide id="44" pos="13441">
          <p15:clr>
            <a:srgbClr val="A4A3A4"/>
          </p15:clr>
        </p15:guide>
        <p15:guide id="45" pos="13921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>
            <a:extLst>
              <a:ext uri="{FF2B5EF4-FFF2-40B4-BE49-F238E27FC236}">
                <a16:creationId xmlns:a16="http://schemas.microsoft.com/office/drawing/2014/main" id="{0B1C5A6F-94CC-40FF-A4CF-1AA3B4A9661E}"/>
              </a:ext>
            </a:extLst>
          </p:cNvPr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2023 Great Place To Work® Brasil. </a:t>
            </a:r>
          </a:p>
        </p:txBody>
      </p:sp>
    </p:spTree>
    <p:extLst>
      <p:ext uri="{BB962C8B-B14F-4D97-AF65-F5344CB8AC3E}">
        <p14:creationId xmlns:p14="http://schemas.microsoft.com/office/powerpoint/2010/main" val="1950804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54457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415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59C84E9-4E73-DF1F-A4B2-56045F1D9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EDBB4CD-48D8-E288-EE46-AE56D4BFA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D315860-F746-263E-A15E-CDAF2A38FE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51DB6-DB93-400D-83C3-55FA78F84356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E0B73B8-01A2-0C13-6616-E121CC9DBE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2408C34-F851-B415-66DF-B087FB6B5B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826AF-DC31-4928-A1F9-B914E5AD4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1470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8840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4002" r:id="rId8"/>
    <p:sldLayoutId id="2147484003" r:id="rId9"/>
    <p:sldLayoutId id="2147484004" r:id="rId10"/>
    <p:sldLayoutId id="2147484005" r:id="rId11"/>
    <p:sldLayoutId id="2147484006" r:id="rId12"/>
    <p:sldLayoutId id="2147484007" r:id="rId13"/>
    <p:sldLayoutId id="2147484008" r:id="rId14"/>
    <p:sldLayoutId id="2147484009" r:id="rId15"/>
    <p:sldLayoutId id="2147484010" r:id="rId16"/>
    <p:sldLayoutId id="2147484011" r:id="rId17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300" indent="-114300" algn="l" defTabSz="4572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14300" algn="l" defTabSz="457200" rtl="0" eaLnBrk="1" latinLnBrk="0" hangingPunct="1">
        <a:lnSpc>
          <a:spcPct val="90000"/>
        </a:lnSpc>
        <a:spcBef>
          <a:spcPts val="250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lnSpc>
          <a:spcPct val="90000"/>
        </a:lnSpc>
        <a:spcBef>
          <a:spcPts val="25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lnSpc>
          <a:spcPct val="90000"/>
        </a:lnSpc>
        <a:spcBef>
          <a:spcPts val="250"/>
        </a:spcBef>
        <a:buFont typeface="Arial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lnSpc>
          <a:spcPct val="90000"/>
        </a:lnSpc>
        <a:spcBef>
          <a:spcPts val="250"/>
        </a:spcBef>
        <a:buFont typeface="Arial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lnSpc>
          <a:spcPct val="90000"/>
        </a:lnSpc>
        <a:spcBef>
          <a:spcPts val="250"/>
        </a:spcBef>
        <a:buFont typeface="Arial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lnSpc>
          <a:spcPct val="90000"/>
        </a:lnSpc>
        <a:spcBef>
          <a:spcPts val="250"/>
        </a:spcBef>
        <a:buFont typeface="Arial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lnSpc>
          <a:spcPct val="90000"/>
        </a:lnSpc>
        <a:spcBef>
          <a:spcPts val="250"/>
        </a:spcBef>
        <a:buFont typeface="Arial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lnSpc>
          <a:spcPct val="90000"/>
        </a:lnSpc>
        <a:spcBef>
          <a:spcPts val="250"/>
        </a:spcBef>
        <a:buFont typeface="Arial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51DB6-DB93-400D-83C3-55FA78F84356}" type="datetimeFigureOut">
              <a:rPr lang="pt-BR" smtClean="0"/>
              <a:t>11/09/2024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826AF-DC31-4928-A1F9-B914E5AD4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0545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  <p:sldLayoutId id="21474839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  <a:latin typeface="Segoe UI" panose="020B0502040204020203" pitchFamily="34" charset="0"/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584746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8.xml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66.emf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69.emf"/><Relationship Id="rId11" Type="http://schemas.openxmlformats.org/officeDocument/2006/relationships/chart" Target="../charts/chart6.xml"/><Relationship Id="rId5" Type="http://schemas.openxmlformats.org/officeDocument/2006/relationships/image" Target="../media/image68.emf"/><Relationship Id="rId10" Type="http://schemas.openxmlformats.org/officeDocument/2006/relationships/chart" Target="../charts/chart5.xml"/><Relationship Id="rId4" Type="http://schemas.openxmlformats.org/officeDocument/2006/relationships/image" Target="../media/image67.emf"/><Relationship Id="rId9" Type="http://schemas.openxmlformats.org/officeDocument/2006/relationships/chart" Target="../charts/char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69.emf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7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hyperlink" Target="https://www.greatplacetowork.pt/solucoes/employer-brand#source1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32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7.svg"/><Relationship Id="rId10" Type="http://schemas.openxmlformats.org/officeDocument/2006/relationships/image" Target="../media/image83.png"/><Relationship Id="rId4" Type="http://schemas.openxmlformats.org/officeDocument/2006/relationships/image" Target="../media/image76.png"/><Relationship Id="rId9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gptw.com.br/conteudo/artigos/caso-euroimmun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9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9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microsoft.com/office/2007/relationships/hdphoto" Target="../media/hdphoto1.wdp"/><Relationship Id="rId3" Type="http://schemas.openxmlformats.org/officeDocument/2006/relationships/image" Target="../media/image90.svg"/><Relationship Id="rId7" Type="http://schemas.openxmlformats.org/officeDocument/2006/relationships/image" Target="../media/image94.svg"/><Relationship Id="rId12" Type="http://schemas.openxmlformats.org/officeDocument/2006/relationships/image" Target="../media/image99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93.png"/><Relationship Id="rId11" Type="http://schemas.openxmlformats.org/officeDocument/2006/relationships/image" Target="../media/image98.svg"/><Relationship Id="rId5" Type="http://schemas.openxmlformats.org/officeDocument/2006/relationships/image" Target="../media/image92.svg"/><Relationship Id="rId15" Type="http://schemas.openxmlformats.org/officeDocument/2006/relationships/image" Target="../media/image101.sv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svg"/><Relationship Id="rId14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F921FF08-69E7-39DC-F621-D22BCDA83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41367" y="4135272"/>
            <a:ext cx="5271218" cy="2735696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CDF1AD78-1D34-4D8E-5E2E-F1E60B89BB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56531" y="4131116"/>
            <a:ext cx="2735696" cy="2735696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0F0A0B78-CCF8-FD8B-7B32-E9C154565C93}"/>
              </a:ext>
            </a:extLst>
          </p:cNvPr>
          <p:cNvSpPr/>
          <p:nvPr/>
        </p:nvSpPr>
        <p:spPr>
          <a:xfrm>
            <a:off x="0" y="6191074"/>
            <a:ext cx="12192000" cy="678853"/>
          </a:xfrm>
          <a:prstGeom prst="rect">
            <a:avLst/>
          </a:prstGeom>
          <a:solidFill>
            <a:srgbClr val="3031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303131"/>
              </a:solidFill>
            </a:endParaRPr>
          </a:p>
        </p:txBody>
      </p:sp>
      <p:sp>
        <p:nvSpPr>
          <p:cNvPr id="4" name="Google Shape;55;p13">
            <a:extLst>
              <a:ext uri="{FF2B5EF4-FFF2-40B4-BE49-F238E27FC236}">
                <a16:creationId xmlns:a16="http://schemas.microsoft.com/office/drawing/2014/main" id="{E64C7117-34D6-B657-417B-D90198A8FDBA}"/>
              </a:ext>
            </a:extLst>
          </p:cNvPr>
          <p:cNvSpPr txBox="1"/>
          <p:nvPr/>
        </p:nvSpPr>
        <p:spPr>
          <a:xfrm>
            <a:off x="7960621" y="6345855"/>
            <a:ext cx="4000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pt-BR" sz="800" dirty="0">
                <a:solidFill>
                  <a:schemeClr val="bg1"/>
                </a:solidFill>
                <a:latin typeface="Segoe UI Light" panose="020B0502040204020203" pitchFamily="34" charset="0"/>
                <a:ea typeface="Montserrat"/>
                <a:cs typeface="Segoe UI Light" panose="020B0502040204020203" pitchFamily="34" charset="0"/>
                <a:sym typeface="Montserrat"/>
              </a:rPr>
              <a:t>© 2024 Great </a:t>
            </a:r>
            <a:r>
              <a:rPr lang="pt-BR" sz="800" dirty="0" err="1">
                <a:solidFill>
                  <a:schemeClr val="bg1"/>
                </a:solidFill>
                <a:latin typeface="Segoe UI Light" panose="020B0502040204020203" pitchFamily="34" charset="0"/>
                <a:ea typeface="Montserrat"/>
                <a:cs typeface="Segoe UI Light" panose="020B0502040204020203" pitchFamily="34" charset="0"/>
                <a:sym typeface="Montserrat"/>
              </a:rPr>
              <a:t>Place</a:t>
            </a:r>
            <a:r>
              <a:rPr lang="pt-BR" sz="800" dirty="0">
                <a:solidFill>
                  <a:schemeClr val="bg1"/>
                </a:solidFill>
                <a:latin typeface="Segoe UI Light" panose="020B0502040204020203" pitchFamily="34" charset="0"/>
                <a:ea typeface="Montserrat"/>
                <a:cs typeface="Segoe UI Light" panose="020B0502040204020203" pitchFamily="34" charset="0"/>
                <a:sym typeface="Montserrat"/>
              </a:rPr>
              <a:t> </a:t>
            </a:r>
            <a:r>
              <a:rPr lang="pt-BR" sz="800" dirty="0" err="1">
                <a:solidFill>
                  <a:schemeClr val="bg1"/>
                </a:solidFill>
                <a:latin typeface="Segoe UI Light" panose="020B0502040204020203" pitchFamily="34" charset="0"/>
                <a:ea typeface="Montserrat"/>
                <a:cs typeface="Segoe UI Light" panose="020B0502040204020203" pitchFamily="34" charset="0"/>
                <a:sym typeface="Montserrat"/>
              </a:rPr>
              <a:t>To</a:t>
            </a:r>
            <a:r>
              <a:rPr lang="pt-BR" sz="800" dirty="0">
                <a:solidFill>
                  <a:schemeClr val="bg1"/>
                </a:solidFill>
                <a:latin typeface="Segoe UI Light" panose="020B0502040204020203" pitchFamily="34" charset="0"/>
                <a:ea typeface="Montserrat"/>
                <a:cs typeface="Segoe UI Light" panose="020B0502040204020203" pitchFamily="34" charset="0"/>
                <a:sym typeface="Montserrat"/>
              </a:rPr>
              <a:t> </a:t>
            </a:r>
            <a:r>
              <a:rPr lang="pt-BR" sz="800" dirty="0" err="1">
                <a:solidFill>
                  <a:schemeClr val="bg1"/>
                </a:solidFill>
                <a:latin typeface="Segoe UI Light" panose="020B0502040204020203" pitchFamily="34" charset="0"/>
                <a:ea typeface="Montserrat"/>
                <a:cs typeface="Segoe UI Light" panose="020B0502040204020203" pitchFamily="34" charset="0"/>
                <a:sym typeface="Montserrat"/>
              </a:rPr>
              <a:t>Work</a:t>
            </a:r>
            <a:r>
              <a:rPr lang="pt-BR" sz="800" dirty="0">
                <a:solidFill>
                  <a:schemeClr val="bg1"/>
                </a:solidFill>
                <a:latin typeface="Segoe UI Light" panose="020B0502040204020203" pitchFamily="34" charset="0"/>
                <a:ea typeface="Montserrat"/>
                <a:cs typeface="Segoe UI Light" panose="020B0502040204020203" pitchFamily="34" charset="0"/>
                <a:sym typeface="Montserrat"/>
              </a:rPr>
              <a:t>® Brasil. Todos os Direitos Reservados</a:t>
            </a:r>
            <a:endParaRPr sz="800" dirty="0">
              <a:solidFill>
                <a:schemeClr val="bg1"/>
              </a:solidFill>
              <a:latin typeface="Segoe UI Light" panose="020B0502040204020203" pitchFamily="34" charset="0"/>
              <a:ea typeface="Montserrat"/>
              <a:cs typeface="Segoe UI Light" panose="020B0502040204020203" pitchFamily="34" charset="0"/>
              <a:sym typeface="Montserrat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9B5F3B0D-1FB0-EB6B-C888-625C7D97B20A}"/>
              </a:ext>
            </a:extLst>
          </p:cNvPr>
          <p:cNvSpPr txBox="1"/>
          <p:nvPr/>
        </p:nvSpPr>
        <p:spPr>
          <a:xfrm>
            <a:off x="1127356" y="1717894"/>
            <a:ext cx="49686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400" dirty="0">
                <a:solidFill>
                  <a:srgbClr val="26262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GP Consulting</a:t>
            </a:r>
          </a:p>
          <a:p>
            <a:r>
              <a:rPr lang="pt-BR" sz="5400" dirty="0">
                <a:solidFill>
                  <a:srgbClr val="26262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e </a:t>
            </a:r>
            <a:r>
              <a:rPr lang="pt-BR" sz="5400" dirty="0" err="1">
                <a:solidFill>
                  <a:srgbClr val="26262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Partners</a:t>
            </a:r>
            <a:endParaRPr lang="pt-BR" sz="5400" dirty="0">
              <a:solidFill>
                <a:srgbClr val="262626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Imagem 8" descr="Texto&#10;&#10;Descrição gerada automaticamente">
            <a:extLst>
              <a:ext uri="{FF2B5EF4-FFF2-40B4-BE49-F238E27FC236}">
                <a16:creationId xmlns:a16="http://schemas.microsoft.com/office/drawing/2014/main" id="{B6B8E647-9586-2A9B-A766-8695BBCBA1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517" y="1602513"/>
            <a:ext cx="3185367" cy="154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46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5">
            <a:extLst>
              <a:ext uri="{FF2B5EF4-FFF2-40B4-BE49-F238E27FC236}">
                <a16:creationId xmlns:a16="http://schemas.microsoft.com/office/drawing/2014/main" id="{96592A3C-BD17-1005-C807-E86A3A8500DE}"/>
              </a:ext>
            </a:extLst>
          </p:cNvPr>
          <p:cNvSpPr txBox="1">
            <a:spLocks/>
          </p:cNvSpPr>
          <p:nvPr/>
        </p:nvSpPr>
        <p:spPr>
          <a:xfrm>
            <a:off x="552192" y="142756"/>
            <a:ext cx="9529499" cy="9887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pt-BR" sz="3200" spc="0" dirty="0">
                <a:solidFill>
                  <a:srgbClr val="30313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Perguntas Estratégicas para falar com Cliente: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D7E98BF-5F46-F74D-075A-BBB08B5F9D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672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A8D1608-C329-C945-81CB-CDFB247E5F52}" type="datetime2">
              <a:rPr lang="en-US" smtClean="0"/>
              <a:pPr>
                <a:spcAft>
                  <a:spcPts val="600"/>
                </a:spcAft>
              </a:pPr>
              <a:t>Wednesday, September 11, 2024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B61829D-BAC0-2B8D-CEBE-5DC7CA64B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©Great Place To Work® Institute, Inc. All Rights Reserved.</a:t>
            </a:r>
            <a:endParaRPr lang="en-US" kern="1200" baseline="300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F1B745D-9012-3642-3A61-2608A2A53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B1748D1-B24F-F743-AFA7-ADB2C4425DB8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E2B2C6CE-8295-3F63-E208-C33BC713C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3024" y="341657"/>
            <a:ext cx="1034927" cy="988703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C01D37DC-EE84-9CA8-79FA-5AC75EB8879E}"/>
              </a:ext>
            </a:extLst>
          </p:cNvPr>
          <p:cNvSpPr txBox="1"/>
          <p:nvPr/>
        </p:nvSpPr>
        <p:spPr>
          <a:xfrm>
            <a:off x="534049" y="864381"/>
            <a:ext cx="11123902" cy="5293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093">
              <a:lnSpc>
                <a:spcPct val="160000"/>
              </a:lnSpc>
              <a:spcAft>
                <a:spcPts val="600"/>
              </a:spcAft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4. Você sabe quais são os principais fatores que desmotivam seus colaboradores?</a:t>
            </a:r>
          </a:p>
          <a:p>
            <a:pPr marL="57093">
              <a:lnSpc>
                <a:spcPct val="160000"/>
              </a:lnSpc>
              <a:spcAft>
                <a:spcPts val="600"/>
              </a:spcAft>
            </a:pP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Propósito: Mostrar a importância de identificar os pontos de insatisfação para tratá-los e melhorar o ambiente de trabalho.	</a:t>
            </a:r>
          </a:p>
          <a:p>
            <a:pPr marL="57093">
              <a:lnSpc>
                <a:spcPct val="160000"/>
              </a:lnSpc>
              <a:spcAft>
                <a:spcPts val="600"/>
              </a:spcAft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5. O quanto você acha que um ambiente de trabalho positivo pode melhorar a eficiência e a inovação dentro da sua equipe?</a:t>
            </a:r>
          </a:p>
          <a:p>
            <a:pPr marL="57093">
              <a:lnSpc>
                <a:spcPct val="160000"/>
              </a:lnSpc>
              <a:spcAft>
                <a:spcPts val="600"/>
              </a:spcAft>
            </a:pP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Propósito: Conduzir o cliente a visualizar como um bom clima organizacional pode elevar o desempenho e fomentar inovação.</a:t>
            </a:r>
          </a:p>
          <a:p>
            <a:pPr marL="57093">
              <a:lnSpc>
                <a:spcPct val="160000"/>
              </a:lnSpc>
              <a:spcAft>
                <a:spcPts val="600"/>
              </a:spcAft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6. Como você tem certeza de que a comunicação e o alinhamento entre os times estão funcionando bem?</a:t>
            </a:r>
          </a:p>
          <a:p>
            <a:pPr marL="57093">
              <a:lnSpc>
                <a:spcPct val="160000"/>
              </a:lnSpc>
              <a:spcAft>
                <a:spcPts val="600"/>
              </a:spcAft>
            </a:pP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Propósito: Sugerir que a pesquisa pode ajudar a identificar falhas na comunicação e na colaboração entre equipes.</a:t>
            </a:r>
            <a:endParaRPr lang="pt-BR" b="1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629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5">
            <a:extLst>
              <a:ext uri="{FF2B5EF4-FFF2-40B4-BE49-F238E27FC236}">
                <a16:creationId xmlns:a16="http://schemas.microsoft.com/office/drawing/2014/main" id="{96592A3C-BD17-1005-C807-E86A3A8500DE}"/>
              </a:ext>
            </a:extLst>
          </p:cNvPr>
          <p:cNvSpPr txBox="1">
            <a:spLocks/>
          </p:cNvSpPr>
          <p:nvPr/>
        </p:nvSpPr>
        <p:spPr>
          <a:xfrm>
            <a:off x="559449" y="-152695"/>
            <a:ext cx="9529499" cy="9887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pt-BR" sz="3200" spc="0" dirty="0">
                <a:solidFill>
                  <a:srgbClr val="30313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Perguntas Estratégicas para falar com Cliente: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D7E98BF-5F46-F74D-075A-BBB08B5F9D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672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A8D1608-C329-C945-81CB-CDFB247E5F52}" type="datetime2">
              <a:rPr lang="en-US" smtClean="0"/>
              <a:pPr>
                <a:spcAft>
                  <a:spcPts val="600"/>
                </a:spcAft>
              </a:pPr>
              <a:t>Wednesday, September 11, 2024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B61829D-BAC0-2B8D-CEBE-5DC7CA64B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©Great Place To Work® Institute, Inc. All Rights Reserved.</a:t>
            </a:r>
            <a:endParaRPr lang="en-US" kern="1200" baseline="300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F1B745D-9012-3642-3A61-2608A2A53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B1748D1-B24F-F743-AFA7-ADB2C4425DB8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E2B2C6CE-8295-3F63-E208-C33BC713C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3024" y="341657"/>
            <a:ext cx="1034927" cy="988703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C01D37DC-EE84-9CA8-79FA-5AC75EB8879E}"/>
              </a:ext>
            </a:extLst>
          </p:cNvPr>
          <p:cNvSpPr txBox="1"/>
          <p:nvPr/>
        </p:nvSpPr>
        <p:spPr>
          <a:xfrm>
            <a:off x="534049" y="715573"/>
            <a:ext cx="11123902" cy="5736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093">
              <a:lnSpc>
                <a:spcPct val="160000"/>
              </a:lnSpc>
              <a:spcAft>
                <a:spcPts val="600"/>
              </a:spcAft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7. Você já avaliou se o investimento em programas de bem-estar e desenvolvimento está realmente refletindo em um ambiente de trabalho mais saudável?</a:t>
            </a:r>
          </a:p>
          <a:p>
            <a:pPr marL="57093">
              <a:lnSpc>
                <a:spcPct val="160000"/>
              </a:lnSpc>
              <a:spcAft>
                <a:spcPts val="600"/>
              </a:spcAft>
            </a:pP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Propósito: Fazer o cliente pensar sobre o retorno de investimento nas iniciativas de bem-estar e como a pesquisa de clima pode medir isso.	</a:t>
            </a:r>
          </a:p>
          <a:p>
            <a:pPr marL="57093">
              <a:lnSpc>
                <a:spcPct val="160000"/>
              </a:lnSpc>
              <a:spcAft>
                <a:spcPts val="600"/>
              </a:spcAft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8. Você já considerou que uma pesquisa de clima pode trazer insights valiosos para ajustar a liderança e os processos internos?</a:t>
            </a:r>
          </a:p>
          <a:p>
            <a:pPr marL="57093">
              <a:lnSpc>
                <a:spcPct val="160000"/>
              </a:lnSpc>
              <a:spcAft>
                <a:spcPts val="600"/>
              </a:spcAft>
            </a:pP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Propósito: Demonstrar como os resultados da pesquisa podem ajudar a melhorar a gestão e os processos organizacionais. </a:t>
            </a:r>
          </a:p>
          <a:p>
            <a:pPr marL="57093">
              <a:lnSpc>
                <a:spcPct val="160000"/>
              </a:lnSpc>
              <a:spcAft>
                <a:spcPts val="600"/>
              </a:spcAft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9. Você acredita que conhecer a percepção dos seus colaboradores pode ajudar a alinhar melhor a cultura organizacional com os objetivos estratégicos da empresa?</a:t>
            </a:r>
          </a:p>
          <a:p>
            <a:pPr marL="57093">
              <a:lnSpc>
                <a:spcPct val="160000"/>
              </a:lnSpc>
              <a:spcAft>
                <a:spcPts val="600"/>
              </a:spcAft>
            </a:pP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Propósito: Conectar o clima organizacional à estratégia da empresa, destacando como o alinhamento pode melhorar os resultados.</a:t>
            </a:r>
          </a:p>
        </p:txBody>
      </p:sp>
    </p:spTree>
    <p:extLst>
      <p:ext uri="{BB962C8B-B14F-4D97-AF65-F5344CB8AC3E}">
        <p14:creationId xmlns:p14="http://schemas.microsoft.com/office/powerpoint/2010/main" val="4141531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5">
            <a:extLst>
              <a:ext uri="{FF2B5EF4-FFF2-40B4-BE49-F238E27FC236}">
                <a16:creationId xmlns:a16="http://schemas.microsoft.com/office/drawing/2014/main" id="{96592A3C-BD17-1005-C807-E86A3A8500DE}"/>
              </a:ext>
            </a:extLst>
          </p:cNvPr>
          <p:cNvSpPr txBox="1">
            <a:spLocks/>
          </p:cNvSpPr>
          <p:nvPr/>
        </p:nvSpPr>
        <p:spPr>
          <a:xfrm>
            <a:off x="534049" y="292294"/>
            <a:ext cx="9529499" cy="9887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pt-BR" sz="3200" spc="0" dirty="0">
                <a:solidFill>
                  <a:srgbClr val="30313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Perguntas Estratégicas para falar com Cliente: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D7E98BF-5F46-F74D-075A-BBB08B5F9D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672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A8D1608-C329-C945-81CB-CDFB247E5F52}" type="datetime2">
              <a:rPr lang="en-US" smtClean="0"/>
              <a:pPr>
                <a:spcAft>
                  <a:spcPts val="600"/>
                </a:spcAft>
              </a:pPr>
              <a:t>Wednesday, September 11, 2024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B61829D-BAC0-2B8D-CEBE-5DC7CA64B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©Great Place To Work® Institute, Inc. All Rights Reserved.</a:t>
            </a:r>
            <a:endParaRPr lang="en-US" kern="1200" baseline="300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F1B745D-9012-3642-3A61-2608A2A53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B1748D1-B24F-F743-AFA7-ADB2C4425DB8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E2B2C6CE-8295-3F63-E208-C33BC713C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3024" y="341657"/>
            <a:ext cx="1034927" cy="988703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C01D37DC-EE84-9CA8-79FA-5AC75EB8879E}"/>
              </a:ext>
            </a:extLst>
          </p:cNvPr>
          <p:cNvSpPr txBox="1"/>
          <p:nvPr/>
        </p:nvSpPr>
        <p:spPr>
          <a:xfrm>
            <a:off x="508649" y="1330360"/>
            <a:ext cx="11123902" cy="1883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093">
              <a:lnSpc>
                <a:spcPct val="160000"/>
              </a:lnSpc>
              <a:spcAft>
                <a:spcPts val="600"/>
              </a:spcAft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10. Como você imagina que seus melhores talentos se sentem atualmente em relação à empresa? Você tem dados para apoiar essa percepção?</a:t>
            </a:r>
          </a:p>
          <a:p>
            <a:pPr marL="57093">
              <a:lnSpc>
                <a:spcPct val="160000"/>
              </a:lnSpc>
              <a:spcAft>
                <a:spcPts val="600"/>
              </a:spcAft>
            </a:pP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Propósito: Despertar a necessidade de dados confiáveis para entender o sentimento dos colaboradores e evitar a perda de talentos valiosos.</a:t>
            </a:r>
          </a:p>
        </p:txBody>
      </p:sp>
    </p:spTree>
    <p:extLst>
      <p:ext uri="{BB962C8B-B14F-4D97-AF65-F5344CB8AC3E}">
        <p14:creationId xmlns:p14="http://schemas.microsoft.com/office/powerpoint/2010/main" val="1317851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84A24-E289-247E-6088-A48FB20BA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9C30AB80-DDE0-4942-98B1-AB26965FCFD0}"/>
              </a:ext>
            </a:extLst>
          </p:cNvPr>
          <p:cNvGrpSpPr/>
          <p:nvPr/>
        </p:nvGrpSpPr>
        <p:grpSpPr>
          <a:xfrm>
            <a:off x="0" y="6205989"/>
            <a:ext cx="12192000" cy="45719"/>
            <a:chOff x="0" y="5096931"/>
            <a:chExt cx="12192000" cy="1776050"/>
          </a:xfrm>
        </p:grpSpPr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1E2F777F-8A41-80F8-E94B-6F05BD69C7AC}"/>
                </a:ext>
              </a:extLst>
            </p:cNvPr>
            <p:cNvSpPr/>
            <p:nvPr/>
          </p:nvSpPr>
          <p:spPr>
            <a:xfrm>
              <a:off x="0" y="5096933"/>
              <a:ext cx="1219200" cy="1767018"/>
            </a:xfrm>
            <a:prstGeom prst="rect">
              <a:avLst/>
            </a:prstGeom>
            <a:solidFill>
              <a:srgbClr val="FF7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32DBA091-2B42-3694-B24E-B5922E7BFF21}"/>
                </a:ext>
              </a:extLst>
            </p:cNvPr>
            <p:cNvSpPr/>
            <p:nvPr/>
          </p:nvSpPr>
          <p:spPr>
            <a:xfrm>
              <a:off x="1219198" y="5096931"/>
              <a:ext cx="1219200" cy="1767018"/>
            </a:xfrm>
            <a:prstGeom prst="rect">
              <a:avLst/>
            </a:prstGeom>
            <a:solidFill>
              <a:srgbClr val="FE15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195C48D1-03A9-0851-A42A-446D9F570561}"/>
                </a:ext>
              </a:extLst>
            </p:cNvPr>
            <p:cNvSpPr/>
            <p:nvPr/>
          </p:nvSpPr>
          <p:spPr>
            <a:xfrm>
              <a:off x="3657600" y="5096935"/>
              <a:ext cx="1219200" cy="1767014"/>
            </a:xfrm>
            <a:prstGeom prst="rect">
              <a:avLst/>
            </a:prstGeom>
            <a:solidFill>
              <a:srgbClr val="990F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47718931-B39C-E287-0ADE-CF6997F42457}"/>
                </a:ext>
              </a:extLst>
            </p:cNvPr>
            <p:cNvSpPr/>
            <p:nvPr/>
          </p:nvSpPr>
          <p:spPr>
            <a:xfrm>
              <a:off x="4876800" y="5096935"/>
              <a:ext cx="1219200" cy="1767014"/>
            </a:xfrm>
            <a:prstGeom prst="rect">
              <a:avLst/>
            </a:prstGeom>
            <a:solidFill>
              <a:srgbClr val="156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79D2DF6-447F-7811-48AF-5EED32A9921D}"/>
                </a:ext>
              </a:extLst>
            </p:cNvPr>
            <p:cNvSpPr/>
            <p:nvPr/>
          </p:nvSpPr>
          <p:spPr>
            <a:xfrm>
              <a:off x="6096000" y="5096933"/>
              <a:ext cx="1219200" cy="1771532"/>
            </a:xfrm>
            <a:prstGeom prst="rect">
              <a:avLst/>
            </a:prstGeom>
            <a:solidFill>
              <a:srgbClr val="27BB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E512043E-1BC1-DE9B-EB69-6038712C13E4}"/>
                </a:ext>
              </a:extLst>
            </p:cNvPr>
            <p:cNvSpPr/>
            <p:nvPr/>
          </p:nvSpPr>
          <p:spPr>
            <a:xfrm>
              <a:off x="7315200" y="5096933"/>
              <a:ext cx="1219200" cy="1776048"/>
            </a:xfrm>
            <a:prstGeom prst="rect">
              <a:avLst/>
            </a:prstGeom>
            <a:solidFill>
              <a:srgbClr val="1ED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D3E1506C-9265-EF7E-9B8F-4CA27B8B2E3C}"/>
                </a:ext>
              </a:extLst>
            </p:cNvPr>
            <p:cNvSpPr/>
            <p:nvPr/>
          </p:nvSpPr>
          <p:spPr>
            <a:xfrm>
              <a:off x="8534400" y="5096933"/>
              <a:ext cx="1219200" cy="1767015"/>
            </a:xfrm>
            <a:prstGeom prst="rect">
              <a:avLst/>
            </a:prstGeom>
            <a:solidFill>
              <a:srgbClr val="1B89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8B91ABBD-EE18-6514-25F4-83F809B72CE9}"/>
                </a:ext>
              </a:extLst>
            </p:cNvPr>
            <p:cNvSpPr/>
            <p:nvPr/>
          </p:nvSpPr>
          <p:spPr>
            <a:xfrm>
              <a:off x="9753600" y="5096934"/>
              <a:ext cx="1219200" cy="1767014"/>
            </a:xfrm>
            <a:prstGeom prst="rect">
              <a:avLst/>
            </a:prstGeom>
            <a:solidFill>
              <a:srgbClr val="3ECC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686A941C-E65E-DF5E-BD76-28FC0147F486}"/>
                </a:ext>
              </a:extLst>
            </p:cNvPr>
            <p:cNvSpPr/>
            <p:nvPr/>
          </p:nvSpPr>
          <p:spPr>
            <a:xfrm>
              <a:off x="10972800" y="5096933"/>
              <a:ext cx="1219200" cy="1767014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4DAE294C-C65E-9478-1DDB-0127264FC8BB}"/>
                </a:ext>
              </a:extLst>
            </p:cNvPr>
            <p:cNvSpPr/>
            <p:nvPr/>
          </p:nvSpPr>
          <p:spPr>
            <a:xfrm>
              <a:off x="2438399" y="5096933"/>
              <a:ext cx="1219200" cy="1776048"/>
            </a:xfrm>
            <a:prstGeom prst="rect">
              <a:avLst/>
            </a:prstGeom>
            <a:solidFill>
              <a:srgbClr val="CC25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CA136830-9809-AEB7-872F-7A43275B41F6}"/>
              </a:ext>
            </a:extLst>
          </p:cNvPr>
          <p:cNvSpPr txBox="1"/>
          <p:nvPr/>
        </p:nvSpPr>
        <p:spPr>
          <a:xfrm>
            <a:off x="1010920" y="2900669"/>
            <a:ext cx="1017016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lnSpc>
                <a:spcPts val="4500"/>
              </a:lnSpc>
              <a:defRPr sz="44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000" dirty="0">
                <a:solidFill>
                  <a:prstClr val="white"/>
                </a:solidFill>
              </a:rPr>
              <a:t>2</a:t>
            </a: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. COMO AMARRAR A VENDA</a:t>
            </a:r>
            <a:endParaRPr kumimoji="0" lang="pt-BR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33484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D7E98BF-5F46-F74D-075A-BBB08B5F9D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672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A8D1608-C329-C945-81CB-CDFB247E5F52}" type="datetime2">
              <a:rPr lang="en-US" smtClean="0"/>
              <a:pPr>
                <a:spcAft>
                  <a:spcPts val="600"/>
                </a:spcAft>
              </a:pPr>
              <a:t>Wednesday, September 11, 2024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B61829D-BAC0-2B8D-CEBE-5DC7CA64B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©Great Place To Work® Institute, Inc. All Rights Reserved.</a:t>
            </a:r>
            <a:endParaRPr lang="en-US" kern="1200" baseline="300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F1B745D-9012-3642-3A61-2608A2A53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B1748D1-B24F-F743-AFA7-ADB2C4425DB8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E2B2C6CE-8295-3F63-E208-C33BC713C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3024" y="341657"/>
            <a:ext cx="1034927" cy="988703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C01D37DC-EE84-9CA8-79FA-5AC75EB8879E}"/>
              </a:ext>
            </a:extLst>
          </p:cNvPr>
          <p:cNvSpPr txBox="1"/>
          <p:nvPr/>
        </p:nvSpPr>
        <p:spPr>
          <a:xfrm>
            <a:off x="637758" y="1145718"/>
            <a:ext cx="10749570" cy="5229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093">
              <a:lnSpc>
                <a:spcPct val="1600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Após a apresentação, mas na mesma reunião:</a:t>
            </a:r>
          </a:p>
          <a:p>
            <a:pPr marL="342843" indent="-285750">
              <a:lnSpc>
                <a:spcPct val="16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Faz sentido pra você o que te apresentei?</a:t>
            </a:r>
          </a:p>
          <a:p>
            <a:pPr marL="342843" indent="-285750">
              <a:lnSpc>
                <a:spcPct val="16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Ficou com alguma dúvida?</a:t>
            </a:r>
          </a:p>
          <a:p>
            <a:pPr marL="342843" indent="-285750">
              <a:lnSpc>
                <a:spcPct val="16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Você que toma a decisão de compra?</a:t>
            </a:r>
          </a:p>
          <a:p>
            <a:pPr marL="342843" indent="-285750">
              <a:lnSpc>
                <a:spcPct val="16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que impede de fecharmos agora?</a:t>
            </a:r>
          </a:p>
          <a:p>
            <a:pPr marL="342843" indent="-285750">
              <a:lnSpc>
                <a:spcPct val="16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Quando irá apresentar para sua Diretoria?</a:t>
            </a:r>
          </a:p>
          <a:p>
            <a:pPr marL="342843" indent="-285750">
              <a:lnSpc>
                <a:spcPct val="16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Posso te ajudar na apresentação para Diretoria?</a:t>
            </a:r>
          </a:p>
          <a:p>
            <a:pPr marL="342843" indent="-285750">
              <a:lnSpc>
                <a:spcPct val="16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Entro em contato com você “</a:t>
            </a:r>
            <a:r>
              <a:rPr lang="pt-BR" b="1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</a:t>
            </a: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dias”</a:t>
            </a:r>
          </a:p>
          <a:p>
            <a:pPr marL="342843" indent="-285750">
              <a:lnSpc>
                <a:spcPct val="16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Budget – Tentar saber se tem budget / orçamento para essa frente ou outras como treinamentos da Liderança.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7DA0989-9CAF-2904-3E20-6DA4432A7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68" y="329046"/>
            <a:ext cx="10328056" cy="81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97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84A24-E289-247E-6088-A48FB20BA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9C30AB80-DDE0-4942-98B1-AB26965FCFD0}"/>
              </a:ext>
            </a:extLst>
          </p:cNvPr>
          <p:cNvGrpSpPr/>
          <p:nvPr/>
        </p:nvGrpSpPr>
        <p:grpSpPr>
          <a:xfrm>
            <a:off x="0" y="6205989"/>
            <a:ext cx="12192000" cy="45719"/>
            <a:chOff x="0" y="5096931"/>
            <a:chExt cx="12192000" cy="1776050"/>
          </a:xfrm>
        </p:grpSpPr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1E2F777F-8A41-80F8-E94B-6F05BD69C7AC}"/>
                </a:ext>
              </a:extLst>
            </p:cNvPr>
            <p:cNvSpPr/>
            <p:nvPr/>
          </p:nvSpPr>
          <p:spPr>
            <a:xfrm>
              <a:off x="0" y="5096933"/>
              <a:ext cx="1219200" cy="1767018"/>
            </a:xfrm>
            <a:prstGeom prst="rect">
              <a:avLst/>
            </a:prstGeom>
            <a:solidFill>
              <a:srgbClr val="FF7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32DBA091-2B42-3694-B24E-B5922E7BFF21}"/>
                </a:ext>
              </a:extLst>
            </p:cNvPr>
            <p:cNvSpPr/>
            <p:nvPr/>
          </p:nvSpPr>
          <p:spPr>
            <a:xfrm>
              <a:off x="1219198" y="5096931"/>
              <a:ext cx="1219200" cy="1767018"/>
            </a:xfrm>
            <a:prstGeom prst="rect">
              <a:avLst/>
            </a:prstGeom>
            <a:solidFill>
              <a:srgbClr val="FE15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195C48D1-03A9-0851-A42A-446D9F570561}"/>
                </a:ext>
              </a:extLst>
            </p:cNvPr>
            <p:cNvSpPr/>
            <p:nvPr/>
          </p:nvSpPr>
          <p:spPr>
            <a:xfrm>
              <a:off x="3657600" y="5096935"/>
              <a:ext cx="1219200" cy="1767014"/>
            </a:xfrm>
            <a:prstGeom prst="rect">
              <a:avLst/>
            </a:prstGeom>
            <a:solidFill>
              <a:srgbClr val="990F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47718931-B39C-E287-0ADE-CF6997F42457}"/>
                </a:ext>
              </a:extLst>
            </p:cNvPr>
            <p:cNvSpPr/>
            <p:nvPr/>
          </p:nvSpPr>
          <p:spPr>
            <a:xfrm>
              <a:off x="4876800" y="5096935"/>
              <a:ext cx="1219200" cy="1767014"/>
            </a:xfrm>
            <a:prstGeom prst="rect">
              <a:avLst/>
            </a:prstGeom>
            <a:solidFill>
              <a:srgbClr val="156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79D2DF6-447F-7811-48AF-5EED32A9921D}"/>
                </a:ext>
              </a:extLst>
            </p:cNvPr>
            <p:cNvSpPr/>
            <p:nvPr/>
          </p:nvSpPr>
          <p:spPr>
            <a:xfrm>
              <a:off x="6096000" y="5096933"/>
              <a:ext cx="1219200" cy="1771532"/>
            </a:xfrm>
            <a:prstGeom prst="rect">
              <a:avLst/>
            </a:prstGeom>
            <a:solidFill>
              <a:srgbClr val="27BB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E512043E-1BC1-DE9B-EB69-6038712C13E4}"/>
                </a:ext>
              </a:extLst>
            </p:cNvPr>
            <p:cNvSpPr/>
            <p:nvPr/>
          </p:nvSpPr>
          <p:spPr>
            <a:xfrm>
              <a:off x="7315200" y="5096933"/>
              <a:ext cx="1219200" cy="1776048"/>
            </a:xfrm>
            <a:prstGeom prst="rect">
              <a:avLst/>
            </a:prstGeom>
            <a:solidFill>
              <a:srgbClr val="1ED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D3E1506C-9265-EF7E-9B8F-4CA27B8B2E3C}"/>
                </a:ext>
              </a:extLst>
            </p:cNvPr>
            <p:cNvSpPr/>
            <p:nvPr/>
          </p:nvSpPr>
          <p:spPr>
            <a:xfrm>
              <a:off x="8534400" y="5096933"/>
              <a:ext cx="1219200" cy="1767015"/>
            </a:xfrm>
            <a:prstGeom prst="rect">
              <a:avLst/>
            </a:prstGeom>
            <a:solidFill>
              <a:srgbClr val="1B89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8B91ABBD-EE18-6514-25F4-83F809B72CE9}"/>
                </a:ext>
              </a:extLst>
            </p:cNvPr>
            <p:cNvSpPr/>
            <p:nvPr/>
          </p:nvSpPr>
          <p:spPr>
            <a:xfrm>
              <a:off x="9753600" y="5096934"/>
              <a:ext cx="1219200" cy="1767014"/>
            </a:xfrm>
            <a:prstGeom prst="rect">
              <a:avLst/>
            </a:prstGeom>
            <a:solidFill>
              <a:srgbClr val="3ECC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686A941C-E65E-DF5E-BD76-28FC0147F486}"/>
                </a:ext>
              </a:extLst>
            </p:cNvPr>
            <p:cNvSpPr/>
            <p:nvPr/>
          </p:nvSpPr>
          <p:spPr>
            <a:xfrm>
              <a:off x="10972800" y="5096933"/>
              <a:ext cx="1219200" cy="1767014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4DAE294C-C65E-9478-1DDB-0127264FC8BB}"/>
                </a:ext>
              </a:extLst>
            </p:cNvPr>
            <p:cNvSpPr/>
            <p:nvPr/>
          </p:nvSpPr>
          <p:spPr>
            <a:xfrm>
              <a:off x="2438399" y="5096933"/>
              <a:ext cx="1219200" cy="1776048"/>
            </a:xfrm>
            <a:prstGeom prst="rect">
              <a:avLst/>
            </a:prstGeom>
            <a:solidFill>
              <a:srgbClr val="CC25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CA136830-9809-AEB7-872F-7A43275B41F6}"/>
              </a:ext>
            </a:extLst>
          </p:cNvPr>
          <p:cNvSpPr txBox="1"/>
          <p:nvPr/>
        </p:nvSpPr>
        <p:spPr>
          <a:xfrm>
            <a:off x="1010920" y="2900669"/>
            <a:ext cx="1017016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lnSpc>
                <a:spcPts val="4500"/>
              </a:lnSpc>
              <a:defRPr sz="44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000" dirty="0">
                <a:solidFill>
                  <a:prstClr val="white"/>
                </a:solidFill>
              </a:rPr>
              <a:t>3</a:t>
            </a: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. PÓS VENDA</a:t>
            </a:r>
            <a:endParaRPr kumimoji="0" lang="pt-BR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377707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D7E98BF-5F46-F74D-075A-BBB08B5F9D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672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A8D1608-C329-C945-81CB-CDFB247E5F52}" type="datetime2">
              <a:rPr lang="en-US" smtClean="0"/>
              <a:pPr>
                <a:spcAft>
                  <a:spcPts val="600"/>
                </a:spcAft>
              </a:pPr>
              <a:t>Wednesday, September 11, 2024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B61829D-BAC0-2B8D-CEBE-5DC7CA64B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©Great Place To Work® Institute, Inc. All Rights Reserved.</a:t>
            </a:r>
            <a:endParaRPr lang="en-US" kern="1200" baseline="300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F1B745D-9012-3642-3A61-2608A2A53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B1748D1-B24F-F743-AFA7-ADB2C4425DB8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E2B2C6CE-8295-3F63-E208-C33BC713C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3024" y="341657"/>
            <a:ext cx="1034927" cy="988703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C01D37DC-EE84-9CA8-79FA-5AC75EB8879E}"/>
              </a:ext>
            </a:extLst>
          </p:cNvPr>
          <p:cNvSpPr txBox="1"/>
          <p:nvPr/>
        </p:nvSpPr>
        <p:spPr>
          <a:xfrm>
            <a:off x="374405" y="544857"/>
            <a:ext cx="11723252" cy="5749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093">
              <a:lnSpc>
                <a:spcPct val="160000"/>
              </a:lnSpc>
              <a:spcAft>
                <a:spcPts val="600"/>
              </a:spcAft>
            </a:pPr>
            <a:r>
              <a:rPr lang="pt-BR" sz="2400" b="1" i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Acompanhamento Pós Pesquisa:</a:t>
            </a:r>
          </a:p>
          <a:p>
            <a:pPr marL="342843" indent="-285750">
              <a:lnSpc>
                <a:spcPct val="16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Ser rápido no retorno para o cliente quando for acionado;</a:t>
            </a:r>
          </a:p>
          <a:p>
            <a:pPr marL="342843" indent="-285750">
              <a:lnSpc>
                <a:spcPct val="16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Manter o bom relacionamento após venda, se fazer presente algumas vezes durante o ano;</a:t>
            </a:r>
          </a:p>
          <a:p>
            <a:pPr marL="342843" indent="-285750">
              <a:lnSpc>
                <a:spcPct val="16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Fazer cronograma de datas importantes de contato.</a:t>
            </a:r>
          </a:p>
          <a:p>
            <a:pPr marL="342843" indent="-285750">
              <a:lnSpc>
                <a:spcPct val="16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Acompanhar o cliente no andamento no processo (perguntar se está tudo bem, no processo);</a:t>
            </a:r>
          </a:p>
          <a:p>
            <a:pPr marL="342843" indent="-285750">
              <a:lnSpc>
                <a:spcPct val="16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Reforçar os prazos dos preenchimentos dos relatórios de certificação e rankings se forem concorrer;</a:t>
            </a:r>
          </a:p>
          <a:p>
            <a:pPr marL="342843" indent="-285750">
              <a:lnSpc>
                <a:spcPct val="16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Após a finalização da pesquisa, se foi certificada, ligar ou mandar e-mail dando os parabéns;</a:t>
            </a:r>
          </a:p>
          <a:p>
            <a:pPr marL="342843" indent="-285750">
              <a:lnSpc>
                <a:spcPct val="16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Mandar alguns Estudos do GPTW sobre temas que ele sinalizou nas conversas /reuniões.</a:t>
            </a:r>
          </a:p>
          <a:p>
            <a:pPr marL="342843" indent="-285750">
              <a:lnSpc>
                <a:spcPct val="16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Acompanhar entrega dos resultados quando for Plano Performance</a:t>
            </a:r>
          </a:p>
          <a:p>
            <a:pPr marL="342843" indent="-285750">
              <a:lnSpc>
                <a:spcPct val="16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 for plano Basic ou Pro, entrar em contato para tentar fazer um upgrade de serviço e ajudar o cliente a entender o que saiu na pesquisa (ele pagando, claro).</a:t>
            </a:r>
          </a:p>
        </p:txBody>
      </p:sp>
    </p:spTree>
    <p:extLst>
      <p:ext uri="{BB962C8B-B14F-4D97-AF65-F5344CB8AC3E}">
        <p14:creationId xmlns:p14="http://schemas.microsoft.com/office/powerpoint/2010/main" val="3516005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84A24-E289-247E-6088-A48FB20BA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9C30AB80-DDE0-4942-98B1-AB26965FCFD0}"/>
              </a:ext>
            </a:extLst>
          </p:cNvPr>
          <p:cNvGrpSpPr/>
          <p:nvPr/>
        </p:nvGrpSpPr>
        <p:grpSpPr>
          <a:xfrm>
            <a:off x="0" y="6205989"/>
            <a:ext cx="12192000" cy="45719"/>
            <a:chOff x="0" y="5096931"/>
            <a:chExt cx="12192000" cy="1776050"/>
          </a:xfrm>
        </p:grpSpPr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1E2F777F-8A41-80F8-E94B-6F05BD69C7AC}"/>
                </a:ext>
              </a:extLst>
            </p:cNvPr>
            <p:cNvSpPr/>
            <p:nvPr/>
          </p:nvSpPr>
          <p:spPr>
            <a:xfrm>
              <a:off x="0" y="5096933"/>
              <a:ext cx="1219200" cy="1767018"/>
            </a:xfrm>
            <a:prstGeom prst="rect">
              <a:avLst/>
            </a:prstGeom>
            <a:solidFill>
              <a:srgbClr val="FF7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32DBA091-2B42-3694-B24E-B5922E7BFF21}"/>
                </a:ext>
              </a:extLst>
            </p:cNvPr>
            <p:cNvSpPr/>
            <p:nvPr/>
          </p:nvSpPr>
          <p:spPr>
            <a:xfrm>
              <a:off x="1219198" y="5096931"/>
              <a:ext cx="1219200" cy="1767018"/>
            </a:xfrm>
            <a:prstGeom prst="rect">
              <a:avLst/>
            </a:prstGeom>
            <a:solidFill>
              <a:srgbClr val="FE15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195C48D1-03A9-0851-A42A-446D9F570561}"/>
                </a:ext>
              </a:extLst>
            </p:cNvPr>
            <p:cNvSpPr/>
            <p:nvPr/>
          </p:nvSpPr>
          <p:spPr>
            <a:xfrm>
              <a:off x="3657600" y="5096935"/>
              <a:ext cx="1219200" cy="1767014"/>
            </a:xfrm>
            <a:prstGeom prst="rect">
              <a:avLst/>
            </a:prstGeom>
            <a:solidFill>
              <a:srgbClr val="990F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47718931-B39C-E287-0ADE-CF6997F42457}"/>
                </a:ext>
              </a:extLst>
            </p:cNvPr>
            <p:cNvSpPr/>
            <p:nvPr/>
          </p:nvSpPr>
          <p:spPr>
            <a:xfrm>
              <a:off x="4876800" y="5096935"/>
              <a:ext cx="1219200" cy="1767014"/>
            </a:xfrm>
            <a:prstGeom prst="rect">
              <a:avLst/>
            </a:prstGeom>
            <a:solidFill>
              <a:srgbClr val="156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79D2DF6-447F-7811-48AF-5EED32A9921D}"/>
                </a:ext>
              </a:extLst>
            </p:cNvPr>
            <p:cNvSpPr/>
            <p:nvPr/>
          </p:nvSpPr>
          <p:spPr>
            <a:xfrm>
              <a:off x="6096000" y="5096933"/>
              <a:ext cx="1219200" cy="1771532"/>
            </a:xfrm>
            <a:prstGeom prst="rect">
              <a:avLst/>
            </a:prstGeom>
            <a:solidFill>
              <a:srgbClr val="27BB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E512043E-1BC1-DE9B-EB69-6038712C13E4}"/>
                </a:ext>
              </a:extLst>
            </p:cNvPr>
            <p:cNvSpPr/>
            <p:nvPr/>
          </p:nvSpPr>
          <p:spPr>
            <a:xfrm>
              <a:off x="7315200" y="5096933"/>
              <a:ext cx="1219200" cy="1776048"/>
            </a:xfrm>
            <a:prstGeom prst="rect">
              <a:avLst/>
            </a:prstGeom>
            <a:solidFill>
              <a:srgbClr val="1ED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D3E1506C-9265-EF7E-9B8F-4CA27B8B2E3C}"/>
                </a:ext>
              </a:extLst>
            </p:cNvPr>
            <p:cNvSpPr/>
            <p:nvPr/>
          </p:nvSpPr>
          <p:spPr>
            <a:xfrm>
              <a:off x="8534400" y="5096933"/>
              <a:ext cx="1219200" cy="1767015"/>
            </a:xfrm>
            <a:prstGeom prst="rect">
              <a:avLst/>
            </a:prstGeom>
            <a:solidFill>
              <a:srgbClr val="1B89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8B91ABBD-EE18-6514-25F4-83F809B72CE9}"/>
                </a:ext>
              </a:extLst>
            </p:cNvPr>
            <p:cNvSpPr/>
            <p:nvPr/>
          </p:nvSpPr>
          <p:spPr>
            <a:xfrm>
              <a:off x="9753600" y="5096934"/>
              <a:ext cx="1219200" cy="1767014"/>
            </a:xfrm>
            <a:prstGeom prst="rect">
              <a:avLst/>
            </a:prstGeom>
            <a:solidFill>
              <a:srgbClr val="3ECC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686A941C-E65E-DF5E-BD76-28FC0147F486}"/>
                </a:ext>
              </a:extLst>
            </p:cNvPr>
            <p:cNvSpPr/>
            <p:nvPr/>
          </p:nvSpPr>
          <p:spPr>
            <a:xfrm>
              <a:off x="10972800" y="5096933"/>
              <a:ext cx="1219200" cy="1767014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4DAE294C-C65E-9478-1DDB-0127264FC8BB}"/>
                </a:ext>
              </a:extLst>
            </p:cNvPr>
            <p:cNvSpPr/>
            <p:nvPr/>
          </p:nvSpPr>
          <p:spPr>
            <a:xfrm>
              <a:off x="2438399" y="5096933"/>
              <a:ext cx="1219200" cy="1776048"/>
            </a:xfrm>
            <a:prstGeom prst="rect">
              <a:avLst/>
            </a:prstGeom>
            <a:solidFill>
              <a:srgbClr val="CC25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1F3D0924-439D-B28C-CB5F-D4FFD97D043F}"/>
              </a:ext>
            </a:extLst>
          </p:cNvPr>
          <p:cNvSpPr/>
          <p:nvPr/>
        </p:nvSpPr>
        <p:spPr>
          <a:xfrm>
            <a:off x="929165" y="935975"/>
            <a:ext cx="4574473" cy="42841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982C505A-51A0-7E53-2F62-7B71CEA8596B}"/>
              </a:ext>
            </a:extLst>
          </p:cNvPr>
          <p:cNvSpPr txBox="1"/>
          <p:nvPr/>
        </p:nvSpPr>
        <p:spPr>
          <a:xfrm>
            <a:off x="1105474" y="951879"/>
            <a:ext cx="4255420" cy="39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Check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in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A136830-9809-AEB7-872F-7A43275B41F6}"/>
              </a:ext>
            </a:extLst>
          </p:cNvPr>
          <p:cNvSpPr txBox="1"/>
          <p:nvPr/>
        </p:nvSpPr>
        <p:spPr>
          <a:xfrm>
            <a:off x="1105474" y="2432836"/>
            <a:ext cx="1017016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lnSpc>
                <a:spcPts val="4500"/>
              </a:lnSpc>
              <a:defRPr sz="44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O quanto eu conheço sobre o processo de Pesquisa de Clima?</a:t>
            </a:r>
          </a:p>
        </p:txBody>
      </p:sp>
    </p:spTree>
    <p:extLst>
      <p:ext uri="{BB962C8B-B14F-4D97-AF65-F5344CB8AC3E}">
        <p14:creationId xmlns:p14="http://schemas.microsoft.com/office/powerpoint/2010/main" val="2553784505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84A24-E289-247E-6088-A48FB20BA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9C30AB80-DDE0-4942-98B1-AB26965FCFD0}"/>
              </a:ext>
            </a:extLst>
          </p:cNvPr>
          <p:cNvGrpSpPr/>
          <p:nvPr/>
        </p:nvGrpSpPr>
        <p:grpSpPr>
          <a:xfrm>
            <a:off x="0" y="6205989"/>
            <a:ext cx="12192000" cy="45719"/>
            <a:chOff x="0" y="5096931"/>
            <a:chExt cx="12192000" cy="1776050"/>
          </a:xfrm>
        </p:grpSpPr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1E2F777F-8A41-80F8-E94B-6F05BD69C7AC}"/>
                </a:ext>
              </a:extLst>
            </p:cNvPr>
            <p:cNvSpPr/>
            <p:nvPr/>
          </p:nvSpPr>
          <p:spPr>
            <a:xfrm>
              <a:off x="0" y="5096933"/>
              <a:ext cx="1219200" cy="1767018"/>
            </a:xfrm>
            <a:prstGeom prst="rect">
              <a:avLst/>
            </a:prstGeom>
            <a:solidFill>
              <a:srgbClr val="FF7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32DBA091-2B42-3694-B24E-B5922E7BFF21}"/>
                </a:ext>
              </a:extLst>
            </p:cNvPr>
            <p:cNvSpPr/>
            <p:nvPr/>
          </p:nvSpPr>
          <p:spPr>
            <a:xfrm>
              <a:off x="1219198" y="5096931"/>
              <a:ext cx="1219200" cy="1767018"/>
            </a:xfrm>
            <a:prstGeom prst="rect">
              <a:avLst/>
            </a:prstGeom>
            <a:solidFill>
              <a:srgbClr val="FE15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195C48D1-03A9-0851-A42A-446D9F570561}"/>
                </a:ext>
              </a:extLst>
            </p:cNvPr>
            <p:cNvSpPr/>
            <p:nvPr/>
          </p:nvSpPr>
          <p:spPr>
            <a:xfrm>
              <a:off x="3657600" y="5096935"/>
              <a:ext cx="1219200" cy="1767014"/>
            </a:xfrm>
            <a:prstGeom prst="rect">
              <a:avLst/>
            </a:prstGeom>
            <a:solidFill>
              <a:srgbClr val="990F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47718931-B39C-E287-0ADE-CF6997F42457}"/>
                </a:ext>
              </a:extLst>
            </p:cNvPr>
            <p:cNvSpPr/>
            <p:nvPr/>
          </p:nvSpPr>
          <p:spPr>
            <a:xfrm>
              <a:off x="4876800" y="5096935"/>
              <a:ext cx="1219200" cy="1767014"/>
            </a:xfrm>
            <a:prstGeom prst="rect">
              <a:avLst/>
            </a:prstGeom>
            <a:solidFill>
              <a:srgbClr val="156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79D2DF6-447F-7811-48AF-5EED32A9921D}"/>
                </a:ext>
              </a:extLst>
            </p:cNvPr>
            <p:cNvSpPr/>
            <p:nvPr/>
          </p:nvSpPr>
          <p:spPr>
            <a:xfrm>
              <a:off x="6096000" y="5096933"/>
              <a:ext cx="1219200" cy="1771532"/>
            </a:xfrm>
            <a:prstGeom prst="rect">
              <a:avLst/>
            </a:prstGeom>
            <a:solidFill>
              <a:srgbClr val="27BB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E512043E-1BC1-DE9B-EB69-6038712C13E4}"/>
                </a:ext>
              </a:extLst>
            </p:cNvPr>
            <p:cNvSpPr/>
            <p:nvPr/>
          </p:nvSpPr>
          <p:spPr>
            <a:xfrm>
              <a:off x="7315200" y="5096933"/>
              <a:ext cx="1219200" cy="1776048"/>
            </a:xfrm>
            <a:prstGeom prst="rect">
              <a:avLst/>
            </a:prstGeom>
            <a:solidFill>
              <a:srgbClr val="1ED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D3E1506C-9265-EF7E-9B8F-4CA27B8B2E3C}"/>
                </a:ext>
              </a:extLst>
            </p:cNvPr>
            <p:cNvSpPr/>
            <p:nvPr/>
          </p:nvSpPr>
          <p:spPr>
            <a:xfrm>
              <a:off x="8534400" y="5096933"/>
              <a:ext cx="1219200" cy="1767015"/>
            </a:xfrm>
            <a:prstGeom prst="rect">
              <a:avLst/>
            </a:prstGeom>
            <a:solidFill>
              <a:srgbClr val="1B89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8B91ABBD-EE18-6514-25F4-83F809B72CE9}"/>
                </a:ext>
              </a:extLst>
            </p:cNvPr>
            <p:cNvSpPr/>
            <p:nvPr/>
          </p:nvSpPr>
          <p:spPr>
            <a:xfrm>
              <a:off x="9753600" y="5096934"/>
              <a:ext cx="1219200" cy="1767014"/>
            </a:xfrm>
            <a:prstGeom prst="rect">
              <a:avLst/>
            </a:prstGeom>
            <a:solidFill>
              <a:srgbClr val="3ECC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686A941C-E65E-DF5E-BD76-28FC0147F486}"/>
                </a:ext>
              </a:extLst>
            </p:cNvPr>
            <p:cNvSpPr/>
            <p:nvPr/>
          </p:nvSpPr>
          <p:spPr>
            <a:xfrm>
              <a:off x="10972800" y="5096933"/>
              <a:ext cx="1219200" cy="1767014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4DAE294C-C65E-9478-1DDB-0127264FC8BB}"/>
                </a:ext>
              </a:extLst>
            </p:cNvPr>
            <p:cNvSpPr/>
            <p:nvPr/>
          </p:nvSpPr>
          <p:spPr>
            <a:xfrm>
              <a:off x="2438399" y="5096933"/>
              <a:ext cx="1219200" cy="1776048"/>
            </a:xfrm>
            <a:prstGeom prst="rect">
              <a:avLst/>
            </a:prstGeom>
            <a:solidFill>
              <a:srgbClr val="CC25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CA136830-9809-AEB7-872F-7A43275B41F6}"/>
              </a:ext>
            </a:extLst>
          </p:cNvPr>
          <p:cNvSpPr txBox="1"/>
          <p:nvPr/>
        </p:nvSpPr>
        <p:spPr>
          <a:xfrm>
            <a:off x="1010920" y="2900669"/>
            <a:ext cx="1017016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lnSpc>
                <a:spcPts val="4500"/>
              </a:lnSpc>
              <a:defRPr sz="44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PRE PESQUISA</a:t>
            </a:r>
          </a:p>
        </p:txBody>
      </p:sp>
    </p:spTree>
    <p:extLst>
      <p:ext uri="{BB962C8B-B14F-4D97-AF65-F5344CB8AC3E}">
        <p14:creationId xmlns:p14="http://schemas.microsoft.com/office/powerpoint/2010/main" val="2703804874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081EB-3AB8-F60A-4238-35EAA8A04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B251F455-8DE5-8DD9-05E6-3BB34E30DA7B}"/>
              </a:ext>
            </a:extLst>
          </p:cNvPr>
          <p:cNvSpPr txBox="1"/>
          <p:nvPr/>
        </p:nvSpPr>
        <p:spPr>
          <a:xfrm>
            <a:off x="5136570" y="2594157"/>
            <a:ext cx="4918597" cy="60016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1" u="none" strike="noStrike" kern="1200" cap="none" spc="0" normalizeH="0" baseline="0" noProof="0" dirty="0">
                <a:ln>
                  <a:noFill/>
                </a:ln>
                <a:solidFill>
                  <a:srgbClr val="30313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Escutar as pessoas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30313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Dar voz as opiniões e necessidades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1F5E254-BB3F-461E-6594-88EB59F884BF}"/>
              </a:ext>
            </a:extLst>
          </p:cNvPr>
          <p:cNvSpPr txBox="1"/>
          <p:nvPr/>
        </p:nvSpPr>
        <p:spPr>
          <a:xfrm>
            <a:off x="5681589" y="3563667"/>
            <a:ext cx="4007177" cy="78483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1" u="none" strike="noStrike" kern="1200" cap="none" spc="0" normalizeH="0" baseline="0" noProof="0" dirty="0">
                <a:ln>
                  <a:noFill/>
                </a:ln>
                <a:solidFill>
                  <a:srgbClr val="30313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Identificar fortalezas e oportunidades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30313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Identificação da potência da empresa e dos pontos de melhoria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30313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A5E5664-A54B-A7DC-B859-007504F58DD9}"/>
              </a:ext>
            </a:extLst>
          </p:cNvPr>
          <p:cNvSpPr txBox="1"/>
          <p:nvPr/>
        </p:nvSpPr>
        <p:spPr>
          <a:xfrm>
            <a:off x="5970672" y="4682361"/>
            <a:ext cx="3803177" cy="1031051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1" u="none" strike="noStrike" kern="1200" cap="none" spc="0" normalizeH="0" baseline="0" noProof="0" dirty="0">
                <a:ln>
                  <a:noFill/>
                </a:ln>
                <a:solidFill>
                  <a:srgbClr val="30313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Apoiar na tomada de decisão estratégica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30313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Dados para fornecer assertividade no processo decisório e confecção do plano de ação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30313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A762437-7E47-0490-54AD-8F6B25380C85}"/>
              </a:ext>
            </a:extLst>
          </p:cNvPr>
          <p:cNvSpPr txBox="1"/>
          <p:nvPr/>
        </p:nvSpPr>
        <p:spPr>
          <a:xfrm>
            <a:off x="753739" y="1004723"/>
            <a:ext cx="32996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303131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Objetivos da Pesquisa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FA7E212-F55D-508D-4248-B73127C437F3}"/>
              </a:ext>
            </a:extLst>
          </p:cNvPr>
          <p:cNvSpPr txBox="1"/>
          <p:nvPr/>
        </p:nvSpPr>
        <p:spPr>
          <a:xfrm>
            <a:off x="4402911" y="2678795"/>
            <a:ext cx="479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30313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14DBF3E-75D8-6363-2D64-E711667A9EFC}"/>
              </a:ext>
            </a:extLst>
          </p:cNvPr>
          <p:cNvSpPr txBox="1"/>
          <p:nvPr/>
        </p:nvSpPr>
        <p:spPr>
          <a:xfrm>
            <a:off x="4896761" y="3627969"/>
            <a:ext cx="479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30313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D642D7E-D0ED-73C7-75B6-63069E0FC8F2}"/>
              </a:ext>
            </a:extLst>
          </p:cNvPr>
          <p:cNvSpPr txBox="1"/>
          <p:nvPr/>
        </p:nvSpPr>
        <p:spPr>
          <a:xfrm>
            <a:off x="5308844" y="4833437"/>
            <a:ext cx="479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30313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3</a:t>
            </a:r>
          </a:p>
        </p:txBody>
      </p:sp>
      <p:pic>
        <p:nvPicPr>
          <p:cNvPr id="11" name="Imagem 10" descr="Foto em preto e branco de homem com a boca aberta&#10;&#10;Descrição gerada automaticamente com confiança média">
            <a:extLst>
              <a:ext uri="{FF2B5EF4-FFF2-40B4-BE49-F238E27FC236}">
                <a16:creationId xmlns:a16="http://schemas.microsoft.com/office/drawing/2014/main" id="{B97BEEB9-920E-EFF5-7726-12ABF87DF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87" y="2647311"/>
            <a:ext cx="3654150" cy="3780155"/>
          </a:xfrm>
          <a:prstGeom prst="rect">
            <a:avLst/>
          </a:prstGeom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15838F96-9A47-285B-C5AC-FECB9B6E6F53}"/>
              </a:ext>
            </a:extLst>
          </p:cNvPr>
          <p:cNvSpPr/>
          <p:nvPr/>
        </p:nvSpPr>
        <p:spPr>
          <a:xfrm>
            <a:off x="4230637" y="2636476"/>
            <a:ext cx="799060" cy="79252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79C01DBD-E0DC-0794-0B3D-2AE03F13065C}"/>
              </a:ext>
            </a:extLst>
          </p:cNvPr>
          <p:cNvSpPr/>
          <p:nvPr/>
        </p:nvSpPr>
        <p:spPr>
          <a:xfrm>
            <a:off x="4729924" y="3586497"/>
            <a:ext cx="799060" cy="79252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5E8058DC-5511-3B09-B9E4-B6E083B4E89C}"/>
              </a:ext>
            </a:extLst>
          </p:cNvPr>
          <p:cNvSpPr/>
          <p:nvPr/>
        </p:nvSpPr>
        <p:spPr>
          <a:xfrm>
            <a:off x="5136570" y="4781791"/>
            <a:ext cx="799060" cy="79252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m 8" descr="Logotipo&#10;&#10;Descrição gerada automaticamente">
            <a:extLst>
              <a:ext uri="{FF2B5EF4-FFF2-40B4-BE49-F238E27FC236}">
                <a16:creationId xmlns:a16="http://schemas.microsoft.com/office/drawing/2014/main" id="{7906512E-F910-714E-B36E-77FDFE164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4905" y="325613"/>
            <a:ext cx="1034927" cy="98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88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84A24-E289-247E-6088-A48FB20BA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9C30AB80-DDE0-4942-98B1-AB26965FCFD0}"/>
              </a:ext>
            </a:extLst>
          </p:cNvPr>
          <p:cNvGrpSpPr/>
          <p:nvPr/>
        </p:nvGrpSpPr>
        <p:grpSpPr>
          <a:xfrm>
            <a:off x="0" y="6205989"/>
            <a:ext cx="12192000" cy="45719"/>
            <a:chOff x="0" y="5096931"/>
            <a:chExt cx="12192000" cy="1776050"/>
          </a:xfrm>
        </p:grpSpPr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1E2F777F-8A41-80F8-E94B-6F05BD69C7AC}"/>
                </a:ext>
              </a:extLst>
            </p:cNvPr>
            <p:cNvSpPr/>
            <p:nvPr/>
          </p:nvSpPr>
          <p:spPr>
            <a:xfrm>
              <a:off x="0" y="5096933"/>
              <a:ext cx="1219200" cy="1767018"/>
            </a:xfrm>
            <a:prstGeom prst="rect">
              <a:avLst/>
            </a:prstGeom>
            <a:solidFill>
              <a:srgbClr val="FF7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32DBA091-2B42-3694-B24E-B5922E7BFF21}"/>
                </a:ext>
              </a:extLst>
            </p:cNvPr>
            <p:cNvSpPr/>
            <p:nvPr/>
          </p:nvSpPr>
          <p:spPr>
            <a:xfrm>
              <a:off x="1219198" y="5096931"/>
              <a:ext cx="1219200" cy="1767018"/>
            </a:xfrm>
            <a:prstGeom prst="rect">
              <a:avLst/>
            </a:prstGeom>
            <a:solidFill>
              <a:srgbClr val="FE15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195C48D1-03A9-0851-A42A-446D9F570561}"/>
                </a:ext>
              </a:extLst>
            </p:cNvPr>
            <p:cNvSpPr/>
            <p:nvPr/>
          </p:nvSpPr>
          <p:spPr>
            <a:xfrm>
              <a:off x="3657600" y="5096935"/>
              <a:ext cx="1219200" cy="1767014"/>
            </a:xfrm>
            <a:prstGeom prst="rect">
              <a:avLst/>
            </a:prstGeom>
            <a:solidFill>
              <a:srgbClr val="990F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47718931-B39C-E287-0ADE-CF6997F42457}"/>
                </a:ext>
              </a:extLst>
            </p:cNvPr>
            <p:cNvSpPr/>
            <p:nvPr/>
          </p:nvSpPr>
          <p:spPr>
            <a:xfrm>
              <a:off x="4876800" y="5096935"/>
              <a:ext cx="1219200" cy="1767014"/>
            </a:xfrm>
            <a:prstGeom prst="rect">
              <a:avLst/>
            </a:prstGeom>
            <a:solidFill>
              <a:srgbClr val="156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79D2DF6-447F-7811-48AF-5EED32A9921D}"/>
                </a:ext>
              </a:extLst>
            </p:cNvPr>
            <p:cNvSpPr/>
            <p:nvPr/>
          </p:nvSpPr>
          <p:spPr>
            <a:xfrm>
              <a:off x="6096000" y="5096933"/>
              <a:ext cx="1219200" cy="1771532"/>
            </a:xfrm>
            <a:prstGeom prst="rect">
              <a:avLst/>
            </a:prstGeom>
            <a:solidFill>
              <a:srgbClr val="27BB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E512043E-1BC1-DE9B-EB69-6038712C13E4}"/>
                </a:ext>
              </a:extLst>
            </p:cNvPr>
            <p:cNvSpPr/>
            <p:nvPr/>
          </p:nvSpPr>
          <p:spPr>
            <a:xfrm>
              <a:off x="7315200" y="5096933"/>
              <a:ext cx="1219200" cy="1776048"/>
            </a:xfrm>
            <a:prstGeom prst="rect">
              <a:avLst/>
            </a:prstGeom>
            <a:solidFill>
              <a:srgbClr val="1ED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D3E1506C-9265-EF7E-9B8F-4CA27B8B2E3C}"/>
                </a:ext>
              </a:extLst>
            </p:cNvPr>
            <p:cNvSpPr/>
            <p:nvPr/>
          </p:nvSpPr>
          <p:spPr>
            <a:xfrm>
              <a:off x="8534400" y="5096933"/>
              <a:ext cx="1219200" cy="1767015"/>
            </a:xfrm>
            <a:prstGeom prst="rect">
              <a:avLst/>
            </a:prstGeom>
            <a:solidFill>
              <a:srgbClr val="1B89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8B91ABBD-EE18-6514-25F4-83F809B72CE9}"/>
                </a:ext>
              </a:extLst>
            </p:cNvPr>
            <p:cNvSpPr/>
            <p:nvPr/>
          </p:nvSpPr>
          <p:spPr>
            <a:xfrm>
              <a:off x="9753600" y="5096934"/>
              <a:ext cx="1219200" cy="1767014"/>
            </a:xfrm>
            <a:prstGeom prst="rect">
              <a:avLst/>
            </a:prstGeom>
            <a:solidFill>
              <a:srgbClr val="3ECC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686A941C-E65E-DF5E-BD76-28FC0147F486}"/>
                </a:ext>
              </a:extLst>
            </p:cNvPr>
            <p:cNvSpPr/>
            <p:nvPr/>
          </p:nvSpPr>
          <p:spPr>
            <a:xfrm>
              <a:off x="10972800" y="5096933"/>
              <a:ext cx="1219200" cy="1767014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4DAE294C-C65E-9478-1DDB-0127264FC8BB}"/>
                </a:ext>
              </a:extLst>
            </p:cNvPr>
            <p:cNvSpPr/>
            <p:nvPr/>
          </p:nvSpPr>
          <p:spPr>
            <a:xfrm>
              <a:off x="2438399" y="5096933"/>
              <a:ext cx="1219200" cy="1776048"/>
            </a:xfrm>
            <a:prstGeom prst="rect">
              <a:avLst/>
            </a:prstGeom>
            <a:solidFill>
              <a:srgbClr val="CC25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CA136830-9809-AEB7-872F-7A43275B41F6}"/>
              </a:ext>
            </a:extLst>
          </p:cNvPr>
          <p:cNvSpPr txBox="1"/>
          <p:nvPr/>
        </p:nvSpPr>
        <p:spPr>
          <a:xfrm>
            <a:off x="1010920" y="2900669"/>
            <a:ext cx="1017016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lnSpc>
                <a:spcPts val="4500"/>
              </a:lnSpc>
              <a:defRPr sz="44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000" dirty="0">
                <a:solidFill>
                  <a:prstClr val="white"/>
                </a:solidFill>
              </a:rPr>
              <a:t>VENDAS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71441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72;p24">
            <a:extLst>
              <a:ext uri="{FF2B5EF4-FFF2-40B4-BE49-F238E27FC236}">
                <a16:creationId xmlns:a16="http://schemas.microsoft.com/office/drawing/2014/main" id="{245B5F48-40A0-007A-E05C-E6A2537EA237}"/>
              </a:ext>
            </a:extLst>
          </p:cNvPr>
          <p:cNvSpPr txBox="1">
            <a:spLocks/>
          </p:cNvSpPr>
          <p:nvPr/>
        </p:nvSpPr>
        <p:spPr>
          <a:xfrm>
            <a:off x="1137554" y="588036"/>
            <a:ext cx="937680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2000" b="1">
                <a:solidFill>
                  <a:srgbClr val="3031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3000" dirty="0">
                <a:sym typeface="Montserrat"/>
              </a:rPr>
              <a:t>Benefícios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85BC6D4-F414-4FD8-0676-092036239631}"/>
              </a:ext>
            </a:extLst>
          </p:cNvPr>
          <p:cNvSpPr txBox="1"/>
          <p:nvPr/>
        </p:nvSpPr>
        <p:spPr>
          <a:xfrm>
            <a:off x="4681827" y="2002937"/>
            <a:ext cx="6629400" cy="3420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prstClr val="white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pt-BR" sz="1600" b="0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just">
              <a:spcAft>
                <a:spcPts val="300"/>
              </a:spcAft>
              <a:buClr>
                <a:srgbClr val="C00000"/>
              </a:buClr>
              <a:buFont typeface="Courier New" panose="02070309020205020404" pitchFamily="49" charset="0"/>
              <a:buChar char="o"/>
              <a:defRPr/>
            </a:pPr>
            <a:r>
              <a:rPr lang="pt-BR" sz="16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Maior satisfação de clientes</a:t>
            </a:r>
          </a:p>
          <a:p>
            <a:pPr marL="285750" indent="-285750" algn="just">
              <a:spcAft>
                <a:spcPts val="300"/>
              </a:spcAft>
              <a:buClr>
                <a:srgbClr val="C00000"/>
              </a:buClr>
              <a:buFont typeface="Courier New" panose="02070309020205020404" pitchFamily="49" charset="0"/>
              <a:buChar char="o"/>
              <a:defRPr/>
            </a:pPr>
            <a:endParaRPr lang="pt-BR" sz="160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  <a:p>
            <a:pPr marL="285750" indent="-285750" algn="just">
              <a:spcBef>
                <a:spcPts val="0"/>
              </a:spcBef>
              <a:spcAft>
                <a:spcPts val="300"/>
              </a:spcAft>
              <a:buClr>
                <a:srgbClr val="C00000"/>
              </a:buClr>
              <a:buFont typeface="Courier New" panose="02070309020205020404" pitchFamily="49" charset="0"/>
              <a:buChar char="o"/>
              <a:defRPr/>
            </a:pPr>
            <a:r>
              <a:rPr lang="pt-BR" sz="16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aumento da capacidade de atrair e manter melhores talentos</a:t>
            </a:r>
          </a:p>
          <a:p>
            <a:pPr marL="285750" indent="-285750" algn="just">
              <a:spcBef>
                <a:spcPts val="0"/>
              </a:spcBef>
              <a:spcAft>
                <a:spcPts val="300"/>
              </a:spcAft>
              <a:buClr>
                <a:srgbClr val="C00000"/>
              </a:buClr>
              <a:buFont typeface="Courier New" panose="02070309020205020404" pitchFamily="49" charset="0"/>
              <a:buChar char="o"/>
              <a:defRPr/>
            </a:pPr>
            <a:endParaRPr lang="pt-BR" sz="160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  <a:p>
            <a:pPr marL="285750" indent="-285750" algn="just">
              <a:spcBef>
                <a:spcPts val="0"/>
              </a:spcBef>
              <a:spcAft>
                <a:spcPts val="300"/>
              </a:spcAft>
              <a:buClr>
                <a:srgbClr val="C00000"/>
              </a:buClr>
              <a:buFont typeface="Courier New" panose="02070309020205020404" pitchFamily="49" charset="0"/>
              <a:buChar char="o"/>
              <a:defRPr/>
            </a:pPr>
            <a:r>
              <a:rPr lang="pt-BR" sz="16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Desempenho financeiro mais forte</a:t>
            </a:r>
          </a:p>
          <a:p>
            <a:pPr marL="285750" indent="-285750" algn="just">
              <a:spcBef>
                <a:spcPts val="0"/>
              </a:spcBef>
              <a:spcAft>
                <a:spcPts val="300"/>
              </a:spcAft>
              <a:buClr>
                <a:srgbClr val="C00000"/>
              </a:buClr>
              <a:buFont typeface="Courier New" panose="02070309020205020404" pitchFamily="49" charset="0"/>
              <a:buChar char="o"/>
              <a:defRPr/>
            </a:pPr>
            <a:endParaRPr lang="pt-BR" sz="160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  <a:p>
            <a:pPr marL="285750" indent="-285750" algn="just">
              <a:spcBef>
                <a:spcPts val="0"/>
              </a:spcBef>
              <a:spcAft>
                <a:spcPts val="300"/>
              </a:spcAft>
              <a:buClr>
                <a:srgbClr val="C00000"/>
              </a:buClr>
              <a:buFont typeface="Courier New" panose="02070309020205020404" pitchFamily="49" charset="0"/>
              <a:buChar char="o"/>
              <a:defRPr/>
            </a:pPr>
            <a:r>
              <a:rPr lang="pt-BR" sz="16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Maior engajamento das pessoas</a:t>
            </a:r>
          </a:p>
          <a:p>
            <a:pPr marL="285750" indent="-285750" algn="just">
              <a:spcBef>
                <a:spcPts val="0"/>
              </a:spcBef>
              <a:spcAft>
                <a:spcPts val="300"/>
              </a:spcAft>
              <a:buClr>
                <a:srgbClr val="C00000"/>
              </a:buClr>
              <a:buFont typeface="Courier New" panose="02070309020205020404" pitchFamily="49" charset="0"/>
              <a:buChar char="o"/>
              <a:defRPr/>
            </a:pPr>
            <a:endParaRPr lang="pt-BR" sz="160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  <a:p>
            <a:pPr marL="285750" indent="-285750" algn="just">
              <a:spcBef>
                <a:spcPts val="0"/>
              </a:spcBef>
              <a:spcAft>
                <a:spcPts val="300"/>
              </a:spcAft>
              <a:buClr>
                <a:srgbClr val="C00000"/>
              </a:buClr>
              <a:buFont typeface="Courier New" panose="02070309020205020404" pitchFamily="49" charset="0"/>
              <a:buChar char="o"/>
              <a:defRPr/>
            </a:pPr>
            <a:r>
              <a:rPr lang="pt-BR" sz="16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Mais inovação</a:t>
            </a:r>
            <a:endParaRPr lang="pt-BR" sz="160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  <a:p>
            <a:pPr marL="285750" indent="-285750" algn="just">
              <a:spcBef>
                <a:spcPts val="0"/>
              </a:spcBef>
              <a:spcAft>
                <a:spcPts val="300"/>
              </a:spcAft>
              <a:buClr>
                <a:srgbClr val="C00000"/>
              </a:buClr>
              <a:buFont typeface="Courier New" panose="02070309020205020404" pitchFamily="49" charset="0"/>
              <a:buChar char="o"/>
              <a:defRPr/>
            </a:pPr>
            <a:endParaRPr kumimoji="0" lang="pt-BR" sz="1600" b="0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prstClr val="white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lang="pt-BR" sz="1600" dirty="0">
              <a:solidFill>
                <a:srgbClr val="11111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AE84F43E-F694-AF2F-7328-26D9644CF460}"/>
              </a:ext>
            </a:extLst>
          </p:cNvPr>
          <p:cNvCxnSpPr>
            <a:cxnSpLocks/>
          </p:cNvCxnSpPr>
          <p:nvPr/>
        </p:nvCxnSpPr>
        <p:spPr>
          <a:xfrm>
            <a:off x="4817627" y="2095910"/>
            <a:ext cx="0" cy="310601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 descr="Imagem em preto e branco de pessoa olhando para a câmera&#10;&#10;Descrição gerada automaticamente">
            <a:extLst>
              <a:ext uri="{FF2B5EF4-FFF2-40B4-BE49-F238E27FC236}">
                <a16:creationId xmlns:a16="http://schemas.microsoft.com/office/drawing/2014/main" id="{0BBC8E48-DB64-6291-DC13-5371F2DAC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514" y="2240340"/>
            <a:ext cx="2723245" cy="2817150"/>
          </a:xfrm>
          <a:prstGeom prst="rect">
            <a:avLst/>
          </a:prstGeom>
        </p:spPr>
      </p:pic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id="{DE1BE491-3EEE-E853-57F9-E78294D78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4905" y="325613"/>
            <a:ext cx="1034927" cy="98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06317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ulher de gravata&#10;&#10;Descrição gerada automaticamente com confiança média">
            <a:extLst>
              <a:ext uri="{FF2B5EF4-FFF2-40B4-BE49-F238E27FC236}">
                <a16:creationId xmlns:a16="http://schemas.microsoft.com/office/drawing/2014/main" id="{7B018CD1-832B-267D-F8BC-534F087CC7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9"/>
          <a:stretch/>
        </p:blipFill>
        <p:spPr>
          <a:xfrm>
            <a:off x="5538650" y="0"/>
            <a:ext cx="6653349" cy="6858000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4DBB685F-6CE6-7348-7077-00B5A4607F31}"/>
              </a:ext>
            </a:extLst>
          </p:cNvPr>
          <p:cNvSpPr txBox="1">
            <a:spLocks/>
          </p:cNvSpPr>
          <p:nvPr/>
        </p:nvSpPr>
        <p:spPr>
          <a:xfrm>
            <a:off x="718746" y="685520"/>
            <a:ext cx="5543639" cy="533332"/>
          </a:xfrm>
          <a:prstGeom prst="rect">
            <a:avLst/>
          </a:prstGeom>
        </p:spPr>
        <p:txBody>
          <a:bodyPr anchor="b">
            <a:normAutofit lnSpcReduction="10000"/>
          </a:bodyPr>
          <a:lstStyle>
            <a:lvl1pPr algn="l" defTabSz="9142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99" b="1" i="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99" dirty="0">
                <a:latin typeface="Segoe UI" panose="020B0502040204020203" pitchFamily="34" charset="0"/>
                <a:cs typeface="Segoe UI" panose="020B0502040204020203" pitchFamily="34" charset="0"/>
              </a:rPr>
              <a:t>Para </a:t>
            </a:r>
            <a:r>
              <a:rPr lang="en-US" sz="3599" dirty="0" err="1">
                <a:latin typeface="Segoe UI" panose="020B0502040204020203" pitchFamily="34" charset="0"/>
                <a:cs typeface="Segoe UI" panose="020B0502040204020203" pitchFamily="34" charset="0"/>
              </a:rPr>
              <a:t>Gestão</a:t>
            </a:r>
            <a:r>
              <a:rPr lang="en-US" sz="3599" dirty="0">
                <a:latin typeface="Segoe UI" panose="020B0502040204020203" pitchFamily="34" charset="0"/>
                <a:cs typeface="Segoe UI" panose="020B0502040204020203" pitchFamily="34" charset="0"/>
              </a:rPr>
              <a:t> de </a:t>
            </a:r>
            <a:r>
              <a:rPr lang="en-US" sz="3599" dirty="0" err="1">
                <a:latin typeface="Segoe UI" panose="020B0502040204020203" pitchFamily="34" charset="0"/>
                <a:cs typeface="Segoe UI" panose="020B0502040204020203" pitchFamily="34" charset="0"/>
              </a:rPr>
              <a:t>Pessoas</a:t>
            </a:r>
            <a:r>
              <a:rPr lang="en-US" sz="3599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E2422E5C-1F00-3726-9B45-11449ACEE5C6}"/>
              </a:ext>
            </a:extLst>
          </p:cNvPr>
          <p:cNvSpPr txBox="1">
            <a:spLocks/>
          </p:cNvSpPr>
          <p:nvPr/>
        </p:nvSpPr>
        <p:spPr>
          <a:xfrm>
            <a:off x="415196" y="1591973"/>
            <a:ext cx="6592419" cy="2666653"/>
          </a:xfrm>
          <a:prstGeom prst="rect">
            <a:avLst/>
          </a:prstGeom>
        </p:spPr>
        <p:txBody>
          <a:bodyPr>
            <a:noAutofit/>
          </a:bodyPr>
          <a:lstStyle>
            <a:lvl1pPr marL="228554" indent="-228554" algn="l" defTabSz="914217" rtl="0" eaLnBrk="1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System Font Regular"/>
              <a:buChar char="–"/>
              <a:defRPr sz="13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663" indent="-228554" algn="l" defTabSz="914217" rtl="0" eaLnBrk="1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System Font Regular"/>
              <a:buChar char="–"/>
              <a:defRPr sz="13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2771" indent="-228554" algn="l" defTabSz="914217" rtl="0" eaLnBrk="1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System Font Regular"/>
              <a:buChar char="–"/>
              <a:defRPr sz="13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599880" indent="-228554" algn="l" defTabSz="914217" rtl="0" eaLnBrk="1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System Font Regular"/>
              <a:buChar char="–"/>
              <a:defRPr sz="13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6989" indent="-228554" algn="l" defTabSz="914217" rtl="0" eaLnBrk="1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System Font Regular"/>
              <a:buChar char="–"/>
              <a:defRPr sz="13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097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06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14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23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pt-BR" sz="1400" dirty="0">
                <a:latin typeface="Segoe UI" panose="020B0502040204020203" pitchFamily="34" charset="0"/>
                <a:cs typeface="Segoe UI" panose="020B0502040204020203" pitchFamily="34" charset="0"/>
              </a:rPr>
              <a:t>Mapear a percepção sobre </a:t>
            </a:r>
            <a:r>
              <a:rPr lang="pt-BR" sz="14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remuneração, benefícios e participação nos lucros</a:t>
            </a:r>
            <a:r>
              <a:rPr lang="pt-BR" sz="1400" dirty="0">
                <a:latin typeface="Segoe UI" panose="020B0502040204020203" pitchFamily="34" charset="0"/>
                <a:cs typeface="Segoe UI" panose="020B0502040204020203" pitchFamily="34" charset="0"/>
              </a:rPr>
              <a:t> para direcionar esforços de comunicação e mudanças de política se necessário</a:t>
            </a:r>
          </a:p>
          <a:p>
            <a:pPr>
              <a:buFontTx/>
              <a:buChar char="-"/>
            </a:pPr>
            <a:r>
              <a:rPr lang="pt-BR" sz="1400" dirty="0">
                <a:latin typeface="Segoe UI" panose="020B0502040204020203" pitchFamily="34" charset="0"/>
                <a:cs typeface="Segoe UI" panose="020B0502040204020203" pitchFamily="34" charset="0"/>
              </a:rPr>
              <a:t>Checar questões relacionadas à </a:t>
            </a:r>
            <a:r>
              <a:rPr lang="pt-BR" sz="14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saúde mental</a:t>
            </a:r>
          </a:p>
          <a:p>
            <a:pPr>
              <a:buFontTx/>
              <a:buChar char="-"/>
            </a:pPr>
            <a:r>
              <a:rPr lang="pt-BR" sz="1400" dirty="0">
                <a:latin typeface="Segoe UI" panose="020B0502040204020203" pitchFamily="34" charset="0"/>
                <a:cs typeface="Segoe UI" panose="020B0502040204020203" pitchFamily="34" charset="0"/>
              </a:rPr>
              <a:t>Percepções sobre </a:t>
            </a:r>
            <a:r>
              <a:rPr lang="pt-BR" sz="14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desenvolvimento, expectativas de carreira, e gestão de talentos </a:t>
            </a:r>
          </a:p>
          <a:p>
            <a:pPr>
              <a:buFontTx/>
              <a:buChar char="-"/>
            </a:pPr>
            <a:r>
              <a:rPr lang="pt-BR" sz="1400" dirty="0">
                <a:latin typeface="Segoe UI" panose="020B0502040204020203" pitchFamily="34" charset="0"/>
                <a:cs typeface="Segoe UI" panose="020B0502040204020203" pitchFamily="34" charset="0"/>
              </a:rPr>
              <a:t>Como oferecer </a:t>
            </a:r>
            <a:r>
              <a:rPr lang="pt-BR" sz="14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suporte e capacitação às lideranças </a:t>
            </a:r>
          </a:p>
          <a:p>
            <a:pPr>
              <a:buFontTx/>
              <a:buChar char="-"/>
            </a:pPr>
            <a:r>
              <a:rPr lang="pt-BR" sz="1400" dirty="0">
                <a:latin typeface="Segoe UI" panose="020B0502040204020203" pitchFamily="34" charset="0"/>
                <a:cs typeface="Segoe UI" panose="020B0502040204020203" pitchFamily="34" charset="0"/>
              </a:rPr>
              <a:t>Necessidade de ações de </a:t>
            </a:r>
            <a:r>
              <a:rPr lang="pt-BR" sz="14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endomarketing e comunicação </a:t>
            </a:r>
          </a:p>
          <a:p>
            <a:pPr>
              <a:buFontTx/>
              <a:buChar char="-"/>
            </a:pPr>
            <a:r>
              <a:rPr lang="pt-BR" sz="14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Alinhamento cultural </a:t>
            </a:r>
          </a:p>
          <a:p>
            <a:pPr>
              <a:buFontTx/>
              <a:buChar char="-"/>
            </a:pPr>
            <a:r>
              <a:rPr lang="pt-BR" sz="1400" dirty="0">
                <a:latin typeface="Segoe UI" panose="020B0502040204020203" pitchFamily="34" charset="0"/>
                <a:cs typeface="Segoe UI" panose="020B0502040204020203" pitchFamily="34" charset="0"/>
              </a:rPr>
              <a:t>Percepções em relação à </a:t>
            </a:r>
            <a:r>
              <a:rPr lang="pt-BR" sz="14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diversidade e inclusão </a:t>
            </a:r>
          </a:p>
        </p:txBody>
      </p:sp>
    </p:spTree>
    <p:extLst>
      <p:ext uri="{BB962C8B-B14F-4D97-AF65-F5344CB8AC3E}">
        <p14:creationId xmlns:p14="http://schemas.microsoft.com/office/powerpoint/2010/main" val="578704114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4FDD4-A39F-8200-4FA6-6FF166C7F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 descr="Foto em preto e branco de homem sorrindo&#10;&#10;Descrição gerada automaticamente">
            <a:extLst>
              <a:ext uri="{FF2B5EF4-FFF2-40B4-BE49-F238E27FC236}">
                <a16:creationId xmlns:a16="http://schemas.microsoft.com/office/drawing/2014/main" id="{E5961207-719E-FACB-61E7-D6C304D8C9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7"/>
          <a:stretch/>
        </p:blipFill>
        <p:spPr>
          <a:xfrm>
            <a:off x="5479890" y="0"/>
            <a:ext cx="6712109" cy="6858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94E08B0-37CF-A5D6-1FCC-7C76BA05B757}"/>
              </a:ext>
            </a:extLst>
          </p:cNvPr>
          <p:cNvSpPr txBox="1"/>
          <p:nvPr/>
        </p:nvSpPr>
        <p:spPr>
          <a:xfrm>
            <a:off x="753740" y="931395"/>
            <a:ext cx="46901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800" b="0" i="0" u="none" strike="noStrike" kern="1200" cap="none" spc="0" normalizeH="0" baseline="0" noProof="0" dirty="0">
                <a:ln>
                  <a:noFill/>
                </a:ln>
                <a:solidFill>
                  <a:srgbClr val="303131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Certificação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800" b="0" i="0" u="none" strike="noStrike" kern="1200" cap="none" spc="0" normalizeH="0" baseline="0" noProof="0" dirty="0">
                <a:ln>
                  <a:noFill/>
                </a:ln>
                <a:solidFill>
                  <a:srgbClr val="303131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e Ranking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603D8BA-1D03-99D0-D697-4EDAAAB31E69}"/>
              </a:ext>
            </a:extLst>
          </p:cNvPr>
          <p:cNvSpPr txBox="1"/>
          <p:nvPr/>
        </p:nvSpPr>
        <p:spPr>
          <a:xfrm>
            <a:off x="753740" y="2927022"/>
            <a:ext cx="4690129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30313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Seja reconhecida como uma marca empregadora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30313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que preza pelo seu maior bem: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303131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as pessoas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303131"/>
              </a:solidFill>
              <a:effectLst/>
              <a:uLnTx/>
              <a:uFillTx/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altLang="pt-BR" sz="1600" b="0" i="0" u="none" strike="noStrike" kern="1200" cap="none" spc="0" normalizeH="0" baseline="0" noProof="0" dirty="0">
              <a:ln>
                <a:noFill/>
              </a:ln>
              <a:solidFill>
                <a:srgbClr val="303131"/>
              </a:solidFill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303131"/>
              </a:solidFill>
              <a:effectLst/>
              <a:uLnTx/>
              <a:uFillTx/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5F32BD0-ACCF-5E50-6DF7-1A73FEAFBF3B}"/>
              </a:ext>
            </a:extLst>
          </p:cNvPr>
          <p:cNvSpPr txBox="1"/>
          <p:nvPr/>
        </p:nvSpPr>
        <p:spPr>
          <a:xfrm>
            <a:off x="5837274" y="4088150"/>
            <a:ext cx="276446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Empresas GPTW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possuem </a:t>
            </a:r>
            <a:r>
              <a:rPr kumimoji="0" lang="pt-BR" sz="19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ações 3x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9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mais rentáveis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que o Ibovespa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9622321-0E3B-DCBB-F7DC-0D09AF96EEFB}"/>
              </a:ext>
            </a:extLst>
          </p:cNvPr>
          <p:cNvSpPr txBox="1"/>
          <p:nvPr/>
        </p:nvSpPr>
        <p:spPr>
          <a:xfrm>
            <a:off x="9005777" y="4088150"/>
            <a:ext cx="2392325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pt-BR" sz="19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faturam até 11 vezes mais </a:t>
            </a:r>
            <a:r>
              <a:rPr kumimoji="0" lang="pt-BR" sz="15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que a média do seu setor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 atuação</a:t>
            </a:r>
            <a:endParaRPr kumimoji="0" lang="pt-BR" sz="1500" b="0" i="1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CC867721-FDF7-F5CB-04F8-C50E09F5D670}"/>
              </a:ext>
            </a:extLst>
          </p:cNvPr>
          <p:cNvGrpSpPr/>
          <p:nvPr/>
        </p:nvGrpSpPr>
        <p:grpSpPr>
          <a:xfrm>
            <a:off x="6531431" y="3702105"/>
            <a:ext cx="1376152" cy="323165"/>
            <a:chOff x="6632224" y="3702105"/>
            <a:chExt cx="1376152" cy="323165"/>
          </a:xfrm>
        </p:grpSpPr>
        <p:sp>
          <p:nvSpPr>
            <p:cNvPr id="24" name="Retângulo: Cantos Arredondados 23">
              <a:extLst>
                <a:ext uri="{FF2B5EF4-FFF2-40B4-BE49-F238E27FC236}">
                  <a16:creationId xmlns:a16="http://schemas.microsoft.com/office/drawing/2014/main" id="{98B478CC-3094-33B4-47D1-339CB5DD8EAE}"/>
                </a:ext>
              </a:extLst>
            </p:cNvPr>
            <p:cNvSpPr/>
            <p:nvPr/>
          </p:nvSpPr>
          <p:spPr>
            <a:xfrm>
              <a:off x="6632224" y="3721386"/>
              <a:ext cx="1376152" cy="275309"/>
            </a:xfrm>
            <a:prstGeom prst="roundRect">
              <a:avLst>
                <a:gd name="adj" fmla="val 50000"/>
              </a:avLst>
            </a:prstGeom>
            <a:solidFill>
              <a:srgbClr val="FE15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A3EFB4E6-4CD4-439B-C2A9-13F39F523BC4}"/>
                </a:ext>
              </a:extLst>
            </p:cNvPr>
            <p:cNvSpPr txBox="1"/>
            <p:nvPr/>
          </p:nvSpPr>
          <p:spPr>
            <a:xfrm>
              <a:off x="6752860" y="3702105"/>
              <a:ext cx="1134880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5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você sabia? </a:t>
              </a:r>
              <a:endPara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C96594E2-8922-BB44-D25D-4792FF2EC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46" y="5128665"/>
            <a:ext cx="776481" cy="698275"/>
          </a:xfrm>
          <a:prstGeom prst="rect">
            <a:avLst/>
          </a:prstGeom>
        </p:spPr>
      </p:pic>
      <p:pic>
        <p:nvPicPr>
          <p:cNvPr id="8" name="Imagem 7" descr="Logotipo&#10;&#10;Descrição gerada automaticamente com confiança média">
            <a:extLst>
              <a:ext uri="{FF2B5EF4-FFF2-40B4-BE49-F238E27FC236}">
                <a16:creationId xmlns:a16="http://schemas.microsoft.com/office/drawing/2014/main" id="{53D0181E-4A67-58E3-2D5A-1E4081E86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65" y="5128665"/>
            <a:ext cx="776481" cy="698275"/>
          </a:xfrm>
          <a:prstGeom prst="rect">
            <a:avLst/>
          </a:prstGeom>
        </p:spPr>
      </p:pic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502CBDB5-3289-F089-867F-E42A89B12C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01" t="4422" r="3070" b="4442"/>
          <a:stretch/>
        </p:blipFill>
        <p:spPr>
          <a:xfrm>
            <a:off x="912592" y="5195021"/>
            <a:ext cx="563398" cy="56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7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5C84A24-E289-247E-6088-A48FB20BA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9C30AB80-DDE0-4942-98B1-AB26965FCFD0}"/>
              </a:ext>
            </a:extLst>
          </p:cNvPr>
          <p:cNvGrpSpPr/>
          <p:nvPr/>
        </p:nvGrpSpPr>
        <p:grpSpPr>
          <a:xfrm>
            <a:off x="0" y="6205989"/>
            <a:ext cx="12192000" cy="45719"/>
            <a:chOff x="0" y="5096931"/>
            <a:chExt cx="12192000" cy="1776050"/>
          </a:xfrm>
        </p:grpSpPr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1E2F777F-8A41-80F8-E94B-6F05BD69C7AC}"/>
                </a:ext>
              </a:extLst>
            </p:cNvPr>
            <p:cNvSpPr/>
            <p:nvPr/>
          </p:nvSpPr>
          <p:spPr>
            <a:xfrm>
              <a:off x="0" y="5096933"/>
              <a:ext cx="1219200" cy="1767018"/>
            </a:xfrm>
            <a:prstGeom prst="rect">
              <a:avLst/>
            </a:prstGeom>
            <a:solidFill>
              <a:srgbClr val="FF7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32DBA091-2B42-3694-B24E-B5922E7BFF21}"/>
                </a:ext>
              </a:extLst>
            </p:cNvPr>
            <p:cNvSpPr/>
            <p:nvPr/>
          </p:nvSpPr>
          <p:spPr>
            <a:xfrm>
              <a:off x="1219198" y="5096931"/>
              <a:ext cx="1219200" cy="1767018"/>
            </a:xfrm>
            <a:prstGeom prst="rect">
              <a:avLst/>
            </a:prstGeom>
            <a:solidFill>
              <a:srgbClr val="FE15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195C48D1-03A9-0851-A42A-446D9F570561}"/>
                </a:ext>
              </a:extLst>
            </p:cNvPr>
            <p:cNvSpPr/>
            <p:nvPr/>
          </p:nvSpPr>
          <p:spPr>
            <a:xfrm>
              <a:off x="3657600" y="5096935"/>
              <a:ext cx="1219200" cy="1767014"/>
            </a:xfrm>
            <a:prstGeom prst="rect">
              <a:avLst/>
            </a:prstGeom>
            <a:solidFill>
              <a:srgbClr val="990F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47718931-B39C-E287-0ADE-CF6997F42457}"/>
                </a:ext>
              </a:extLst>
            </p:cNvPr>
            <p:cNvSpPr/>
            <p:nvPr/>
          </p:nvSpPr>
          <p:spPr>
            <a:xfrm>
              <a:off x="4876800" y="5096935"/>
              <a:ext cx="1219200" cy="1767014"/>
            </a:xfrm>
            <a:prstGeom prst="rect">
              <a:avLst/>
            </a:prstGeom>
            <a:solidFill>
              <a:srgbClr val="156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79D2DF6-447F-7811-48AF-5EED32A9921D}"/>
                </a:ext>
              </a:extLst>
            </p:cNvPr>
            <p:cNvSpPr/>
            <p:nvPr/>
          </p:nvSpPr>
          <p:spPr>
            <a:xfrm>
              <a:off x="6096000" y="5096933"/>
              <a:ext cx="1219200" cy="1771532"/>
            </a:xfrm>
            <a:prstGeom prst="rect">
              <a:avLst/>
            </a:prstGeom>
            <a:solidFill>
              <a:srgbClr val="27BB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E512043E-1BC1-DE9B-EB69-6038712C13E4}"/>
                </a:ext>
              </a:extLst>
            </p:cNvPr>
            <p:cNvSpPr/>
            <p:nvPr/>
          </p:nvSpPr>
          <p:spPr>
            <a:xfrm>
              <a:off x="7315200" y="5096933"/>
              <a:ext cx="1219200" cy="1776048"/>
            </a:xfrm>
            <a:prstGeom prst="rect">
              <a:avLst/>
            </a:prstGeom>
            <a:solidFill>
              <a:srgbClr val="1ED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D3E1506C-9265-EF7E-9B8F-4CA27B8B2E3C}"/>
                </a:ext>
              </a:extLst>
            </p:cNvPr>
            <p:cNvSpPr/>
            <p:nvPr/>
          </p:nvSpPr>
          <p:spPr>
            <a:xfrm>
              <a:off x="8534400" y="5096933"/>
              <a:ext cx="1219200" cy="1767015"/>
            </a:xfrm>
            <a:prstGeom prst="rect">
              <a:avLst/>
            </a:prstGeom>
            <a:solidFill>
              <a:srgbClr val="1B89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8B91ABBD-EE18-6514-25F4-83F809B72CE9}"/>
                </a:ext>
              </a:extLst>
            </p:cNvPr>
            <p:cNvSpPr/>
            <p:nvPr/>
          </p:nvSpPr>
          <p:spPr>
            <a:xfrm>
              <a:off x="9753600" y="5096934"/>
              <a:ext cx="1219200" cy="1767014"/>
            </a:xfrm>
            <a:prstGeom prst="rect">
              <a:avLst/>
            </a:prstGeom>
            <a:solidFill>
              <a:srgbClr val="3ECC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686A941C-E65E-DF5E-BD76-28FC0147F486}"/>
                </a:ext>
              </a:extLst>
            </p:cNvPr>
            <p:cNvSpPr/>
            <p:nvPr/>
          </p:nvSpPr>
          <p:spPr>
            <a:xfrm>
              <a:off x="10972800" y="5096933"/>
              <a:ext cx="1219200" cy="1767014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4DAE294C-C65E-9478-1DDB-0127264FC8BB}"/>
                </a:ext>
              </a:extLst>
            </p:cNvPr>
            <p:cNvSpPr/>
            <p:nvPr/>
          </p:nvSpPr>
          <p:spPr>
            <a:xfrm>
              <a:off x="2438399" y="5096933"/>
              <a:ext cx="1219200" cy="1776048"/>
            </a:xfrm>
            <a:prstGeom prst="rect">
              <a:avLst/>
            </a:prstGeom>
            <a:solidFill>
              <a:srgbClr val="CC25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CA136830-9809-AEB7-872F-7A43275B41F6}"/>
              </a:ext>
            </a:extLst>
          </p:cNvPr>
          <p:cNvSpPr txBox="1"/>
          <p:nvPr/>
        </p:nvSpPr>
        <p:spPr>
          <a:xfrm>
            <a:off x="1010920" y="2900669"/>
            <a:ext cx="1017016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lnSpc>
                <a:spcPts val="4500"/>
              </a:lnSpc>
              <a:defRPr sz="44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O modelo </a:t>
            </a:r>
            <a:r>
              <a:rPr kumimoji="0" lang="pt-BR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Great</a:t>
            </a: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kumimoji="0" lang="pt-BR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Place</a:t>
            </a: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kumimoji="0" lang="pt-BR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to</a:t>
            </a: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kumimoji="0" lang="pt-BR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Work</a:t>
            </a: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for ALL</a:t>
            </a:r>
          </a:p>
        </p:txBody>
      </p:sp>
    </p:spTree>
    <p:extLst>
      <p:ext uri="{BB962C8B-B14F-4D97-AF65-F5344CB8AC3E}">
        <p14:creationId xmlns:p14="http://schemas.microsoft.com/office/powerpoint/2010/main" val="2674759634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EF97A65-5A00-E4A8-509E-A2AC4409B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83;p20">
            <a:extLst>
              <a:ext uri="{FF2B5EF4-FFF2-40B4-BE49-F238E27FC236}">
                <a16:creationId xmlns:a16="http://schemas.microsoft.com/office/drawing/2014/main" id="{EFD55850-1110-A1B1-6DFF-74728865285C}"/>
              </a:ext>
            </a:extLst>
          </p:cNvPr>
          <p:cNvSpPr txBox="1">
            <a:spLocks/>
          </p:cNvSpPr>
          <p:nvPr/>
        </p:nvSpPr>
        <p:spPr>
          <a:xfrm>
            <a:off x="4998618" y="32722"/>
            <a:ext cx="6856684" cy="35656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defTabSz="1219170">
              <a:spcBef>
                <a:spcPts val="0"/>
              </a:spcBef>
              <a:defRPr/>
            </a:pPr>
            <a:r>
              <a:rPr lang="pt-BR" sz="3200" b="1" dirty="0">
                <a:solidFill>
                  <a:srgbClr val="272727"/>
                </a:solidFill>
                <a:latin typeface="Segoe UI" panose="020B0502040204020203" pitchFamily="34" charset="0"/>
                <a:ea typeface="Montserrat"/>
                <a:cs typeface="Segoe UI" panose="020B0502040204020203" pitchFamily="34" charset="0"/>
                <a:sym typeface="Montserrat"/>
              </a:rPr>
              <a:t>Um excelente lugar para trabalhar é definido pela </a:t>
            </a:r>
            <a:r>
              <a:rPr lang="pt-BR" sz="3200" b="1" dirty="0">
                <a:solidFill>
                  <a:srgbClr val="EA3A36"/>
                </a:solidFill>
                <a:latin typeface="Segoe UI" panose="020B0502040204020203" pitchFamily="34" charset="0"/>
                <a:ea typeface="Montserrat"/>
                <a:cs typeface="Segoe UI" panose="020B0502040204020203" pitchFamily="34" charset="0"/>
                <a:sym typeface="Montserrat"/>
              </a:rPr>
              <a:t>confiança, orgulho e camaradagem </a:t>
            </a:r>
            <a:r>
              <a:rPr lang="pt-BR" sz="3200" b="1" dirty="0">
                <a:solidFill>
                  <a:srgbClr val="272727"/>
                </a:solidFill>
                <a:latin typeface="Segoe UI" panose="020B0502040204020203" pitchFamily="34" charset="0"/>
                <a:ea typeface="Montserrat"/>
                <a:cs typeface="Segoe UI" panose="020B0502040204020203" pitchFamily="34" charset="0"/>
                <a:sym typeface="Montserrat"/>
              </a:rPr>
              <a:t>entre todas as pessoas</a:t>
            </a:r>
          </a:p>
        </p:txBody>
      </p:sp>
      <p:pic>
        <p:nvPicPr>
          <p:cNvPr id="22" name="GPTW_Image_3555610_Edit.png" descr="GPTW_Image_3555610_Edit.png">
            <a:extLst>
              <a:ext uri="{FF2B5EF4-FFF2-40B4-BE49-F238E27FC236}">
                <a16:creationId xmlns:a16="http://schemas.microsoft.com/office/drawing/2014/main" id="{11FDE3DF-7F51-FE98-C30A-02F8EA87C87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"/>
          </a:blip>
          <a:srcRect t="2" b="2"/>
          <a:stretch>
            <a:fillRect/>
          </a:stretch>
        </p:blipFill>
        <p:spPr>
          <a:xfrm>
            <a:off x="14375" y="0"/>
            <a:ext cx="4573564" cy="6858000"/>
          </a:xfrm>
          <a:prstGeom prst="rect">
            <a:avLst/>
          </a:prstGeom>
          <a:ln w="25400">
            <a:miter lim="400000"/>
          </a:ln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7DAA0B3B-CD9E-0DE5-1D4F-7E4FFBB11F4A}"/>
              </a:ext>
            </a:extLst>
          </p:cNvPr>
          <p:cNvGrpSpPr/>
          <p:nvPr/>
        </p:nvGrpSpPr>
        <p:grpSpPr>
          <a:xfrm>
            <a:off x="5657853" y="1942017"/>
            <a:ext cx="5985463" cy="4786192"/>
            <a:chOff x="13476591" y="3182555"/>
            <a:chExt cx="9953160" cy="8312186"/>
          </a:xfrm>
        </p:grpSpPr>
        <p:pic>
          <p:nvPicPr>
            <p:cNvPr id="15" name="Picture 9" descr="A red and white circles with black circles&#10;&#10;Description automatically generated">
              <a:extLst>
                <a:ext uri="{FF2B5EF4-FFF2-40B4-BE49-F238E27FC236}">
                  <a16:creationId xmlns:a16="http://schemas.microsoft.com/office/drawing/2014/main" id="{5E47FDDD-AE89-8953-AF13-74DDFE88C4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6487"/>
            <a:stretch/>
          </p:blipFill>
          <p:spPr>
            <a:xfrm>
              <a:off x="13476591" y="3182555"/>
              <a:ext cx="9953160" cy="8312186"/>
            </a:xfrm>
            <a:prstGeom prst="rect">
              <a:avLst/>
            </a:prstGeom>
          </p:spPr>
        </p:pic>
        <p:sp>
          <p:nvSpPr>
            <p:cNvPr id="16" name="TextBox 10">
              <a:extLst>
                <a:ext uri="{FF2B5EF4-FFF2-40B4-BE49-F238E27FC236}">
                  <a16:creationId xmlns:a16="http://schemas.microsoft.com/office/drawing/2014/main" id="{CA9180EA-3654-14AB-5FD8-4BA071183919}"/>
                </a:ext>
              </a:extLst>
            </p:cNvPr>
            <p:cNvSpPr txBox="1"/>
            <p:nvPr/>
          </p:nvSpPr>
          <p:spPr>
            <a:xfrm>
              <a:off x="14402939" y="7727224"/>
              <a:ext cx="3364972" cy="916739"/>
            </a:xfrm>
            <a:prstGeom prst="rect">
              <a:avLst/>
            </a:prstGeom>
            <a:noFill/>
          </p:spPr>
          <p:txBody>
            <a:bodyPr wrap="square" lIns="0" rtlCol="0" anchor="ctr">
              <a:noAutofit/>
            </a:bodyPr>
            <a:lstStyle/>
            <a:p>
              <a:pPr algn="ctr" defTabSz="304735">
                <a:buClr>
                  <a:srgbClr val="000000"/>
                </a:buClr>
                <a:defRPr/>
              </a:pPr>
              <a:r>
                <a:rPr lang="en-US" sz="1067" b="1" kern="0" dirty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Arial"/>
                </a:rPr>
                <a:t>LIDERANÇA</a:t>
              </a:r>
            </a:p>
          </p:txBody>
        </p:sp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AF555C54-DFA3-5332-ABC6-A9FB44450BF5}"/>
                </a:ext>
              </a:extLst>
            </p:cNvPr>
            <p:cNvSpPr txBox="1"/>
            <p:nvPr/>
          </p:nvSpPr>
          <p:spPr>
            <a:xfrm>
              <a:off x="17863838" y="7987350"/>
              <a:ext cx="1309627" cy="317379"/>
            </a:xfrm>
            <a:prstGeom prst="rect">
              <a:avLst/>
            </a:prstGeom>
            <a:noFill/>
          </p:spPr>
          <p:txBody>
            <a:bodyPr wrap="none" lIns="0" rtlCol="0" anchor="ctr">
              <a:noAutofit/>
            </a:bodyPr>
            <a:lstStyle/>
            <a:p>
              <a:pPr algn="ctr" defTabSz="304735">
                <a:buClr>
                  <a:srgbClr val="000000"/>
                </a:buClr>
                <a:defRPr/>
              </a:pPr>
              <a:r>
                <a:rPr lang="en-US" sz="1200" b="1" kern="0" dirty="0" err="1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Arial"/>
                </a:rPr>
                <a:t>Pessoas</a:t>
              </a:r>
              <a:endParaRPr lang="en-US" sz="1200" b="1" kern="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18" name="TextBox 12">
              <a:extLst>
                <a:ext uri="{FF2B5EF4-FFF2-40B4-BE49-F238E27FC236}">
                  <a16:creationId xmlns:a16="http://schemas.microsoft.com/office/drawing/2014/main" id="{ED6F28F2-64C6-E657-2F89-DAE745C1B4CC}"/>
                </a:ext>
              </a:extLst>
            </p:cNvPr>
            <p:cNvSpPr txBox="1"/>
            <p:nvPr/>
          </p:nvSpPr>
          <p:spPr>
            <a:xfrm>
              <a:off x="16165032" y="8422926"/>
              <a:ext cx="2472011" cy="916739"/>
            </a:xfrm>
            <a:prstGeom prst="rect">
              <a:avLst/>
            </a:prstGeom>
            <a:noFill/>
          </p:spPr>
          <p:txBody>
            <a:bodyPr wrap="square" lIns="0" rtlCol="0" anchor="ctr">
              <a:noAutofit/>
            </a:bodyPr>
            <a:lstStyle/>
            <a:p>
              <a:pPr algn="ctr" defTabSz="304735">
                <a:buClr>
                  <a:srgbClr val="000000"/>
                </a:buClr>
                <a:defRPr/>
              </a:pPr>
              <a:r>
                <a:rPr lang="en-US" sz="1200" b="1" kern="0" dirty="0" err="1">
                  <a:solidFill>
                    <a:srgbClr val="11131C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Arial"/>
                </a:rPr>
                <a:t>Confiança</a:t>
              </a:r>
              <a:endParaRPr lang="en-US" sz="1200" b="1" kern="0" dirty="0">
                <a:solidFill>
                  <a:srgbClr val="11131C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19" name="TextBox 13">
              <a:extLst>
                <a:ext uri="{FF2B5EF4-FFF2-40B4-BE49-F238E27FC236}">
                  <a16:creationId xmlns:a16="http://schemas.microsoft.com/office/drawing/2014/main" id="{13A113E5-2019-4611-4FD8-7D2F5CD3AF9B}"/>
                </a:ext>
              </a:extLst>
            </p:cNvPr>
            <p:cNvSpPr txBox="1"/>
            <p:nvPr/>
          </p:nvSpPr>
          <p:spPr>
            <a:xfrm>
              <a:off x="20435167" y="7687670"/>
              <a:ext cx="1244147" cy="916739"/>
            </a:xfrm>
            <a:prstGeom prst="rect">
              <a:avLst/>
            </a:prstGeom>
            <a:noFill/>
          </p:spPr>
          <p:txBody>
            <a:bodyPr wrap="square" lIns="0" rtlCol="0" anchor="ctr">
              <a:noAutofit/>
            </a:bodyPr>
            <a:lstStyle/>
            <a:p>
              <a:pPr algn="ctr" defTabSz="304735">
                <a:buClr>
                  <a:srgbClr val="000000"/>
                </a:buClr>
                <a:defRPr/>
              </a:pPr>
              <a:r>
                <a:rPr lang="en-US" sz="1200" b="1" kern="0" dirty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Arial"/>
                </a:rPr>
                <a:t>For All</a:t>
              </a:r>
            </a:p>
          </p:txBody>
        </p:sp>
        <p:sp>
          <p:nvSpPr>
            <p:cNvPr id="20" name="TextBox 14">
              <a:extLst>
                <a:ext uri="{FF2B5EF4-FFF2-40B4-BE49-F238E27FC236}">
                  <a16:creationId xmlns:a16="http://schemas.microsoft.com/office/drawing/2014/main" id="{F280A72A-CB44-FA85-C9FE-646728A65307}"/>
                </a:ext>
              </a:extLst>
            </p:cNvPr>
            <p:cNvSpPr txBox="1"/>
            <p:nvPr/>
          </p:nvSpPr>
          <p:spPr>
            <a:xfrm>
              <a:off x="18679935" y="5495457"/>
              <a:ext cx="2254063" cy="916739"/>
            </a:xfrm>
            <a:prstGeom prst="rect">
              <a:avLst/>
            </a:prstGeom>
            <a:noFill/>
          </p:spPr>
          <p:txBody>
            <a:bodyPr wrap="square" lIns="0" rtlCol="0" anchor="ctr">
              <a:noAutofit/>
            </a:bodyPr>
            <a:lstStyle/>
            <a:p>
              <a:pPr algn="ctr" defTabSz="304735">
                <a:buClr>
                  <a:srgbClr val="000000"/>
                </a:buClr>
                <a:defRPr/>
              </a:pPr>
              <a:r>
                <a:rPr lang="en-US" sz="1067" b="1" kern="0" dirty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Arial"/>
                </a:rPr>
                <a:t>TRABALHO</a:t>
              </a:r>
            </a:p>
          </p:txBody>
        </p:sp>
        <p:sp>
          <p:nvSpPr>
            <p:cNvPr id="21" name="TextBox 15">
              <a:extLst>
                <a:ext uri="{FF2B5EF4-FFF2-40B4-BE49-F238E27FC236}">
                  <a16:creationId xmlns:a16="http://schemas.microsoft.com/office/drawing/2014/main" id="{41D36D4B-022A-9AA0-EC59-0D59FA0B519F}"/>
                </a:ext>
              </a:extLst>
            </p:cNvPr>
            <p:cNvSpPr txBox="1"/>
            <p:nvPr/>
          </p:nvSpPr>
          <p:spPr>
            <a:xfrm>
              <a:off x="18493230" y="9852115"/>
              <a:ext cx="2577052" cy="916739"/>
            </a:xfrm>
            <a:prstGeom prst="rect">
              <a:avLst/>
            </a:prstGeom>
            <a:noFill/>
          </p:spPr>
          <p:txBody>
            <a:bodyPr wrap="square" lIns="0" rtlCol="0" anchor="ctr">
              <a:noAutofit/>
            </a:bodyPr>
            <a:lstStyle/>
            <a:p>
              <a:pPr algn="ctr" defTabSz="304735">
                <a:buClr>
                  <a:srgbClr val="000000"/>
                </a:buClr>
                <a:defRPr/>
              </a:pPr>
              <a:r>
                <a:rPr lang="en-US" sz="1067" b="1" kern="0" dirty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Arial"/>
                </a:rPr>
                <a:t>COLEGAS</a:t>
              </a:r>
            </a:p>
          </p:txBody>
        </p:sp>
        <p:sp>
          <p:nvSpPr>
            <p:cNvPr id="23" name="TextBox 16">
              <a:extLst>
                <a:ext uri="{FF2B5EF4-FFF2-40B4-BE49-F238E27FC236}">
                  <a16:creationId xmlns:a16="http://schemas.microsoft.com/office/drawing/2014/main" id="{DAEC65E7-E542-8AD3-A0CF-440B6B8ACA15}"/>
                </a:ext>
              </a:extLst>
            </p:cNvPr>
            <p:cNvSpPr txBox="1"/>
            <p:nvPr/>
          </p:nvSpPr>
          <p:spPr>
            <a:xfrm>
              <a:off x="18050233" y="8679150"/>
              <a:ext cx="2793262" cy="916739"/>
            </a:xfrm>
            <a:prstGeom prst="rect">
              <a:avLst/>
            </a:prstGeom>
            <a:noFill/>
          </p:spPr>
          <p:txBody>
            <a:bodyPr wrap="square" lIns="0" rtlCol="0" anchor="ctr">
              <a:noAutofit/>
            </a:bodyPr>
            <a:lstStyle/>
            <a:p>
              <a:pPr algn="ctr" defTabSz="304735">
                <a:buClr>
                  <a:srgbClr val="000000"/>
                </a:buClr>
                <a:defRPr/>
              </a:pPr>
              <a:r>
                <a:rPr lang="en-US" sz="1200" b="1" kern="0" dirty="0" err="1">
                  <a:solidFill>
                    <a:srgbClr val="11131C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Arial"/>
                </a:rPr>
                <a:t>Colaboração</a:t>
              </a:r>
              <a:endParaRPr lang="en-US" sz="1200" b="1" kern="0" dirty="0">
                <a:solidFill>
                  <a:srgbClr val="11131C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24" name="TextBox 17">
              <a:extLst>
                <a:ext uri="{FF2B5EF4-FFF2-40B4-BE49-F238E27FC236}">
                  <a16:creationId xmlns:a16="http://schemas.microsoft.com/office/drawing/2014/main" id="{7EF140A6-0C47-B62B-E071-C2D57853F34A}"/>
                </a:ext>
              </a:extLst>
            </p:cNvPr>
            <p:cNvSpPr txBox="1"/>
            <p:nvPr/>
          </p:nvSpPr>
          <p:spPr>
            <a:xfrm>
              <a:off x="18450338" y="6616558"/>
              <a:ext cx="1443421" cy="916739"/>
            </a:xfrm>
            <a:prstGeom prst="rect">
              <a:avLst/>
            </a:prstGeom>
            <a:noFill/>
          </p:spPr>
          <p:txBody>
            <a:bodyPr wrap="square" lIns="0" rtlCol="0" anchor="ctr">
              <a:noAutofit/>
            </a:bodyPr>
            <a:lstStyle/>
            <a:p>
              <a:pPr algn="ctr" defTabSz="304735">
                <a:buClr>
                  <a:srgbClr val="000000"/>
                </a:buClr>
                <a:defRPr/>
              </a:pPr>
              <a:r>
                <a:rPr lang="en-US" sz="1200" b="1" kern="0" dirty="0" err="1">
                  <a:solidFill>
                    <a:srgbClr val="11131C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Arial"/>
                </a:rPr>
                <a:t>Orgulho</a:t>
              </a:r>
              <a:endParaRPr lang="en-US" sz="1200" b="1" kern="0" dirty="0">
                <a:solidFill>
                  <a:srgbClr val="11131C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endParaRPr>
            </a:p>
          </p:txBody>
        </p:sp>
      </p:grp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E36C0E6F-DE23-3552-56F6-0D01BA47B07B}"/>
              </a:ext>
            </a:extLst>
          </p:cNvPr>
          <p:cNvSpPr txBox="1">
            <a:spLocks/>
          </p:cNvSpPr>
          <p:nvPr/>
        </p:nvSpPr>
        <p:spPr>
          <a:xfrm>
            <a:off x="548684" y="2901591"/>
            <a:ext cx="3624052" cy="517255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21367" hangingPunc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800" i="1" dirty="0">
                <a:sym typeface="Gilroy SemiBold"/>
              </a:rPr>
              <a:t>Um excelente lugar para trabalhar é aquele onde os colaboradores </a:t>
            </a:r>
            <a:r>
              <a:rPr lang="pt-BR" sz="1800" b="1" i="1" dirty="0">
                <a:solidFill>
                  <a:srgbClr val="FF0000"/>
                </a:solidFill>
                <a:sym typeface="Gilroy SemiBold"/>
              </a:rPr>
              <a:t>confiam na liderança, têm orgulho do trabalho que realizam e gostam dos seus colegas</a:t>
            </a:r>
            <a:r>
              <a:rPr lang="pt-BR" sz="1800" i="1" dirty="0">
                <a:sym typeface="Gilroy SemiBold"/>
              </a:rPr>
              <a:t>. E essa experiência deve ser consistente para todas as pessoas, independente de quem são, do que fazem e de onde trabalham.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5151179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ack circle with white lines&#10;&#10;Description automatically generated">
            <a:extLst>
              <a:ext uri="{FF2B5EF4-FFF2-40B4-BE49-F238E27FC236}">
                <a16:creationId xmlns:a16="http://schemas.microsoft.com/office/drawing/2014/main" id="{AA7121C9-0AC2-F53F-B195-F2213EE64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37422" y="-3999533"/>
            <a:ext cx="13714215" cy="13714215"/>
          </a:xfrm>
          <a:prstGeom prst="rect">
            <a:avLst/>
          </a:prstGeom>
        </p:spPr>
      </p:pic>
      <p:pic>
        <p:nvPicPr>
          <p:cNvPr id="11" name="Picture 10" descr="A black and white circle&#10;&#10;Description automatically generated">
            <a:extLst>
              <a:ext uri="{FF2B5EF4-FFF2-40B4-BE49-F238E27FC236}">
                <a16:creationId xmlns:a16="http://schemas.microsoft.com/office/drawing/2014/main" id="{53C8DC68-4CB0-BF2B-CEFF-B2154D331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37422" y="-3999533"/>
            <a:ext cx="13714215" cy="13714215"/>
          </a:xfrm>
          <a:prstGeom prst="rect">
            <a:avLst/>
          </a:prstGeom>
        </p:spPr>
      </p:pic>
      <p:pic>
        <p:nvPicPr>
          <p:cNvPr id="9" name="Picture 8" descr="A circular logo with red dots&#10;&#10;Description automatically generated">
            <a:extLst>
              <a:ext uri="{FF2B5EF4-FFF2-40B4-BE49-F238E27FC236}">
                <a16:creationId xmlns:a16="http://schemas.microsoft.com/office/drawing/2014/main" id="{DDB829FB-CEE7-5B3B-67A3-7EA79C0471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837422" y="-3999533"/>
            <a:ext cx="13714215" cy="13714215"/>
          </a:xfrm>
          <a:prstGeom prst="rect">
            <a:avLst/>
          </a:prstGeom>
        </p:spPr>
      </p:pic>
      <p:pic>
        <p:nvPicPr>
          <p:cNvPr id="18" name="Picture 17" descr="A white circle with black dots&#10;&#10;Description automatically generated">
            <a:extLst>
              <a:ext uri="{FF2B5EF4-FFF2-40B4-BE49-F238E27FC236}">
                <a16:creationId xmlns:a16="http://schemas.microsoft.com/office/drawing/2014/main" id="{4B2870CD-2960-C732-CCED-16FB9482BC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837422" y="-3999533"/>
            <a:ext cx="13714215" cy="1371421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596B2F-D8F1-C1CD-4E96-6899AB73B7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701" y="376693"/>
            <a:ext cx="4571536" cy="381919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900" b="1">
                <a:solidFill>
                  <a:schemeClr val="tx2"/>
                </a:solidFill>
              </a:rPr>
              <a:t>O </a:t>
            </a:r>
            <a:r>
              <a:rPr lang="en-US" sz="900" b="1" err="1">
                <a:solidFill>
                  <a:schemeClr val="tx2"/>
                </a:solidFill>
              </a:rPr>
              <a:t>Efeito</a:t>
            </a:r>
            <a:r>
              <a:rPr lang="en-US" sz="900" b="1">
                <a:solidFill>
                  <a:schemeClr val="tx2"/>
                </a:solidFill>
              </a:rPr>
              <a:t> Great Place To Work</a:t>
            </a:r>
            <a:r>
              <a:rPr lang="en-US" sz="900">
                <a:solidFill>
                  <a:schemeClr val="tx2"/>
                </a:solidFill>
                <a:ea typeface="+mj-lt"/>
                <a:cs typeface="Segoe UI" panose="020B0502040204020203" pitchFamily="34" charset="0"/>
              </a:rPr>
              <a:t>®</a:t>
            </a:r>
            <a:endParaRPr lang="en-US" sz="900" b="1">
              <a:solidFill>
                <a:schemeClr val="tx2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7E1488-55AA-F926-3EE4-D8D73ECA00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62810" y="2573058"/>
            <a:ext cx="3522936" cy="3298932"/>
          </a:xfrm>
        </p:spPr>
        <p:txBody>
          <a:bodyPr vert="horz" lIns="121920" tIns="60960" rIns="121920" bIns="60960" rtlCol="0">
            <a:no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pt-BR" sz="2000" i="1">
                <a:solidFill>
                  <a:schemeClr val="tx1"/>
                </a:solidFill>
              </a:rPr>
              <a:t>As empresas que cultivam culturas consistentes se diferenciam no mercado e entre os concorrentes em</a:t>
            </a:r>
            <a:br>
              <a:rPr lang="pt-BR" sz="2000" i="1">
                <a:solidFill>
                  <a:schemeClr val="tx1"/>
                </a:solidFill>
              </a:rPr>
            </a:br>
            <a:r>
              <a:rPr lang="pt-BR" sz="2000" i="1">
                <a:solidFill>
                  <a:schemeClr val="tx1"/>
                </a:solidFill>
              </a:rPr>
              <a:t>quase todas as métricas de negócios, independentemente do tamanho, setor ou localização geográfica.</a:t>
            </a:r>
            <a:endParaRPr lang="en-US" sz="2000" i="1">
              <a:solidFill>
                <a:schemeClr val="tx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3919B57-5A4D-F130-E020-C7814D56A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6793" y="758612"/>
            <a:ext cx="3908953" cy="1523801"/>
          </a:xfrm>
        </p:spPr>
        <p:txBody>
          <a:bodyPr anchor="b">
            <a:normAutofit fontScale="90000"/>
          </a:bodyPr>
          <a:lstStyle/>
          <a:p>
            <a:pPr algn="r"/>
            <a:r>
              <a:rPr lang="en-US" sz="3600" b="1">
                <a:solidFill>
                  <a:srgbClr val="EA3A36"/>
                </a:solidFill>
              </a:rPr>
              <a:t>A cultura impulsiona</a:t>
            </a:r>
            <a:br>
              <a:rPr lang="en-US" sz="3600" b="1">
                <a:solidFill>
                  <a:srgbClr val="EA3A36"/>
                </a:solidFill>
              </a:rPr>
            </a:br>
            <a:r>
              <a:rPr lang="en-US" sz="3600" b="1">
                <a:solidFill>
                  <a:srgbClr val="EA3A36"/>
                </a:solidFill>
              </a:rPr>
              <a:t>a performance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DA75799-EA9A-4E70-259A-9C90C535D5DE}"/>
              </a:ext>
            </a:extLst>
          </p:cNvPr>
          <p:cNvSpPr txBox="1"/>
          <p:nvPr/>
        </p:nvSpPr>
        <p:spPr>
          <a:xfrm>
            <a:off x="6238977" y="2098320"/>
            <a:ext cx="1567176" cy="19584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219170">
              <a:lnSpc>
                <a:spcPct val="110000"/>
              </a:lnSpc>
              <a:spcBef>
                <a:spcPts val="600"/>
              </a:spcBef>
              <a:buClr>
                <a:srgbClr val="000000"/>
              </a:buClr>
            </a:pPr>
            <a:r>
              <a:rPr lang="en-US" sz="1000" b="1" ker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04</a:t>
            </a:r>
          </a:p>
          <a:p>
            <a:pPr defTabSz="1219170">
              <a:lnSpc>
                <a:spcPct val="110000"/>
              </a:lnSpc>
              <a:spcBef>
                <a:spcPts val="600"/>
              </a:spcBef>
              <a:buClr>
                <a:srgbClr val="000000"/>
              </a:buClr>
            </a:pPr>
            <a:r>
              <a:rPr lang="en-US" sz="1000" b="1" ker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Performance</a:t>
            </a:r>
          </a:p>
          <a:p>
            <a:pPr defTabSz="1219170">
              <a:lnSpc>
                <a:spcPct val="110000"/>
              </a:lnSpc>
              <a:spcBef>
                <a:spcPts val="600"/>
              </a:spcBef>
              <a:buClr>
                <a:srgbClr val="000000"/>
              </a:buClr>
            </a:pPr>
            <a:r>
              <a:rPr lang="en-US" sz="1067" kern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Lucro</a:t>
            </a:r>
            <a:br>
              <a:rPr lang="en-US" sz="1067" ker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</a:br>
            <a:r>
              <a:rPr lang="en-US" sz="1067" kern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Produtividade</a:t>
            </a:r>
            <a:br>
              <a:rPr lang="en-US" sz="1067" ker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</a:br>
            <a:r>
              <a:rPr lang="en-US" sz="1067" kern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Eficiência</a:t>
            </a:r>
            <a:br>
              <a:rPr lang="en-US" sz="1067" ker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</a:br>
            <a:r>
              <a:rPr lang="en-US" sz="1067" kern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Satisfação</a:t>
            </a:r>
            <a:r>
              <a:rPr lang="en-US" sz="1067" ker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do </a:t>
            </a:r>
            <a:r>
              <a:rPr lang="en-US" sz="1067" kern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Cliente</a:t>
            </a:r>
            <a:br>
              <a:rPr lang="en-US" sz="1067" ker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</a:br>
            <a:r>
              <a:rPr lang="en-US" sz="1067" kern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Impacto</a:t>
            </a:r>
            <a:r>
              <a:rPr lang="en-US" sz="1067" ker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Social</a:t>
            </a:r>
            <a:br>
              <a:rPr lang="en-US" sz="1067" ker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</a:br>
            <a:r>
              <a:rPr lang="en-US" sz="1067" kern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Resiliência</a:t>
            </a:r>
            <a:r>
              <a:rPr lang="en-US" sz="1067" ker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no Mercado</a:t>
            </a:r>
            <a:br>
              <a:rPr lang="en-US" sz="1067" ker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</a:br>
            <a:r>
              <a:rPr lang="en-US" sz="1067" kern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Atração</a:t>
            </a:r>
            <a:r>
              <a:rPr lang="en-US" sz="1067" ker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de </a:t>
            </a:r>
            <a:r>
              <a:rPr lang="en-US" sz="1067" kern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Talentos</a:t>
            </a:r>
            <a:br>
              <a:rPr lang="en-US" sz="1067" ker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</a:br>
            <a:r>
              <a:rPr lang="en-US" sz="1067" kern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Permanência</a:t>
            </a:r>
            <a:r>
              <a:rPr lang="en-US" sz="1067" ker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de </a:t>
            </a:r>
            <a:r>
              <a:rPr lang="en-US" sz="1067" kern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Talentos</a:t>
            </a:r>
            <a:endParaRPr lang="en-US" sz="1067" kern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3" name="TextBox 29">
            <a:extLst>
              <a:ext uri="{FF2B5EF4-FFF2-40B4-BE49-F238E27FC236}">
                <a16:creationId xmlns:a16="http://schemas.microsoft.com/office/drawing/2014/main" id="{77EA1194-E645-AE26-3DB0-44BDCF3B7A6B}"/>
              </a:ext>
            </a:extLst>
          </p:cNvPr>
          <p:cNvSpPr txBox="1"/>
          <p:nvPr/>
        </p:nvSpPr>
        <p:spPr>
          <a:xfrm>
            <a:off x="4667267" y="2098320"/>
            <a:ext cx="1428733" cy="19584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219170">
              <a:lnSpc>
                <a:spcPct val="110000"/>
              </a:lnSpc>
              <a:spcBef>
                <a:spcPts val="600"/>
              </a:spcBef>
              <a:buClr>
                <a:srgbClr val="000000"/>
              </a:buClr>
            </a:pPr>
            <a:r>
              <a:rPr lang="en-US" sz="1000" b="1" ker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03</a:t>
            </a:r>
          </a:p>
          <a:p>
            <a:pPr defTabSz="1219170">
              <a:lnSpc>
                <a:spcPct val="110000"/>
              </a:lnSpc>
              <a:spcBef>
                <a:spcPts val="600"/>
              </a:spcBef>
              <a:buClr>
                <a:srgbClr val="000000"/>
              </a:buClr>
            </a:pPr>
            <a:r>
              <a:rPr lang="en-US" sz="1000" b="1" ker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Cultura</a:t>
            </a:r>
          </a:p>
          <a:p>
            <a:pPr defTabSz="1219170">
              <a:lnSpc>
                <a:spcPct val="110000"/>
              </a:lnSpc>
              <a:spcBef>
                <a:spcPts val="600"/>
              </a:spcBef>
              <a:buClr>
                <a:srgbClr val="000000"/>
              </a:buClr>
            </a:pPr>
            <a:r>
              <a:rPr lang="en-US" sz="1067" kern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Colaboração</a:t>
            </a:r>
            <a:br>
              <a:rPr lang="en-US" sz="1067" ker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</a:br>
            <a:r>
              <a:rPr lang="en-US" sz="1067" kern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Inovação</a:t>
            </a:r>
            <a:br>
              <a:rPr lang="en-US" sz="1067" ker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</a:br>
            <a:r>
              <a:rPr lang="en-US" sz="1067" kern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Agilidade</a:t>
            </a:r>
            <a:br>
              <a:rPr lang="en-US" sz="1067" ker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</a:br>
            <a:r>
              <a:rPr lang="en-US" sz="1067" kern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Diversidade</a:t>
            </a:r>
            <a:br>
              <a:rPr lang="en-US" sz="1067" ker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</a:br>
            <a:r>
              <a:rPr lang="en-US" sz="1067" kern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Equidade</a:t>
            </a:r>
            <a:br>
              <a:rPr lang="en-US" sz="1067" ker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</a:br>
            <a:r>
              <a:rPr lang="en-US" sz="1067" kern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Inclusão</a:t>
            </a:r>
            <a:br>
              <a:rPr lang="en-US" sz="1067" ker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</a:br>
            <a:r>
              <a:rPr lang="en-US" sz="1067" kern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Pertencimento</a:t>
            </a:r>
            <a:br>
              <a:rPr lang="en-US" sz="1067" ker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</a:br>
            <a:r>
              <a:rPr lang="en-US" sz="1067" kern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Bem-estar</a:t>
            </a:r>
            <a:endParaRPr lang="en-US" sz="1067" kern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10" name="Leader">
            <a:extLst>
              <a:ext uri="{FF2B5EF4-FFF2-40B4-BE49-F238E27FC236}">
                <a16:creationId xmlns:a16="http://schemas.microsoft.com/office/drawing/2014/main" id="{5A8027B7-A596-489C-F441-94CE3A5FE19B}"/>
              </a:ext>
            </a:extLst>
          </p:cNvPr>
          <p:cNvSpPr/>
          <p:nvPr/>
        </p:nvSpPr>
        <p:spPr>
          <a:xfrm>
            <a:off x="3124587" y="162546"/>
            <a:ext cx="527663" cy="57090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50793" rIns="0" bIns="50793" anchor="ctr"/>
          <a:lstStyle>
            <a:lvl1pPr algn="ctr" defTabSz="1651000">
              <a:lnSpc>
                <a:spcPct val="100000"/>
              </a:lnSpc>
              <a:spcBef>
                <a:spcPts val="1800"/>
              </a:spcBef>
              <a:defRPr sz="2400" spc="-48">
                <a:solidFill>
                  <a:srgbClr val="FFFFFF"/>
                </a:solidFill>
              </a:defRPr>
            </a:lvl1pPr>
          </a:lstStyle>
          <a:p>
            <a:pPr defTabSz="2201278">
              <a:spcBef>
                <a:spcPts val="2400"/>
              </a:spcBef>
              <a:buClr>
                <a:srgbClr val="000000"/>
              </a:buClr>
            </a:pPr>
            <a:r>
              <a:rPr lang="en-US" sz="700" b="1" kern="0" spc="-64"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Pessoa</a:t>
            </a:r>
            <a:endParaRPr sz="700" b="1" kern="0" spc="-64"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12" name="Leader">
            <a:extLst>
              <a:ext uri="{FF2B5EF4-FFF2-40B4-BE49-F238E27FC236}">
                <a16:creationId xmlns:a16="http://schemas.microsoft.com/office/drawing/2014/main" id="{66BA2A4A-D87D-E4BA-65C4-7BEA64C2DCF8}"/>
              </a:ext>
            </a:extLst>
          </p:cNvPr>
          <p:cNvSpPr/>
          <p:nvPr/>
        </p:nvSpPr>
        <p:spPr>
          <a:xfrm>
            <a:off x="4000773" y="1714723"/>
            <a:ext cx="533331" cy="53093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ctr" defTabSz="1651000">
              <a:lnSpc>
                <a:spcPct val="100000"/>
              </a:lnSpc>
              <a:spcBef>
                <a:spcPts val="1800"/>
              </a:spcBef>
              <a:defRPr sz="2400" spc="-48">
                <a:solidFill>
                  <a:srgbClr val="FFFFFF"/>
                </a:solidFill>
              </a:defRPr>
            </a:lvl1pPr>
          </a:lstStyle>
          <a:p>
            <a:pPr defTabSz="2201278">
              <a:spcBef>
                <a:spcPts val="2400"/>
              </a:spcBef>
              <a:buClr>
                <a:srgbClr val="000000"/>
              </a:buClr>
            </a:pPr>
            <a:r>
              <a:rPr lang="en-US" sz="700" b="1" kern="0" spc="-64"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Pessoa</a:t>
            </a:r>
            <a:endParaRPr sz="700" b="1" kern="0" spc="-64"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16" name="Leader">
            <a:extLst>
              <a:ext uri="{FF2B5EF4-FFF2-40B4-BE49-F238E27FC236}">
                <a16:creationId xmlns:a16="http://schemas.microsoft.com/office/drawing/2014/main" id="{E0812A92-D9E1-8BAC-5104-B3AE206F4278}"/>
              </a:ext>
            </a:extLst>
          </p:cNvPr>
          <p:cNvSpPr/>
          <p:nvPr/>
        </p:nvSpPr>
        <p:spPr>
          <a:xfrm>
            <a:off x="4000773" y="3467095"/>
            <a:ext cx="533331" cy="53093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ctr" defTabSz="1651000">
              <a:lnSpc>
                <a:spcPct val="100000"/>
              </a:lnSpc>
              <a:spcBef>
                <a:spcPts val="1800"/>
              </a:spcBef>
              <a:defRPr sz="2400" spc="-48">
                <a:solidFill>
                  <a:srgbClr val="FFFFFF"/>
                </a:solidFill>
              </a:defRPr>
            </a:lvl1pPr>
          </a:lstStyle>
          <a:p>
            <a:pPr defTabSz="2201278">
              <a:spcBef>
                <a:spcPts val="2400"/>
              </a:spcBef>
              <a:buClr>
                <a:srgbClr val="000000"/>
              </a:buClr>
            </a:pPr>
            <a:r>
              <a:rPr lang="en-US" sz="700" b="1" kern="0" spc="-64"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Pessoa</a:t>
            </a:r>
            <a:endParaRPr sz="700" b="1" kern="0" spc="-64"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17" name="Leader">
            <a:extLst>
              <a:ext uri="{FF2B5EF4-FFF2-40B4-BE49-F238E27FC236}">
                <a16:creationId xmlns:a16="http://schemas.microsoft.com/office/drawing/2014/main" id="{EA418614-9CBB-5436-49C9-6CE9DBC5ED02}"/>
              </a:ext>
            </a:extLst>
          </p:cNvPr>
          <p:cNvSpPr/>
          <p:nvPr/>
        </p:nvSpPr>
        <p:spPr>
          <a:xfrm>
            <a:off x="3116591" y="4990897"/>
            <a:ext cx="533331" cy="53093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ctr" defTabSz="1651000">
              <a:lnSpc>
                <a:spcPct val="100000"/>
              </a:lnSpc>
              <a:spcBef>
                <a:spcPts val="1800"/>
              </a:spcBef>
              <a:defRPr sz="2400" spc="-48">
                <a:solidFill>
                  <a:srgbClr val="FFFFFF"/>
                </a:solidFill>
              </a:defRPr>
            </a:lvl1pPr>
          </a:lstStyle>
          <a:p>
            <a:pPr defTabSz="2201278">
              <a:spcBef>
                <a:spcPts val="2400"/>
              </a:spcBef>
              <a:buClr>
                <a:srgbClr val="000000"/>
              </a:buClr>
            </a:pPr>
            <a:r>
              <a:rPr lang="en-US" sz="700" b="1" kern="0" spc="-64"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Pessoa</a:t>
            </a:r>
            <a:endParaRPr sz="700" b="1" kern="0" spc="-64"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22" name="TextBox 28">
            <a:extLst>
              <a:ext uri="{FF2B5EF4-FFF2-40B4-BE49-F238E27FC236}">
                <a16:creationId xmlns:a16="http://schemas.microsoft.com/office/drawing/2014/main" id="{5A0C6D7A-FA83-A174-0874-C65D0CD5B0D7}"/>
              </a:ext>
            </a:extLst>
          </p:cNvPr>
          <p:cNvSpPr txBox="1"/>
          <p:nvPr/>
        </p:nvSpPr>
        <p:spPr>
          <a:xfrm>
            <a:off x="3095556" y="2098320"/>
            <a:ext cx="1314721" cy="19584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219170">
              <a:lnSpc>
                <a:spcPct val="110000"/>
              </a:lnSpc>
              <a:spcBef>
                <a:spcPts val="600"/>
              </a:spcBef>
              <a:buClr>
                <a:srgbClr val="000000"/>
              </a:buClr>
            </a:pPr>
            <a:r>
              <a:rPr lang="en-US" sz="1000" b="1" ker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02</a:t>
            </a:r>
          </a:p>
          <a:p>
            <a:pPr defTabSz="1219170">
              <a:lnSpc>
                <a:spcPct val="110000"/>
              </a:lnSpc>
              <a:spcBef>
                <a:spcPts val="600"/>
              </a:spcBef>
              <a:buClr>
                <a:srgbClr val="000000"/>
              </a:buClr>
            </a:pPr>
            <a:r>
              <a:rPr lang="en-US" sz="1000" b="1" kern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Experiência</a:t>
            </a:r>
            <a:endParaRPr lang="en-US" sz="1000" b="1" kern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  <a:p>
            <a:pPr defTabSz="1219170">
              <a:lnSpc>
                <a:spcPct val="110000"/>
              </a:lnSpc>
              <a:spcBef>
                <a:spcPts val="600"/>
              </a:spcBef>
              <a:buClr>
                <a:srgbClr val="000000"/>
              </a:buClr>
            </a:pPr>
            <a:r>
              <a:rPr lang="en-US" sz="1067" kern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Confiança</a:t>
            </a:r>
            <a:br>
              <a:rPr lang="en-US" sz="800" ker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</a:br>
            <a:r>
              <a:rPr lang="en-US" sz="1067" kern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Orgulho</a:t>
            </a:r>
            <a:br>
              <a:rPr lang="en-US" sz="1067" ker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</a:br>
            <a:r>
              <a:rPr lang="en-US" sz="1067" kern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Camaradagem</a:t>
            </a:r>
            <a:br>
              <a:rPr lang="en-US" sz="1067" ker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</a:br>
            <a:r>
              <a:rPr lang="en-US" sz="1067" ker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For All</a:t>
            </a:r>
          </a:p>
        </p:txBody>
      </p:sp>
      <p:sp>
        <p:nvSpPr>
          <p:cNvPr id="23" name="Leader">
            <a:extLst>
              <a:ext uri="{FF2B5EF4-FFF2-40B4-BE49-F238E27FC236}">
                <a16:creationId xmlns:a16="http://schemas.microsoft.com/office/drawing/2014/main" id="{B8453ED7-7EE4-BD7F-B93A-BDC065EDC5B9}"/>
              </a:ext>
            </a:extLst>
          </p:cNvPr>
          <p:cNvSpPr/>
          <p:nvPr/>
        </p:nvSpPr>
        <p:spPr>
          <a:xfrm>
            <a:off x="736806" y="2573058"/>
            <a:ext cx="565759" cy="56903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3" tIns="50793" rIns="50793" bIns="50793" anchor="ctr"/>
          <a:lstStyle>
            <a:lvl1pPr algn="ctr" defTabSz="1651000">
              <a:lnSpc>
                <a:spcPct val="100000"/>
              </a:lnSpc>
              <a:spcBef>
                <a:spcPts val="1800"/>
              </a:spcBef>
              <a:defRPr sz="2400" spc="-48">
                <a:solidFill>
                  <a:srgbClr val="FFFFFF"/>
                </a:solidFill>
              </a:defRPr>
            </a:lvl1pPr>
          </a:lstStyle>
          <a:p>
            <a:pPr defTabSz="2201278">
              <a:spcBef>
                <a:spcPts val="2400"/>
              </a:spcBef>
              <a:buClr>
                <a:srgbClr val="000000"/>
              </a:buClr>
            </a:pPr>
            <a:r>
              <a:rPr lang="en-US" sz="800" b="1" kern="0" spc="-64" err="1"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Liderança</a:t>
            </a:r>
            <a:endParaRPr sz="700" b="1" kern="0" spc="-64"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24" name="TextBox 26">
            <a:extLst>
              <a:ext uri="{FF2B5EF4-FFF2-40B4-BE49-F238E27FC236}">
                <a16:creationId xmlns:a16="http://schemas.microsoft.com/office/drawing/2014/main" id="{3620A8EC-1FF9-AB05-AB6B-6CE89221C62B}"/>
              </a:ext>
            </a:extLst>
          </p:cNvPr>
          <p:cNvSpPr txBox="1"/>
          <p:nvPr/>
        </p:nvSpPr>
        <p:spPr>
          <a:xfrm>
            <a:off x="1523845" y="2098320"/>
            <a:ext cx="1185695" cy="19584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219170">
              <a:lnSpc>
                <a:spcPct val="110000"/>
              </a:lnSpc>
              <a:spcBef>
                <a:spcPts val="600"/>
              </a:spcBef>
              <a:buClr>
                <a:srgbClr val="000000"/>
              </a:buClr>
            </a:pPr>
            <a:r>
              <a:rPr lang="en-US" sz="1000" b="1" ker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01</a:t>
            </a:r>
          </a:p>
          <a:p>
            <a:pPr defTabSz="1219170">
              <a:lnSpc>
                <a:spcPct val="110000"/>
              </a:lnSpc>
              <a:spcBef>
                <a:spcPts val="600"/>
              </a:spcBef>
              <a:buClr>
                <a:srgbClr val="000000"/>
              </a:buClr>
            </a:pPr>
            <a:r>
              <a:rPr lang="en-US" sz="1000" b="1" kern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Liderança</a:t>
            </a:r>
            <a:endParaRPr lang="en-US" sz="1000" b="1" kern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  <a:p>
            <a:pPr defTabSz="1219170">
              <a:lnSpc>
                <a:spcPct val="110000"/>
              </a:lnSpc>
              <a:spcBef>
                <a:spcPts val="600"/>
              </a:spcBef>
              <a:buClr>
                <a:srgbClr val="000000"/>
              </a:buClr>
            </a:pPr>
            <a:r>
              <a:rPr lang="en-US" sz="1067" kern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Contratar</a:t>
            </a:r>
            <a:r>
              <a:rPr lang="en-US" sz="1067" ker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e </a:t>
            </a:r>
            <a:r>
              <a:rPr lang="en-US" sz="1067" kern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Receber</a:t>
            </a:r>
            <a:br>
              <a:rPr lang="en-US" sz="1067" ker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</a:br>
            <a:r>
              <a:rPr lang="en-US" sz="1067" kern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Inspirar</a:t>
            </a:r>
            <a:br>
              <a:rPr lang="en-US" sz="1067" ker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</a:br>
            <a:r>
              <a:rPr lang="en-US" sz="1067" kern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Falar</a:t>
            </a:r>
            <a:br>
              <a:rPr lang="en-US" sz="1067" ker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</a:br>
            <a:r>
              <a:rPr lang="en-US" sz="1067" kern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Escutar</a:t>
            </a:r>
            <a:br>
              <a:rPr lang="en-US" sz="1067" ker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</a:br>
            <a:r>
              <a:rPr lang="en-US" sz="1067" kern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Agradecer</a:t>
            </a:r>
            <a:br>
              <a:rPr lang="en-US" sz="1067" ker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</a:br>
            <a:r>
              <a:rPr lang="en-US" sz="1067" kern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Desenvolver</a:t>
            </a:r>
            <a:br>
              <a:rPr lang="en-US" sz="1067" ker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</a:br>
            <a:r>
              <a:rPr lang="en-US" sz="1067" kern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Cuidar</a:t>
            </a:r>
            <a:br>
              <a:rPr lang="en-US" sz="1067" ker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</a:br>
            <a:r>
              <a:rPr lang="en-US" sz="1067" kern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Celebrar</a:t>
            </a:r>
            <a:r>
              <a:rPr lang="en-US" sz="1067" ker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</a:t>
            </a:r>
            <a:br>
              <a:rPr lang="en-US" sz="1067" ker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</a:br>
            <a:r>
              <a:rPr lang="en-US" sz="1067" kern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Compartilhar</a:t>
            </a:r>
            <a:endParaRPr lang="en-US" sz="1067" kern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981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6" grpId="0"/>
      <p:bldP spid="31" grpId="0"/>
      <p:bldP spid="3" grpId="0"/>
      <p:bldP spid="22" grpId="0"/>
      <p:bldP spid="23" grpId="0" animBg="1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3919B57-5A4D-F130-E020-C7814D56A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53" y="346311"/>
            <a:ext cx="4190119" cy="533332"/>
          </a:xfrm>
        </p:spPr>
        <p:txBody>
          <a:bodyPr anchor="b">
            <a:normAutofit/>
          </a:bodyPr>
          <a:lstStyle/>
          <a:p>
            <a:r>
              <a:rPr lang="en-US" sz="3599" dirty="0">
                <a:latin typeface="Segoe UI" panose="020B0502040204020203" pitchFamily="34" charset="0"/>
                <a:cs typeface="Segoe UI" panose="020B0502040204020203" pitchFamily="34" charset="0"/>
              </a:rPr>
              <a:t>Para </a:t>
            </a:r>
            <a:r>
              <a:rPr lang="en-US" sz="3599" dirty="0" err="1">
                <a:latin typeface="Segoe UI" panose="020B0502040204020203" pitchFamily="34" charset="0"/>
                <a:cs typeface="Segoe UI" panose="020B0502040204020203" pitchFamily="34" charset="0"/>
              </a:rPr>
              <a:t>liderança</a:t>
            </a:r>
            <a:endParaRPr lang="en-US" sz="3599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19072234-366E-BC2B-8550-0F5096E89CB0}"/>
              </a:ext>
            </a:extLst>
          </p:cNvPr>
          <p:cNvSpPr txBox="1">
            <a:spLocks/>
          </p:cNvSpPr>
          <p:nvPr/>
        </p:nvSpPr>
        <p:spPr>
          <a:xfrm>
            <a:off x="711235" y="910203"/>
            <a:ext cx="9730245" cy="5333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None/>
              <a:defRPr sz="3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217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Pct val="100000"/>
              <a:buFont typeface="System Font Regular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1131C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1131C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modelo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1131C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Great Place To Work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1131C"/>
                </a:solidFill>
                <a:effectLst/>
                <a:uLnTx/>
                <a:uFillTx/>
                <a:latin typeface="Segoe UI" panose="020B0502040204020203" pitchFamily="34" charset="0"/>
                <a:ea typeface="+mj-lt"/>
                <a:cs typeface="Segoe UI" panose="020B0502040204020203" pitchFamily="34" charset="0"/>
              </a:rPr>
              <a:t>®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1131C"/>
                </a:solidFill>
                <a:effectLst/>
                <a:uLnTx/>
                <a:uFillTx/>
                <a:latin typeface="Segoe UI" panose="020B0502040204020203" pitchFamily="34" charset="0"/>
                <a:ea typeface="+mj-lt"/>
                <a:cs typeface="Segoe UI" panose="020B0502040204020203" pitchFamily="34" charset="0"/>
              </a:rPr>
              <a:t>funciona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1131C"/>
                </a:solidFill>
                <a:effectLst/>
                <a:uLnTx/>
                <a:uFillTx/>
                <a:latin typeface="Segoe UI" panose="020B0502040204020203" pitchFamily="34" charset="0"/>
                <a:ea typeface="+mj-lt"/>
                <a:cs typeface="Segoe UI" panose="020B0502040204020203" pitchFamily="34" charset="0"/>
              </a:rPr>
              <a:t> como uma ferramenta de Gestão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1131C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C28DD28D-CB63-F62B-2FAC-7AEC7A418730}"/>
              </a:ext>
            </a:extLst>
          </p:cNvPr>
          <p:cNvGrpSpPr/>
          <p:nvPr/>
        </p:nvGrpSpPr>
        <p:grpSpPr>
          <a:xfrm>
            <a:off x="6687879" y="2073328"/>
            <a:ext cx="5901735" cy="4784672"/>
            <a:chOff x="13476591" y="3182555"/>
            <a:chExt cx="9953160" cy="8312186"/>
          </a:xfrm>
        </p:grpSpPr>
        <p:pic>
          <p:nvPicPr>
            <p:cNvPr id="3" name="Picture 9" descr="A red and white circles with black circles&#10;&#10;Description automatically generated">
              <a:extLst>
                <a:ext uri="{FF2B5EF4-FFF2-40B4-BE49-F238E27FC236}">
                  <a16:creationId xmlns:a16="http://schemas.microsoft.com/office/drawing/2014/main" id="{14C676F9-9AA8-9682-C330-23FDA5D36E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35000"/>
            </a:blip>
            <a:srcRect b="16487"/>
            <a:stretch/>
          </p:blipFill>
          <p:spPr>
            <a:xfrm>
              <a:off x="13476591" y="3182555"/>
              <a:ext cx="9953160" cy="8312186"/>
            </a:xfrm>
            <a:prstGeom prst="rect">
              <a:avLst/>
            </a:prstGeom>
          </p:spPr>
        </p:pic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1FCE6E47-1EAD-9EEA-3FC8-50A126537C4F}"/>
                </a:ext>
              </a:extLst>
            </p:cNvPr>
            <p:cNvSpPr txBox="1"/>
            <p:nvPr/>
          </p:nvSpPr>
          <p:spPr>
            <a:xfrm>
              <a:off x="14402939" y="7727224"/>
              <a:ext cx="3364972" cy="916739"/>
            </a:xfrm>
            <a:prstGeom prst="rect">
              <a:avLst/>
            </a:prstGeom>
            <a:noFill/>
          </p:spPr>
          <p:txBody>
            <a:bodyPr wrap="square" lIns="0" rtlCol="0" anchor="ctr">
              <a:noAutofit/>
            </a:bodyPr>
            <a:lstStyle/>
            <a:p>
              <a:pPr algn="ctr" defTabSz="304735">
                <a:buClr>
                  <a:srgbClr val="000000"/>
                </a:buClr>
                <a:defRPr/>
              </a:pPr>
              <a:r>
                <a:rPr lang="en-US" sz="1067" b="1" kern="0" dirty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Arial"/>
                </a:rPr>
                <a:t>LIDERANÇA</a:t>
              </a:r>
            </a:p>
          </p:txBody>
        </p:sp>
        <p:sp>
          <p:nvSpPr>
            <p:cNvPr id="9" name="TextBox 11">
              <a:extLst>
                <a:ext uri="{FF2B5EF4-FFF2-40B4-BE49-F238E27FC236}">
                  <a16:creationId xmlns:a16="http://schemas.microsoft.com/office/drawing/2014/main" id="{6A0E9E9D-E139-23AC-2770-6F39EC38FB0D}"/>
                </a:ext>
              </a:extLst>
            </p:cNvPr>
            <p:cNvSpPr txBox="1"/>
            <p:nvPr/>
          </p:nvSpPr>
          <p:spPr>
            <a:xfrm>
              <a:off x="17863838" y="7987350"/>
              <a:ext cx="1309627" cy="317379"/>
            </a:xfrm>
            <a:prstGeom prst="rect">
              <a:avLst/>
            </a:prstGeom>
            <a:noFill/>
          </p:spPr>
          <p:txBody>
            <a:bodyPr wrap="none" lIns="0" rtlCol="0" anchor="ctr">
              <a:noAutofit/>
            </a:bodyPr>
            <a:lstStyle/>
            <a:p>
              <a:pPr algn="ctr" defTabSz="304735">
                <a:buClr>
                  <a:srgbClr val="000000"/>
                </a:buClr>
                <a:defRPr/>
              </a:pPr>
              <a:r>
                <a:rPr lang="en-US" sz="1200" b="1" kern="0" dirty="0" err="1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Arial"/>
                </a:rPr>
                <a:t>Pessoas</a:t>
              </a:r>
              <a:endParaRPr lang="en-US" sz="1200" b="1" kern="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20" name="TextBox 12">
              <a:extLst>
                <a:ext uri="{FF2B5EF4-FFF2-40B4-BE49-F238E27FC236}">
                  <a16:creationId xmlns:a16="http://schemas.microsoft.com/office/drawing/2014/main" id="{73D605AC-CE3B-A954-72F3-CB3F9CE2AD06}"/>
                </a:ext>
              </a:extLst>
            </p:cNvPr>
            <p:cNvSpPr txBox="1"/>
            <p:nvPr/>
          </p:nvSpPr>
          <p:spPr>
            <a:xfrm>
              <a:off x="16165032" y="8422926"/>
              <a:ext cx="2472011" cy="916739"/>
            </a:xfrm>
            <a:prstGeom prst="rect">
              <a:avLst/>
            </a:prstGeom>
            <a:noFill/>
          </p:spPr>
          <p:txBody>
            <a:bodyPr wrap="square" lIns="0" rtlCol="0" anchor="ctr">
              <a:noAutofit/>
            </a:bodyPr>
            <a:lstStyle/>
            <a:p>
              <a:pPr algn="ctr" defTabSz="304735">
                <a:buClr>
                  <a:srgbClr val="000000"/>
                </a:buClr>
                <a:defRPr/>
              </a:pPr>
              <a:r>
                <a:rPr lang="en-US" sz="1200" b="1" kern="0" dirty="0" err="1">
                  <a:solidFill>
                    <a:schemeClr val="bg1">
                      <a:lumMod val="8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Arial"/>
                </a:rPr>
                <a:t>Confiança</a:t>
              </a:r>
              <a:endParaRPr lang="en-US" sz="1200" b="1" kern="0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21" name="TextBox 13">
              <a:extLst>
                <a:ext uri="{FF2B5EF4-FFF2-40B4-BE49-F238E27FC236}">
                  <a16:creationId xmlns:a16="http://schemas.microsoft.com/office/drawing/2014/main" id="{C35228D0-B764-CD69-2EE1-EA4E9D638F0A}"/>
                </a:ext>
              </a:extLst>
            </p:cNvPr>
            <p:cNvSpPr txBox="1"/>
            <p:nvPr/>
          </p:nvSpPr>
          <p:spPr>
            <a:xfrm>
              <a:off x="20435167" y="7687670"/>
              <a:ext cx="1244147" cy="916739"/>
            </a:xfrm>
            <a:prstGeom prst="rect">
              <a:avLst/>
            </a:prstGeom>
            <a:noFill/>
          </p:spPr>
          <p:txBody>
            <a:bodyPr wrap="square" lIns="0" rtlCol="0" anchor="ctr">
              <a:noAutofit/>
            </a:bodyPr>
            <a:lstStyle/>
            <a:p>
              <a:pPr algn="ctr" defTabSz="304735">
                <a:buClr>
                  <a:srgbClr val="000000"/>
                </a:buClr>
                <a:defRPr/>
              </a:pPr>
              <a:r>
                <a:rPr lang="en-US" sz="1200" b="1" kern="0" dirty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Arial"/>
                </a:rPr>
                <a:t>For All</a:t>
              </a:r>
            </a:p>
          </p:txBody>
        </p:sp>
        <p:sp>
          <p:nvSpPr>
            <p:cNvPr id="22" name="TextBox 14">
              <a:extLst>
                <a:ext uri="{FF2B5EF4-FFF2-40B4-BE49-F238E27FC236}">
                  <a16:creationId xmlns:a16="http://schemas.microsoft.com/office/drawing/2014/main" id="{2D735544-6564-CFB9-8BBC-3F40B1A774F7}"/>
                </a:ext>
              </a:extLst>
            </p:cNvPr>
            <p:cNvSpPr txBox="1"/>
            <p:nvPr/>
          </p:nvSpPr>
          <p:spPr>
            <a:xfrm>
              <a:off x="18679935" y="5495457"/>
              <a:ext cx="2254063" cy="916739"/>
            </a:xfrm>
            <a:prstGeom prst="rect">
              <a:avLst/>
            </a:prstGeom>
            <a:noFill/>
          </p:spPr>
          <p:txBody>
            <a:bodyPr wrap="square" lIns="0" rtlCol="0" anchor="ctr">
              <a:noAutofit/>
            </a:bodyPr>
            <a:lstStyle/>
            <a:p>
              <a:pPr algn="ctr" defTabSz="304735">
                <a:buClr>
                  <a:srgbClr val="000000"/>
                </a:buClr>
                <a:defRPr/>
              </a:pPr>
              <a:r>
                <a:rPr lang="en-US" sz="1067" b="1" kern="0" dirty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Arial"/>
                </a:rPr>
                <a:t>TRABALHO</a:t>
              </a:r>
            </a:p>
          </p:txBody>
        </p:sp>
        <p:sp>
          <p:nvSpPr>
            <p:cNvPr id="23" name="TextBox 15">
              <a:extLst>
                <a:ext uri="{FF2B5EF4-FFF2-40B4-BE49-F238E27FC236}">
                  <a16:creationId xmlns:a16="http://schemas.microsoft.com/office/drawing/2014/main" id="{5B0FFE97-5299-3D95-D888-AC6F497101F5}"/>
                </a:ext>
              </a:extLst>
            </p:cNvPr>
            <p:cNvSpPr txBox="1"/>
            <p:nvPr/>
          </p:nvSpPr>
          <p:spPr>
            <a:xfrm>
              <a:off x="18493230" y="9852115"/>
              <a:ext cx="2577052" cy="916739"/>
            </a:xfrm>
            <a:prstGeom prst="rect">
              <a:avLst/>
            </a:prstGeom>
            <a:noFill/>
          </p:spPr>
          <p:txBody>
            <a:bodyPr wrap="square" lIns="0" rtlCol="0" anchor="ctr">
              <a:noAutofit/>
            </a:bodyPr>
            <a:lstStyle/>
            <a:p>
              <a:pPr algn="ctr" defTabSz="304735">
                <a:buClr>
                  <a:srgbClr val="000000"/>
                </a:buClr>
                <a:defRPr/>
              </a:pPr>
              <a:r>
                <a:rPr lang="en-US" sz="1067" b="1" kern="0" dirty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Arial"/>
                </a:rPr>
                <a:t>COLEGAS</a:t>
              </a:r>
            </a:p>
          </p:txBody>
        </p:sp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4670F64E-0C01-A153-F7A6-7E03E6C1E4F7}"/>
                </a:ext>
              </a:extLst>
            </p:cNvPr>
            <p:cNvSpPr txBox="1"/>
            <p:nvPr/>
          </p:nvSpPr>
          <p:spPr>
            <a:xfrm>
              <a:off x="18050233" y="8679150"/>
              <a:ext cx="2793262" cy="916739"/>
            </a:xfrm>
            <a:prstGeom prst="rect">
              <a:avLst/>
            </a:prstGeom>
            <a:noFill/>
          </p:spPr>
          <p:txBody>
            <a:bodyPr wrap="square" lIns="0" rtlCol="0" anchor="ctr">
              <a:noAutofit/>
            </a:bodyPr>
            <a:lstStyle/>
            <a:p>
              <a:pPr algn="ctr" defTabSz="304735">
                <a:buClr>
                  <a:srgbClr val="000000"/>
                </a:buClr>
                <a:defRPr/>
              </a:pPr>
              <a:r>
                <a:rPr lang="en-US" sz="1200" b="1" kern="0" dirty="0" err="1">
                  <a:solidFill>
                    <a:schemeClr val="bg1">
                      <a:lumMod val="8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Arial"/>
                </a:rPr>
                <a:t>Colaboração</a:t>
              </a:r>
              <a:endParaRPr lang="en-US" sz="1200" b="1" kern="0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25" name="TextBox 17">
              <a:extLst>
                <a:ext uri="{FF2B5EF4-FFF2-40B4-BE49-F238E27FC236}">
                  <a16:creationId xmlns:a16="http://schemas.microsoft.com/office/drawing/2014/main" id="{408C9415-1B6B-22F5-66E9-FCF8CD4BBB36}"/>
                </a:ext>
              </a:extLst>
            </p:cNvPr>
            <p:cNvSpPr txBox="1"/>
            <p:nvPr/>
          </p:nvSpPr>
          <p:spPr>
            <a:xfrm>
              <a:off x="18450338" y="6616558"/>
              <a:ext cx="1443421" cy="916739"/>
            </a:xfrm>
            <a:prstGeom prst="rect">
              <a:avLst/>
            </a:prstGeom>
            <a:noFill/>
          </p:spPr>
          <p:txBody>
            <a:bodyPr wrap="square" lIns="0" rtlCol="0" anchor="ctr">
              <a:noAutofit/>
            </a:bodyPr>
            <a:lstStyle/>
            <a:p>
              <a:pPr algn="ctr" defTabSz="304735">
                <a:buClr>
                  <a:srgbClr val="000000"/>
                </a:buClr>
                <a:defRPr/>
              </a:pPr>
              <a:r>
                <a:rPr lang="en-US" sz="1200" b="1" kern="0" dirty="0" err="1">
                  <a:solidFill>
                    <a:schemeClr val="bg1">
                      <a:lumMod val="8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Arial"/>
                </a:rPr>
                <a:t>Orgulho</a:t>
              </a:r>
              <a:endParaRPr lang="en-US" sz="1200" b="1" kern="0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endParaRPr>
            </a:p>
          </p:txBody>
        </p:sp>
      </p:grpSp>
      <p:sp>
        <p:nvSpPr>
          <p:cNvPr id="28" name="Rectangle 3">
            <a:extLst>
              <a:ext uri="{FF2B5EF4-FFF2-40B4-BE49-F238E27FC236}">
                <a16:creationId xmlns:a16="http://schemas.microsoft.com/office/drawing/2014/main" id="{2B1797F2-8014-4F85-D4D0-18A434C76FFC}"/>
              </a:ext>
            </a:extLst>
          </p:cNvPr>
          <p:cNvSpPr>
            <a:spLocks noGrp="1" noChangeArrowheads="1"/>
          </p:cNvSpPr>
          <p:nvPr>
            <p:ph type="body" sz="quarter" idx="16"/>
          </p:nvPr>
        </p:nvSpPr>
        <p:spPr bwMode="auto">
          <a:xfrm>
            <a:off x="757237" y="1643272"/>
            <a:ext cx="9588241" cy="443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q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Mapear fatores de engajamento e desengajamento.</a:t>
            </a:r>
          </a:p>
          <a:p>
            <a:pPr marR="0" lvl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q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Analisar percepções de tratamento desigual.</a:t>
            </a:r>
          </a:p>
          <a:p>
            <a:pPr marR="0" lvl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q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Avaliar acertos e pontos de atenção como líder.</a:t>
            </a:r>
          </a:p>
          <a:p>
            <a:pPr marR="0" lvl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q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Identificar áreas não percebidas pelos líderes.</a:t>
            </a:r>
          </a:p>
          <a:p>
            <a:pPr marR="0" lvl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q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Direcionar esforços e promover alinhamentos.</a:t>
            </a:r>
          </a:p>
          <a:p>
            <a:pPr marR="0" lvl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q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Verificar a percepção sobre comunicação.</a:t>
            </a:r>
          </a:p>
          <a:p>
            <a:pPr marR="0" lvl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q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Avaliar a percepção sobre inovação.</a:t>
            </a:r>
          </a:p>
          <a:p>
            <a:pPr marR="0" lvl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q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Verificar a percepção sobre feedback.</a:t>
            </a:r>
          </a:p>
        </p:txBody>
      </p:sp>
    </p:spTree>
    <p:extLst>
      <p:ext uri="{BB962C8B-B14F-4D97-AF65-F5344CB8AC3E}">
        <p14:creationId xmlns:p14="http://schemas.microsoft.com/office/powerpoint/2010/main" val="199911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84A24-E289-247E-6088-A48FB20BA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9C30AB80-DDE0-4942-98B1-AB26965FCFD0}"/>
              </a:ext>
            </a:extLst>
          </p:cNvPr>
          <p:cNvGrpSpPr/>
          <p:nvPr/>
        </p:nvGrpSpPr>
        <p:grpSpPr>
          <a:xfrm>
            <a:off x="0" y="6205989"/>
            <a:ext cx="12192000" cy="45719"/>
            <a:chOff x="0" y="5096931"/>
            <a:chExt cx="12192000" cy="1776050"/>
          </a:xfrm>
        </p:grpSpPr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1E2F777F-8A41-80F8-E94B-6F05BD69C7AC}"/>
                </a:ext>
              </a:extLst>
            </p:cNvPr>
            <p:cNvSpPr/>
            <p:nvPr/>
          </p:nvSpPr>
          <p:spPr>
            <a:xfrm>
              <a:off x="0" y="5096933"/>
              <a:ext cx="1219200" cy="1767018"/>
            </a:xfrm>
            <a:prstGeom prst="rect">
              <a:avLst/>
            </a:prstGeom>
            <a:solidFill>
              <a:srgbClr val="FF7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32DBA091-2B42-3694-B24E-B5922E7BFF21}"/>
                </a:ext>
              </a:extLst>
            </p:cNvPr>
            <p:cNvSpPr/>
            <p:nvPr/>
          </p:nvSpPr>
          <p:spPr>
            <a:xfrm>
              <a:off x="1219198" y="5096931"/>
              <a:ext cx="1219200" cy="1767018"/>
            </a:xfrm>
            <a:prstGeom prst="rect">
              <a:avLst/>
            </a:prstGeom>
            <a:solidFill>
              <a:srgbClr val="FE15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195C48D1-03A9-0851-A42A-446D9F570561}"/>
                </a:ext>
              </a:extLst>
            </p:cNvPr>
            <p:cNvSpPr/>
            <p:nvPr/>
          </p:nvSpPr>
          <p:spPr>
            <a:xfrm>
              <a:off x="3657600" y="5096935"/>
              <a:ext cx="1219200" cy="1767014"/>
            </a:xfrm>
            <a:prstGeom prst="rect">
              <a:avLst/>
            </a:prstGeom>
            <a:solidFill>
              <a:srgbClr val="990F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47718931-B39C-E287-0ADE-CF6997F42457}"/>
                </a:ext>
              </a:extLst>
            </p:cNvPr>
            <p:cNvSpPr/>
            <p:nvPr/>
          </p:nvSpPr>
          <p:spPr>
            <a:xfrm>
              <a:off x="4876800" y="5096935"/>
              <a:ext cx="1219200" cy="1767014"/>
            </a:xfrm>
            <a:prstGeom prst="rect">
              <a:avLst/>
            </a:prstGeom>
            <a:solidFill>
              <a:srgbClr val="156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79D2DF6-447F-7811-48AF-5EED32A9921D}"/>
                </a:ext>
              </a:extLst>
            </p:cNvPr>
            <p:cNvSpPr/>
            <p:nvPr/>
          </p:nvSpPr>
          <p:spPr>
            <a:xfrm>
              <a:off x="6096000" y="5096933"/>
              <a:ext cx="1219200" cy="1771532"/>
            </a:xfrm>
            <a:prstGeom prst="rect">
              <a:avLst/>
            </a:prstGeom>
            <a:solidFill>
              <a:srgbClr val="27BB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E512043E-1BC1-DE9B-EB69-6038712C13E4}"/>
                </a:ext>
              </a:extLst>
            </p:cNvPr>
            <p:cNvSpPr/>
            <p:nvPr/>
          </p:nvSpPr>
          <p:spPr>
            <a:xfrm>
              <a:off x="7315200" y="5096933"/>
              <a:ext cx="1219200" cy="1776048"/>
            </a:xfrm>
            <a:prstGeom prst="rect">
              <a:avLst/>
            </a:prstGeom>
            <a:solidFill>
              <a:srgbClr val="1ED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D3E1506C-9265-EF7E-9B8F-4CA27B8B2E3C}"/>
                </a:ext>
              </a:extLst>
            </p:cNvPr>
            <p:cNvSpPr/>
            <p:nvPr/>
          </p:nvSpPr>
          <p:spPr>
            <a:xfrm>
              <a:off x="8534400" y="5096933"/>
              <a:ext cx="1219200" cy="1767015"/>
            </a:xfrm>
            <a:prstGeom prst="rect">
              <a:avLst/>
            </a:prstGeom>
            <a:solidFill>
              <a:srgbClr val="1B89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8B91ABBD-EE18-6514-25F4-83F809B72CE9}"/>
                </a:ext>
              </a:extLst>
            </p:cNvPr>
            <p:cNvSpPr/>
            <p:nvPr/>
          </p:nvSpPr>
          <p:spPr>
            <a:xfrm>
              <a:off x="9753600" y="5096934"/>
              <a:ext cx="1219200" cy="1767014"/>
            </a:xfrm>
            <a:prstGeom prst="rect">
              <a:avLst/>
            </a:prstGeom>
            <a:solidFill>
              <a:srgbClr val="3ECC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686A941C-E65E-DF5E-BD76-28FC0147F486}"/>
                </a:ext>
              </a:extLst>
            </p:cNvPr>
            <p:cNvSpPr/>
            <p:nvPr/>
          </p:nvSpPr>
          <p:spPr>
            <a:xfrm>
              <a:off x="10972800" y="5096933"/>
              <a:ext cx="1219200" cy="1767014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4DAE294C-C65E-9478-1DDB-0127264FC8BB}"/>
                </a:ext>
              </a:extLst>
            </p:cNvPr>
            <p:cNvSpPr/>
            <p:nvPr/>
          </p:nvSpPr>
          <p:spPr>
            <a:xfrm>
              <a:off x="2438399" y="5096933"/>
              <a:ext cx="1219200" cy="1776048"/>
            </a:xfrm>
            <a:prstGeom prst="rect">
              <a:avLst/>
            </a:prstGeom>
            <a:solidFill>
              <a:srgbClr val="CC25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CA136830-9809-AEB7-872F-7A43275B41F6}"/>
              </a:ext>
            </a:extLst>
          </p:cNvPr>
          <p:cNvSpPr txBox="1"/>
          <p:nvPr/>
        </p:nvSpPr>
        <p:spPr>
          <a:xfrm>
            <a:off x="1010920" y="2900669"/>
            <a:ext cx="1017016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lnSpc>
                <a:spcPts val="4500"/>
              </a:lnSpc>
              <a:defRPr sz="44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PÓS-PESQUISA: USO ESTRATÉGICO DOS RESULTADOS</a:t>
            </a:r>
          </a:p>
        </p:txBody>
      </p:sp>
    </p:spTree>
    <p:extLst>
      <p:ext uri="{BB962C8B-B14F-4D97-AF65-F5344CB8AC3E}">
        <p14:creationId xmlns:p14="http://schemas.microsoft.com/office/powerpoint/2010/main" val="3525109672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036D66C-3C0D-94CB-EB58-6187C4421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45513" y="6438508"/>
            <a:ext cx="2788557" cy="114285"/>
          </a:xfrm>
        </p:spPr>
        <p:txBody>
          <a:bodyPr/>
          <a:lstStyle/>
          <a:p>
            <a:pPr marL="0" marR="0" lvl="0" indent="0" algn="r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©Great Place To Work® Institute, Inc. All Rights Reserved.</a:t>
            </a:r>
            <a:endParaRPr kumimoji="0" lang="en-US" sz="650" b="0" i="0" u="none" strike="noStrike" kern="1200" cap="none" spc="0" normalizeH="0" baseline="3000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4A22CA6-5428-92A8-F465-A4D1EF682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3594" y="6438162"/>
            <a:ext cx="365712" cy="114285"/>
          </a:xfrm>
        </p:spPr>
        <p:txBody>
          <a:bodyPr/>
          <a:lstStyle/>
          <a:p>
            <a:pPr marL="0" marR="0" lvl="0" indent="0" algn="r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65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65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Espaço Reservado para Texto 12">
            <a:extLst>
              <a:ext uri="{FF2B5EF4-FFF2-40B4-BE49-F238E27FC236}">
                <a16:creationId xmlns:a16="http://schemas.microsoft.com/office/drawing/2014/main" id="{A2951757-32B4-25AB-E12E-F5B32AFD72CB}"/>
              </a:ext>
            </a:extLst>
          </p:cNvPr>
          <p:cNvSpPr txBox="1">
            <a:spLocks/>
          </p:cNvSpPr>
          <p:nvPr/>
        </p:nvSpPr>
        <p:spPr>
          <a:xfrm>
            <a:off x="659241" y="1704028"/>
            <a:ext cx="11180591" cy="4638822"/>
          </a:xfrm>
          <a:prstGeom prst="rect">
            <a:avLst/>
          </a:prstGeom>
        </p:spPr>
        <p:txBody>
          <a:bodyPr anchor="t"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AutoNum type="arabicPeriod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Índice de Confiança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Estágios da Liderança For All</a:t>
            </a:r>
            <a:endParaRPr lang="pt-BR" dirty="0">
              <a:solidFill>
                <a:srgbClr val="11111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E-NPS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Índice de Velocidade da Inovação – IVR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Quantidade de </a:t>
            </a:r>
            <a:r>
              <a:rPr kumimoji="0" lang="pt-BR" sz="240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feedbacks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no último ano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Principal motivo de permanência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Evoluções e retrações em relação ao último ano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Confiança na alta liderança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083A614D-84E8-4DDE-5A29-5A3AEF34C18F}"/>
              </a:ext>
            </a:extLst>
          </p:cNvPr>
          <p:cNvSpPr txBox="1">
            <a:spLocks/>
          </p:cNvSpPr>
          <p:nvPr/>
        </p:nvSpPr>
        <p:spPr>
          <a:xfrm>
            <a:off x="659241" y="515150"/>
            <a:ext cx="6849508" cy="533332"/>
          </a:xfrm>
          <a:prstGeom prst="rect">
            <a:avLst/>
          </a:prstGeom>
        </p:spPr>
        <p:txBody>
          <a:bodyPr anchor="b">
            <a:normAutofit fontScale="92500"/>
          </a:bodyPr>
          <a:lstStyle>
            <a:lvl1pPr algn="l" defTabSz="9142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99" b="1" i="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PRINCIPAIS INDICADORES DA PESQUISA</a:t>
            </a:r>
          </a:p>
        </p:txBody>
      </p:sp>
      <p:pic>
        <p:nvPicPr>
          <p:cNvPr id="6" name="Imagem 5" descr="Logotipo&#10;&#10;Descrição gerada automaticamente">
            <a:extLst>
              <a:ext uri="{FF2B5EF4-FFF2-40B4-BE49-F238E27FC236}">
                <a16:creationId xmlns:a16="http://schemas.microsoft.com/office/drawing/2014/main" id="{9D09BE40-6721-6F21-A9DB-B2FF4BE9F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4905" y="325613"/>
            <a:ext cx="1034927" cy="98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080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036D66C-3C0D-94CB-EB58-6187C4421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45513" y="6438508"/>
            <a:ext cx="2788557" cy="114285"/>
          </a:xfrm>
        </p:spPr>
        <p:txBody>
          <a:bodyPr/>
          <a:lstStyle/>
          <a:p>
            <a:pPr marL="0" marR="0" lvl="0" indent="0" algn="r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©Great Place To Work® Institute, Inc. All Rights Reserved.</a:t>
            </a:r>
            <a:endParaRPr kumimoji="0" lang="en-US" sz="650" b="0" i="0" u="none" strike="noStrike" kern="1200" cap="none" spc="0" normalizeH="0" baseline="3000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4A22CA6-5428-92A8-F465-A4D1EF682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3594" y="6438162"/>
            <a:ext cx="365712" cy="114285"/>
          </a:xfrm>
        </p:spPr>
        <p:txBody>
          <a:bodyPr/>
          <a:lstStyle/>
          <a:p>
            <a:pPr marL="0" marR="0" lvl="0" indent="0" algn="r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65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r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65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083A614D-84E8-4DDE-5A29-5A3AEF34C18F}"/>
              </a:ext>
            </a:extLst>
          </p:cNvPr>
          <p:cNvSpPr txBox="1">
            <a:spLocks/>
          </p:cNvSpPr>
          <p:nvPr/>
        </p:nvSpPr>
        <p:spPr>
          <a:xfrm>
            <a:off x="659241" y="515150"/>
            <a:ext cx="6849508" cy="53333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2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99" b="1" i="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ÍNDICE DE CONFIANÇA</a:t>
            </a:r>
          </a:p>
        </p:txBody>
      </p:sp>
      <p:pic>
        <p:nvPicPr>
          <p:cNvPr id="6" name="Imagem 5" descr="Logotipo&#10;&#10;Descrição gerada automaticamente">
            <a:extLst>
              <a:ext uri="{FF2B5EF4-FFF2-40B4-BE49-F238E27FC236}">
                <a16:creationId xmlns:a16="http://schemas.microsoft.com/office/drawing/2014/main" id="{9D09BE40-6721-6F21-A9DB-B2FF4BE9F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4905" y="325613"/>
            <a:ext cx="1034927" cy="988703"/>
          </a:xfrm>
          <a:prstGeom prst="rect">
            <a:avLst/>
          </a:prstGeom>
        </p:spPr>
      </p:pic>
      <p:graphicFrame>
        <p:nvGraphicFramePr>
          <p:cNvPr id="3" name="Gráfico 8">
            <a:extLst>
              <a:ext uri="{FF2B5EF4-FFF2-40B4-BE49-F238E27FC236}">
                <a16:creationId xmlns:a16="http://schemas.microsoft.com/office/drawing/2014/main" id="{89785B74-CAEF-61D5-B8A1-99AE3E3C48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0465658"/>
              </p:ext>
            </p:extLst>
          </p:nvPr>
        </p:nvGraphicFramePr>
        <p:xfrm>
          <a:off x="659241" y="1314316"/>
          <a:ext cx="7957440" cy="472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CaixaDeTexto 9">
            <a:extLst>
              <a:ext uri="{FF2B5EF4-FFF2-40B4-BE49-F238E27FC236}">
                <a16:creationId xmlns:a16="http://schemas.microsoft.com/office/drawing/2014/main" id="{B90D8C11-3738-6F77-B5B7-55FA6021F886}"/>
              </a:ext>
            </a:extLst>
          </p:cNvPr>
          <p:cNvSpPr/>
          <p:nvPr/>
        </p:nvSpPr>
        <p:spPr>
          <a:xfrm>
            <a:off x="8616681" y="4485416"/>
            <a:ext cx="3348000" cy="5987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DejaVu Sans"/>
                <a:cs typeface="Segoe UI" panose="020B0502040204020203" pitchFamily="34" charset="0"/>
              </a:rPr>
              <a:t>Visão da Área, ou seja, a percepção dos funcionários sobre a área em que trabalham e seus gestores diretos.</a:t>
            </a:r>
            <a:endParaRPr kumimoji="0" lang="pt-BR" sz="1050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CaixaDeTexto 10">
            <a:extLst>
              <a:ext uri="{FF2B5EF4-FFF2-40B4-BE49-F238E27FC236}">
                <a16:creationId xmlns:a16="http://schemas.microsoft.com/office/drawing/2014/main" id="{E660D22C-5F4E-BC02-4758-04053E2C21BD}"/>
              </a:ext>
            </a:extLst>
          </p:cNvPr>
          <p:cNvSpPr/>
          <p:nvPr/>
        </p:nvSpPr>
        <p:spPr>
          <a:xfrm>
            <a:off x="8616681" y="4213616"/>
            <a:ext cx="3348000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DejaVu Sans"/>
                <a:cs typeface="Segoe UI" panose="020B0502040204020203" pitchFamily="34" charset="0"/>
              </a:rPr>
              <a:t>VA (Visão Área)</a:t>
            </a:r>
            <a:endParaRPr kumimoji="0" lang="pt-BR" sz="1400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CaixaDeTexto 11">
            <a:extLst>
              <a:ext uri="{FF2B5EF4-FFF2-40B4-BE49-F238E27FC236}">
                <a16:creationId xmlns:a16="http://schemas.microsoft.com/office/drawing/2014/main" id="{C602426F-F819-EE46-DCF2-E9BF75270114}"/>
              </a:ext>
            </a:extLst>
          </p:cNvPr>
          <p:cNvSpPr/>
          <p:nvPr/>
        </p:nvSpPr>
        <p:spPr>
          <a:xfrm>
            <a:off x="8616681" y="3695216"/>
            <a:ext cx="3348000" cy="5987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-1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DejaVu Sans"/>
                <a:cs typeface="Segoe UI" panose="020B0502040204020203" pitchFamily="34" charset="0"/>
              </a:rPr>
              <a:t>Visão da Empresa, ou seja, a percepção dos funcionários sobre a organização como um todo e sua alta direção.</a:t>
            </a:r>
            <a:endParaRPr kumimoji="0" lang="pt-BR" sz="1050" b="0" i="0" u="none" strike="noStrike" kern="1200" cap="none" spc="-1" normalizeH="0" baseline="0" noProof="0">
              <a:ln>
                <a:noFill/>
              </a:ln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aixaDeTexto 12">
            <a:extLst>
              <a:ext uri="{FF2B5EF4-FFF2-40B4-BE49-F238E27FC236}">
                <a16:creationId xmlns:a16="http://schemas.microsoft.com/office/drawing/2014/main" id="{1A09CE13-1389-13FE-452D-9C56F65F8A73}"/>
              </a:ext>
            </a:extLst>
          </p:cNvPr>
          <p:cNvSpPr/>
          <p:nvPr/>
        </p:nvSpPr>
        <p:spPr>
          <a:xfrm>
            <a:off x="8616681" y="3407576"/>
            <a:ext cx="3348000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DejaVu Sans"/>
                <a:cs typeface="Segoe UI" panose="020B0502040204020203" pitchFamily="34" charset="0"/>
              </a:rPr>
              <a:t>VE (Visão Empresa)</a:t>
            </a:r>
            <a:endParaRPr kumimoji="0" lang="pt-BR" sz="1400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CaixaDeTexto 14">
            <a:extLst>
              <a:ext uri="{FF2B5EF4-FFF2-40B4-BE49-F238E27FC236}">
                <a16:creationId xmlns:a16="http://schemas.microsoft.com/office/drawing/2014/main" id="{6B56D183-DD7F-500A-3F85-B6D43D3F875E}"/>
              </a:ext>
            </a:extLst>
          </p:cNvPr>
          <p:cNvSpPr/>
          <p:nvPr/>
        </p:nvSpPr>
        <p:spPr>
          <a:xfrm>
            <a:off x="8616681" y="5182378"/>
            <a:ext cx="3348000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DejaVu Sans"/>
                <a:cs typeface="Segoe UI" panose="020B0502040204020203" pitchFamily="34" charset="0"/>
              </a:rPr>
              <a:t>150 Melhores GPTW - Nacional 2023</a:t>
            </a:r>
            <a:endParaRPr kumimoji="0" lang="pt-BR" sz="1400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aixaDeTexto 11">
            <a:extLst>
              <a:ext uri="{FF2B5EF4-FFF2-40B4-BE49-F238E27FC236}">
                <a16:creationId xmlns:a16="http://schemas.microsoft.com/office/drawing/2014/main" id="{ED159C1A-C198-F897-3C6E-4B0B1BD9D84A}"/>
              </a:ext>
            </a:extLst>
          </p:cNvPr>
          <p:cNvSpPr/>
          <p:nvPr/>
        </p:nvSpPr>
        <p:spPr>
          <a:xfrm>
            <a:off x="8616681" y="2900336"/>
            <a:ext cx="3348000" cy="41549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-1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DejaVu Sans"/>
                <a:cs typeface="Segoe UI" panose="020B0502040204020203" pitchFamily="34" charset="0"/>
              </a:rPr>
              <a:t>A média das notas VA (Visão Área) e VE (Visão Empresa).</a:t>
            </a:r>
            <a:endParaRPr kumimoji="0" lang="pt-BR" sz="1050" b="0" i="0" u="none" strike="noStrike" kern="1200" cap="none" spc="-1" normalizeH="0" baseline="0" noProof="0">
              <a:ln>
                <a:noFill/>
              </a:ln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aixaDeTexto 12">
            <a:extLst>
              <a:ext uri="{FF2B5EF4-FFF2-40B4-BE49-F238E27FC236}">
                <a16:creationId xmlns:a16="http://schemas.microsoft.com/office/drawing/2014/main" id="{A8398FB5-EBAB-B509-35A5-BA43011B1F80}"/>
              </a:ext>
            </a:extLst>
          </p:cNvPr>
          <p:cNvSpPr/>
          <p:nvPr/>
        </p:nvSpPr>
        <p:spPr>
          <a:xfrm>
            <a:off x="8616681" y="2615216"/>
            <a:ext cx="3348000" cy="3077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-1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DejaVu Sans"/>
                <a:cs typeface="Segoe UI" panose="020B0502040204020203" pitchFamily="34" charset="0"/>
              </a:rPr>
              <a:t>Nota atual</a:t>
            </a:r>
            <a:endParaRPr kumimoji="0" lang="pt-BR" sz="1400" b="0" i="0" u="none" strike="noStrike" kern="1200" cap="none" spc="-1" normalizeH="0" baseline="0" noProof="0">
              <a:ln>
                <a:noFill/>
              </a:ln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aixaDeTexto 11">
            <a:extLst>
              <a:ext uri="{FF2B5EF4-FFF2-40B4-BE49-F238E27FC236}">
                <a16:creationId xmlns:a16="http://schemas.microsoft.com/office/drawing/2014/main" id="{59FD3FE4-1F90-0596-882C-767D473B5118}"/>
              </a:ext>
            </a:extLst>
          </p:cNvPr>
          <p:cNvSpPr/>
          <p:nvPr/>
        </p:nvSpPr>
        <p:spPr>
          <a:xfrm>
            <a:off x="8616681" y="2266376"/>
            <a:ext cx="3348000" cy="25391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-1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DejaVu Sans"/>
                <a:cs typeface="Segoe UI" panose="020B0502040204020203" pitchFamily="34" charset="0"/>
              </a:rPr>
              <a:t>A nota do TI da pesquisa anterior.</a:t>
            </a:r>
            <a:endParaRPr kumimoji="0" lang="pt-BR" sz="1050" b="0" i="0" u="none" strike="noStrike" kern="1200" cap="none" spc="-1" normalizeH="0" baseline="0" noProof="0">
              <a:ln>
                <a:noFill/>
              </a:ln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CaixaDeTexto 12">
            <a:extLst>
              <a:ext uri="{FF2B5EF4-FFF2-40B4-BE49-F238E27FC236}">
                <a16:creationId xmlns:a16="http://schemas.microsoft.com/office/drawing/2014/main" id="{5AC73FFB-7CA9-734F-B4A5-AFA707053954}"/>
              </a:ext>
            </a:extLst>
          </p:cNvPr>
          <p:cNvSpPr/>
          <p:nvPr/>
        </p:nvSpPr>
        <p:spPr>
          <a:xfrm>
            <a:off x="8621001" y="1997816"/>
            <a:ext cx="3348000" cy="3077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-1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DejaVu Sans"/>
                <a:cs typeface="Segoe UI" panose="020B0502040204020203" pitchFamily="34" charset="0"/>
              </a:rPr>
              <a:t>Nota Anterior</a:t>
            </a:r>
            <a:endParaRPr kumimoji="0" lang="pt-BR" sz="1400" b="0" i="0" u="none" strike="noStrike" kern="1200" cap="none" spc="-1" normalizeH="0" baseline="0" noProof="0">
              <a:ln>
                <a:noFill/>
              </a:ln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135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081EB-3AB8-F60A-4238-35EAA8A04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Logotipo&#10;&#10;Descrição gerada automaticamente">
            <a:extLst>
              <a:ext uri="{FF2B5EF4-FFF2-40B4-BE49-F238E27FC236}">
                <a16:creationId xmlns:a16="http://schemas.microsoft.com/office/drawing/2014/main" id="{7906512E-F910-714E-B36E-77FDFE164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4905" y="325613"/>
            <a:ext cx="1034927" cy="98870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4126689-36DE-68FB-0E95-1B59C2919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165" y="1250608"/>
            <a:ext cx="10371128" cy="5150192"/>
          </a:xfrm>
          <a:prstGeom prst="rect">
            <a:avLst/>
          </a:prstGeom>
        </p:spPr>
      </p:pic>
      <p:pic>
        <p:nvPicPr>
          <p:cNvPr id="8" name="Imagem 7" descr="Uma imagem contendo homem, andando, pessoas, mulher&#10;&#10;Descrição gerada automaticamente">
            <a:extLst>
              <a:ext uri="{FF2B5EF4-FFF2-40B4-BE49-F238E27FC236}">
                <a16:creationId xmlns:a16="http://schemas.microsoft.com/office/drawing/2014/main" id="{7886F254-41EC-B598-61A0-574A8E02E2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1711" y="325613"/>
            <a:ext cx="3323194" cy="159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175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083A614D-84E8-4DDE-5A29-5A3AEF34C18F}"/>
              </a:ext>
            </a:extLst>
          </p:cNvPr>
          <p:cNvSpPr txBox="1">
            <a:spLocks/>
          </p:cNvSpPr>
          <p:nvPr/>
        </p:nvSpPr>
        <p:spPr>
          <a:xfrm>
            <a:off x="659241" y="515150"/>
            <a:ext cx="6849508" cy="533332"/>
          </a:xfrm>
          <a:prstGeom prst="rect">
            <a:avLst/>
          </a:prstGeom>
        </p:spPr>
        <p:txBody>
          <a:bodyPr anchor="b">
            <a:normAutofit fontScale="92500"/>
          </a:bodyPr>
          <a:lstStyle>
            <a:lvl1pPr algn="l" defTabSz="9142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99" b="1" i="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MAIORES GAPS EM RELAÇÃO AO BENCH</a:t>
            </a:r>
          </a:p>
        </p:txBody>
      </p:sp>
      <p:pic>
        <p:nvPicPr>
          <p:cNvPr id="6" name="Imagem 5" descr="Logotipo&#10;&#10;Descrição gerada automaticamente">
            <a:extLst>
              <a:ext uri="{FF2B5EF4-FFF2-40B4-BE49-F238E27FC236}">
                <a16:creationId xmlns:a16="http://schemas.microsoft.com/office/drawing/2014/main" id="{9D09BE40-6721-6F21-A9DB-B2FF4BE9F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4905" y="325613"/>
            <a:ext cx="1034927" cy="988703"/>
          </a:xfrm>
          <a:prstGeom prst="rect">
            <a:avLst/>
          </a:prstGeom>
        </p:spPr>
      </p:pic>
      <p:graphicFrame>
        <p:nvGraphicFramePr>
          <p:cNvPr id="2" name="Table 888">
            <a:extLst>
              <a:ext uri="{FF2B5EF4-FFF2-40B4-BE49-F238E27FC236}">
                <a16:creationId xmlns:a16="http://schemas.microsoft.com/office/drawing/2014/main" id="{FAE13400-B80C-8766-2557-9ED465ADF5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611516"/>
              </p:ext>
            </p:extLst>
          </p:nvPr>
        </p:nvGraphicFramePr>
        <p:xfrm>
          <a:off x="845999" y="1170000"/>
          <a:ext cx="10562735" cy="48905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180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82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82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82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34179">
                <a:tc>
                  <a:txBody>
                    <a:bodyPr/>
                    <a:lstStyle/>
                    <a:p>
                      <a:pPr algn="l"/>
                      <a:endParaRPr sz="1800" b="1" dirty="0">
                        <a:solidFill>
                          <a:schemeClr val="tx1"/>
                        </a:solidFill>
                        <a:latin typeface="Segoe UI"/>
                      </a:endParaRP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Segoe UI"/>
                        </a:rPr>
                        <a:t>2024</a:t>
                      </a:r>
                      <a:endParaRPr sz="1800" b="1" dirty="0">
                        <a:solidFill>
                          <a:schemeClr val="tx1"/>
                        </a:solidFill>
                        <a:latin typeface="Segoe UI"/>
                      </a:endParaRP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chemeClr val="tx1"/>
                          </a:solidFill>
                          <a:latin typeface="Segoe UI"/>
                        </a:rPr>
                        <a:t>BM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chemeClr val="tx1"/>
                          </a:solidFill>
                          <a:latin typeface="Segoe UI"/>
                        </a:rPr>
                        <a:t>≠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3768">
                <a:tc>
                  <a:txBody>
                    <a:bodyPr/>
                    <a:lstStyle/>
                    <a:p>
                      <a:pPr algn="l"/>
                      <a:r>
                        <a:rPr lang="pt-BR" sz="1400" b="0" noProof="0" dirty="0">
                          <a:solidFill>
                            <a:schemeClr val="tx1"/>
                          </a:solidFill>
                          <a:latin typeface="Segoe UI"/>
                        </a:rPr>
                        <a:t>Respeito - A organização me oferece treinamento ou outras formas de desenvolvimento para o meu crescimento profissional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600" b="1" dirty="0">
                          <a:solidFill>
                            <a:schemeClr val="tx1"/>
                          </a:solidFill>
                          <a:latin typeface="Segoe UI"/>
                        </a:rPr>
                        <a:t>74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600" b="1">
                          <a:solidFill>
                            <a:schemeClr val="tx1"/>
                          </a:solidFill>
                          <a:latin typeface="Segoe UI"/>
                        </a:rPr>
                        <a:t>90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600" b="1">
                          <a:solidFill>
                            <a:schemeClr val="tx1"/>
                          </a:solidFill>
                          <a:latin typeface="Segoe UI"/>
                        </a:rPr>
                        <a:t>-16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3768">
                <a:tc>
                  <a:txBody>
                    <a:bodyPr/>
                    <a:lstStyle/>
                    <a:p>
                      <a:pPr algn="l"/>
                      <a:r>
                        <a:rPr lang="pt-BR" sz="1400" b="0" noProof="0" dirty="0">
                          <a:solidFill>
                            <a:schemeClr val="tx1"/>
                          </a:solidFill>
                          <a:latin typeface="Segoe UI"/>
                        </a:rPr>
                        <a:t>Imparcialidade - Todos aqui têm a oportunidade de receber um reconhecimento especial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600" b="1" dirty="0">
                          <a:solidFill>
                            <a:schemeClr val="tx1"/>
                          </a:solidFill>
                          <a:latin typeface="Segoe UI"/>
                        </a:rPr>
                        <a:t>70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600" b="1" dirty="0">
                          <a:solidFill>
                            <a:schemeClr val="tx1"/>
                          </a:solidFill>
                          <a:latin typeface="Segoe UI"/>
                        </a:rPr>
                        <a:t>84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600" b="1" dirty="0">
                          <a:solidFill>
                            <a:schemeClr val="tx1"/>
                          </a:solidFill>
                          <a:latin typeface="Segoe UI"/>
                        </a:rPr>
                        <a:t>-14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3768">
                <a:tc>
                  <a:txBody>
                    <a:bodyPr/>
                    <a:lstStyle/>
                    <a:p>
                      <a:pPr algn="l"/>
                      <a:r>
                        <a:rPr lang="pt-BR" sz="1400" b="0" noProof="0" dirty="0">
                          <a:solidFill>
                            <a:schemeClr val="tx1"/>
                          </a:solidFill>
                          <a:latin typeface="Segoe UI"/>
                        </a:rPr>
                        <a:t>Respeito - As lideranças envolvem as pessoas em decisões que afetam suas atividades e seu ambiente de trabalho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600" b="1" dirty="0">
                          <a:solidFill>
                            <a:schemeClr val="tx1"/>
                          </a:solidFill>
                          <a:latin typeface="Segoe UI"/>
                        </a:rPr>
                        <a:t>72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600" b="1" dirty="0">
                          <a:solidFill>
                            <a:schemeClr val="tx1"/>
                          </a:solidFill>
                          <a:latin typeface="Segoe UI"/>
                        </a:rPr>
                        <a:t>81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600" b="1" dirty="0">
                          <a:solidFill>
                            <a:schemeClr val="tx1"/>
                          </a:solidFill>
                          <a:latin typeface="Segoe UI"/>
                        </a:rPr>
                        <a:t>-9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3768">
                <a:tc>
                  <a:txBody>
                    <a:bodyPr/>
                    <a:lstStyle/>
                    <a:p>
                      <a:pPr algn="l"/>
                      <a:r>
                        <a:rPr lang="pt-BR" sz="1400" b="0" noProof="0" dirty="0">
                          <a:solidFill>
                            <a:schemeClr val="tx1"/>
                          </a:solidFill>
                          <a:latin typeface="Segoe UI"/>
                        </a:rPr>
                        <a:t>Imparcialidade - As pessoas evitam fazer "politicagem" e intrigas como forma de obter resultados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600" b="1" dirty="0">
                          <a:solidFill>
                            <a:schemeClr val="tx1"/>
                          </a:solidFill>
                          <a:latin typeface="Segoe UI"/>
                        </a:rPr>
                        <a:t>78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600" b="1">
                          <a:solidFill>
                            <a:schemeClr val="tx1"/>
                          </a:solidFill>
                          <a:latin typeface="Segoe UI"/>
                        </a:rPr>
                        <a:t>87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600" b="1">
                          <a:solidFill>
                            <a:schemeClr val="tx1"/>
                          </a:solidFill>
                          <a:latin typeface="Segoe UI"/>
                        </a:rPr>
                        <a:t>-9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3768">
                <a:tc>
                  <a:txBody>
                    <a:bodyPr/>
                    <a:lstStyle/>
                    <a:p>
                      <a:pPr algn="l"/>
                      <a:r>
                        <a:rPr lang="pt-BR" sz="1400" b="0" noProof="0" dirty="0">
                          <a:solidFill>
                            <a:schemeClr val="tx1"/>
                          </a:solidFill>
                          <a:latin typeface="Segoe UI"/>
                        </a:rPr>
                        <a:t>Credibilidade - As lideranças contratam pessoas que se enquadram bem aqui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600" b="1" dirty="0">
                          <a:solidFill>
                            <a:schemeClr val="tx1"/>
                          </a:solidFill>
                          <a:latin typeface="Segoe UI"/>
                        </a:rPr>
                        <a:t>80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600" b="1" dirty="0">
                          <a:solidFill>
                            <a:schemeClr val="tx1"/>
                          </a:solidFill>
                          <a:latin typeface="Segoe UI"/>
                        </a:rPr>
                        <a:t>89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600" b="1" dirty="0">
                          <a:solidFill>
                            <a:schemeClr val="tx1"/>
                          </a:solidFill>
                          <a:latin typeface="Segoe UI"/>
                        </a:rPr>
                        <a:t>-9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3768">
                <a:tc>
                  <a:txBody>
                    <a:bodyPr/>
                    <a:lstStyle/>
                    <a:p>
                      <a:pPr algn="l"/>
                      <a:r>
                        <a:rPr lang="pt-BR" sz="1400" b="0" noProof="0" dirty="0">
                          <a:solidFill>
                            <a:schemeClr val="tx1"/>
                          </a:solidFill>
                          <a:latin typeface="Segoe UI"/>
                        </a:rPr>
                        <a:t>Imparcialidade - As promoções são dadas às pessoas que realmente mais merecem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600" b="1" dirty="0">
                          <a:solidFill>
                            <a:schemeClr val="tx1"/>
                          </a:solidFill>
                          <a:latin typeface="Segoe UI"/>
                        </a:rPr>
                        <a:t>72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600" b="1">
                          <a:solidFill>
                            <a:schemeClr val="tx1"/>
                          </a:solidFill>
                          <a:latin typeface="Segoe UI"/>
                        </a:rPr>
                        <a:t>80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600" b="1" dirty="0">
                          <a:solidFill>
                            <a:schemeClr val="tx1"/>
                          </a:solidFill>
                          <a:latin typeface="Segoe UI"/>
                        </a:rPr>
                        <a:t>-8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93768">
                <a:tc>
                  <a:txBody>
                    <a:bodyPr/>
                    <a:lstStyle/>
                    <a:p>
                      <a:pPr algn="l"/>
                      <a:r>
                        <a:rPr lang="pt-BR" sz="1400" b="0" noProof="0" dirty="0">
                          <a:solidFill>
                            <a:schemeClr val="tx1"/>
                          </a:solidFill>
                          <a:latin typeface="Segoe UI"/>
                        </a:rPr>
                        <a:t>Imparcialidade - As lideranças evitam o favoritismo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600" b="1" dirty="0">
                          <a:solidFill>
                            <a:schemeClr val="tx1"/>
                          </a:solidFill>
                          <a:latin typeface="Segoe UI"/>
                        </a:rPr>
                        <a:t>74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600" b="1" dirty="0">
                          <a:solidFill>
                            <a:schemeClr val="tx1"/>
                          </a:solidFill>
                          <a:latin typeface="Segoe UI"/>
                        </a:rPr>
                        <a:t>81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600" b="1" dirty="0">
                          <a:solidFill>
                            <a:schemeClr val="tx1"/>
                          </a:solidFill>
                          <a:latin typeface="Segoe UI"/>
                        </a:rPr>
                        <a:t>-7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0259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083A614D-84E8-4DDE-5A29-5A3AEF34C18F}"/>
              </a:ext>
            </a:extLst>
          </p:cNvPr>
          <p:cNvSpPr txBox="1">
            <a:spLocks/>
          </p:cNvSpPr>
          <p:nvPr/>
        </p:nvSpPr>
        <p:spPr>
          <a:xfrm>
            <a:off x="659241" y="515150"/>
            <a:ext cx="6849508" cy="53333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2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99" b="1" i="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GANCHO COM CULTURA DE FEEDBACK</a:t>
            </a:r>
          </a:p>
        </p:txBody>
      </p:sp>
      <p:pic>
        <p:nvPicPr>
          <p:cNvPr id="6" name="Imagem 5" descr="Logotipo&#10;&#10;Descrição gerada automaticamente">
            <a:extLst>
              <a:ext uri="{FF2B5EF4-FFF2-40B4-BE49-F238E27FC236}">
                <a16:creationId xmlns:a16="http://schemas.microsoft.com/office/drawing/2014/main" id="{9D09BE40-6721-6F21-A9DB-B2FF4BE9F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4905" y="325613"/>
            <a:ext cx="1034927" cy="988703"/>
          </a:xfrm>
          <a:prstGeom prst="rect">
            <a:avLst/>
          </a:prstGeom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36CE1E8B-A868-5B5F-A16E-830E6450D3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44844"/>
              </p:ext>
            </p:extLst>
          </p:nvPr>
        </p:nvGraphicFramePr>
        <p:xfrm>
          <a:off x="754914" y="1180214"/>
          <a:ext cx="9080205" cy="4821595"/>
        </p:xfrm>
        <a:graphic>
          <a:graphicData uri="http://schemas.openxmlformats.org/drawingml/2006/table">
            <a:tbl>
              <a:tblPr/>
              <a:tblGrid>
                <a:gridCol w="4699316">
                  <a:extLst>
                    <a:ext uri="{9D8B030D-6E8A-4147-A177-3AD203B41FA5}">
                      <a16:colId xmlns:a16="http://schemas.microsoft.com/office/drawing/2014/main" val="2331635509"/>
                    </a:ext>
                  </a:extLst>
                </a:gridCol>
                <a:gridCol w="968813">
                  <a:extLst>
                    <a:ext uri="{9D8B030D-6E8A-4147-A177-3AD203B41FA5}">
                      <a16:colId xmlns:a16="http://schemas.microsoft.com/office/drawing/2014/main" val="2561672523"/>
                    </a:ext>
                  </a:extLst>
                </a:gridCol>
                <a:gridCol w="853019">
                  <a:extLst>
                    <a:ext uri="{9D8B030D-6E8A-4147-A177-3AD203B41FA5}">
                      <a16:colId xmlns:a16="http://schemas.microsoft.com/office/drawing/2014/main" val="1204625672"/>
                    </a:ext>
                  </a:extLst>
                </a:gridCol>
                <a:gridCol w="853019">
                  <a:extLst>
                    <a:ext uri="{9D8B030D-6E8A-4147-A177-3AD203B41FA5}">
                      <a16:colId xmlns:a16="http://schemas.microsoft.com/office/drawing/2014/main" val="3398361119"/>
                    </a:ext>
                  </a:extLst>
                </a:gridCol>
                <a:gridCol w="853019">
                  <a:extLst>
                    <a:ext uri="{9D8B030D-6E8A-4147-A177-3AD203B41FA5}">
                      <a16:colId xmlns:a16="http://schemas.microsoft.com/office/drawing/2014/main" val="331852543"/>
                    </a:ext>
                  </a:extLst>
                </a:gridCol>
                <a:gridCol w="853019">
                  <a:extLst>
                    <a:ext uri="{9D8B030D-6E8A-4147-A177-3AD203B41FA5}">
                      <a16:colId xmlns:a16="http://schemas.microsoft.com/office/drawing/2014/main" val="1249755234"/>
                    </a:ext>
                  </a:extLst>
                </a:gridCol>
              </a:tblGrid>
              <a:tr h="627321"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Indique a quantidade de reuniões que você teve com seu gestor imediato, durante os últimos 12 meses, para discutir seu desempenho ou receber feedback?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7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7407202"/>
                  </a:ext>
                </a:extLst>
              </a:tr>
              <a:tr h="586178"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Nenhuma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Uma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Duas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três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mais de três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3141138"/>
                  </a:ext>
                </a:extLst>
              </a:tr>
              <a:tr h="358268"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Respondentes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0706229"/>
                  </a:ext>
                </a:extLst>
              </a:tr>
              <a:tr h="359954"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%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16%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22%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35%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3986267"/>
                  </a:ext>
                </a:extLst>
              </a:tr>
              <a:tr h="946305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 empresa me oferece treinamento ou outras formas de desenvolvimento para o meu crescimento profissional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0144544"/>
                  </a:ext>
                </a:extLst>
              </a:tr>
              <a:tr h="693608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Todos(as) aqui têm a oportunidade de receber um reconhecimento especial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9054891"/>
                  </a:ext>
                </a:extLst>
              </a:tr>
              <a:tr h="693608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As promoções são dadas aos(às) colaboradores(as) que realmente mais merecem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6820625"/>
                  </a:ext>
                </a:extLst>
              </a:tr>
              <a:tr h="556353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 liderança evita o favoritismo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9203184"/>
                  </a:ext>
                </a:extLst>
              </a:tr>
            </a:tbl>
          </a:graphicData>
        </a:graphic>
      </p:graphicFrame>
      <p:sp>
        <p:nvSpPr>
          <p:cNvPr id="7" name="Nuvem 6">
            <a:extLst>
              <a:ext uri="{FF2B5EF4-FFF2-40B4-BE49-F238E27FC236}">
                <a16:creationId xmlns:a16="http://schemas.microsoft.com/office/drawing/2014/main" id="{878659DF-CD15-1296-6C00-14B8BB5482A3}"/>
              </a:ext>
            </a:extLst>
          </p:cNvPr>
          <p:cNvSpPr/>
          <p:nvPr/>
        </p:nvSpPr>
        <p:spPr>
          <a:xfrm>
            <a:off x="8653120" y="3306725"/>
            <a:ext cx="3333785" cy="2264735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FF0000"/>
                </a:solidFill>
              </a:rPr>
              <a:t>Dica:</a:t>
            </a:r>
          </a:p>
          <a:p>
            <a:pPr algn="ctr"/>
            <a:r>
              <a:rPr lang="pt-BR" sz="19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Baixe os estudos de ranking GPTW para comparar outros dados</a:t>
            </a:r>
          </a:p>
        </p:txBody>
      </p:sp>
    </p:spTree>
    <p:extLst>
      <p:ext uri="{BB962C8B-B14F-4D97-AF65-F5344CB8AC3E}">
        <p14:creationId xmlns:p14="http://schemas.microsoft.com/office/powerpoint/2010/main" val="85873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ráfico 4">
            <a:extLst>
              <a:ext uri="{FF2B5EF4-FFF2-40B4-BE49-F238E27FC236}">
                <a16:creationId xmlns:a16="http://schemas.microsoft.com/office/drawing/2014/main" id="{B7A338BA-0B66-591F-F039-EFA19ADF602D}"/>
              </a:ext>
            </a:extLst>
          </p:cNvPr>
          <p:cNvGrpSpPr/>
          <p:nvPr/>
        </p:nvGrpSpPr>
        <p:grpSpPr>
          <a:xfrm>
            <a:off x="10115362" y="2139378"/>
            <a:ext cx="1654709" cy="298704"/>
            <a:chOff x="2098904" y="1859658"/>
            <a:chExt cx="7990740" cy="1314327"/>
          </a:xfrm>
        </p:grpSpPr>
        <p:sp>
          <p:nvSpPr>
            <p:cNvPr id="217" name="Forma Livre: Forma 51">
              <a:extLst>
                <a:ext uri="{FF2B5EF4-FFF2-40B4-BE49-F238E27FC236}">
                  <a16:creationId xmlns:a16="http://schemas.microsoft.com/office/drawing/2014/main" id="{754747CE-FAF8-37F6-5678-75E12108C547}"/>
                </a:ext>
              </a:extLst>
            </p:cNvPr>
            <p:cNvSpPr/>
            <p:nvPr/>
          </p:nvSpPr>
          <p:spPr>
            <a:xfrm>
              <a:off x="2098904" y="1890031"/>
              <a:ext cx="1282433" cy="1282434"/>
            </a:xfrm>
            <a:custGeom>
              <a:avLst/>
              <a:gdLst>
                <a:gd name="connsiteX0" fmla="*/ 22397 w 1282433"/>
                <a:gd name="connsiteY0" fmla="*/ 22397 h 1282433"/>
                <a:gd name="connsiteX1" fmla="*/ 22397 w 1282433"/>
                <a:gd name="connsiteY1" fmla="*/ 848217 h 1282433"/>
                <a:gd name="connsiteX2" fmla="*/ 22397 w 1282433"/>
                <a:gd name="connsiteY2" fmla="*/ 1261127 h 1282433"/>
                <a:gd name="connsiteX3" fmla="*/ 1261126 w 1282433"/>
                <a:gd name="connsiteY3" fmla="*/ 1261127 h 1282433"/>
                <a:gd name="connsiteX4" fmla="*/ 1261126 w 1282433"/>
                <a:gd name="connsiteY4" fmla="*/ 848217 h 1282433"/>
                <a:gd name="connsiteX5" fmla="*/ 1261126 w 1282433"/>
                <a:gd name="connsiteY5" fmla="*/ 22397 h 1282433"/>
                <a:gd name="connsiteX6" fmla="*/ 22397 w 1282433"/>
                <a:gd name="connsiteY6" fmla="*/ 22397 h 128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82433" h="1282433">
                  <a:moveTo>
                    <a:pt x="22397" y="22397"/>
                  </a:moveTo>
                  <a:lnTo>
                    <a:pt x="22397" y="848217"/>
                  </a:lnTo>
                  <a:lnTo>
                    <a:pt x="22397" y="1261127"/>
                  </a:lnTo>
                  <a:lnTo>
                    <a:pt x="1261126" y="1261127"/>
                  </a:lnTo>
                  <a:lnTo>
                    <a:pt x="1261126" y="848217"/>
                  </a:lnTo>
                  <a:lnTo>
                    <a:pt x="1261126" y="22397"/>
                  </a:lnTo>
                  <a:lnTo>
                    <a:pt x="22397" y="22397"/>
                  </a:lnTo>
                  <a:close/>
                </a:path>
              </a:pathLst>
            </a:custGeom>
            <a:solidFill>
              <a:srgbClr val="E51E26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218" name="Forma Livre: Forma 52">
              <a:extLst>
                <a:ext uri="{FF2B5EF4-FFF2-40B4-BE49-F238E27FC236}">
                  <a16:creationId xmlns:a16="http://schemas.microsoft.com/office/drawing/2014/main" id="{00F3EC36-763A-94C5-9BF4-7DB8FBB14BF1}"/>
                </a:ext>
              </a:extLst>
            </p:cNvPr>
            <p:cNvSpPr/>
            <p:nvPr/>
          </p:nvSpPr>
          <p:spPr>
            <a:xfrm>
              <a:off x="2166519" y="1953451"/>
              <a:ext cx="269986" cy="269986"/>
            </a:xfrm>
            <a:custGeom>
              <a:avLst/>
              <a:gdLst>
                <a:gd name="connsiteX0" fmla="*/ 254467 w 269985"/>
                <a:gd name="connsiteY0" fmla="*/ 133118 h 269986"/>
                <a:gd name="connsiteX1" fmla="*/ 254467 w 269985"/>
                <a:gd name="connsiteY1" fmla="*/ 149992 h 269986"/>
                <a:gd name="connsiteX2" fmla="*/ 223418 w 269985"/>
                <a:gd name="connsiteY2" fmla="*/ 228625 h 269986"/>
                <a:gd name="connsiteX3" fmla="*/ 143266 w 269985"/>
                <a:gd name="connsiteY3" fmla="*/ 258661 h 269986"/>
                <a:gd name="connsiteX4" fmla="*/ 56196 w 269985"/>
                <a:gd name="connsiteY4" fmla="*/ 224913 h 269986"/>
                <a:gd name="connsiteX5" fmla="*/ 22447 w 269985"/>
                <a:gd name="connsiteY5" fmla="*/ 140543 h 269986"/>
                <a:gd name="connsiteX6" fmla="*/ 137166 w 269985"/>
                <a:gd name="connsiteY6" fmla="*/ 22424 h 269986"/>
                <a:gd name="connsiteX7" fmla="*/ 140566 w 269985"/>
                <a:gd name="connsiteY7" fmla="*/ 22424 h 269986"/>
                <a:gd name="connsiteX8" fmla="*/ 239280 w 269985"/>
                <a:gd name="connsiteY8" fmla="*/ 75240 h 269986"/>
                <a:gd name="connsiteX9" fmla="*/ 201144 w 269985"/>
                <a:gd name="connsiteY9" fmla="*/ 97176 h 269986"/>
                <a:gd name="connsiteX10" fmla="*/ 140229 w 269985"/>
                <a:gd name="connsiteY10" fmla="*/ 65621 h 269986"/>
                <a:gd name="connsiteX11" fmla="*/ 86907 w 269985"/>
                <a:gd name="connsiteY11" fmla="*/ 87052 h 269986"/>
                <a:gd name="connsiteX12" fmla="*/ 66151 w 269985"/>
                <a:gd name="connsiteY12" fmla="*/ 140374 h 269986"/>
                <a:gd name="connsiteX13" fmla="*/ 87244 w 269985"/>
                <a:gd name="connsiteY13" fmla="*/ 193359 h 269986"/>
                <a:gd name="connsiteX14" fmla="*/ 143604 w 269985"/>
                <a:gd name="connsiteY14" fmla="*/ 214114 h 269986"/>
                <a:gd name="connsiteX15" fmla="*/ 209581 w 269985"/>
                <a:gd name="connsiteY15" fmla="*/ 171085 h 269986"/>
                <a:gd name="connsiteX16" fmla="*/ 140904 w 269985"/>
                <a:gd name="connsiteY16" fmla="*/ 171085 h 269986"/>
                <a:gd name="connsiteX17" fmla="*/ 140904 w 269985"/>
                <a:gd name="connsiteY17" fmla="*/ 133118 h 26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69985" h="269986">
                  <a:moveTo>
                    <a:pt x="254467" y="133118"/>
                  </a:moveTo>
                  <a:lnTo>
                    <a:pt x="254467" y="149992"/>
                  </a:lnTo>
                  <a:cubicBezTo>
                    <a:pt x="255639" y="179404"/>
                    <a:pt x="244369" y="207950"/>
                    <a:pt x="223418" y="228625"/>
                  </a:cubicBezTo>
                  <a:cubicBezTo>
                    <a:pt x="201769" y="248915"/>
                    <a:pt x="172917" y="259726"/>
                    <a:pt x="143266" y="258661"/>
                  </a:cubicBezTo>
                  <a:cubicBezTo>
                    <a:pt x="110859" y="259730"/>
                    <a:pt x="79418" y="247543"/>
                    <a:pt x="56196" y="224913"/>
                  </a:cubicBezTo>
                  <a:cubicBezTo>
                    <a:pt x="33729" y="202688"/>
                    <a:pt x="21505" y="172129"/>
                    <a:pt x="22447" y="140543"/>
                  </a:cubicBezTo>
                  <a:cubicBezTo>
                    <a:pt x="21509" y="76245"/>
                    <a:pt x="72871" y="23362"/>
                    <a:pt x="137166" y="22424"/>
                  </a:cubicBezTo>
                  <a:cubicBezTo>
                    <a:pt x="138300" y="22407"/>
                    <a:pt x="139432" y="22407"/>
                    <a:pt x="140566" y="22424"/>
                  </a:cubicBezTo>
                  <a:cubicBezTo>
                    <a:pt x="180441" y="21560"/>
                    <a:pt x="217872" y="41588"/>
                    <a:pt x="239280" y="75240"/>
                  </a:cubicBezTo>
                  <a:lnTo>
                    <a:pt x="201144" y="97176"/>
                  </a:lnTo>
                  <a:cubicBezTo>
                    <a:pt x="187734" y="76752"/>
                    <a:pt x="164649" y="64793"/>
                    <a:pt x="140229" y="65621"/>
                  </a:cubicBezTo>
                  <a:cubicBezTo>
                    <a:pt x="120233" y="64957"/>
                    <a:pt x="100882" y="72736"/>
                    <a:pt x="86907" y="87052"/>
                  </a:cubicBezTo>
                  <a:cubicBezTo>
                    <a:pt x="72925" y="101199"/>
                    <a:pt x="65414" y="120496"/>
                    <a:pt x="66151" y="140374"/>
                  </a:cubicBezTo>
                  <a:cubicBezTo>
                    <a:pt x="65637" y="160177"/>
                    <a:pt x="73259" y="179328"/>
                    <a:pt x="87244" y="193359"/>
                  </a:cubicBezTo>
                  <a:cubicBezTo>
                    <a:pt x="102432" y="207642"/>
                    <a:pt x="122778" y="215135"/>
                    <a:pt x="143604" y="214114"/>
                  </a:cubicBezTo>
                  <a:cubicBezTo>
                    <a:pt x="172995" y="217138"/>
                    <a:pt x="200498" y="199200"/>
                    <a:pt x="209581" y="171085"/>
                  </a:cubicBezTo>
                  <a:lnTo>
                    <a:pt x="140904" y="171085"/>
                  </a:lnTo>
                  <a:lnTo>
                    <a:pt x="140904" y="133118"/>
                  </a:lnTo>
                  <a:close/>
                </a:path>
              </a:pathLst>
            </a:custGeom>
            <a:solidFill>
              <a:srgbClr val="FFFFFF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219" name="Forma Livre: Forma 53">
              <a:extLst>
                <a:ext uri="{FF2B5EF4-FFF2-40B4-BE49-F238E27FC236}">
                  <a16:creationId xmlns:a16="http://schemas.microsoft.com/office/drawing/2014/main" id="{D2EB5E7C-196E-421C-D3DA-96DBD37CC76A}"/>
                </a:ext>
              </a:extLst>
            </p:cNvPr>
            <p:cNvSpPr/>
            <p:nvPr/>
          </p:nvSpPr>
          <p:spPr>
            <a:xfrm>
              <a:off x="2425756" y="2019904"/>
              <a:ext cx="118119" cy="202490"/>
            </a:xfrm>
            <a:custGeom>
              <a:avLst/>
              <a:gdLst>
                <a:gd name="connsiteX0" fmla="*/ 62051 w 118118"/>
                <a:gd name="connsiteY0" fmla="*/ 53503 h 202489"/>
                <a:gd name="connsiteX1" fmla="*/ 108792 w 118118"/>
                <a:gd name="connsiteY1" fmla="*/ 22455 h 202489"/>
                <a:gd name="connsiteX2" fmla="*/ 108792 w 118118"/>
                <a:gd name="connsiteY2" fmla="*/ 69028 h 202489"/>
                <a:gd name="connsiteX3" fmla="*/ 76056 w 118118"/>
                <a:gd name="connsiteY3" fmla="*/ 76790 h 202489"/>
                <a:gd name="connsiteX4" fmla="*/ 61882 w 118118"/>
                <a:gd name="connsiteY4" fmla="*/ 110538 h 202489"/>
                <a:gd name="connsiteX5" fmla="*/ 61882 w 118118"/>
                <a:gd name="connsiteY5" fmla="*/ 187822 h 202489"/>
                <a:gd name="connsiteX6" fmla="*/ 22397 w 118118"/>
                <a:gd name="connsiteY6" fmla="*/ 187822 h 202489"/>
                <a:gd name="connsiteX7" fmla="*/ 22397 w 118118"/>
                <a:gd name="connsiteY7" fmla="*/ 25830 h 202489"/>
                <a:gd name="connsiteX8" fmla="*/ 62051 w 118118"/>
                <a:gd name="connsiteY8" fmla="*/ 25830 h 20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118" h="202489">
                  <a:moveTo>
                    <a:pt x="62051" y="53503"/>
                  </a:moveTo>
                  <a:cubicBezTo>
                    <a:pt x="69133" y="34021"/>
                    <a:pt x="88088" y="21429"/>
                    <a:pt x="108792" y="22455"/>
                  </a:cubicBezTo>
                  <a:lnTo>
                    <a:pt x="108792" y="69028"/>
                  </a:lnTo>
                  <a:cubicBezTo>
                    <a:pt x="97287" y="67291"/>
                    <a:pt x="85557" y="70072"/>
                    <a:pt x="76056" y="76790"/>
                  </a:cubicBezTo>
                  <a:cubicBezTo>
                    <a:pt x="65940" y="84926"/>
                    <a:pt x="60610" y="97617"/>
                    <a:pt x="61882" y="110538"/>
                  </a:cubicBezTo>
                  <a:lnTo>
                    <a:pt x="61882" y="187822"/>
                  </a:lnTo>
                  <a:lnTo>
                    <a:pt x="22397" y="187822"/>
                  </a:lnTo>
                  <a:lnTo>
                    <a:pt x="22397" y="25830"/>
                  </a:lnTo>
                  <a:lnTo>
                    <a:pt x="62051" y="25830"/>
                  </a:lnTo>
                  <a:close/>
                </a:path>
              </a:pathLst>
            </a:custGeom>
            <a:solidFill>
              <a:srgbClr val="FFFFFF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220" name="Forma Livre: Forma 54">
              <a:extLst>
                <a:ext uri="{FF2B5EF4-FFF2-40B4-BE49-F238E27FC236}">
                  <a16:creationId xmlns:a16="http://schemas.microsoft.com/office/drawing/2014/main" id="{4BC9A46D-EDE1-7720-72E0-27AD78CAD65C}"/>
                </a:ext>
              </a:extLst>
            </p:cNvPr>
            <p:cNvSpPr/>
            <p:nvPr/>
          </p:nvSpPr>
          <p:spPr>
            <a:xfrm>
              <a:off x="2535402" y="2018900"/>
              <a:ext cx="202489" cy="202490"/>
            </a:xfrm>
            <a:custGeom>
              <a:avLst/>
              <a:gdLst>
                <a:gd name="connsiteX0" fmla="*/ 66136 w 202489"/>
                <a:gd name="connsiteY0" fmla="*/ 124704 h 202489"/>
                <a:gd name="connsiteX1" fmla="*/ 111697 w 202489"/>
                <a:gd name="connsiteY1" fmla="*/ 155246 h 202489"/>
                <a:gd name="connsiteX2" fmla="*/ 147976 w 202489"/>
                <a:gd name="connsiteY2" fmla="*/ 138372 h 202489"/>
                <a:gd name="connsiteX3" fmla="*/ 181724 w 202489"/>
                <a:gd name="connsiteY3" fmla="*/ 157777 h 202489"/>
                <a:gd name="connsiteX4" fmla="*/ 111190 w 202489"/>
                <a:gd name="connsiteY4" fmla="*/ 192369 h 202489"/>
                <a:gd name="connsiteX5" fmla="*/ 46731 w 202489"/>
                <a:gd name="connsiteY5" fmla="*/ 168914 h 202489"/>
                <a:gd name="connsiteX6" fmla="*/ 22432 w 202489"/>
                <a:gd name="connsiteY6" fmla="*/ 107830 h 202489"/>
                <a:gd name="connsiteX7" fmla="*/ 46394 w 202489"/>
                <a:gd name="connsiteY7" fmla="*/ 46914 h 202489"/>
                <a:gd name="connsiteX8" fmla="*/ 107815 w 202489"/>
                <a:gd name="connsiteY8" fmla="*/ 22447 h 202489"/>
                <a:gd name="connsiteX9" fmla="*/ 166369 w 202489"/>
                <a:gd name="connsiteY9" fmla="*/ 46914 h 202489"/>
                <a:gd name="connsiteX10" fmla="*/ 189655 w 202489"/>
                <a:gd name="connsiteY10" fmla="*/ 107830 h 202489"/>
                <a:gd name="connsiteX11" fmla="*/ 188136 w 202489"/>
                <a:gd name="connsiteY11" fmla="*/ 124704 h 202489"/>
                <a:gd name="connsiteX12" fmla="*/ 147976 w 202489"/>
                <a:gd name="connsiteY12" fmla="*/ 92475 h 202489"/>
                <a:gd name="connsiteX13" fmla="*/ 107815 w 202489"/>
                <a:gd name="connsiteY13" fmla="*/ 59739 h 202489"/>
                <a:gd name="connsiteX14" fmla="*/ 65461 w 202489"/>
                <a:gd name="connsiteY14" fmla="*/ 92475 h 20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2489" h="202489">
                  <a:moveTo>
                    <a:pt x="66136" y="124704"/>
                  </a:moveTo>
                  <a:cubicBezTo>
                    <a:pt x="71411" y="144945"/>
                    <a:pt x="90970" y="158056"/>
                    <a:pt x="111697" y="155246"/>
                  </a:cubicBezTo>
                  <a:cubicBezTo>
                    <a:pt x="125822" y="155899"/>
                    <a:pt x="139373" y="149597"/>
                    <a:pt x="147976" y="138372"/>
                  </a:cubicBezTo>
                  <a:lnTo>
                    <a:pt x="181724" y="157777"/>
                  </a:lnTo>
                  <a:cubicBezTo>
                    <a:pt x="165886" y="180856"/>
                    <a:pt x="139134" y="193974"/>
                    <a:pt x="111190" y="192369"/>
                  </a:cubicBezTo>
                  <a:cubicBezTo>
                    <a:pt x="87391" y="193761"/>
                    <a:pt x="64071" y="185276"/>
                    <a:pt x="46731" y="168914"/>
                  </a:cubicBezTo>
                  <a:cubicBezTo>
                    <a:pt x="30554" y="152774"/>
                    <a:pt x="21762" y="130671"/>
                    <a:pt x="22432" y="107830"/>
                  </a:cubicBezTo>
                  <a:cubicBezTo>
                    <a:pt x="21896" y="85128"/>
                    <a:pt x="30534" y="63168"/>
                    <a:pt x="46394" y="46914"/>
                  </a:cubicBezTo>
                  <a:cubicBezTo>
                    <a:pt x="62539" y="30519"/>
                    <a:pt x="84819" y="21644"/>
                    <a:pt x="107815" y="22447"/>
                  </a:cubicBezTo>
                  <a:cubicBezTo>
                    <a:pt x="129953" y="21755"/>
                    <a:pt x="151305" y="30678"/>
                    <a:pt x="166369" y="46914"/>
                  </a:cubicBezTo>
                  <a:cubicBezTo>
                    <a:pt x="181901" y="63328"/>
                    <a:pt x="190278" y="85241"/>
                    <a:pt x="189655" y="107830"/>
                  </a:cubicBezTo>
                  <a:cubicBezTo>
                    <a:pt x="189613" y="113486"/>
                    <a:pt x="189105" y="119131"/>
                    <a:pt x="188136" y="124704"/>
                  </a:cubicBezTo>
                  <a:close/>
                  <a:moveTo>
                    <a:pt x="147976" y="92475"/>
                  </a:moveTo>
                  <a:cubicBezTo>
                    <a:pt x="144758" y="72998"/>
                    <a:pt x="127541" y="58964"/>
                    <a:pt x="107815" y="59739"/>
                  </a:cubicBezTo>
                  <a:cubicBezTo>
                    <a:pt x="87447" y="58357"/>
                    <a:pt x="69258" y="72415"/>
                    <a:pt x="65461" y="92475"/>
                  </a:cubicBezTo>
                  <a:close/>
                </a:path>
              </a:pathLst>
            </a:custGeom>
            <a:solidFill>
              <a:srgbClr val="FFFFFF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221" name="Forma Livre: Forma 55">
              <a:extLst>
                <a:ext uri="{FF2B5EF4-FFF2-40B4-BE49-F238E27FC236}">
                  <a16:creationId xmlns:a16="http://schemas.microsoft.com/office/drawing/2014/main" id="{0C8CAE81-AFA9-73DA-E61D-79454DF16F70}"/>
                </a:ext>
              </a:extLst>
            </p:cNvPr>
            <p:cNvSpPr/>
            <p:nvPr/>
          </p:nvSpPr>
          <p:spPr>
            <a:xfrm>
              <a:off x="2721873" y="2018692"/>
              <a:ext cx="202489" cy="202490"/>
            </a:xfrm>
            <a:custGeom>
              <a:avLst/>
              <a:gdLst>
                <a:gd name="connsiteX0" fmla="*/ 153701 w 202489"/>
                <a:gd name="connsiteY0" fmla="*/ 26873 h 202489"/>
                <a:gd name="connsiteX1" fmla="*/ 195380 w 202489"/>
                <a:gd name="connsiteY1" fmla="*/ 26873 h 202489"/>
                <a:gd name="connsiteX2" fmla="*/ 195380 w 202489"/>
                <a:gd name="connsiteY2" fmla="*/ 188696 h 202489"/>
                <a:gd name="connsiteX3" fmla="*/ 153701 w 202489"/>
                <a:gd name="connsiteY3" fmla="*/ 188696 h 202489"/>
                <a:gd name="connsiteX4" fmla="*/ 153701 w 202489"/>
                <a:gd name="connsiteY4" fmla="*/ 169122 h 202489"/>
                <a:gd name="connsiteX5" fmla="*/ 100547 w 202489"/>
                <a:gd name="connsiteY5" fmla="*/ 193252 h 202489"/>
                <a:gd name="connsiteX6" fmla="*/ 45369 w 202489"/>
                <a:gd name="connsiteY6" fmla="*/ 169122 h 202489"/>
                <a:gd name="connsiteX7" fmla="*/ 22420 w 202489"/>
                <a:gd name="connsiteY7" fmla="*/ 108375 h 202489"/>
                <a:gd name="connsiteX8" fmla="*/ 45369 w 202489"/>
                <a:gd name="connsiteY8" fmla="*/ 47797 h 202489"/>
                <a:gd name="connsiteX9" fmla="*/ 100547 w 202489"/>
                <a:gd name="connsiteY9" fmla="*/ 22486 h 202489"/>
                <a:gd name="connsiteX10" fmla="*/ 153363 w 202489"/>
                <a:gd name="connsiteY10" fmla="*/ 46109 h 202489"/>
                <a:gd name="connsiteX11" fmla="*/ 108647 w 202489"/>
                <a:gd name="connsiteY11" fmla="*/ 153429 h 202489"/>
                <a:gd name="connsiteX12" fmla="*/ 140708 w 202489"/>
                <a:gd name="connsiteY12" fmla="*/ 140773 h 202489"/>
                <a:gd name="connsiteX13" fmla="*/ 153701 w 202489"/>
                <a:gd name="connsiteY13" fmla="*/ 107869 h 202489"/>
                <a:gd name="connsiteX14" fmla="*/ 140708 w 202489"/>
                <a:gd name="connsiteY14" fmla="*/ 75133 h 202489"/>
                <a:gd name="connsiteX15" fmla="*/ 76755 w 202489"/>
                <a:gd name="connsiteY15" fmla="*/ 75133 h 202489"/>
                <a:gd name="connsiteX16" fmla="*/ 64099 w 202489"/>
                <a:gd name="connsiteY16" fmla="*/ 107869 h 202489"/>
                <a:gd name="connsiteX17" fmla="*/ 76755 w 202489"/>
                <a:gd name="connsiteY17" fmla="*/ 140773 h 202489"/>
                <a:gd name="connsiteX18" fmla="*/ 108647 w 202489"/>
                <a:gd name="connsiteY18" fmla="*/ 153429 h 20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2489" h="202489">
                  <a:moveTo>
                    <a:pt x="153701" y="26873"/>
                  </a:moveTo>
                  <a:lnTo>
                    <a:pt x="195380" y="26873"/>
                  </a:lnTo>
                  <a:lnTo>
                    <a:pt x="195380" y="188696"/>
                  </a:lnTo>
                  <a:lnTo>
                    <a:pt x="153701" y="188696"/>
                  </a:lnTo>
                  <a:lnTo>
                    <a:pt x="153701" y="169122"/>
                  </a:lnTo>
                  <a:cubicBezTo>
                    <a:pt x="140954" y="185323"/>
                    <a:pt x="121134" y="194320"/>
                    <a:pt x="100547" y="193252"/>
                  </a:cubicBezTo>
                  <a:cubicBezTo>
                    <a:pt x="79546" y="193493"/>
                    <a:pt x="59450" y="184705"/>
                    <a:pt x="45369" y="169122"/>
                  </a:cubicBezTo>
                  <a:cubicBezTo>
                    <a:pt x="30127" y="152617"/>
                    <a:pt x="21897" y="130834"/>
                    <a:pt x="22420" y="108375"/>
                  </a:cubicBezTo>
                  <a:cubicBezTo>
                    <a:pt x="21906" y="85968"/>
                    <a:pt x="30137" y="64239"/>
                    <a:pt x="45369" y="47797"/>
                  </a:cubicBezTo>
                  <a:cubicBezTo>
                    <a:pt x="59248" y="31793"/>
                    <a:pt x="79364" y="22565"/>
                    <a:pt x="100547" y="22486"/>
                  </a:cubicBezTo>
                  <a:cubicBezTo>
                    <a:pt x="120928" y="21407"/>
                    <a:pt x="140583" y="30199"/>
                    <a:pt x="153363" y="46109"/>
                  </a:cubicBezTo>
                  <a:close/>
                  <a:moveTo>
                    <a:pt x="108647" y="153429"/>
                  </a:moveTo>
                  <a:cubicBezTo>
                    <a:pt x="120624" y="153820"/>
                    <a:pt x="132229" y="149241"/>
                    <a:pt x="140708" y="140773"/>
                  </a:cubicBezTo>
                  <a:cubicBezTo>
                    <a:pt x="149430" y="132091"/>
                    <a:pt x="154138" y="120167"/>
                    <a:pt x="153701" y="107869"/>
                  </a:cubicBezTo>
                  <a:cubicBezTo>
                    <a:pt x="154195" y="95610"/>
                    <a:pt x="149474" y="83715"/>
                    <a:pt x="140708" y="75133"/>
                  </a:cubicBezTo>
                  <a:cubicBezTo>
                    <a:pt x="122899" y="57837"/>
                    <a:pt x="94564" y="57837"/>
                    <a:pt x="76755" y="75133"/>
                  </a:cubicBezTo>
                  <a:cubicBezTo>
                    <a:pt x="68217" y="83842"/>
                    <a:pt x="63640" y="95680"/>
                    <a:pt x="64099" y="107869"/>
                  </a:cubicBezTo>
                  <a:cubicBezTo>
                    <a:pt x="63713" y="120094"/>
                    <a:pt x="68276" y="131958"/>
                    <a:pt x="76755" y="140773"/>
                  </a:cubicBezTo>
                  <a:cubicBezTo>
                    <a:pt x="85172" y="149230"/>
                    <a:pt x="96722" y="153815"/>
                    <a:pt x="108647" y="153429"/>
                  </a:cubicBezTo>
                </a:path>
              </a:pathLst>
            </a:custGeom>
            <a:solidFill>
              <a:srgbClr val="FFFFFF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222" name="Forma Livre: Forma 56">
              <a:extLst>
                <a:ext uri="{FF2B5EF4-FFF2-40B4-BE49-F238E27FC236}">
                  <a16:creationId xmlns:a16="http://schemas.microsoft.com/office/drawing/2014/main" id="{14DB609D-C7E0-4B68-0D5D-6F69A9962D8A}"/>
                </a:ext>
              </a:extLst>
            </p:cNvPr>
            <p:cNvSpPr/>
            <p:nvPr/>
          </p:nvSpPr>
          <p:spPr>
            <a:xfrm>
              <a:off x="2925399" y="1977946"/>
              <a:ext cx="134993" cy="253112"/>
            </a:xfrm>
            <a:custGeom>
              <a:avLst/>
              <a:gdLst>
                <a:gd name="connsiteX0" fmla="*/ 128704 w 134992"/>
                <a:gd name="connsiteY0" fmla="*/ 108624 h 253111"/>
                <a:gd name="connsiteX1" fmla="*/ 92256 w 134992"/>
                <a:gd name="connsiteY1" fmla="*/ 108624 h 253111"/>
                <a:gd name="connsiteX2" fmla="*/ 92256 w 134992"/>
                <a:gd name="connsiteY2" fmla="*/ 176120 h 253111"/>
                <a:gd name="connsiteX3" fmla="*/ 128704 w 134992"/>
                <a:gd name="connsiteY3" fmla="*/ 192994 h 253111"/>
                <a:gd name="connsiteX4" fmla="*/ 128704 w 134992"/>
                <a:gd name="connsiteY4" fmla="*/ 230792 h 253111"/>
                <a:gd name="connsiteX5" fmla="*/ 50408 w 134992"/>
                <a:gd name="connsiteY5" fmla="*/ 176458 h 253111"/>
                <a:gd name="connsiteX6" fmla="*/ 50408 w 134992"/>
                <a:gd name="connsiteY6" fmla="*/ 108624 h 253111"/>
                <a:gd name="connsiteX7" fmla="*/ 22397 w 134992"/>
                <a:gd name="connsiteY7" fmla="*/ 108624 h 253111"/>
                <a:gd name="connsiteX8" fmla="*/ 22397 w 134992"/>
                <a:gd name="connsiteY8" fmla="*/ 67619 h 253111"/>
                <a:gd name="connsiteX9" fmla="*/ 50408 w 134992"/>
                <a:gd name="connsiteY9" fmla="*/ 67619 h 253111"/>
                <a:gd name="connsiteX10" fmla="*/ 50408 w 134992"/>
                <a:gd name="connsiteY10" fmla="*/ 35052 h 253111"/>
                <a:gd name="connsiteX11" fmla="*/ 92256 w 134992"/>
                <a:gd name="connsiteY11" fmla="*/ 22397 h 253111"/>
                <a:gd name="connsiteX12" fmla="*/ 92256 w 134992"/>
                <a:gd name="connsiteY12" fmla="*/ 67619 h 253111"/>
                <a:gd name="connsiteX13" fmla="*/ 128704 w 134992"/>
                <a:gd name="connsiteY13" fmla="*/ 67619 h 253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4992" h="253111">
                  <a:moveTo>
                    <a:pt x="128704" y="108624"/>
                  </a:moveTo>
                  <a:lnTo>
                    <a:pt x="92256" y="108624"/>
                  </a:lnTo>
                  <a:lnTo>
                    <a:pt x="92256" y="176120"/>
                  </a:lnTo>
                  <a:cubicBezTo>
                    <a:pt x="92256" y="192994"/>
                    <a:pt x="104742" y="192994"/>
                    <a:pt x="128704" y="192994"/>
                  </a:cubicBezTo>
                  <a:lnTo>
                    <a:pt x="128704" y="230792"/>
                  </a:lnTo>
                  <a:cubicBezTo>
                    <a:pt x="71500" y="237204"/>
                    <a:pt x="50408" y="220836"/>
                    <a:pt x="50408" y="176458"/>
                  </a:cubicBezTo>
                  <a:lnTo>
                    <a:pt x="50408" y="108624"/>
                  </a:lnTo>
                  <a:lnTo>
                    <a:pt x="22397" y="108624"/>
                  </a:lnTo>
                  <a:lnTo>
                    <a:pt x="22397" y="67619"/>
                  </a:lnTo>
                  <a:lnTo>
                    <a:pt x="50408" y="67619"/>
                  </a:lnTo>
                  <a:lnTo>
                    <a:pt x="50408" y="35052"/>
                  </a:lnTo>
                  <a:lnTo>
                    <a:pt x="92256" y="22397"/>
                  </a:lnTo>
                  <a:lnTo>
                    <a:pt x="92256" y="67619"/>
                  </a:lnTo>
                  <a:lnTo>
                    <a:pt x="128704" y="67619"/>
                  </a:lnTo>
                  <a:close/>
                </a:path>
              </a:pathLst>
            </a:custGeom>
            <a:solidFill>
              <a:srgbClr val="FFFFFF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223" name="Forma Livre: Forma 57">
              <a:extLst>
                <a:ext uri="{FF2B5EF4-FFF2-40B4-BE49-F238E27FC236}">
                  <a16:creationId xmlns:a16="http://schemas.microsoft.com/office/drawing/2014/main" id="{F5DF8D37-6C74-39F4-DDDD-B3AC6A09DFF0}"/>
                </a:ext>
              </a:extLst>
            </p:cNvPr>
            <p:cNvSpPr/>
            <p:nvPr/>
          </p:nvSpPr>
          <p:spPr>
            <a:xfrm>
              <a:off x="2195762" y="2243021"/>
              <a:ext cx="202489" cy="269986"/>
            </a:xfrm>
            <a:custGeom>
              <a:avLst/>
              <a:gdLst>
                <a:gd name="connsiteX0" fmla="*/ 106767 w 202489"/>
                <a:gd name="connsiteY0" fmla="*/ 22414 h 269986"/>
                <a:gd name="connsiteX1" fmla="*/ 184297 w 202489"/>
                <a:gd name="connsiteY1" fmla="*/ 96751 h 269986"/>
                <a:gd name="connsiteX2" fmla="*/ 162147 w 202489"/>
                <a:gd name="connsiteY2" fmla="*/ 151975 h 269986"/>
                <a:gd name="connsiteX3" fmla="*/ 161777 w 202489"/>
                <a:gd name="connsiteY3" fmla="*/ 152345 h 269986"/>
                <a:gd name="connsiteX4" fmla="*/ 106767 w 202489"/>
                <a:gd name="connsiteY4" fmla="*/ 174450 h 269986"/>
                <a:gd name="connsiteX5" fmla="*/ 67113 w 202489"/>
                <a:gd name="connsiteY5" fmla="*/ 174450 h 269986"/>
                <a:gd name="connsiteX6" fmla="*/ 67113 w 202489"/>
                <a:gd name="connsiteY6" fmla="*/ 248527 h 269986"/>
                <a:gd name="connsiteX7" fmla="*/ 22397 w 202489"/>
                <a:gd name="connsiteY7" fmla="*/ 248527 h 269986"/>
                <a:gd name="connsiteX8" fmla="*/ 22397 w 202489"/>
                <a:gd name="connsiteY8" fmla="*/ 22414 h 269986"/>
                <a:gd name="connsiteX9" fmla="*/ 106767 w 202489"/>
                <a:gd name="connsiteY9" fmla="*/ 132602 h 269986"/>
                <a:gd name="connsiteX10" fmla="*/ 141022 w 202489"/>
                <a:gd name="connsiteY10" fmla="*/ 98347 h 269986"/>
                <a:gd name="connsiteX11" fmla="*/ 106767 w 202489"/>
                <a:gd name="connsiteY11" fmla="*/ 64093 h 269986"/>
                <a:gd name="connsiteX12" fmla="*/ 67113 w 202489"/>
                <a:gd name="connsiteY12" fmla="*/ 64093 h 269986"/>
                <a:gd name="connsiteX13" fmla="*/ 67113 w 202489"/>
                <a:gd name="connsiteY13" fmla="*/ 132602 h 26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2489" h="269986">
                  <a:moveTo>
                    <a:pt x="106767" y="22414"/>
                  </a:moveTo>
                  <a:cubicBezTo>
                    <a:pt x="148705" y="21531"/>
                    <a:pt x="183416" y="54814"/>
                    <a:pt x="184297" y="96751"/>
                  </a:cubicBezTo>
                  <a:cubicBezTo>
                    <a:pt x="184733" y="117405"/>
                    <a:pt x="176734" y="137345"/>
                    <a:pt x="162147" y="151975"/>
                  </a:cubicBezTo>
                  <a:lnTo>
                    <a:pt x="161777" y="152345"/>
                  </a:lnTo>
                  <a:cubicBezTo>
                    <a:pt x="147237" y="166929"/>
                    <a:pt x="127355" y="174919"/>
                    <a:pt x="106767" y="174450"/>
                  </a:cubicBezTo>
                  <a:lnTo>
                    <a:pt x="67113" y="174450"/>
                  </a:lnTo>
                  <a:lnTo>
                    <a:pt x="67113" y="248527"/>
                  </a:lnTo>
                  <a:lnTo>
                    <a:pt x="22397" y="248527"/>
                  </a:lnTo>
                  <a:lnTo>
                    <a:pt x="22397" y="22414"/>
                  </a:lnTo>
                  <a:close/>
                  <a:moveTo>
                    <a:pt x="106767" y="132602"/>
                  </a:moveTo>
                  <a:cubicBezTo>
                    <a:pt x="125685" y="132602"/>
                    <a:pt x="141022" y="117265"/>
                    <a:pt x="141022" y="98347"/>
                  </a:cubicBezTo>
                  <a:cubicBezTo>
                    <a:pt x="141022" y="79430"/>
                    <a:pt x="125685" y="64093"/>
                    <a:pt x="106767" y="64093"/>
                  </a:cubicBezTo>
                  <a:lnTo>
                    <a:pt x="67113" y="64093"/>
                  </a:lnTo>
                  <a:lnTo>
                    <a:pt x="67113" y="132602"/>
                  </a:lnTo>
                  <a:close/>
                </a:path>
              </a:pathLst>
            </a:custGeom>
            <a:solidFill>
              <a:srgbClr val="FFFFFF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224" name="Forma Livre: Forma 58">
              <a:extLst>
                <a:ext uri="{FF2B5EF4-FFF2-40B4-BE49-F238E27FC236}">
                  <a16:creationId xmlns:a16="http://schemas.microsoft.com/office/drawing/2014/main" id="{6024ED77-C021-4744-4D1B-83AD5ED53AFB}"/>
                </a:ext>
              </a:extLst>
            </p:cNvPr>
            <p:cNvSpPr/>
            <p:nvPr/>
          </p:nvSpPr>
          <p:spPr>
            <a:xfrm>
              <a:off x="2387958" y="2245063"/>
              <a:ext cx="84371" cy="253112"/>
            </a:xfrm>
            <a:custGeom>
              <a:avLst/>
              <a:gdLst>
                <a:gd name="connsiteX0" fmla="*/ 22397 w 84370"/>
                <a:gd name="connsiteY0" fmla="*/ 22397 h 253111"/>
                <a:gd name="connsiteX1" fmla="*/ 64076 w 84370"/>
                <a:gd name="connsiteY1" fmla="*/ 22397 h 253111"/>
                <a:gd name="connsiteX2" fmla="*/ 64076 w 84370"/>
                <a:gd name="connsiteY2" fmla="*/ 246823 h 253111"/>
                <a:gd name="connsiteX3" fmla="*/ 22397 w 84370"/>
                <a:gd name="connsiteY3" fmla="*/ 246823 h 253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370" h="253111">
                  <a:moveTo>
                    <a:pt x="22397" y="22397"/>
                  </a:moveTo>
                  <a:lnTo>
                    <a:pt x="64076" y="22397"/>
                  </a:lnTo>
                  <a:lnTo>
                    <a:pt x="64076" y="246823"/>
                  </a:lnTo>
                  <a:lnTo>
                    <a:pt x="22397" y="246823"/>
                  </a:lnTo>
                  <a:close/>
                </a:path>
              </a:pathLst>
            </a:custGeom>
            <a:solidFill>
              <a:srgbClr val="FFFFFF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225" name="Forma Livre: Forma 59">
              <a:extLst>
                <a:ext uri="{FF2B5EF4-FFF2-40B4-BE49-F238E27FC236}">
                  <a16:creationId xmlns:a16="http://schemas.microsoft.com/office/drawing/2014/main" id="{671AC983-3ECB-E227-8847-2DC8D3DCFE1E}"/>
                </a:ext>
              </a:extLst>
            </p:cNvPr>
            <p:cNvSpPr/>
            <p:nvPr/>
          </p:nvSpPr>
          <p:spPr>
            <a:xfrm>
              <a:off x="2466231" y="2303021"/>
              <a:ext cx="202489" cy="202490"/>
            </a:xfrm>
            <a:custGeom>
              <a:avLst/>
              <a:gdLst>
                <a:gd name="connsiteX0" fmla="*/ 153700 w 202489"/>
                <a:gd name="connsiteY0" fmla="*/ 27042 h 202489"/>
                <a:gd name="connsiteX1" fmla="*/ 195548 w 202489"/>
                <a:gd name="connsiteY1" fmla="*/ 27042 h 202489"/>
                <a:gd name="connsiteX2" fmla="*/ 195548 w 202489"/>
                <a:gd name="connsiteY2" fmla="*/ 188527 h 202489"/>
                <a:gd name="connsiteX3" fmla="*/ 153700 w 202489"/>
                <a:gd name="connsiteY3" fmla="*/ 188527 h 202489"/>
                <a:gd name="connsiteX4" fmla="*/ 153700 w 202489"/>
                <a:gd name="connsiteY4" fmla="*/ 169628 h 202489"/>
                <a:gd name="connsiteX5" fmla="*/ 101053 w 202489"/>
                <a:gd name="connsiteY5" fmla="*/ 193252 h 202489"/>
                <a:gd name="connsiteX6" fmla="*/ 45368 w 202489"/>
                <a:gd name="connsiteY6" fmla="*/ 168784 h 202489"/>
                <a:gd name="connsiteX7" fmla="*/ 22419 w 202489"/>
                <a:gd name="connsiteY7" fmla="*/ 107869 h 202489"/>
                <a:gd name="connsiteX8" fmla="*/ 45368 w 202489"/>
                <a:gd name="connsiteY8" fmla="*/ 47459 h 202489"/>
                <a:gd name="connsiteX9" fmla="*/ 101053 w 202489"/>
                <a:gd name="connsiteY9" fmla="*/ 22486 h 202489"/>
                <a:gd name="connsiteX10" fmla="*/ 153700 w 202489"/>
                <a:gd name="connsiteY10" fmla="*/ 46110 h 202489"/>
                <a:gd name="connsiteX11" fmla="*/ 108815 w 202489"/>
                <a:gd name="connsiteY11" fmla="*/ 153598 h 202489"/>
                <a:gd name="connsiteX12" fmla="*/ 140876 w 202489"/>
                <a:gd name="connsiteY12" fmla="*/ 140942 h 202489"/>
                <a:gd name="connsiteX13" fmla="*/ 153700 w 202489"/>
                <a:gd name="connsiteY13" fmla="*/ 107194 h 202489"/>
                <a:gd name="connsiteX14" fmla="*/ 140876 w 202489"/>
                <a:gd name="connsiteY14" fmla="*/ 74627 h 202489"/>
                <a:gd name="connsiteX15" fmla="*/ 76754 w 202489"/>
                <a:gd name="connsiteY15" fmla="*/ 74627 h 202489"/>
                <a:gd name="connsiteX16" fmla="*/ 64098 w 202489"/>
                <a:gd name="connsiteY16" fmla="*/ 107194 h 202489"/>
                <a:gd name="connsiteX17" fmla="*/ 76754 w 202489"/>
                <a:gd name="connsiteY17" fmla="*/ 140942 h 202489"/>
                <a:gd name="connsiteX18" fmla="*/ 108815 w 202489"/>
                <a:gd name="connsiteY18" fmla="*/ 153598 h 20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2489" h="202489">
                  <a:moveTo>
                    <a:pt x="153700" y="27042"/>
                  </a:moveTo>
                  <a:lnTo>
                    <a:pt x="195548" y="27042"/>
                  </a:lnTo>
                  <a:lnTo>
                    <a:pt x="195548" y="188527"/>
                  </a:lnTo>
                  <a:lnTo>
                    <a:pt x="153700" y="188527"/>
                  </a:lnTo>
                  <a:lnTo>
                    <a:pt x="153700" y="169628"/>
                  </a:lnTo>
                  <a:cubicBezTo>
                    <a:pt x="140989" y="185535"/>
                    <a:pt x="121384" y="194332"/>
                    <a:pt x="101053" y="193252"/>
                  </a:cubicBezTo>
                  <a:cubicBezTo>
                    <a:pt x="79844" y="193444"/>
                    <a:pt x="59571" y="184536"/>
                    <a:pt x="45368" y="168784"/>
                  </a:cubicBezTo>
                  <a:cubicBezTo>
                    <a:pt x="30131" y="152211"/>
                    <a:pt x="21906" y="130377"/>
                    <a:pt x="22419" y="107869"/>
                  </a:cubicBezTo>
                  <a:cubicBezTo>
                    <a:pt x="21913" y="85512"/>
                    <a:pt x="30146" y="63841"/>
                    <a:pt x="45368" y="47459"/>
                  </a:cubicBezTo>
                  <a:cubicBezTo>
                    <a:pt x="59467" y="31502"/>
                    <a:pt x="79761" y="22400"/>
                    <a:pt x="101053" y="22486"/>
                  </a:cubicBezTo>
                  <a:cubicBezTo>
                    <a:pt x="121384" y="21406"/>
                    <a:pt x="140989" y="30202"/>
                    <a:pt x="153700" y="46110"/>
                  </a:cubicBezTo>
                  <a:close/>
                  <a:moveTo>
                    <a:pt x="108815" y="153598"/>
                  </a:moveTo>
                  <a:cubicBezTo>
                    <a:pt x="120792" y="153989"/>
                    <a:pt x="132396" y="149410"/>
                    <a:pt x="140876" y="140942"/>
                  </a:cubicBezTo>
                  <a:cubicBezTo>
                    <a:pt x="149721" y="132007"/>
                    <a:pt x="154380" y="119748"/>
                    <a:pt x="153700" y="107194"/>
                  </a:cubicBezTo>
                  <a:cubicBezTo>
                    <a:pt x="154255" y="95007"/>
                    <a:pt x="149590" y="83163"/>
                    <a:pt x="140876" y="74627"/>
                  </a:cubicBezTo>
                  <a:cubicBezTo>
                    <a:pt x="123009" y="57311"/>
                    <a:pt x="94620" y="57311"/>
                    <a:pt x="76754" y="74627"/>
                  </a:cubicBezTo>
                  <a:cubicBezTo>
                    <a:pt x="68226" y="83273"/>
                    <a:pt x="63646" y="95058"/>
                    <a:pt x="64098" y="107194"/>
                  </a:cubicBezTo>
                  <a:cubicBezTo>
                    <a:pt x="63518" y="119701"/>
                    <a:pt x="68093" y="131899"/>
                    <a:pt x="76754" y="140942"/>
                  </a:cubicBezTo>
                  <a:cubicBezTo>
                    <a:pt x="85233" y="149410"/>
                    <a:pt x="96839" y="153989"/>
                    <a:pt x="108815" y="153598"/>
                  </a:cubicBezTo>
                </a:path>
              </a:pathLst>
            </a:custGeom>
            <a:solidFill>
              <a:srgbClr val="FFFFFF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226" name="Forma Livre: Forma 60">
              <a:extLst>
                <a:ext uri="{FF2B5EF4-FFF2-40B4-BE49-F238E27FC236}">
                  <a16:creationId xmlns:a16="http://schemas.microsoft.com/office/drawing/2014/main" id="{937540E2-3B25-5109-667D-AE1B94C8F452}"/>
                </a:ext>
              </a:extLst>
            </p:cNvPr>
            <p:cNvSpPr/>
            <p:nvPr/>
          </p:nvSpPr>
          <p:spPr>
            <a:xfrm>
              <a:off x="2673462" y="2303086"/>
              <a:ext cx="202489" cy="202490"/>
            </a:xfrm>
            <a:custGeom>
              <a:avLst/>
              <a:gdLst>
                <a:gd name="connsiteX0" fmla="*/ 47714 w 202489"/>
                <a:gd name="connsiteY0" fmla="*/ 168720 h 202489"/>
                <a:gd name="connsiteX1" fmla="*/ 47196 w 202489"/>
                <a:gd name="connsiteY1" fmla="*/ 47732 h 202489"/>
                <a:gd name="connsiteX2" fmla="*/ 108967 w 202489"/>
                <a:gd name="connsiteY2" fmla="*/ 22421 h 202489"/>
                <a:gd name="connsiteX3" fmla="*/ 181357 w 202489"/>
                <a:gd name="connsiteY3" fmla="*/ 64269 h 202489"/>
                <a:gd name="connsiteX4" fmla="*/ 145415 w 202489"/>
                <a:gd name="connsiteY4" fmla="*/ 85193 h 202489"/>
                <a:gd name="connsiteX5" fmla="*/ 108630 w 202489"/>
                <a:gd name="connsiteY5" fmla="*/ 63594 h 202489"/>
                <a:gd name="connsiteX6" fmla="*/ 65234 w 202489"/>
                <a:gd name="connsiteY6" fmla="*/ 104882 h 202489"/>
                <a:gd name="connsiteX7" fmla="*/ 65263 w 202489"/>
                <a:gd name="connsiteY7" fmla="*/ 107804 h 202489"/>
                <a:gd name="connsiteX8" fmla="*/ 77581 w 202489"/>
                <a:gd name="connsiteY8" fmla="*/ 139527 h 202489"/>
                <a:gd name="connsiteX9" fmla="*/ 108630 w 202489"/>
                <a:gd name="connsiteY9" fmla="*/ 151846 h 202489"/>
                <a:gd name="connsiteX10" fmla="*/ 145753 w 202489"/>
                <a:gd name="connsiteY10" fmla="*/ 130584 h 202489"/>
                <a:gd name="connsiteX11" fmla="*/ 182707 w 202489"/>
                <a:gd name="connsiteY11" fmla="*/ 151171 h 202489"/>
                <a:gd name="connsiteX12" fmla="*/ 64186 w 202489"/>
                <a:gd name="connsiteY12" fmla="*/ 180857 h 202489"/>
                <a:gd name="connsiteX13" fmla="*/ 47714 w 202489"/>
                <a:gd name="connsiteY13" fmla="*/ 168045 h 20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2489" h="202489">
                  <a:moveTo>
                    <a:pt x="47714" y="168720"/>
                  </a:moveTo>
                  <a:cubicBezTo>
                    <a:pt x="14161" y="135452"/>
                    <a:pt x="13929" y="81285"/>
                    <a:pt x="47196" y="47732"/>
                  </a:cubicBezTo>
                  <a:cubicBezTo>
                    <a:pt x="63508" y="31278"/>
                    <a:pt x="85799" y="22146"/>
                    <a:pt x="108967" y="22421"/>
                  </a:cubicBezTo>
                  <a:cubicBezTo>
                    <a:pt x="139038" y="21682"/>
                    <a:pt x="166990" y="37841"/>
                    <a:pt x="181357" y="64269"/>
                  </a:cubicBezTo>
                  <a:lnTo>
                    <a:pt x="145415" y="85193"/>
                  </a:lnTo>
                  <a:cubicBezTo>
                    <a:pt x="138368" y="71479"/>
                    <a:pt x="124039" y="63066"/>
                    <a:pt x="108630" y="63594"/>
                  </a:cubicBezTo>
                  <a:cubicBezTo>
                    <a:pt x="85245" y="63012"/>
                    <a:pt x="65817" y="81497"/>
                    <a:pt x="65234" y="104882"/>
                  </a:cubicBezTo>
                  <a:cubicBezTo>
                    <a:pt x="65211" y="105855"/>
                    <a:pt x="65221" y="106831"/>
                    <a:pt x="65263" y="107804"/>
                  </a:cubicBezTo>
                  <a:cubicBezTo>
                    <a:pt x="64971" y="119599"/>
                    <a:pt x="69407" y="131020"/>
                    <a:pt x="77581" y="139527"/>
                  </a:cubicBezTo>
                  <a:cubicBezTo>
                    <a:pt x="85784" y="147747"/>
                    <a:pt x="97022" y="152207"/>
                    <a:pt x="108630" y="151846"/>
                  </a:cubicBezTo>
                  <a:cubicBezTo>
                    <a:pt x="124083" y="152571"/>
                    <a:pt x="138559" y="144281"/>
                    <a:pt x="145753" y="130584"/>
                  </a:cubicBezTo>
                  <a:lnTo>
                    <a:pt x="182707" y="151171"/>
                  </a:lnTo>
                  <a:cubicBezTo>
                    <a:pt x="158175" y="192097"/>
                    <a:pt x="105113" y="205387"/>
                    <a:pt x="64186" y="180857"/>
                  </a:cubicBezTo>
                  <a:cubicBezTo>
                    <a:pt x="58198" y="177268"/>
                    <a:pt x="52667" y="172965"/>
                    <a:pt x="47714" y="168045"/>
                  </a:cubicBezTo>
                </a:path>
              </a:pathLst>
            </a:custGeom>
            <a:solidFill>
              <a:srgbClr val="FFFFFF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227" name="Forma Livre: Forma 61">
              <a:extLst>
                <a:ext uri="{FF2B5EF4-FFF2-40B4-BE49-F238E27FC236}">
                  <a16:creationId xmlns:a16="http://schemas.microsoft.com/office/drawing/2014/main" id="{4B25F9E0-86EB-4D0E-7997-56D9C347D8EB}"/>
                </a:ext>
              </a:extLst>
            </p:cNvPr>
            <p:cNvSpPr/>
            <p:nvPr/>
          </p:nvSpPr>
          <p:spPr>
            <a:xfrm>
              <a:off x="2856525" y="2302383"/>
              <a:ext cx="202489" cy="202490"/>
            </a:xfrm>
            <a:custGeom>
              <a:avLst/>
              <a:gdLst>
                <a:gd name="connsiteX0" fmla="*/ 65959 w 202489"/>
                <a:gd name="connsiteY0" fmla="*/ 125718 h 202489"/>
                <a:gd name="connsiteX1" fmla="*/ 111519 w 202489"/>
                <a:gd name="connsiteY1" fmla="*/ 156092 h 202489"/>
                <a:gd name="connsiteX2" fmla="*/ 147798 w 202489"/>
                <a:gd name="connsiteY2" fmla="*/ 139218 h 202489"/>
                <a:gd name="connsiteX3" fmla="*/ 181547 w 202489"/>
                <a:gd name="connsiteY3" fmla="*/ 158623 h 202489"/>
                <a:gd name="connsiteX4" fmla="*/ 111013 w 202489"/>
                <a:gd name="connsiteY4" fmla="*/ 193215 h 202489"/>
                <a:gd name="connsiteX5" fmla="*/ 46554 w 202489"/>
                <a:gd name="connsiteY5" fmla="*/ 169085 h 202489"/>
                <a:gd name="connsiteX6" fmla="*/ 46554 w 202489"/>
                <a:gd name="connsiteY6" fmla="*/ 47085 h 202489"/>
                <a:gd name="connsiteX7" fmla="*/ 107975 w 202489"/>
                <a:gd name="connsiteY7" fmla="*/ 22449 h 202489"/>
                <a:gd name="connsiteX8" fmla="*/ 166529 w 202489"/>
                <a:gd name="connsiteY8" fmla="*/ 47085 h 202489"/>
                <a:gd name="connsiteX9" fmla="*/ 189815 w 202489"/>
                <a:gd name="connsiteY9" fmla="*/ 107832 h 202489"/>
                <a:gd name="connsiteX10" fmla="*/ 188296 w 202489"/>
                <a:gd name="connsiteY10" fmla="*/ 124706 h 202489"/>
                <a:gd name="connsiteX11" fmla="*/ 147798 w 202489"/>
                <a:gd name="connsiteY11" fmla="*/ 93320 h 202489"/>
                <a:gd name="connsiteX12" fmla="*/ 107638 w 202489"/>
                <a:gd name="connsiteY12" fmla="*/ 60584 h 202489"/>
                <a:gd name="connsiteX13" fmla="*/ 65284 w 202489"/>
                <a:gd name="connsiteY13" fmla="*/ 93320 h 20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2489" h="202489">
                  <a:moveTo>
                    <a:pt x="65959" y="125718"/>
                  </a:moveTo>
                  <a:cubicBezTo>
                    <a:pt x="71237" y="145937"/>
                    <a:pt x="90825" y="158996"/>
                    <a:pt x="111519" y="156092"/>
                  </a:cubicBezTo>
                  <a:cubicBezTo>
                    <a:pt x="125663" y="156833"/>
                    <a:pt x="139253" y="150512"/>
                    <a:pt x="147798" y="139218"/>
                  </a:cubicBezTo>
                  <a:lnTo>
                    <a:pt x="181547" y="158623"/>
                  </a:lnTo>
                  <a:cubicBezTo>
                    <a:pt x="165641" y="181624"/>
                    <a:pt x="138936" y="194720"/>
                    <a:pt x="111013" y="193215"/>
                  </a:cubicBezTo>
                  <a:cubicBezTo>
                    <a:pt x="87134" y="194305"/>
                    <a:pt x="63846" y="185588"/>
                    <a:pt x="46554" y="169085"/>
                  </a:cubicBezTo>
                  <a:cubicBezTo>
                    <a:pt x="14344" y="134797"/>
                    <a:pt x="14344" y="81373"/>
                    <a:pt x="46554" y="47085"/>
                  </a:cubicBezTo>
                  <a:cubicBezTo>
                    <a:pt x="62635" y="30574"/>
                    <a:pt x="84942" y="21627"/>
                    <a:pt x="107975" y="22449"/>
                  </a:cubicBezTo>
                  <a:cubicBezTo>
                    <a:pt x="130151" y="21733"/>
                    <a:pt x="151536" y="30731"/>
                    <a:pt x="166529" y="47085"/>
                  </a:cubicBezTo>
                  <a:cubicBezTo>
                    <a:pt x="182100" y="63407"/>
                    <a:pt x="190485" y="85285"/>
                    <a:pt x="189815" y="107832"/>
                  </a:cubicBezTo>
                  <a:cubicBezTo>
                    <a:pt x="189764" y="113488"/>
                    <a:pt x="189256" y="119131"/>
                    <a:pt x="188296" y="124706"/>
                  </a:cubicBezTo>
                  <a:close/>
                  <a:moveTo>
                    <a:pt x="147798" y="93320"/>
                  </a:moveTo>
                  <a:cubicBezTo>
                    <a:pt x="144581" y="73844"/>
                    <a:pt x="127364" y="59810"/>
                    <a:pt x="107638" y="60584"/>
                  </a:cubicBezTo>
                  <a:cubicBezTo>
                    <a:pt x="87269" y="59202"/>
                    <a:pt x="69081" y="73260"/>
                    <a:pt x="65284" y="93320"/>
                  </a:cubicBezTo>
                  <a:close/>
                </a:path>
              </a:pathLst>
            </a:custGeom>
            <a:solidFill>
              <a:srgbClr val="FFFFFF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228" name="Forma Livre: Forma 62">
              <a:extLst>
                <a:ext uri="{FF2B5EF4-FFF2-40B4-BE49-F238E27FC236}">
                  <a16:creationId xmlns:a16="http://schemas.microsoft.com/office/drawing/2014/main" id="{EB1ED7E0-CE4B-6A74-2DDD-1803B73AA326}"/>
                </a:ext>
              </a:extLst>
            </p:cNvPr>
            <p:cNvSpPr/>
            <p:nvPr/>
          </p:nvSpPr>
          <p:spPr>
            <a:xfrm>
              <a:off x="2166063" y="2538673"/>
              <a:ext cx="202489" cy="253112"/>
            </a:xfrm>
            <a:custGeom>
              <a:avLst/>
              <a:gdLst>
                <a:gd name="connsiteX0" fmla="*/ 188944 w 202489"/>
                <a:gd name="connsiteY0" fmla="*/ 22397 h 253111"/>
                <a:gd name="connsiteX1" fmla="*/ 188944 w 202489"/>
                <a:gd name="connsiteY1" fmla="*/ 63063 h 253111"/>
                <a:gd name="connsiteX2" fmla="*/ 127860 w 202489"/>
                <a:gd name="connsiteY2" fmla="*/ 63063 h 253111"/>
                <a:gd name="connsiteX3" fmla="*/ 127860 w 202489"/>
                <a:gd name="connsiteY3" fmla="*/ 237542 h 253111"/>
                <a:gd name="connsiteX4" fmla="*/ 83144 w 202489"/>
                <a:gd name="connsiteY4" fmla="*/ 237542 h 253111"/>
                <a:gd name="connsiteX5" fmla="*/ 83144 w 202489"/>
                <a:gd name="connsiteY5" fmla="*/ 63063 h 253111"/>
                <a:gd name="connsiteX6" fmla="*/ 22397 w 202489"/>
                <a:gd name="connsiteY6" fmla="*/ 63063 h 253111"/>
                <a:gd name="connsiteX7" fmla="*/ 22397 w 202489"/>
                <a:gd name="connsiteY7" fmla="*/ 22397 h 253111"/>
                <a:gd name="connsiteX8" fmla="*/ 188944 w 202489"/>
                <a:gd name="connsiteY8" fmla="*/ 22397 h 253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489" h="253111">
                  <a:moveTo>
                    <a:pt x="188944" y="22397"/>
                  </a:moveTo>
                  <a:lnTo>
                    <a:pt x="188944" y="63063"/>
                  </a:lnTo>
                  <a:lnTo>
                    <a:pt x="127860" y="63063"/>
                  </a:lnTo>
                  <a:lnTo>
                    <a:pt x="127860" y="237542"/>
                  </a:lnTo>
                  <a:lnTo>
                    <a:pt x="83144" y="237542"/>
                  </a:lnTo>
                  <a:lnTo>
                    <a:pt x="83144" y="63063"/>
                  </a:lnTo>
                  <a:lnTo>
                    <a:pt x="22397" y="63063"/>
                  </a:lnTo>
                  <a:lnTo>
                    <a:pt x="22397" y="22397"/>
                  </a:lnTo>
                  <a:lnTo>
                    <a:pt x="188944" y="22397"/>
                  </a:lnTo>
                  <a:close/>
                </a:path>
              </a:pathLst>
            </a:custGeom>
            <a:solidFill>
              <a:srgbClr val="FFFFFF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229" name="Forma Livre: Forma 63">
              <a:extLst>
                <a:ext uri="{FF2B5EF4-FFF2-40B4-BE49-F238E27FC236}">
                  <a16:creationId xmlns:a16="http://schemas.microsoft.com/office/drawing/2014/main" id="{995A1578-3085-9646-08B5-9D803B9F34E5}"/>
                </a:ext>
              </a:extLst>
            </p:cNvPr>
            <p:cNvSpPr/>
            <p:nvPr/>
          </p:nvSpPr>
          <p:spPr>
            <a:xfrm>
              <a:off x="2316712" y="2587608"/>
              <a:ext cx="202489" cy="202490"/>
            </a:xfrm>
            <a:custGeom>
              <a:avLst/>
              <a:gdLst>
                <a:gd name="connsiteX0" fmla="*/ 107817 w 202489"/>
                <a:gd name="connsiteY0" fmla="*/ 193163 h 202489"/>
                <a:gd name="connsiteX1" fmla="*/ 22397 w 202489"/>
                <a:gd name="connsiteY1" fmla="*/ 107817 h 202489"/>
                <a:gd name="connsiteX2" fmla="*/ 107743 w 202489"/>
                <a:gd name="connsiteY2" fmla="*/ 22397 h 202489"/>
                <a:gd name="connsiteX3" fmla="*/ 107817 w 202489"/>
                <a:gd name="connsiteY3" fmla="*/ 22397 h 202489"/>
                <a:gd name="connsiteX4" fmla="*/ 193237 w 202489"/>
                <a:gd name="connsiteY4" fmla="*/ 107743 h 202489"/>
                <a:gd name="connsiteX5" fmla="*/ 107891 w 202489"/>
                <a:gd name="connsiteY5" fmla="*/ 193163 h 202489"/>
                <a:gd name="connsiteX6" fmla="*/ 107817 w 202489"/>
                <a:gd name="connsiteY6" fmla="*/ 193163 h 202489"/>
                <a:gd name="connsiteX7" fmla="*/ 107817 w 202489"/>
                <a:gd name="connsiteY7" fmla="*/ 152328 h 202489"/>
                <a:gd name="connsiteX8" fmla="*/ 139203 w 202489"/>
                <a:gd name="connsiteY8" fmla="*/ 140178 h 202489"/>
                <a:gd name="connsiteX9" fmla="*/ 139203 w 202489"/>
                <a:gd name="connsiteY9" fmla="*/ 76056 h 202489"/>
                <a:gd name="connsiteX10" fmla="*/ 76431 w 202489"/>
                <a:gd name="connsiteY10" fmla="*/ 76056 h 202489"/>
                <a:gd name="connsiteX11" fmla="*/ 76431 w 202489"/>
                <a:gd name="connsiteY11" fmla="*/ 140178 h 202489"/>
                <a:gd name="connsiteX12" fmla="*/ 107817 w 202489"/>
                <a:gd name="connsiteY12" fmla="*/ 152665 h 20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2489" h="202489">
                  <a:moveTo>
                    <a:pt x="107817" y="193163"/>
                  </a:moveTo>
                  <a:cubicBezTo>
                    <a:pt x="60661" y="193183"/>
                    <a:pt x="22417" y="154973"/>
                    <a:pt x="22397" y="107817"/>
                  </a:cubicBezTo>
                  <a:cubicBezTo>
                    <a:pt x="22375" y="60662"/>
                    <a:pt x="60586" y="22417"/>
                    <a:pt x="107743" y="22397"/>
                  </a:cubicBezTo>
                  <a:lnTo>
                    <a:pt x="107817" y="22397"/>
                  </a:lnTo>
                  <a:cubicBezTo>
                    <a:pt x="154973" y="22376"/>
                    <a:pt x="193217" y="60586"/>
                    <a:pt x="193237" y="107743"/>
                  </a:cubicBezTo>
                  <a:cubicBezTo>
                    <a:pt x="193259" y="154897"/>
                    <a:pt x="155048" y="193143"/>
                    <a:pt x="107891" y="193163"/>
                  </a:cubicBezTo>
                  <a:lnTo>
                    <a:pt x="107817" y="193163"/>
                  </a:lnTo>
                  <a:moveTo>
                    <a:pt x="107817" y="152328"/>
                  </a:moveTo>
                  <a:cubicBezTo>
                    <a:pt x="119497" y="152726"/>
                    <a:pt x="130835" y="148339"/>
                    <a:pt x="139203" y="140178"/>
                  </a:cubicBezTo>
                  <a:cubicBezTo>
                    <a:pt x="156090" y="122140"/>
                    <a:pt x="156090" y="94095"/>
                    <a:pt x="139203" y="76056"/>
                  </a:cubicBezTo>
                  <a:cubicBezTo>
                    <a:pt x="121686" y="59171"/>
                    <a:pt x="93948" y="59171"/>
                    <a:pt x="76431" y="76056"/>
                  </a:cubicBezTo>
                  <a:cubicBezTo>
                    <a:pt x="60026" y="94282"/>
                    <a:pt x="60026" y="121952"/>
                    <a:pt x="76431" y="140178"/>
                  </a:cubicBezTo>
                  <a:cubicBezTo>
                    <a:pt x="84743" y="148462"/>
                    <a:pt x="96086" y="152974"/>
                    <a:pt x="107817" y="152665"/>
                  </a:cubicBezTo>
                </a:path>
              </a:pathLst>
            </a:custGeom>
            <a:solidFill>
              <a:srgbClr val="FFFFFF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230" name="Forma Livre: Forma 64">
              <a:extLst>
                <a:ext uri="{FF2B5EF4-FFF2-40B4-BE49-F238E27FC236}">
                  <a16:creationId xmlns:a16="http://schemas.microsoft.com/office/drawing/2014/main" id="{F93E0243-919C-E65C-B562-3CDDA6627C94}"/>
                </a:ext>
              </a:extLst>
            </p:cNvPr>
            <p:cNvSpPr/>
            <p:nvPr/>
          </p:nvSpPr>
          <p:spPr>
            <a:xfrm>
              <a:off x="2172138" y="2825027"/>
              <a:ext cx="354357" cy="269986"/>
            </a:xfrm>
            <a:custGeom>
              <a:avLst/>
              <a:gdLst>
                <a:gd name="connsiteX0" fmla="*/ 85843 w 354356"/>
                <a:gd name="connsiteY0" fmla="*/ 248848 h 269986"/>
                <a:gd name="connsiteX1" fmla="*/ 22397 w 354356"/>
                <a:gd name="connsiteY1" fmla="*/ 22397 h 269986"/>
                <a:gd name="connsiteX2" fmla="*/ 69307 w 354356"/>
                <a:gd name="connsiteY2" fmla="*/ 22397 h 269986"/>
                <a:gd name="connsiteX3" fmla="*/ 112673 w 354356"/>
                <a:gd name="connsiteY3" fmla="*/ 190294 h 269986"/>
                <a:gd name="connsiteX4" fmla="*/ 159921 w 354356"/>
                <a:gd name="connsiteY4" fmla="*/ 22397 h 269986"/>
                <a:gd name="connsiteX5" fmla="*/ 198056 w 354356"/>
                <a:gd name="connsiteY5" fmla="*/ 22397 h 269986"/>
                <a:gd name="connsiteX6" fmla="*/ 245641 w 354356"/>
                <a:gd name="connsiteY6" fmla="*/ 190294 h 269986"/>
                <a:gd name="connsiteX7" fmla="*/ 289008 w 354356"/>
                <a:gd name="connsiteY7" fmla="*/ 22397 h 269986"/>
                <a:gd name="connsiteX8" fmla="*/ 335918 w 354356"/>
                <a:gd name="connsiteY8" fmla="*/ 22397 h 269986"/>
                <a:gd name="connsiteX9" fmla="*/ 272471 w 354356"/>
                <a:gd name="connsiteY9" fmla="*/ 248848 h 269986"/>
                <a:gd name="connsiteX10" fmla="*/ 221680 w 354356"/>
                <a:gd name="connsiteY10" fmla="*/ 248848 h 269986"/>
                <a:gd name="connsiteX11" fmla="*/ 178989 w 354356"/>
                <a:gd name="connsiteY11" fmla="*/ 99343 h 269986"/>
                <a:gd name="connsiteX12" fmla="*/ 136635 w 354356"/>
                <a:gd name="connsiteY12" fmla="*/ 248848 h 269986"/>
                <a:gd name="connsiteX13" fmla="*/ 85843 w 354356"/>
                <a:gd name="connsiteY13" fmla="*/ 248848 h 26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4356" h="269986">
                  <a:moveTo>
                    <a:pt x="85843" y="248848"/>
                  </a:moveTo>
                  <a:lnTo>
                    <a:pt x="22397" y="22397"/>
                  </a:lnTo>
                  <a:lnTo>
                    <a:pt x="69307" y="22397"/>
                  </a:lnTo>
                  <a:lnTo>
                    <a:pt x="112673" y="190294"/>
                  </a:lnTo>
                  <a:lnTo>
                    <a:pt x="159921" y="22397"/>
                  </a:lnTo>
                  <a:lnTo>
                    <a:pt x="198056" y="22397"/>
                  </a:lnTo>
                  <a:lnTo>
                    <a:pt x="245641" y="190294"/>
                  </a:lnTo>
                  <a:lnTo>
                    <a:pt x="289008" y="22397"/>
                  </a:lnTo>
                  <a:lnTo>
                    <a:pt x="335918" y="22397"/>
                  </a:lnTo>
                  <a:lnTo>
                    <a:pt x="272471" y="248848"/>
                  </a:lnTo>
                  <a:lnTo>
                    <a:pt x="221680" y="248848"/>
                  </a:lnTo>
                  <a:lnTo>
                    <a:pt x="178989" y="99343"/>
                  </a:lnTo>
                  <a:lnTo>
                    <a:pt x="136635" y="248848"/>
                  </a:lnTo>
                  <a:lnTo>
                    <a:pt x="85843" y="248848"/>
                  </a:lnTo>
                  <a:close/>
                </a:path>
              </a:pathLst>
            </a:custGeom>
            <a:solidFill>
              <a:srgbClr val="FFFFFF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231" name="Forma Livre: Forma 65">
              <a:extLst>
                <a:ext uri="{FF2B5EF4-FFF2-40B4-BE49-F238E27FC236}">
                  <a16:creationId xmlns:a16="http://schemas.microsoft.com/office/drawing/2014/main" id="{E2C6D6DA-DF75-E921-52A8-4FD01BABA133}"/>
                </a:ext>
              </a:extLst>
            </p:cNvPr>
            <p:cNvSpPr/>
            <p:nvPr/>
          </p:nvSpPr>
          <p:spPr>
            <a:xfrm>
              <a:off x="2483945" y="2887300"/>
              <a:ext cx="202489" cy="202490"/>
            </a:xfrm>
            <a:custGeom>
              <a:avLst/>
              <a:gdLst>
                <a:gd name="connsiteX0" fmla="*/ 105613 w 202489"/>
                <a:gd name="connsiteY0" fmla="*/ 191131 h 202489"/>
                <a:gd name="connsiteX1" fmla="*/ 22405 w 202489"/>
                <a:gd name="connsiteY1" fmla="*/ 105613 h 202489"/>
                <a:gd name="connsiteX2" fmla="*/ 107923 w 202489"/>
                <a:gd name="connsiteY2" fmla="*/ 22405 h 202489"/>
                <a:gd name="connsiteX3" fmla="*/ 191131 w 202489"/>
                <a:gd name="connsiteY3" fmla="*/ 107923 h 202489"/>
                <a:gd name="connsiteX4" fmla="*/ 166360 w 202489"/>
                <a:gd name="connsiteY4" fmla="*/ 166495 h 202489"/>
                <a:gd name="connsiteX5" fmla="*/ 105613 w 202489"/>
                <a:gd name="connsiteY5" fmla="*/ 191131 h 202489"/>
                <a:gd name="connsiteX6" fmla="*/ 105613 w 202489"/>
                <a:gd name="connsiteY6" fmla="*/ 150296 h 202489"/>
                <a:gd name="connsiteX7" fmla="*/ 136999 w 202489"/>
                <a:gd name="connsiteY7" fmla="*/ 137809 h 202489"/>
                <a:gd name="connsiteX8" fmla="*/ 136999 w 202489"/>
                <a:gd name="connsiteY8" fmla="*/ 73687 h 202489"/>
                <a:gd name="connsiteX9" fmla="*/ 74227 w 202489"/>
                <a:gd name="connsiteY9" fmla="*/ 73687 h 202489"/>
                <a:gd name="connsiteX10" fmla="*/ 74227 w 202489"/>
                <a:gd name="connsiteY10" fmla="*/ 137809 h 202489"/>
                <a:gd name="connsiteX11" fmla="*/ 105613 w 202489"/>
                <a:gd name="connsiteY11" fmla="*/ 150296 h 20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489" h="202489">
                  <a:moveTo>
                    <a:pt x="105613" y="191131"/>
                  </a:moveTo>
                  <a:cubicBezTo>
                    <a:pt x="59020" y="190493"/>
                    <a:pt x="21767" y="152206"/>
                    <a:pt x="22405" y="105613"/>
                  </a:cubicBezTo>
                  <a:cubicBezTo>
                    <a:pt x="23044" y="59020"/>
                    <a:pt x="61332" y="21767"/>
                    <a:pt x="107923" y="22405"/>
                  </a:cubicBezTo>
                  <a:cubicBezTo>
                    <a:pt x="154516" y="23043"/>
                    <a:pt x="191769" y="61332"/>
                    <a:pt x="191131" y="107923"/>
                  </a:cubicBezTo>
                  <a:cubicBezTo>
                    <a:pt x="190829" y="129930"/>
                    <a:pt x="181939" y="150949"/>
                    <a:pt x="166360" y="166495"/>
                  </a:cubicBezTo>
                  <a:cubicBezTo>
                    <a:pt x="150405" y="182776"/>
                    <a:pt x="128403" y="191700"/>
                    <a:pt x="105613" y="191131"/>
                  </a:cubicBezTo>
                  <a:moveTo>
                    <a:pt x="105613" y="150296"/>
                  </a:moveTo>
                  <a:cubicBezTo>
                    <a:pt x="117344" y="150604"/>
                    <a:pt x="128686" y="146092"/>
                    <a:pt x="136999" y="137809"/>
                  </a:cubicBezTo>
                  <a:cubicBezTo>
                    <a:pt x="153886" y="119770"/>
                    <a:pt x="153886" y="91725"/>
                    <a:pt x="136999" y="73687"/>
                  </a:cubicBezTo>
                  <a:cubicBezTo>
                    <a:pt x="119482" y="56801"/>
                    <a:pt x="91744" y="56801"/>
                    <a:pt x="74227" y="73687"/>
                  </a:cubicBezTo>
                  <a:cubicBezTo>
                    <a:pt x="57822" y="91913"/>
                    <a:pt x="57822" y="119583"/>
                    <a:pt x="74227" y="137809"/>
                  </a:cubicBezTo>
                  <a:cubicBezTo>
                    <a:pt x="82539" y="146092"/>
                    <a:pt x="93882" y="150604"/>
                    <a:pt x="105613" y="150296"/>
                  </a:cubicBezTo>
                </a:path>
              </a:pathLst>
            </a:custGeom>
            <a:solidFill>
              <a:srgbClr val="FFFFFF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232" name="Forma Livre: Forma 66">
              <a:extLst>
                <a:ext uri="{FF2B5EF4-FFF2-40B4-BE49-F238E27FC236}">
                  <a16:creationId xmlns:a16="http://schemas.microsoft.com/office/drawing/2014/main" id="{3CC2402F-4584-D87E-3183-5D0343950620}"/>
                </a:ext>
              </a:extLst>
            </p:cNvPr>
            <p:cNvSpPr/>
            <p:nvPr/>
          </p:nvSpPr>
          <p:spPr>
            <a:xfrm>
              <a:off x="2681905" y="2886392"/>
              <a:ext cx="134993" cy="202490"/>
            </a:xfrm>
            <a:custGeom>
              <a:avLst/>
              <a:gdLst>
                <a:gd name="connsiteX0" fmla="*/ 64582 w 134992"/>
                <a:gd name="connsiteY0" fmla="*/ 53502 h 202489"/>
                <a:gd name="connsiteX1" fmla="*/ 113686 w 134992"/>
                <a:gd name="connsiteY1" fmla="*/ 22454 h 202489"/>
                <a:gd name="connsiteX2" fmla="*/ 113686 w 134992"/>
                <a:gd name="connsiteY2" fmla="*/ 69026 h 202489"/>
                <a:gd name="connsiteX3" fmla="*/ 79937 w 134992"/>
                <a:gd name="connsiteY3" fmla="*/ 76788 h 202489"/>
                <a:gd name="connsiteX4" fmla="*/ 65088 w 134992"/>
                <a:gd name="connsiteY4" fmla="*/ 110537 h 202489"/>
                <a:gd name="connsiteX5" fmla="*/ 65088 w 134992"/>
                <a:gd name="connsiteY5" fmla="*/ 187820 h 202489"/>
                <a:gd name="connsiteX6" fmla="*/ 22397 w 134992"/>
                <a:gd name="connsiteY6" fmla="*/ 187820 h 202489"/>
                <a:gd name="connsiteX7" fmla="*/ 22397 w 134992"/>
                <a:gd name="connsiteY7" fmla="*/ 25829 h 202489"/>
                <a:gd name="connsiteX8" fmla="*/ 64582 w 134992"/>
                <a:gd name="connsiteY8" fmla="*/ 25829 h 20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992" h="202489">
                  <a:moveTo>
                    <a:pt x="64582" y="53502"/>
                  </a:moveTo>
                  <a:cubicBezTo>
                    <a:pt x="72791" y="33856"/>
                    <a:pt x="92418" y="21446"/>
                    <a:pt x="113686" y="22454"/>
                  </a:cubicBezTo>
                  <a:lnTo>
                    <a:pt x="113686" y="69026"/>
                  </a:lnTo>
                  <a:cubicBezTo>
                    <a:pt x="101867" y="67445"/>
                    <a:pt x="89878" y="70202"/>
                    <a:pt x="79937" y="76788"/>
                  </a:cubicBezTo>
                  <a:cubicBezTo>
                    <a:pt x="69438" y="84675"/>
                    <a:pt x="63811" y="97466"/>
                    <a:pt x="65088" y="110537"/>
                  </a:cubicBezTo>
                  <a:lnTo>
                    <a:pt x="65088" y="187820"/>
                  </a:lnTo>
                  <a:lnTo>
                    <a:pt x="22397" y="187820"/>
                  </a:lnTo>
                  <a:lnTo>
                    <a:pt x="22397" y="25829"/>
                  </a:lnTo>
                  <a:lnTo>
                    <a:pt x="64582" y="25829"/>
                  </a:lnTo>
                  <a:close/>
                </a:path>
              </a:pathLst>
            </a:custGeom>
            <a:solidFill>
              <a:srgbClr val="FFFFFF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233" name="Forma Livre: Forma 67">
              <a:extLst>
                <a:ext uri="{FF2B5EF4-FFF2-40B4-BE49-F238E27FC236}">
                  <a16:creationId xmlns:a16="http://schemas.microsoft.com/office/drawing/2014/main" id="{1AE6D6E2-99F9-9637-0DBD-102C25158CD5}"/>
                </a:ext>
              </a:extLst>
            </p:cNvPr>
            <p:cNvSpPr/>
            <p:nvPr/>
          </p:nvSpPr>
          <p:spPr>
            <a:xfrm>
              <a:off x="2803905" y="2825027"/>
              <a:ext cx="185615" cy="269986"/>
            </a:xfrm>
            <a:custGeom>
              <a:avLst/>
              <a:gdLst>
                <a:gd name="connsiteX0" fmla="*/ 171564 w 185615"/>
                <a:gd name="connsiteY0" fmla="*/ 248848 h 269986"/>
                <a:gd name="connsiteX1" fmla="*/ 123135 w 185615"/>
                <a:gd name="connsiteY1" fmla="*/ 248848 h 269986"/>
                <a:gd name="connsiteX2" fmla="*/ 64245 w 185615"/>
                <a:gd name="connsiteY2" fmla="*/ 175445 h 269986"/>
                <a:gd name="connsiteX3" fmla="*/ 64245 w 185615"/>
                <a:gd name="connsiteY3" fmla="*/ 248848 h 269986"/>
                <a:gd name="connsiteX4" fmla="*/ 22397 w 185615"/>
                <a:gd name="connsiteY4" fmla="*/ 248848 h 269986"/>
                <a:gd name="connsiteX5" fmla="*/ 22397 w 185615"/>
                <a:gd name="connsiteY5" fmla="*/ 22397 h 269986"/>
                <a:gd name="connsiteX6" fmla="*/ 64245 w 185615"/>
                <a:gd name="connsiteY6" fmla="*/ 22397 h 269986"/>
                <a:gd name="connsiteX7" fmla="*/ 64245 w 185615"/>
                <a:gd name="connsiteY7" fmla="*/ 158233 h 269986"/>
                <a:gd name="connsiteX8" fmla="*/ 119929 w 185615"/>
                <a:gd name="connsiteY8" fmla="*/ 87025 h 269986"/>
                <a:gd name="connsiteX9" fmla="*/ 169708 w 185615"/>
                <a:gd name="connsiteY9" fmla="*/ 87025 h 269986"/>
                <a:gd name="connsiteX10" fmla="*/ 104574 w 185615"/>
                <a:gd name="connsiteY10" fmla="*/ 167008 h 269986"/>
                <a:gd name="connsiteX11" fmla="*/ 171564 w 185615"/>
                <a:gd name="connsiteY11" fmla="*/ 248848 h 26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5615" h="269986">
                  <a:moveTo>
                    <a:pt x="171564" y="248848"/>
                  </a:moveTo>
                  <a:lnTo>
                    <a:pt x="123135" y="248848"/>
                  </a:lnTo>
                  <a:lnTo>
                    <a:pt x="64245" y="175445"/>
                  </a:lnTo>
                  <a:lnTo>
                    <a:pt x="64245" y="248848"/>
                  </a:lnTo>
                  <a:lnTo>
                    <a:pt x="22397" y="248848"/>
                  </a:lnTo>
                  <a:lnTo>
                    <a:pt x="22397" y="22397"/>
                  </a:lnTo>
                  <a:lnTo>
                    <a:pt x="64245" y="22397"/>
                  </a:lnTo>
                  <a:lnTo>
                    <a:pt x="64245" y="158233"/>
                  </a:lnTo>
                  <a:lnTo>
                    <a:pt x="119929" y="87025"/>
                  </a:lnTo>
                  <a:lnTo>
                    <a:pt x="169708" y="87025"/>
                  </a:lnTo>
                  <a:lnTo>
                    <a:pt x="104574" y="167008"/>
                  </a:lnTo>
                  <a:lnTo>
                    <a:pt x="171564" y="248848"/>
                  </a:lnTo>
                  <a:close/>
                </a:path>
              </a:pathLst>
            </a:custGeom>
            <a:solidFill>
              <a:srgbClr val="FFFFFF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234" name="Forma Livre: Forma 68">
              <a:extLst>
                <a:ext uri="{FF2B5EF4-FFF2-40B4-BE49-F238E27FC236}">
                  <a16:creationId xmlns:a16="http://schemas.microsoft.com/office/drawing/2014/main" id="{686DD9F0-A96D-F2F3-2D3C-68823B3E3C9C}"/>
                </a:ext>
              </a:extLst>
            </p:cNvPr>
            <p:cNvSpPr/>
            <p:nvPr/>
          </p:nvSpPr>
          <p:spPr>
            <a:xfrm>
              <a:off x="2968763" y="2985331"/>
              <a:ext cx="101245" cy="101245"/>
            </a:xfrm>
            <a:custGeom>
              <a:avLst/>
              <a:gdLst>
                <a:gd name="connsiteX0" fmla="*/ 22399 w 101244"/>
                <a:gd name="connsiteY0" fmla="*/ 59351 h 101244"/>
                <a:gd name="connsiteX1" fmla="*/ 58676 w 101244"/>
                <a:gd name="connsiteY1" fmla="*/ 22398 h 101244"/>
                <a:gd name="connsiteX2" fmla="*/ 95629 w 101244"/>
                <a:gd name="connsiteY2" fmla="*/ 58676 h 101244"/>
                <a:gd name="connsiteX3" fmla="*/ 59351 w 101244"/>
                <a:gd name="connsiteY3" fmla="*/ 95629 h 101244"/>
                <a:gd name="connsiteX4" fmla="*/ 58847 w 101244"/>
                <a:gd name="connsiteY4" fmla="*/ 95630 h 101244"/>
                <a:gd name="connsiteX5" fmla="*/ 22400 w 101244"/>
                <a:gd name="connsiteY5" fmla="*/ 60200 h 101244"/>
                <a:gd name="connsiteX6" fmla="*/ 22399 w 101244"/>
                <a:gd name="connsiteY6" fmla="*/ 59351 h 101244"/>
                <a:gd name="connsiteX7" fmla="*/ 88883 w 101244"/>
                <a:gd name="connsiteY7" fmla="*/ 59351 h 101244"/>
                <a:gd name="connsiteX8" fmla="*/ 58345 w 101244"/>
                <a:gd name="connsiteY8" fmla="*/ 29826 h 101244"/>
                <a:gd name="connsiteX9" fmla="*/ 28819 w 101244"/>
                <a:gd name="connsiteY9" fmla="*/ 60363 h 101244"/>
                <a:gd name="connsiteX10" fmla="*/ 58847 w 101244"/>
                <a:gd name="connsiteY10" fmla="*/ 89893 h 101244"/>
                <a:gd name="connsiteX11" fmla="*/ 88898 w 101244"/>
                <a:gd name="connsiteY11" fmla="*/ 61239 h 101244"/>
                <a:gd name="connsiteX12" fmla="*/ 88883 w 101244"/>
                <a:gd name="connsiteY12" fmla="*/ 59351 h 101244"/>
                <a:gd name="connsiteX13" fmla="*/ 46022 w 101244"/>
                <a:gd name="connsiteY13" fmla="*/ 40789 h 101244"/>
                <a:gd name="connsiteX14" fmla="*/ 58678 w 101244"/>
                <a:gd name="connsiteY14" fmla="*/ 40789 h 101244"/>
                <a:gd name="connsiteX15" fmla="*/ 72515 w 101244"/>
                <a:gd name="connsiteY15" fmla="*/ 51589 h 101244"/>
                <a:gd name="connsiteX16" fmla="*/ 72515 w 101244"/>
                <a:gd name="connsiteY16" fmla="*/ 51589 h 101244"/>
                <a:gd name="connsiteX17" fmla="*/ 65090 w 101244"/>
                <a:gd name="connsiteY17" fmla="*/ 61376 h 101244"/>
                <a:gd name="connsiteX18" fmla="*/ 74708 w 101244"/>
                <a:gd name="connsiteY18" fmla="*/ 76731 h 101244"/>
                <a:gd name="connsiteX19" fmla="*/ 66440 w 101244"/>
                <a:gd name="connsiteY19" fmla="*/ 76731 h 101244"/>
                <a:gd name="connsiteX20" fmla="*/ 57665 w 101244"/>
                <a:gd name="connsiteY20" fmla="*/ 63063 h 101244"/>
                <a:gd name="connsiteX21" fmla="*/ 53953 w 101244"/>
                <a:gd name="connsiteY21" fmla="*/ 63063 h 101244"/>
                <a:gd name="connsiteX22" fmla="*/ 53953 w 101244"/>
                <a:gd name="connsiteY22" fmla="*/ 77069 h 101244"/>
                <a:gd name="connsiteX23" fmla="*/ 46022 w 101244"/>
                <a:gd name="connsiteY23" fmla="*/ 77069 h 101244"/>
                <a:gd name="connsiteX24" fmla="*/ 58509 w 101244"/>
                <a:gd name="connsiteY24" fmla="*/ 57664 h 101244"/>
                <a:gd name="connsiteX25" fmla="*/ 64753 w 101244"/>
                <a:gd name="connsiteY25" fmla="*/ 52264 h 101244"/>
                <a:gd name="connsiteX26" fmla="*/ 64753 w 101244"/>
                <a:gd name="connsiteY26" fmla="*/ 52264 h 101244"/>
                <a:gd name="connsiteX27" fmla="*/ 58509 w 101244"/>
                <a:gd name="connsiteY27" fmla="*/ 47201 h 101244"/>
                <a:gd name="connsiteX28" fmla="*/ 53953 w 101244"/>
                <a:gd name="connsiteY28" fmla="*/ 47201 h 101244"/>
                <a:gd name="connsiteX29" fmla="*/ 53953 w 101244"/>
                <a:gd name="connsiteY29" fmla="*/ 57832 h 101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1244" h="101244">
                  <a:moveTo>
                    <a:pt x="22399" y="59351"/>
                  </a:moveTo>
                  <a:cubicBezTo>
                    <a:pt x="22213" y="39129"/>
                    <a:pt x="38454" y="22584"/>
                    <a:pt x="58676" y="22398"/>
                  </a:cubicBezTo>
                  <a:cubicBezTo>
                    <a:pt x="78898" y="22213"/>
                    <a:pt x="95443" y="38454"/>
                    <a:pt x="95629" y="58676"/>
                  </a:cubicBezTo>
                  <a:cubicBezTo>
                    <a:pt x="95814" y="78900"/>
                    <a:pt x="79573" y="95443"/>
                    <a:pt x="59351" y="95629"/>
                  </a:cubicBezTo>
                  <a:cubicBezTo>
                    <a:pt x="59182" y="95630"/>
                    <a:pt x="59015" y="95630"/>
                    <a:pt x="58847" y="95630"/>
                  </a:cubicBezTo>
                  <a:cubicBezTo>
                    <a:pt x="38999" y="95910"/>
                    <a:pt x="22680" y="80049"/>
                    <a:pt x="22400" y="60200"/>
                  </a:cubicBezTo>
                  <a:cubicBezTo>
                    <a:pt x="22397" y="59916"/>
                    <a:pt x="22395" y="59634"/>
                    <a:pt x="22399" y="59351"/>
                  </a:cubicBezTo>
                  <a:moveTo>
                    <a:pt x="88883" y="59351"/>
                  </a:moveTo>
                  <a:cubicBezTo>
                    <a:pt x="88602" y="42765"/>
                    <a:pt x="74931" y="29546"/>
                    <a:pt x="58345" y="29826"/>
                  </a:cubicBezTo>
                  <a:cubicBezTo>
                    <a:pt x="41758" y="30105"/>
                    <a:pt x="28539" y="43778"/>
                    <a:pt x="28819" y="60363"/>
                  </a:cubicBezTo>
                  <a:cubicBezTo>
                    <a:pt x="29096" y="76750"/>
                    <a:pt x="42457" y="89891"/>
                    <a:pt x="58847" y="89893"/>
                  </a:cubicBezTo>
                  <a:cubicBezTo>
                    <a:pt x="75058" y="90280"/>
                    <a:pt x="88513" y="77450"/>
                    <a:pt x="88898" y="61239"/>
                  </a:cubicBezTo>
                  <a:cubicBezTo>
                    <a:pt x="88913" y="60610"/>
                    <a:pt x="88908" y="59980"/>
                    <a:pt x="88883" y="59351"/>
                  </a:cubicBezTo>
                  <a:moveTo>
                    <a:pt x="46022" y="40789"/>
                  </a:moveTo>
                  <a:lnTo>
                    <a:pt x="58678" y="40789"/>
                  </a:lnTo>
                  <a:cubicBezTo>
                    <a:pt x="67115" y="40789"/>
                    <a:pt x="72515" y="44164"/>
                    <a:pt x="72515" y="51589"/>
                  </a:cubicBezTo>
                  <a:lnTo>
                    <a:pt x="72515" y="51589"/>
                  </a:lnTo>
                  <a:cubicBezTo>
                    <a:pt x="72788" y="56234"/>
                    <a:pt x="69638" y="60387"/>
                    <a:pt x="65090" y="61376"/>
                  </a:cubicBezTo>
                  <a:lnTo>
                    <a:pt x="74708" y="76731"/>
                  </a:lnTo>
                  <a:lnTo>
                    <a:pt x="66440" y="76731"/>
                  </a:lnTo>
                  <a:lnTo>
                    <a:pt x="57665" y="63063"/>
                  </a:lnTo>
                  <a:lnTo>
                    <a:pt x="53953" y="63063"/>
                  </a:lnTo>
                  <a:lnTo>
                    <a:pt x="53953" y="77069"/>
                  </a:lnTo>
                  <a:lnTo>
                    <a:pt x="46022" y="77069"/>
                  </a:lnTo>
                  <a:close/>
                  <a:moveTo>
                    <a:pt x="58509" y="57664"/>
                  </a:moveTo>
                  <a:cubicBezTo>
                    <a:pt x="62728" y="57664"/>
                    <a:pt x="64753" y="55807"/>
                    <a:pt x="64753" y="52264"/>
                  </a:cubicBezTo>
                  <a:lnTo>
                    <a:pt x="64753" y="52264"/>
                  </a:lnTo>
                  <a:cubicBezTo>
                    <a:pt x="64753" y="48551"/>
                    <a:pt x="62559" y="47201"/>
                    <a:pt x="58509" y="47201"/>
                  </a:cubicBezTo>
                  <a:lnTo>
                    <a:pt x="53953" y="47201"/>
                  </a:lnTo>
                  <a:lnTo>
                    <a:pt x="53953" y="57832"/>
                  </a:lnTo>
                  <a:close/>
                </a:path>
              </a:pathLst>
            </a:custGeom>
            <a:solidFill>
              <a:srgbClr val="FFFFFF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235" name="Forma Livre: Forma 69">
              <a:extLst>
                <a:ext uri="{FF2B5EF4-FFF2-40B4-BE49-F238E27FC236}">
                  <a16:creationId xmlns:a16="http://schemas.microsoft.com/office/drawing/2014/main" id="{A22D29FD-E4E5-4E78-93FA-71350FB969C8}"/>
                </a:ext>
              </a:extLst>
            </p:cNvPr>
            <p:cNvSpPr/>
            <p:nvPr/>
          </p:nvSpPr>
          <p:spPr>
            <a:xfrm>
              <a:off x="8638470" y="2717201"/>
              <a:ext cx="506224" cy="455601"/>
            </a:xfrm>
            <a:custGeom>
              <a:avLst/>
              <a:gdLst>
                <a:gd name="connsiteX0" fmla="*/ 22397 w 506223"/>
                <a:gd name="connsiteY0" fmla="*/ 22397 h 455601"/>
                <a:gd name="connsiteX1" fmla="*/ 495716 w 506223"/>
                <a:gd name="connsiteY1" fmla="*/ 22397 h 455601"/>
                <a:gd name="connsiteX2" fmla="*/ 495716 w 506223"/>
                <a:gd name="connsiteY2" fmla="*/ 435138 h 455601"/>
                <a:gd name="connsiteX3" fmla="*/ 22397 w 506223"/>
                <a:gd name="connsiteY3" fmla="*/ 435138 h 45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6223" h="455601">
                  <a:moveTo>
                    <a:pt x="22397" y="22397"/>
                  </a:moveTo>
                  <a:lnTo>
                    <a:pt x="495716" y="22397"/>
                  </a:lnTo>
                  <a:lnTo>
                    <a:pt x="495716" y="435138"/>
                  </a:lnTo>
                  <a:lnTo>
                    <a:pt x="22397" y="435138"/>
                  </a:lnTo>
                  <a:close/>
                </a:path>
              </a:pathLst>
            </a:custGeom>
            <a:solidFill>
              <a:srgbClr val="B8FFF1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236" name="Forma Livre: Forma 70">
              <a:extLst>
                <a:ext uri="{FF2B5EF4-FFF2-40B4-BE49-F238E27FC236}">
                  <a16:creationId xmlns:a16="http://schemas.microsoft.com/office/drawing/2014/main" id="{977776B6-C2B3-A57A-90FF-DEDA2C2FD7E2}"/>
                </a:ext>
              </a:extLst>
            </p:cNvPr>
            <p:cNvSpPr/>
            <p:nvPr/>
          </p:nvSpPr>
          <p:spPr>
            <a:xfrm>
              <a:off x="9566546" y="2717201"/>
              <a:ext cx="523098" cy="455601"/>
            </a:xfrm>
            <a:custGeom>
              <a:avLst/>
              <a:gdLst>
                <a:gd name="connsiteX0" fmla="*/ 22397 w 523097"/>
                <a:gd name="connsiteY0" fmla="*/ 22397 h 455601"/>
                <a:gd name="connsiteX1" fmla="*/ 502466 w 523097"/>
                <a:gd name="connsiteY1" fmla="*/ 22397 h 455601"/>
                <a:gd name="connsiteX2" fmla="*/ 502466 w 523097"/>
                <a:gd name="connsiteY2" fmla="*/ 435138 h 455601"/>
                <a:gd name="connsiteX3" fmla="*/ 22397 w 523097"/>
                <a:gd name="connsiteY3" fmla="*/ 435138 h 45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097" h="455601">
                  <a:moveTo>
                    <a:pt x="22397" y="22397"/>
                  </a:moveTo>
                  <a:lnTo>
                    <a:pt x="502466" y="22397"/>
                  </a:lnTo>
                  <a:lnTo>
                    <a:pt x="502466" y="435138"/>
                  </a:lnTo>
                  <a:lnTo>
                    <a:pt x="22397" y="435138"/>
                  </a:lnTo>
                  <a:close/>
                </a:path>
              </a:pathLst>
            </a:custGeom>
            <a:solidFill>
              <a:srgbClr val="D0F7C4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237" name="Forma Livre: Forma 71">
              <a:extLst>
                <a:ext uri="{FF2B5EF4-FFF2-40B4-BE49-F238E27FC236}">
                  <a16:creationId xmlns:a16="http://schemas.microsoft.com/office/drawing/2014/main" id="{CC384200-7853-130D-91D8-B145216349F3}"/>
                </a:ext>
              </a:extLst>
            </p:cNvPr>
            <p:cNvSpPr/>
            <p:nvPr/>
          </p:nvSpPr>
          <p:spPr>
            <a:xfrm>
              <a:off x="3863094" y="1891550"/>
              <a:ext cx="421853" cy="388105"/>
            </a:xfrm>
            <a:custGeom>
              <a:avLst/>
              <a:gdLst>
                <a:gd name="connsiteX0" fmla="*/ 22397 w 421853"/>
                <a:gd name="connsiteY0" fmla="*/ 22397 h 388104"/>
                <a:gd name="connsiteX1" fmla="*/ 403414 w 421853"/>
                <a:gd name="connsiteY1" fmla="*/ 22397 h 388104"/>
                <a:gd name="connsiteX2" fmla="*/ 403414 w 421853"/>
                <a:gd name="connsiteY2" fmla="*/ 371016 h 388104"/>
                <a:gd name="connsiteX3" fmla="*/ 22397 w 421853"/>
                <a:gd name="connsiteY3" fmla="*/ 371016 h 388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1853" h="388104">
                  <a:moveTo>
                    <a:pt x="22397" y="22397"/>
                  </a:moveTo>
                  <a:lnTo>
                    <a:pt x="403414" y="22397"/>
                  </a:lnTo>
                  <a:lnTo>
                    <a:pt x="403414" y="371016"/>
                  </a:lnTo>
                  <a:lnTo>
                    <a:pt x="22397" y="371016"/>
                  </a:lnTo>
                  <a:close/>
                </a:path>
              </a:pathLst>
            </a:custGeom>
            <a:solidFill>
              <a:srgbClr val="E05426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238" name="Forma Livre: Forma 72">
              <a:extLst>
                <a:ext uri="{FF2B5EF4-FFF2-40B4-BE49-F238E27FC236}">
                  <a16:creationId xmlns:a16="http://schemas.microsoft.com/office/drawing/2014/main" id="{491DBB9B-912A-E1DC-1E6F-646F2FE3EC3A}"/>
                </a:ext>
              </a:extLst>
            </p:cNvPr>
            <p:cNvSpPr/>
            <p:nvPr/>
          </p:nvSpPr>
          <p:spPr>
            <a:xfrm>
              <a:off x="3863094" y="2427472"/>
              <a:ext cx="421853" cy="388105"/>
            </a:xfrm>
            <a:custGeom>
              <a:avLst/>
              <a:gdLst>
                <a:gd name="connsiteX0" fmla="*/ 22397 w 421853"/>
                <a:gd name="connsiteY0" fmla="*/ 22397 h 388104"/>
                <a:gd name="connsiteX1" fmla="*/ 403414 w 421853"/>
                <a:gd name="connsiteY1" fmla="*/ 22397 h 388104"/>
                <a:gd name="connsiteX2" fmla="*/ 403414 w 421853"/>
                <a:gd name="connsiteY2" fmla="*/ 371016 h 388104"/>
                <a:gd name="connsiteX3" fmla="*/ 22397 w 421853"/>
                <a:gd name="connsiteY3" fmla="*/ 371016 h 388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1853" h="388104">
                  <a:moveTo>
                    <a:pt x="22397" y="22397"/>
                  </a:moveTo>
                  <a:lnTo>
                    <a:pt x="403414" y="22397"/>
                  </a:lnTo>
                  <a:lnTo>
                    <a:pt x="403414" y="371016"/>
                  </a:lnTo>
                  <a:lnTo>
                    <a:pt x="22397" y="371016"/>
                  </a:lnTo>
                  <a:close/>
                </a:path>
              </a:pathLst>
            </a:custGeom>
            <a:solidFill>
              <a:srgbClr val="E05426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239" name="Forma Livre: Forma 73">
              <a:extLst>
                <a:ext uri="{FF2B5EF4-FFF2-40B4-BE49-F238E27FC236}">
                  <a16:creationId xmlns:a16="http://schemas.microsoft.com/office/drawing/2014/main" id="{3521F0C8-5154-48B3-F8A3-017BFE50F779}"/>
                </a:ext>
              </a:extLst>
            </p:cNvPr>
            <p:cNvSpPr/>
            <p:nvPr/>
          </p:nvSpPr>
          <p:spPr>
            <a:xfrm>
              <a:off x="6039855" y="1891550"/>
              <a:ext cx="742461" cy="1282434"/>
            </a:xfrm>
            <a:custGeom>
              <a:avLst/>
              <a:gdLst>
                <a:gd name="connsiteX0" fmla="*/ 733810 w 742461"/>
                <a:gd name="connsiteY0" fmla="*/ 1260789 h 1282433"/>
                <a:gd name="connsiteX1" fmla="*/ 523389 w 742461"/>
                <a:gd name="connsiteY1" fmla="*/ 840117 h 1282433"/>
                <a:gd name="connsiteX2" fmla="*/ 622575 w 742461"/>
                <a:gd name="connsiteY2" fmla="*/ 208309 h 1282433"/>
                <a:gd name="connsiteX3" fmla="*/ 257116 w 742461"/>
                <a:gd name="connsiteY3" fmla="*/ 22397 h 1282433"/>
                <a:gd name="connsiteX4" fmla="*/ 22397 w 742461"/>
                <a:gd name="connsiteY4" fmla="*/ 22397 h 1282433"/>
                <a:gd name="connsiteX5" fmla="*/ 22397 w 742461"/>
                <a:gd name="connsiteY5" fmla="*/ 926850 h 1282433"/>
                <a:gd name="connsiteX6" fmla="*/ 165489 w 742461"/>
                <a:gd name="connsiteY6" fmla="*/ 926850 h 1282433"/>
                <a:gd name="connsiteX7" fmla="*/ 332374 w 742461"/>
                <a:gd name="connsiteY7" fmla="*/ 1260789 h 1282433"/>
                <a:gd name="connsiteX8" fmla="*/ 87531 w 742461"/>
                <a:gd name="connsiteY8" fmla="*/ 367473 h 1282433"/>
                <a:gd name="connsiteX9" fmla="*/ 226574 w 742461"/>
                <a:gd name="connsiteY9" fmla="*/ 367473 h 1282433"/>
                <a:gd name="connsiteX10" fmla="*/ 333724 w 742461"/>
                <a:gd name="connsiteY10" fmla="*/ 474623 h 1282433"/>
                <a:gd name="connsiteX11" fmla="*/ 226574 w 742461"/>
                <a:gd name="connsiteY11" fmla="*/ 581774 h 1282433"/>
                <a:gd name="connsiteX12" fmla="*/ 87531 w 742461"/>
                <a:gd name="connsiteY12" fmla="*/ 581774 h 128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42461" h="1282433">
                  <a:moveTo>
                    <a:pt x="733810" y="1260789"/>
                  </a:moveTo>
                  <a:lnTo>
                    <a:pt x="523389" y="840117"/>
                  </a:lnTo>
                  <a:cubicBezTo>
                    <a:pt x="725238" y="693035"/>
                    <a:pt x="769650" y="410166"/>
                    <a:pt x="622575" y="208309"/>
                  </a:cubicBezTo>
                  <a:cubicBezTo>
                    <a:pt x="537462" y="91501"/>
                    <a:pt x="401643" y="22410"/>
                    <a:pt x="257116" y="22397"/>
                  </a:cubicBezTo>
                  <a:lnTo>
                    <a:pt x="22397" y="22397"/>
                  </a:lnTo>
                  <a:lnTo>
                    <a:pt x="22397" y="926850"/>
                  </a:lnTo>
                  <a:lnTo>
                    <a:pt x="165489" y="926850"/>
                  </a:lnTo>
                  <a:lnTo>
                    <a:pt x="332374" y="1260789"/>
                  </a:lnTo>
                  <a:close/>
                  <a:moveTo>
                    <a:pt x="87531" y="367473"/>
                  </a:moveTo>
                  <a:lnTo>
                    <a:pt x="226574" y="367473"/>
                  </a:lnTo>
                  <a:cubicBezTo>
                    <a:pt x="285751" y="367473"/>
                    <a:pt x="333724" y="415446"/>
                    <a:pt x="333724" y="474623"/>
                  </a:cubicBezTo>
                  <a:cubicBezTo>
                    <a:pt x="333724" y="533801"/>
                    <a:pt x="285751" y="581774"/>
                    <a:pt x="226574" y="581774"/>
                  </a:cubicBezTo>
                  <a:lnTo>
                    <a:pt x="87531" y="581774"/>
                  </a:lnTo>
                  <a:close/>
                </a:path>
              </a:pathLst>
            </a:custGeom>
            <a:solidFill>
              <a:srgbClr val="9A1B1F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240" name="Forma Livre: Forma 74">
              <a:extLst>
                <a:ext uri="{FF2B5EF4-FFF2-40B4-BE49-F238E27FC236}">
                  <a16:creationId xmlns:a16="http://schemas.microsoft.com/office/drawing/2014/main" id="{5758EB01-2C03-E954-DA9E-75854D21A17F}"/>
                </a:ext>
              </a:extLst>
            </p:cNvPr>
            <p:cNvSpPr/>
            <p:nvPr/>
          </p:nvSpPr>
          <p:spPr>
            <a:xfrm>
              <a:off x="7568033" y="1859658"/>
              <a:ext cx="708713" cy="1299308"/>
            </a:xfrm>
            <a:custGeom>
              <a:avLst/>
              <a:gdLst>
                <a:gd name="connsiteX0" fmla="*/ 701185 w 708713"/>
                <a:gd name="connsiteY0" fmla="*/ 1292681 h 1299307"/>
                <a:gd name="connsiteX1" fmla="*/ 507301 w 708713"/>
                <a:gd name="connsiteY1" fmla="*/ 904576 h 1299307"/>
                <a:gd name="connsiteX2" fmla="*/ 66381 w 708713"/>
                <a:gd name="connsiteY2" fmla="*/ 22397 h 1299307"/>
                <a:gd name="connsiteX3" fmla="*/ 66381 w 708713"/>
                <a:gd name="connsiteY3" fmla="*/ 902889 h 1299307"/>
                <a:gd name="connsiteX4" fmla="*/ 261277 w 708713"/>
                <a:gd name="connsiteY4" fmla="*/ 1292681 h 129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713" h="1299307">
                  <a:moveTo>
                    <a:pt x="701185" y="1292681"/>
                  </a:moveTo>
                  <a:lnTo>
                    <a:pt x="507301" y="904576"/>
                  </a:lnTo>
                  <a:lnTo>
                    <a:pt x="66381" y="22397"/>
                  </a:lnTo>
                  <a:cubicBezTo>
                    <a:pt x="22002" y="365448"/>
                    <a:pt x="-4997" y="689094"/>
                    <a:pt x="66381" y="902889"/>
                  </a:cubicBezTo>
                  <a:lnTo>
                    <a:pt x="261277" y="1292681"/>
                  </a:lnTo>
                  <a:close/>
                </a:path>
              </a:pathLst>
            </a:custGeom>
            <a:solidFill>
              <a:srgbClr val="CCF5FF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241" name="Forma Livre: Forma 75">
              <a:extLst>
                <a:ext uri="{FF2B5EF4-FFF2-40B4-BE49-F238E27FC236}">
                  <a16:creationId xmlns:a16="http://schemas.microsoft.com/office/drawing/2014/main" id="{1BB77CBE-AEA9-19F8-A2A7-04DFEFC6C1B2}"/>
                </a:ext>
              </a:extLst>
            </p:cNvPr>
            <p:cNvSpPr/>
            <p:nvPr/>
          </p:nvSpPr>
          <p:spPr>
            <a:xfrm>
              <a:off x="6977381" y="1859658"/>
              <a:ext cx="674965" cy="1299308"/>
            </a:xfrm>
            <a:custGeom>
              <a:avLst/>
              <a:gdLst>
                <a:gd name="connsiteX0" fmla="*/ 657033 w 674964"/>
                <a:gd name="connsiteY0" fmla="*/ 902889 h 1299307"/>
                <a:gd name="connsiteX1" fmla="*/ 657033 w 674964"/>
                <a:gd name="connsiteY1" fmla="*/ 22397 h 1299307"/>
                <a:gd name="connsiteX2" fmla="*/ 216112 w 674964"/>
                <a:gd name="connsiteY2" fmla="*/ 904914 h 1299307"/>
                <a:gd name="connsiteX3" fmla="*/ 22397 w 674964"/>
                <a:gd name="connsiteY3" fmla="*/ 1292681 h 1299307"/>
                <a:gd name="connsiteX4" fmla="*/ 462305 w 674964"/>
                <a:gd name="connsiteY4" fmla="*/ 1292681 h 1299307"/>
                <a:gd name="connsiteX5" fmla="*/ 657033 w 674964"/>
                <a:gd name="connsiteY5" fmla="*/ 902889 h 129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4964" h="1299307">
                  <a:moveTo>
                    <a:pt x="657033" y="902889"/>
                  </a:moveTo>
                  <a:lnTo>
                    <a:pt x="657033" y="22397"/>
                  </a:lnTo>
                  <a:lnTo>
                    <a:pt x="216112" y="904914"/>
                  </a:lnTo>
                  <a:lnTo>
                    <a:pt x="22397" y="1292681"/>
                  </a:lnTo>
                  <a:lnTo>
                    <a:pt x="462305" y="1292681"/>
                  </a:lnTo>
                  <a:lnTo>
                    <a:pt x="657033" y="902889"/>
                  </a:lnTo>
                  <a:close/>
                </a:path>
              </a:pathLst>
            </a:custGeom>
            <a:solidFill>
              <a:srgbClr val="51D0FC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242" name="Forma Livre: Forma 76">
              <a:extLst>
                <a:ext uri="{FF2B5EF4-FFF2-40B4-BE49-F238E27FC236}">
                  <a16:creationId xmlns:a16="http://schemas.microsoft.com/office/drawing/2014/main" id="{6D51D789-BAE9-0E02-84FB-F4A66909369B}"/>
                </a:ext>
              </a:extLst>
            </p:cNvPr>
            <p:cNvSpPr/>
            <p:nvPr/>
          </p:nvSpPr>
          <p:spPr>
            <a:xfrm>
              <a:off x="9765154" y="1891550"/>
              <a:ext cx="286860" cy="151867"/>
            </a:xfrm>
            <a:custGeom>
              <a:avLst/>
              <a:gdLst>
                <a:gd name="connsiteX0" fmla="*/ 56145 w 286860"/>
                <a:gd name="connsiteY0" fmla="*/ 44502 h 151867"/>
                <a:gd name="connsiteX1" fmla="*/ 22397 w 286860"/>
                <a:gd name="connsiteY1" fmla="*/ 44502 h 151867"/>
                <a:gd name="connsiteX2" fmla="*/ 22397 w 286860"/>
                <a:gd name="connsiteY2" fmla="*/ 22397 h 151867"/>
                <a:gd name="connsiteX3" fmla="*/ 118242 w 286860"/>
                <a:gd name="connsiteY3" fmla="*/ 22397 h 151867"/>
                <a:gd name="connsiteX4" fmla="*/ 118242 w 286860"/>
                <a:gd name="connsiteY4" fmla="*/ 44502 h 151867"/>
                <a:gd name="connsiteX5" fmla="*/ 84494 w 286860"/>
                <a:gd name="connsiteY5" fmla="*/ 44502 h 151867"/>
                <a:gd name="connsiteX6" fmla="*/ 84494 w 286860"/>
                <a:gd name="connsiteY6" fmla="*/ 140853 h 151867"/>
                <a:gd name="connsiteX7" fmla="*/ 56483 w 286860"/>
                <a:gd name="connsiteY7" fmla="*/ 140853 h 151867"/>
                <a:gd name="connsiteX8" fmla="*/ 136466 w 286860"/>
                <a:gd name="connsiteY8" fmla="*/ 22397 h 151867"/>
                <a:gd name="connsiteX9" fmla="*/ 172071 w 286860"/>
                <a:gd name="connsiteY9" fmla="*/ 22397 h 151867"/>
                <a:gd name="connsiteX10" fmla="*/ 200756 w 286860"/>
                <a:gd name="connsiteY10" fmla="*/ 95630 h 151867"/>
                <a:gd name="connsiteX11" fmla="*/ 228767 w 286860"/>
                <a:gd name="connsiteY11" fmla="*/ 22397 h 151867"/>
                <a:gd name="connsiteX12" fmla="*/ 264878 w 286860"/>
                <a:gd name="connsiteY12" fmla="*/ 22397 h 151867"/>
                <a:gd name="connsiteX13" fmla="*/ 264878 w 286860"/>
                <a:gd name="connsiteY13" fmla="*/ 140516 h 151867"/>
                <a:gd name="connsiteX14" fmla="*/ 237204 w 286860"/>
                <a:gd name="connsiteY14" fmla="*/ 140516 h 151867"/>
                <a:gd name="connsiteX15" fmla="*/ 237204 w 286860"/>
                <a:gd name="connsiteY15" fmla="*/ 58507 h 151867"/>
                <a:gd name="connsiteX16" fmla="*/ 203456 w 286860"/>
                <a:gd name="connsiteY16" fmla="*/ 140853 h 151867"/>
                <a:gd name="connsiteX17" fmla="*/ 195019 w 286860"/>
                <a:gd name="connsiteY17" fmla="*/ 140853 h 151867"/>
                <a:gd name="connsiteX18" fmla="*/ 161271 w 286860"/>
                <a:gd name="connsiteY18" fmla="*/ 58507 h 151867"/>
                <a:gd name="connsiteX19" fmla="*/ 161271 w 286860"/>
                <a:gd name="connsiteY19" fmla="*/ 140853 h 151867"/>
                <a:gd name="connsiteX20" fmla="*/ 136635 w 286860"/>
                <a:gd name="connsiteY20" fmla="*/ 140853 h 15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86860" h="151867">
                  <a:moveTo>
                    <a:pt x="56145" y="44502"/>
                  </a:moveTo>
                  <a:lnTo>
                    <a:pt x="22397" y="44502"/>
                  </a:lnTo>
                  <a:lnTo>
                    <a:pt x="22397" y="22397"/>
                  </a:lnTo>
                  <a:lnTo>
                    <a:pt x="118242" y="22397"/>
                  </a:lnTo>
                  <a:lnTo>
                    <a:pt x="118242" y="44502"/>
                  </a:lnTo>
                  <a:lnTo>
                    <a:pt x="84494" y="44502"/>
                  </a:lnTo>
                  <a:lnTo>
                    <a:pt x="84494" y="140853"/>
                  </a:lnTo>
                  <a:lnTo>
                    <a:pt x="56483" y="140853"/>
                  </a:lnTo>
                  <a:close/>
                  <a:moveTo>
                    <a:pt x="136466" y="22397"/>
                  </a:moveTo>
                  <a:lnTo>
                    <a:pt x="172071" y="22397"/>
                  </a:lnTo>
                  <a:lnTo>
                    <a:pt x="200756" y="95630"/>
                  </a:lnTo>
                  <a:lnTo>
                    <a:pt x="228767" y="22397"/>
                  </a:lnTo>
                  <a:lnTo>
                    <a:pt x="264878" y="22397"/>
                  </a:lnTo>
                  <a:lnTo>
                    <a:pt x="264878" y="140516"/>
                  </a:lnTo>
                  <a:lnTo>
                    <a:pt x="237204" y="140516"/>
                  </a:lnTo>
                  <a:lnTo>
                    <a:pt x="237204" y="58507"/>
                  </a:lnTo>
                  <a:lnTo>
                    <a:pt x="203456" y="140853"/>
                  </a:lnTo>
                  <a:lnTo>
                    <a:pt x="195019" y="140853"/>
                  </a:lnTo>
                  <a:lnTo>
                    <a:pt x="161271" y="58507"/>
                  </a:lnTo>
                  <a:lnTo>
                    <a:pt x="161271" y="140853"/>
                  </a:lnTo>
                  <a:lnTo>
                    <a:pt x="136635" y="140853"/>
                  </a:lnTo>
                  <a:close/>
                </a:path>
              </a:pathLst>
            </a:custGeom>
            <a:solidFill>
              <a:srgbClr val="FFFFFF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243" name="Forma Livre: Forma 77">
              <a:extLst>
                <a:ext uri="{FF2B5EF4-FFF2-40B4-BE49-F238E27FC236}">
                  <a16:creationId xmlns:a16="http://schemas.microsoft.com/office/drawing/2014/main" id="{49BA5CCF-CC20-D410-76BE-F830F26BC198}"/>
                </a:ext>
              </a:extLst>
            </p:cNvPr>
            <p:cNvSpPr/>
            <p:nvPr/>
          </p:nvSpPr>
          <p:spPr>
            <a:xfrm>
              <a:off x="4950462" y="1859658"/>
              <a:ext cx="691839" cy="1299308"/>
            </a:xfrm>
            <a:custGeom>
              <a:avLst/>
              <a:gdLst>
                <a:gd name="connsiteX0" fmla="*/ 42814 w 691838"/>
                <a:gd name="connsiteY0" fmla="*/ 22397 h 1299307"/>
                <a:gd name="connsiteX1" fmla="*/ 41127 w 691838"/>
                <a:gd name="connsiteY1" fmla="*/ 22397 h 1299307"/>
                <a:gd name="connsiteX2" fmla="*/ 41127 w 691838"/>
                <a:gd name="connsiteY2" fmla="*/ 462980 h 1299307"/>
                <a:gd name="connsiteX3" fmla="*/ 239567 w 691838"/>
                <a:gd name="connsiteY3" fmla="*/ 661420 h 1299307"/>
                <a:gd name="connsiteX4" fmla="*/ 41127 w 691838"/>
                <a:gd name="connsiteY4" fmla="*/ 859860 h 1299307"/>
                <a:gd name="connsiteX5" fmla="*/ 41127 w 691838"/>
                <a:gd name="connsiteY5" fmla="*/ 1292681 h 1299307"/>
                <a:gd name="connsiteX6" fmla="*/ 42814 w 691838"/>
                <a:gd name="connsiteY6" fmla="*/ 1292681 h 1299307"/>
                <a:gd name="connsiteX7" fmla="*/ 677956 w 691838"/>
                <a:gd name="connsiteY7" fmla="*/ 657539 h 1299307"/>
                <a:gd name="connsiteX8" fmla="*/ 42814 w 691838"/>
                <a:gd name="connsiteY8" fmla="*/ 22397 h 129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1838" h="1299307">
                  <a:moveTo>
                    <a:pt x="42814" y="22397"/>
                  </a:moveTo>
                  <a:lnTo>
                    <a:pt x="41127" y="22397"/>
                  </a:lnTo>
                  <a:cubicBezTo>
                    <a:pt x="16153" y="22397"/>
                    <a:pt x="16153" y="462980"/>
                    <a:pt x="41127" y="462980"/>
                  </a:cubicBezTo>
                  <a:cubicBezTo>
                    <a:pt x="150724" y="462980"/>
                    <a:pt x="239567" y="551824"/>
                    <a:pt x="239567" y="661420"/>
                  </a:cubicBezTo>
                  <a:cubicBezTo>
                    <a:pt x="239567" y="771016"/>
                    <a:pt x="150724" y="859860"/>
                    <a:pt x="41127" y="859860"/>
                  </a:cubicBezTo>
                  <a:cubicBezTo>
                    <a:pt x="16153" y="859860"/>
                    <a:pt x="16153" y="1292681"/>
                    <a:pt x="41127" y="1292681"/>
                  </a:cubicBezTo>
                  <a:lnTo>
                    <a:pt x="42814" y="1292681"/>
                  </a:lnTo>
                  <a:cubicBezTo>
                    <a:pt x="393594" y="1292681"/>
                    <a:pt x="677956" y="1008318"/>
                    <a:pt x="677956" y="657539"/>
                  </a:cubicBezTo>
                  <a:cubicBezTo>
                    <a:pt x="677956" y="306760"/>
                    <a:pt x="393594" y="22397"/>
                    <a:pt x="42814" y="22397"/>
                  </a:cubicBezTo>
                </a:path>
              </a:pathLst>
            </a:custGeom>
            <a:solidFill>
              <a:srgbClr val="F6921E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244" name="Forma Livre: Forma 78">
              <a:extLst>
                <a:ext uri="{FF2B5EF4-FFF2-40B4-BE49-F238E27FC236}">
                  <a16:creationId xmlns:a16="http://schemas.microsoft.com/office/drawing/2014/main" id="{894B804D-4E2A-B87B-E2E6-B540DC803A43}"/>
                </a:ext>
              </a:extLst>
            </p:cNvPr>
            <p:cNvSpPr/>
            <p:nvPr/>
          </p:nvSpPr>
          <p:spPr>
            <a:xfrm>
              <a:off x="4332211" y="1859658"/>
              <a:ext cx="674965" cy="1299308"/>
            </a:xfrm>
            <a:custGeom>
              <a:avLst/>
              <a:gdLst>
                <a:gd name="connsiteX0" fmla="*/ 460938 w 674964"/>
                <a:gd name="connsiteY0" fmla="*/ 661420 h 1299307"/>
                <a:gd name="connsiteX1" fmla="*/ 659209 w 674964"/>
                <a:gd name="connsiteY1" fmla="*/ 463149 h 1299307"/>
                <a:gd name="connsiteX2" fmla="*/ 659378 w 674964"/>
                <a:gd name="connsiteY2" fmla="*/ 463149 h 1299307"/>
                <a:gd name="connsiteX3" fmla="*/ 659378 w 674964"/>
                <a:gd name="connsiteY3" fmla="*/ 22397 h 1299307"/>
                <a:gd name="connsiteX4" fmla="*/ 657691 w 674964"/>
                <a:gd name="connsiteY4" fmla="*/ 22397 h 1299307"/>
                <a:gd name="connsiteX5" fmla="*/ 22397 w 674964"/>
                <a:gd name="connsiteY5" fmla="*/ 657384 h 1299307"/>
                <a:gd name="connsiteX6" fmla="*/ 657387 w 674964"/>
                <a:gd name="connsiteY6" fmla="*/ 1292681 h 1299307"/>
                <a:gd name="connsiteX7" fmla="*/ 659378 w 674964"/>
                <a:gd name="connsiteY7" fmla="*/ 1292681 h 1299307"/>
                <a:gd name="connsiteX8" fmla="*/ 659378 w 674964"/>
                <a:gd name="connsiteY8" fmla="*/ 859860 h 1299307"/>
                <a:gd name="connsiteX9" fmla="*/ 460938 w 674964"/>
                <a:gd name="connsiteY9" fmla="*/ 661420 h 129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4964" h="1299307">
                  <a:moveTo>
                    <a:pt x="460938" y="661420"/>
                  </a:moveTo>
                  <a:cubicBezTo>
                    <a:pt x="460938" y="551919"/>
                    <a:pt x="549713" y="463149"/>
                    <a:pt x="659209" y="463149"/>
                  </a:cubicBezTo>
                  <a:lnTo>
                    <a:pt x="659378" y="463149"/>
                  </a:lnTo>
                  <a:lnTo>
                    <a:pt x="659378" y="22397"/>
                  </a:lnTo>
                  <a:lnTo>
                    <a:pt x="657691" y="22397"/>
                  </a:lnTo>
                  <a:cubicBezTo>
                    <a:pt x="306911" y="22311"/>
                    <a:pt x="22481" y="306604"/>
                    <a:pt x="22397" y="657384"/>
                  </a:cubicBezTo>
                  <a:cubicBezTo>
                    <a:pt x="22313" y="1008163"/>
                    <a:pt x="306608" y="1292595"/>
                    <a:pt x="657387" y="1292681"/>
                  </a:cubicBezTo>
                  <a:lnTo>
                    <a:pt x="659378" y="1292681"/>
                  </a:lnTo>
                  <a:lnTo>
                    <a:pt x="659378" y="859860"/>
                  </a:lnTo>
                  <a:cubicBezTo>
                    <a:pt x="549780" y="859860"/>
                    <a:pt x="460938" y="771016"/>
                    <a:pt x="460938" y="661420"/>
                  </a:cubicBezTo>
                </a:path>
              </a:pathLst>
            </a:custGeom>
            <a:solidFill>
              <a:srgbClr val="FCB71A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245" name="Forma Livre: Forma 79">
              <a:extLst>
                <a:ext uri="{FF2B5EF4-FFF2-40B4-BE49-F238E27FC236}">
                  <a16:creationId xmlns:a16="http://schemas.microsoft.com/office/drawing/2014/main" id="{8CEC6B78-579F-B79E-57A0-826EDC1DA617}"/>
                </a:ext>
              </a:extLst>
            </p:cNvPr>
            <p:cNvSpPr/>
            <p:nvPr/>
          </p:nvSpPr>
          <p:spPr>
            <a:xfrm>
              <a:off x="8286307" y="1891550"/>
              <a:ext cx="455601" cy="1282434"/>
            </a:xfrm>
            <a:custGeom>
              <a:avLst/>
              <a:gdLst>
                <a:gd name="connsiteX0" fmla="*/ 22397 w 455601"/>
                <a:gd name="connsiteY0" fmla="*/ 22397 h 1282433"/>
                <a:gd name="connsiteX1" fmla="*/ 435138 w 455601"/>
                <a:gd name="connsiteY1" fmla="*/ 22397 h 1282433"/>
                <a:gd name="connsiteX2" fmla="*/ 435138 w 455601"/>
                <a:gd name="connsiteY2" fmla="*/ 1260789 h 1282433"/>
                <a:gd name="connsiteX3" fmla="*/ 22397 w 455601"/>
                <a:gd name="connsiteY3" fmla="*/ 1260789 h 128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5601" h="1282433">
                  <a:moveTo>
                    <a:pt x="22397" y="22397"/>
                  </a:moveTo>
                  <a:lnTo>
                    <a:pt x="435138" y="22397"/>
                  </a:lnTo>
                  <a:lnTo>
                    <a:pt x="435138" y="1260789"/>
                  </a:lnTo>
                  <a:lnTo>
                    <a:pt x="22397" y="1260789"/>
                  </a:lnTo>
                  <a:close/>
                </a:path>
              </a:pathLst>
            </a:custGeom>
            <a:solidFill>
              <a:srgbClr val="2CD9DD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246" name="Forma Livre: Forma 80">
              <a:extLst>
                <a:ext uri="{FF2B5EF4-FFF2-40B4-BE49-F238E27FC236}">
                  <a16:creationId xmlns:a16="http://schemas.microsoft.com/office/drawing/2014/main" id="{304A4829-7BC5-16B0-05A6-91AB9D709C7E}"/>
                </a:ext>
              </a:extLst>
            </p:cNvPr>
            <p:cNvSpPr/>
            <p:nvPr/>
          </p:nvSpPr>
          <p:spPr>
            <a:xfrm>
              <a:off x="5691573" y="1891550"/>
              <a:ext cx="455601" cy="1282434"/>
            </a:xfrm>
            <a:custGeom>
              <a:avLst/>
              <a:gdLst>
                <a:gd name="connsiteX0" fmla="*/ 22397 w 455601"/>
                <a:gd name="connsiteY0" fmla="*/ 22397 h 1282433"/>
                <a:gd name="connsiteX1" fmla="*/ 435138 w 455601"/>
                <a:gd name="connsiteY1" fmla="*/ 22397 h 1282433"/>
                <a:gd name="connsiteX2" fmla="*/ 435138 w 455601"/>
                <a:gd name="connsiteY2" fmla="*/ 1260789 h 1282433"/>
                <a:gd name="connsiteX3" fmla="*/ 22397 w 455601"/>
                <a:gd name="connsiteY3" fmla="*/ 1260789 h 128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5601" h="1282433">
                  <a:moveTo>
                    <a:pt x="22397" y="22397"/>
                  </a:moveTo>
                  <a:lnTo>
                    <a:pt x="435138" y="22397"/>
                  </a:lnTo>
                  <a:lnTo>
                    <a:pt x="435138" y="1260789"/>
                  </a:lnTo>
                  <a:lnTo>
                    <a:pt x="22397" y="1260789"/>
                  </a:lnTo>
                  <a:close/>
                </a:path>
              </a:pathLst>
            </a:custGeom>
            <a:solidFill>
              <a:srgbClr val="E51E26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247" name="Forma Livre: Forma 81">
              <a:extLst>
                <a:ext uri="{FF2B5EF4-FFF2-40B4-BE49-F238E27FC236}">
                  <a16:creationId xmlns:a16="http://schemas.microsoft.com/office/drawing/2014/main" id="{CAEFD6AD-C85C-12DE-7ABF-F318CD4B70BC}"/>
                </a:ext>
              </a:extLst>
            </p:cNvPr>
            <p:cNvSpPr/>
            <p:nvPr/>
          </p:nvSpPr>
          <p:spPr>
            <a:xfrm>
              <a:off x="9220964" y="1891550"/>
              <a:ext cx="455601" cy="1282434"/>
            </a:xfrm>
            <a:custGeom>
              <a:avLst/>
              <a:gdLst>
                <a:gd name="connsiteX0" fmla="*/ 22397 w 455601"/>
                <a:gd name="connsiteY0" fmla="*/ 22397 h 1282433"/>
                <a:gd name="connsiteX1" fmla="*/ 435137 w 455601"/>
                <a:gd name="connsiteY1" fmla="*/ 22397 h 1282433"/>
                <a:gd name="connsiteX2" fmla="*/ 435137 w 455601"/>
                <a:gd name="connsiteY2" fmla="*/ 1260789 h 1282433"/>
                <a:gd name="connsiteX3" fmla="*/ 22397 w 455601"/>
                <a:gd name="connsiteY3" fmla="*/ 1260789 h 128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5601" h="1282433">
                  <a:moveTo>
                    <a:pt x="22397" y="22397"/>
                  </a:moveTo>
                  <a:lnTo>
                    <a:pt x="435137" y="22397"/>
                  </a:lnTo>
                  <a:lnTo>
                    <a:pt x="435137" y="1260789"/>
                  </a:lnTo>
                  <a:lnTo>
                    <a:pt x="22397" y="1260789"/>
                  </a:lnTo>
                  <a:close/>
                </a:path>
              </a:pathLst>
            </a:custGeom>
            <a:solidFill>
              <a:srgbClr val="2FD18B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248" name="Forma Livre: Forma 82">
              <a:extLst>
                <a:ext uri="{FF2B5EF4-FFF2-40B4-BE49-F238E27FC236}">
                  <a16:creationId xmlns:a16="http://schemas.microsoft.com/office/drawing/2014/main" id="{E5EB7352-D91D-3499-CA7E-27DF6A9B5B2D}"/>
                </a:ext>
              </a:extLst>
            </p:cNvPr>
            <p:cNvSpPr/>
            <p:nvPr/>
          </p:nvSpPr>
          <p:spPr>
            <a:xfrm>
              <a:off x="3490174" y="1891550"/>
              <a:ext cx="455602" cy="1282435"/>
            </a:xfrm>
            <a:custGeom>
              <a:avLst/>
              <a:gdLst>
                <a:gd name="connsiteX0" fmla="*/ 22397 w 455601"/>
                <a:gd name="connsiteY0" fmla="*/ 22397 h 1282433"/>
                <a:gd name="connsiteX1" fmla="*/ 435138 w 455601"/>
                <a:gd name="connsiteY1" fmla="*/ 22397 h 1282433"/>
                <a:gd name="connsiteX2" fmla="*/ 435138 w 455601"/>
                <a:gd name="connsiteY2" fmla="*/ 1260789 h 1282433"/>
                <a:gd name="connsiteX3" fmla="*/ 22397 w 455601"/>
                <a:gd name="connsiteY3" fmla="*/ 1260789 h 128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5601" h="1282433">
                  <a:moveTo>
                    <a:pt x="22397" y="22397"/>
                  </a:moveTo>
                  <a:lnTo>
                    <a:pt x="435138" y="22397"/>
                  </a:lnTo>
                  <a:lnTo>
                    <a:pt x="435138" y="1260789"/>
                  </a:lnTo>
                  <a:lnTo>
                    <a:pt x="22397" y="1260789"/>
                  </a:lnTo>
                  <a:close/>
                </a:path>
              </a:pathLst>
            </a:custGeom>
            <a:solidFill>
              <a:srgbClr val="F16722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</p:grpSp>
      <p:pic>
        <p:nvPicPr>
          <p:cNvPr id="249" name="Imagem 248">
            <a:extLst>
              <a:ext uri="{FF2B5EF4-FFF2-40B4-BE49-F238E27FC236}">
                <a16:creationId xmlns:a16="http://schemas.microsoft.com/office/drawing/2014/main" id="{17FC6CC0-7402-1FA2-73BC-DE485E060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37" y="1955979"/>
            <a:ext cx="639860" cy="600365"/>
          </a:xfrm>
          <a:prstGeom prst="rect">
            <a:avLst/>
          </a:prstGeom>
        </p:spPr>
      </p:pic>
      <p:pic>
        <p:nvPicPr>
          <p:cNvPr id="250" name="Imagem 249">
            <a:extLst>
              <a:ext uri="{FF2B5EF4-FFF2-40B4-BE49-F238E27FC236}">
                <a16:creationId xmlns:a16="http://schemas.microsoft.com/office/drawing/2014/main" id="{199BA311-FC98-E7DF-DFD8-AA8C01AAC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6771" y="1930377"/>
            <a:ext cx="603236" cy="610420"/>
          </a:xfrm>
          <a:prstGeom prst="rect">
            <a:avLst/>
          </a:prstGeom>
        </p:spPr>
      </p:pic>
      <p:pic>
        <p:nvPicPr>
          <p:cNvPr id="251" name="Imagem 250">
            <a:extLst>
              <a:ext uri="{FF2B5EF4-FFF2-40B4-BE49-F238E27FC236}">
                <a16:creationId xmlns:a16="http://schemas.microsoft.com/office/drawing/2014/main" id="{CF518893-1F59-F981-7E53-5E79B6CDD1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6531" y="1876627"/>
            <a:ext cx="679359" cy="687259"/>
          </a:xfrm>
          <a:prstGeom prst="rect">
            <a:avLst/>
          </a:prstGeom>
        </p:spPr>
      </p:pic>
      <p:pic>
        <p:nvPicPr>
          <p:cNvPr id="252" name="Imagem 251">
            <a:extLst>
              <a:ext uri="{FF2B5EF4-FFF2-40B4-BE49-F238E27FC236}">
                <a16:creationId xmlns:a16="http://schemas.microsoft.com/office/drawing/2014/main" id="{0BAFFCFF-AE07-90E4-3E53-34F9AC3D10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8655" y="1826689"/>
            <a:ext cx="695157" cy="687259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92A2B8A8-E837-47D5-4031-626580B07796}"/>
              </a:ext>
            </a:extLst>
          </p:cNvPr>
          <p:cNvGrpSpPr/>
          <p:nvPr/>
        </p:nvGrpSpPr>
        <p:grpSpPr>
          <a:xfrm>
            <a:off x="746072" y="6257670"/>
            <a:ext cx="10856776" cy="400117"/>
            <a:chOff x="1798304" y="5103333"/>
            <a:chExt cx="8972541" cy="330675"/>
          </a:xfrm>
        </p:grpSpPr>
        <p:sp>
          <p:nvSpPr>
            <p:cNvPr id="9" name="CaixaDeTexto 15">
              <a:extLst>
                <a:ext uri="{FF2B5EF4-FFF2-40B4-BE49-F238E27FC236}">
                  <a16:creationId xmlns:a16="http://schemas.microsoft.com/office/drawing/2014/main" id="{E0CBA9F1-2185-973B-D784-E3074DB458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5813" y="5103333"/>
              <a:ext cx="2691152" cy="330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Segoe UI" panose="020B0502040204020203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Segoe UI" panose="020B0502040204020203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egoe UI" panose="020B0502040204020203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egoe UI" panose="020B0502040204020203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egoe UI" panose="020B0502040204020203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egoe UI" panose="020B0502040204020203" pitchFamily="34" charset="0"/>
                </a:defRPr>
              </a:lvl9pPr>
            </a:lstStyle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5C606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  <a:sym typeface="Arial"/>
                </a:rPr>
                <a:t>Positivo: </a:t>
              </a:r>
              <a:r>
                <a:rPr kumimoji="0" lang="pt-BR" altLang="pt-BR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5C606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  <a:sym typeface="Arial"/>
                </a:rPr>
                <a:t>Funcionários têm uma experiência consistentemente positiva</a:t>
              </a:r>
            </a:p>
          </p:txBody>
        </p:sp>
        <p:sp>
          <p:nvSpPr>
            <p:cNvPr id="10" name="CaixaDeTexto 17">
              <a:extLst>
                <a:ext uri="{FF2B5EF4-FFF2-40B4-BE49-F238E27FC236}">
                  <a16:creationId xmlns:a16="http://schemas.microsoft.com/office/drawing/2014/main" id="{86DE9A3A-75A1-6763-0849-A03064E75A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8732" y="5103333"/>
              <a:ext cx="2725565" cy="330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Segoe UI" panose="020B0502040204020203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Segoe UI" panose="020B0502040204020203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egoe UI" panose="020B0502040204020203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egoe UI" panose="020B0502040204020203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egoe UI" panose="020B0502040204020203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egoe UI" panose="020B0502040204020203" pitchFamily="34" charset="0"/>
                </a:defRPr>
              </a:lvl9pPr>
            </a:lstStyle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5C606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  <a:sym typeface="Arial"/>
                </a:rPr>
                <a:t>Neutro: </a:t>
              </a:r>
              <a:r>
                <a:rPr kumimoji="0" lang="pt-BR" altLang="pt-BR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5C606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  <a:sym typeface="Arial"/>
                </a:rPr>
                <a:t>Funcionários têm experiências às vezes positivas, às vezes negativas</a:t>
              </a:r>
            </a:p>
          </p:txBody>
        </p:sp>
        <p:sp>
          <p:nvSpPr>
            <p:cNvPr id="11" name="CaixaDeTexto 19">
              <a:extLst>
                <a:ext uri="{FF2B5EF4-FFF2-40B4-BE49-F238E27FC236}">
                  <a16:creationId xmlns:a16="http://schemas.microsoft.com/office/drawing/2014/main" id="{72FC0414-6EBC-D74B-68E4-4EDA2FBAC6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58352" y="5103339"/>
              <a:ext cx="2612493" cy="330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Segoe UI" panose="020B0502040204020203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Segoe UI" panose="020B0502040204020203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egoe UI" panose="020B0502040204020203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egoe UI" panose="020B0502040204020203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egoe UI" panose="020B0502040204020203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egoe UI" panose="020B0502040204020203" pitchFamily="34" charset="0"/>
                </a:defRPr>
              </a:lvl9pPr>
            </a:lstStyle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5C606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  <a:sym typeface="Arial"/>
                </a:rPr>
                <a:t>Negativo: </a:t>
              </a:r>
              <a:r>
                <a:rPr kumimoji="0" lang="pt-BR" altLang="pt-BR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5C606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  <a:sym typeface="Arial"/>
                </a:rPr>
                <a:t>Funcionários têm uma experiência consistentemente negativa</a:t>
              </a: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02395E5E-3560-6402-BB76-A0EBEBF46488}"/>
                </a:ext>
              </a:extLst>
            </p:cNvPr>
            <p:cNvSpPr/>
            <p:nvPr/>
          </p:nvSpPr>
          <p:spPr>
            <a:xfrm>
              <a:off x="1798304" y="5184438"/>
              <a:ext cx="130175" cy="173264"/>
            </a:xfrm>
            <a:prstGeom prst="rect">
              <a:avLst/>
            </a:prstGeom>
            <a:solidFill>
              <a:srgbClr val="3303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0B3E4439-BFBB-DDA9-3F43-FA4E6173FD65}"/>
                </a:ext>
              </a:extLst>
            </p:cNvPr>
            <p:cNvSpPr/>
            <p:nvPr/>
          </p:nvSpPr>
          <p:spPr>
            <a:xfrm>
              <a:off x="4837485" y="5189594"/>
              <a:ext cx="130175" cy="17326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9A18EA48-73A2-99C8-9405-0273E0739ED9}"/>
                </a:ext>
              </a:extLst>
            </p:cNvPr>
            <p:cNvSpPr/>
            <p:nvPr/>
          </p:nvSpPr>
          <p:spPr>
            <a:xfrm>
              <a:off x="8028176" y="5195272"/>
              <a:ext cx="130175" cy="173264"/>
            </a:xfrm>
            <a:prstGeom prst="rect">
              <a:avLst/>
            </a:prstGeom>
            <a:solidFill>
              <a:srgbClr val="E571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  <a:sym typeface="Arial"/>
              </a:endParaRPr>
            </a:p>
          </p:txBody>
        </p:sp>
      </p:grpSp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8E06AB1C-22B3-A7BF-BDFA-8A5D283138DA}"/>
              </a:ext>
            </a:extLst>
          </p:cNvPr>
          <p:cNvGraphicFramePr/>
          <p:nvPr/>
        </p:nvGraphicFramePr>
        <p:xfrm>
          <a:off x="5104512" y="3636016"/>
          <a:ext cx="1568161" cy="1467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6" name="CaixaDeTexto 15">
            <a:extLst>
              <a:ext uri="{FF2B5EF4-FFF2-40B4-BE49-F238E27FC236}">
                <a16:creationId xmlns:a16="http://schemas.microsoft.com/office/drawing/2014/main" id="{900884F8-68E2-82B6-56A5-2D0E51E6DE8F}"/>
              </a:ext>
            </a:extLst>
          </p:cNvPr>
          <p:cNvSpPr txBox="1"/>
          <p:nvPr/>
        </p:nvSpPr>
        <p:spPr>
          <a:xfrm>
            <a:off x="619847" y="5014786"/>
            <a:ext cx="1479479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67" b="1" i="1" u="none" strike="noStrike" kern="1200" cap="none" spc="0" normalizeH="0" baseline="0" noProof="0" dirty="0">
                <a:ln>
                  <a:noFill/>
                </a:ln>
                <a:solidFill>
                  <a:srgbClr val="2D051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POSITIVOS ABAIXO DE 55%</a:t>
            </a:r>
          </a:p>
        </p:txBody>
      </p:sp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97CB7628-B9EA-2964-DC90-3CB32A357D20}"/>
              </a:ext>
            </a:extLst>
          </p:cNvPr>
          <p:cNvGraphicFramePr/>
          <p:nvPr/>
        </p:nvGraphicFramePr>
        <p:xfrm>
          <a:off x="575506" y="3595067"/>
          <a:ext cx="1568161" cy="1467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8" name="CaixaDeTexto 17">
            <a:extLst>
              <a:ext uri="{FF2B5EF4-FFF2-40B4-BE49-F238E27FC236}">
                <a16:creationId xmlns:a16="http://schemas.microsoft.com/office/drawing/2014/main" id="{4B376BD1-57A5-82E6-2A20-C0AFA109D2AC}"/>
              </a:ext>
            </a:extLst>
          </p:cNvPr>
          <p:cNvSpPr txBox="1"/>
          <p:nvPr/>
        </p:nvSpPr>
        <p:spPr>
          <a:xfrm>
            <a:off x="2682241" y="5002216"/>
            <a:ext cx="1681655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67" b="1" i="1" u="none" strike="noStrike" kern="1200" cap="none" spc="0" normalizeH="0" baseline="0" noProof="0" dirty="0">
                <a:ln>
                  <a:noFill/>
                </a:ln>
                <a:solidFill>
                  <a:srgbClr val="2D051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POSITIVOS ENTRE 55% E 64%</a:t>
            </a:r>
          </a:p>
        </p:txBody>
      </p:sp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id="{37017786-78D6-B18B-219D-D076947AEC80}"/>
              </a:ext>
            </a:extLst>
          </p:cNvPr>
          <p:cNvGraphicFramePr/>
          <p:nvPr/>
        </p:nvGraphicFramePr>
        <p:xfrm>
          <a:off x="2757753" y="3585739"/>
          <a:ext cx="1568161" cy="1467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0" name="CaixaDeTexto 19">
            <a:extLst>
              <a:ext uri="{FF2B5EF4-FFF2-40B4-BE49-F238E27FC236}">
                <a16:creationId xmlns:a16="http://schemas.microsoft.com/office/drawing/2014/main" id="{2CE4A8CB-2298-57D8-DE21-C6E89DC2F050}"/>
              </a:ext>
            </a:extLst>
          </p:cNvPr>
          <p:cNvSpPr txBox="1"/>
          <p:nvPr/>
        </p:nvSpPr>
        <p:spPr>
          <a:xfrm>
            <a:off x="5050672" y="5052494"/>
            <a:ext cx="1654001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67" b="1" i="1" u="none" strike="noStrike" kern="1200" cap="none" spc="0" normalizeH="0" baseline="0" noProof="0" dirty="0">
                <a:ln>
                  <a:noFill/>
                </a:ln>
                <a:solidFill>
                  <a:srgbClr val="2D051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POSITIVOS ENTRE 65% E 79%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727B908-B6E7-57ED-6870-2163C269F629}"/>
              </a:ext>
            </a:extLst>
          </p:cNvPr>
          <p:cNvSpPr txBox="1"/>
          <p:nvPr/>
        </p:nvSpPr>
        <p:spPr>
          <a:xfrm>
            <a:off x="7277935" y="5009667"/>
            <a:ext cx="1639085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67" b="1" i="1" u="none" strike="noStrike" kern="1200" cap="none" spc="0" normalizeH="0" baseline="0" noProof="0" dirty="0">
                <a:ln>
                  <a:noFill/>
                </a:ln>
                <a:solidFill>
                  <a:srgbClr val="2D051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POSITIVOS ENTRE 80% E 89%</a:t>
            </a:r>
          </a:p>
        </p:txBody>
      </p:sp>
      <p:graphicFrame>
        <p:nvGraphicFramePr>
          <p:cNvPr id="22" name="Gráfico 21">
            <a:extLst>
              <a:ext uri="{FF2B5EF4-FFF2-40B4-BE49-F238E27FC236}">
                <a16:creationId xmlns:a16="http://schemas.microsoft.com/office/drawing/2014/main" id="{7E396B58-49ED-3631-5D23-53F5A2ED01CD}"/>
              </a:ext>
            </a:extLst>
          </p:cNvPr>
          <p:cNvGraphicFramePr/>
          <p:nvPr/>
        </p:nvGraphicFramePr>
        <p:xfrm>
          <a:off x="7207925" y="3585739"/>
          <a:ext cx="1568161" cy="1467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3" name="CaixaDeTexto 22">
            <a:extLst>
              <a:ext uri="{FF2B5EF4-FFF2-40B4-BE49-F238E27FC236}">
                <a16:creationId xmlns:a16="http://schemas.microsoft.com/office/drawing/2014/main" id="{4F4F0137-611B-6C93-4DBA-9339A9E71186}"/>
              </a:ext>
            </a:extLst>
          </p:cNvPr>
          <p:cNvSpPr txBox="1"/>
          <p:nvPr/>
        </p:nvSpPr>
        <p:spPr>
          <a:xfrm>
            <a:off x="9718694" y="5002216"/>
            <a:ext cx="1366943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67" b="1" i="1" u="none" strike="noStrike" kern="1200" cap="none" spc="0" normalizeH="0" baseline="0" noProof="0" dirty="0">
                <a:ln>
                  <a:noFill/>
                </a:ln>
                <a:solidFill>
                  <a:srgbClr val="2D051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POSITIVOS A PARTIR DE 90%</a:t>
            </a:r>
          </a:p>
        </p:txBody>
      </p:sp>
      <p:graphicFrame>
        <p:nvGraphicFramePr>
          <p:cNvPr id="24" name="Gráfico 23">
            <a:extLst>
              <a:ext uri="{FF2B5EF4-FFF2-40B4-BE49-F238E27FC236}">
                <a16:creationId xmlns:a16="http://schemas.microsoft.com/office/drawing/2014/main" id="{5C7880B6-5A74-69A0-30F2-34AFF3208AE0}"/>
              </a:ext>
            </a:extLst>
          </p:cNvPr>
          <p:cNvGraphicFramePr/>
          <p:nvPr/>
        </p:nvGraphicFramePr>
        <p:xfrm>
          <a:off x="9555240" y="3585739"/>
          <a:ext cx="1568161" cy="1467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27" name="Seta: Pentágono 8">
            <a:extLst>
              <a:ext uri="{FF2B5EF4-FFF2-40B4-BE49-F238E27FC236}">
                <a16:creationId xmlns:a16="http://schemas.microsoft.com/office/drawing/2014/main" id="{95B833A2-E081-C09B-3C4D-B45CD3F9252A}"/>
              </a:ext>
            </a:extLst>
          </p:cNvPr>
          <p:cNvSpPr/>
          <p:nvPr/>
        </p:nvSpPr>
        <p:spPr>
          <a:xfrm>
            <a:off x="393531" y="3079165"/>
            <a:ext cx="2014791" cy="235305"/>
          </a:xfrm>
          <a:prstGeom prst="homePlate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EA3A36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Arial"/>
              </a:rPr>
              <a:t> INCONSCIENTE</a:t>
            </a:r>
          </a:p>
        </p:txBody>
      </p:sp>
      <p:sp>
        <p:nvSpPr>
          <p:cNvPr id="28" name="Seta: Pentágono 9">
            <a:extLst>
              <a:ext uri="{FF2B5EF4-FFF2-40B4-BE49-F238E27FC236}">
                <a16:creationId xmlns:a16="http://schemas.microsoft.com/office/drawing/2014/main" id="{6ED9802C-66E2-BA2B-26F5-54953CBDD0DE}"/>
              </a:ext>
            </a:extLst>
          </p:cNvPr>
          <p:cNvSpPr/>
          <p:nvPr/>
        </p:nvSpPr>
        <p:spPr>
          <a:xfrm>
            <a:off x="2669305" y="3078961"/>
            <a:ext cx="2083808" cy="239789"/>
          </a:xfrm>
          <a:prstGeom prst="homePlate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EA3A36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Arial"/>
              </a:rPr>
              <a:t> ALEATÓRIO</a:t>
            </a:r>
          </a:p>
        </p:txBody>
      </p:sp>
      <p:sp>
        <p:nvSpPr>
          <p:cNvPr id="29" name="Seta: Pentágono 10">
            <a:extLst>
              <a:ext uri="{FF2B5EF4-FFF2-40B4-BE49-F238E27FC236}">
                <a16:creationId xmlns:a16="http://schemas.microsoft.com/office/drawing/2014/main" id="{10F82185-299C-3995-184F-CD483755CBB6}"/>
              </a:ext>
            </a:extLst>
          </p:cNvPr>
          <p:cNvSpPr/>
          <p:nvPr/>
        </p:nvSpPr>
        <p:spPr>
          <a:xfrm>
            <a:off x="5028997" y="3078878"/>
            <a:ext cx="2037828" cy="241597"/>
          </a:xfrm>
          <a:prstGeom prst="homePlate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EA3A36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Arial"/>
              </a:rPr>
              <a:t>TRANSACIONAL</a:t>
            </a:r>
          </a:p>
        </p:txBody>
      </p:sp>
      <p:sp>
        <p:nvSpPr>
          <p:cNvPr id="30" name="Seta: Pentágono 11">
            <a:extLst>
              <a:ext uri="{FF2B5EF4-FFF2-40B4-BE49-F238E27FC236}">
                <a16:creationId xmlns:a16="http://schemas.microsoft.com/office/drawing/2014/main" id="{C2E671F9-E735-C7E4-A74D-165B36A606D5}"/>
              </a:ext>
            </a:extLst>
          </p:cNvPr>
          <p:cNvSpPr/>
          <p:nvPr/>
        </p:nvSpPr>
        <p:spPr>
          <a:xfrm>
            <a:off x="7397310" y="3028858"/>
            <a:ext cx="1890533" cy="243403"/>
          </a:xfrm>
          <a:prstGeom prst="homePlate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EA3A36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Arial"/>
              </a:rPr>
              <a:t> BOM LÍDER</a:t>
            </a:r>
          </a:p>
        </p:txBody>
      </p:sp>
      <p:sp>
        <p:nvSpPr>
          <p:cNvPr id="31" name="Seta: Pentágono 12">
            <a:extLst>
              <a:ext uri="{FF2B5EF4-FFF2-40B4-BE49-F238E27FC236}">
                <a16:creationId xmlns:a16="http://schemas.microsoft.com/office/drawing/2014/main" id="{4C2A48B5-73F2-0F93-5779-9E029172A69D}"/>
              </a:ext>
            </a:extLst>
          </p:cNvPr>
          <p:cNvSpPr/>
          <p:nvPr/>
        </p:nvSpPr>
        <p:spPr>
          <a:xfrm>
            <a:off x="9899617" y="3072983"/>
            <a:ext cx="2216884" cy="241487"/>
          </a:xfrm>
          <a:prstGeom prst="homePlate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EA3A36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Arial"/>
              </a:rPr>
              <a:t> FOR ALL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9F14F1C5-853C-A37B-97FE-8C546E7C98CE}"/>
              </a:ext>
            </a:extLst>
          </p:cNvPr>
          <p:cNvSpPr txBox="1"/>
          <p:nvPr/>
        </p:nvSpPr>
        <p:spPr>
          <a:xfrm>
            <a:off x="444261" y="2620135"/>
            <a:ext cx="2175391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pt-BR" sz="1467" b="0" i="0" u="none" strike="noStrike" kern="0" cap="none" spc="0" normalizeH="0" baseline="0" noProof="0" dirty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ESTÁGIO 1</a:t>
            </a:r>
            <a:endParaRPr kumimoji="0" lang="pt-BR" sz="1467" b="0" i="0" u="none" strike="noStrike" kern="0" cap="none" spc="-1" normalizeH="0" baseline="0" noProof="0" dirty="0">
              <a:ln>
                <a:noFill/>
              </a:ln>
              <a:solidFill>
                <a:srgbClr val="EEEEEE">
                  <a:lumMod val="1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Arial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1478DA3C-F679-84F1-8AD2-B9405F611859}"/>
              </a:ext>
            </a:extLst>
          </p:cNvPr>
          <p:cNvSpPr txBox="1"/>
          <p:nvPr/>
        </p:nvSpPr>
        <p:spPr>
          <a:xfrm>
            <a:off x="2706239" y="2620135"/>
            <a:ext cx="2175391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pt-BR" sz="1467" b="0" i="0" u="none" strike="noStrike" kern="0" cap="none" spc="0" normalizeH="0" baseline="0" noProof="0" dirty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ESTÁGIO 2</a:t>
            </a:r>
            <a:endParaRPr kumimoji="0" lang="pt-BR" sz="1467" b="0" i="0" u="none" strike="noStrike" kern="0" cap="none" spc="-1" normalizeH="0" baseline="0" noProof="0" dirty="0">
              <a:ln>
                <a:noFill/>
              </a:ln>
              <a:solidFill>
                <a:srgbClr val="EEEEEE">
                  <a:lumMod val="1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Arial"/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463C0E3A-ECB2-FA58-424F-1C496C1681E3}"/>
              </a:ext>
            </a:extLst>
          </p:cNvPr>
          <p:cNvSpPr txBox="1"/>
          <p:nvPr/>
        </p:nvSpPr>
        <p:spPr>
          <a:xfrm>
            <a:off x="5006285" y="2620135"/>
            <a:ext cx="2175391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pt-BR" sz="1467" b="0" i="0" u="none" strike="noStrike" kern="0" cap="none" spc="0" normalizeH="0" baseline="0" noProof="0" dirty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ESTÁGIO 3</a:t>
            </a:r>
            <a:endParaRPr kumimoji="0" lang="pt-BR" sz="1467" b="0" i="0" u="none" strike="noStrike" kern="0" cap="none" spc="-1" normalizeH="0" baseline="0" noProof="0" dirty="0">
              <a:ln>
                <a:noFill/>
              </a:ln>
              <a:solidFill>
                <a:srgbClr val="EEEEEE">
                  <a:lumMod val="1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Arial"/>
            </a:endParaRP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82472B16-152D-AD4E-2760-45476404D686}"/>
              </a:ext>
            </a:extLst>
          </p:cNvPr>
          <p:cNvSpPr txBox="1"/>
          <p:nvPr/>
        </p:nvSpPr>
        <p:spPr>
          <a:xfrm>
            <a:off x="7446625" y="2570197"/>
            <a:ext cx="2175391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pt-BR" sz="1467" b="0" i="0" u="none" strike="noStrike" kern="0" cap="none" spc="0" normalizeH="0" baseline="0" noProof="0" dirty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ESTÁGIO 4</a:t>
            </a:r>
            <a:endParaRPr kumimoji="0" lang="pt-BR" sz="1467" b="0" i="0" u="none" strike="noStrike" kern="0" cap="none" spc="-1" normalizeH="0" baseline="0" noProof="0" dirty="0">
              <a:ln>
                <a:noFill/>
              </a:ln>
              <a:solidFill>
                <a:srgbClr val="EEEEEE">
                  <a:lumMod val="1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Arial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5C2E361C-F7E5-9C59-352D-983BA946BE1B}"/>
              </a:ext>
            </a:extLst>
          </p:cNvPr>
          <p:cNvSpPr txBox="1"/>
          <p:nvPr/>
        </p:nvSpPr>
        <p:spPr>
          <a:xfrm>
            <a:off x="9955297" y="2614233"/>
            <a:ext cx="2175391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pt-BR" sz="1467" b="0" i="0" u="none" strike="noStrike" kern="0" cap="none" spc="0" normalizeH="0" baseline="0" noProof="0" dirty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ESTÁGIO 5</a:t>
            </a:r>
            <a:endParaRPr kumimoji="0" lang="pt-BR" sz="1467" b="0" i="0" u="none" strike="noStrike" kern="0" cap="none" spc="-1" normalizeH="0" baseline="0" noProof="0" dirty="0">
              <a:ln>
                <a:noFill/>
              </a:ln>
              <a:solidFill>
                <a:srgbClr val="EEEEEE">
                  <a:lumMod val="1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Arial"/>
            </a:endParaRPr>
          </a:p>
        </p:txBody>
      </p:sp>
      <p:sp>
        <p:nvSpPr>
          <p:cNvPr id="37" name="Seta: Pentágono 8">
            <a:extLst>
              <a:ext uri="{FF2B5EF4-FFF2-40B4-BE49-F238E27FC236}">
                <a16:creationId xmlns:a16="http://schemas.microsoft.com/office/drawing/2014/main" id="{D80C24BD-ADC3-67DA-1199-01C6FCCAA134}"/>
              </a:ext>
            </a:extLst>
          </p:cNvPr>
          <p:cNvSpPr/>
          <p:nvPr/>
        </p:nvSpPr>
        <p:spPr>
          <a:xfrm>
            <a:off x="419921" y="2903015"/>
            <a:ext cx="2014791" cy="235305"/>
          </a:xfrm>
          <a:prstGeom prst="homePlate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067" b="0" i="0" u="none" strike="noStrike" kern="0" cap="none" spc="0" normalizeH="0" baseline="0" noProof="0" dirty="0">
                <a:ln>
                  <a:noFill/>
                </a:ln>
                <a:solidFill>
                  <a:srgbClr val="EA3A36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Arial"/>
              </a:rPr>
              <a:t> LÍDER</a:t>
            </a:r>
          </a:p>
        </p:txBody>
      </p:sp>
      <p:sp>
        <p:nvSpPr>
          <p:cNvPr id="38" name="Seta: Pentágono 9">
            <a:extLst>
              <a:ext uri="{FF2B5EF4-FFF2-40B4-BE49-F238E27FC236}">
                <a16:creationId xmlns:a16="http://schemas.microsoft.com/office/drawing/2014/main" id="{9415C9C6-ADB5-009D-88AC-2EB7A01C98C6}"/>
              </a:ext>
            </a:extLst>
          </p:cNvPr>
          <p:cNvSpPr/>
          <p:nvPr/>
        </p:nvSpPr>
        <p:spPr>
          <a:xfrm>
            <a:off x="2695695" y="2902810"/>
            <a:ext cx="2083808" cy="239789"/>
          </a:xfrm>
          <a:prstGeom prst="homePlate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067" b="0" i="0" u="none" strike="noStrike" kern="0" cap="none" spc="0" normalizeH="0" baseline="0" noProof="0" dirty="0">
                <a:ln>
                  <a:noFill/>
                </a:ln>
                <a:solidFill>
                  <a:srgbClr val="EA3A36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Arial"/>
              </a:rPr>
              <a:t> LÍDER</a:t>
            </a:r>
          </a:p>
        </p:txBody>
      </p:sp>
      <p:sp>
        <p:nvSpPr>
          <p:cNvPr id="39" name="Seta: Pentágono 10">
            <a:extLst>
              <a:ext uri="{FF2B5EF4-FFF2-40B4-BE49-F238E27FC236}">
                <a16:creationId xmlns:a16="http://schemas.microsoft.com/office/drawing/2014/main" id="{5521E537-BB78-F1D8-7139-E535A48E4CD8}"/>
              </a:ext>
            </a:extLst>
          </p:cNvPr>
          <p:cNvSpPr/>
          <p:nvPr/>
        </p:nvSpPr>
        <p:spPr>
          <a:xfrm>
            <a:off x="4976217" y="2902727"/>
            <a:ext cx="2037828" cy="241597"/>
          </a:xfrm>
          <a:prstGeom prst="homePlate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067" b="0" i="0" u="none" strike="noStrike" kern="0" cap="none" spc="0" normalizeH="0" baseline="0" noProof="0" dirty="0">
                <a:ln>
                  <a:noFill/>
                </a:ln>
                <a:solidFill>
                  <a:srgbClr val="EA3A36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Arial"/>
              </a:rPr>
              <a:t> LÍDER</a:t>
            </a:r>
          </a:p>
        </p:txBody>
      </p:sp>
      <p:sp>
        <p:nvSpPr>
          <p:cNvPr id="40" name="Seta: Pentágono 11">
            <a:extLst>
              <a:ext uri="{FF2B5EF4-FFF2-40B4-BE49-F238E27FC236}">
                <a16:creationId xmlns:a16="http://schemas.microsoft.com/office/drawing/2014/main" id="{95B68D1D-B98C-241E-0602-CDE10E8F5475}"/>
              </a:ext>
            </a:extLst>
          </p:cNvPr>
          <p:cNvSpPr/>
          <p:nvPr/>
        </p:nvSpPr>
        <p:spPr>
          <a:xfrm>
            <a:off x="7423699" y="2852708"/>
            <a:ext cx="1890533" cy="243403"/>
          </a:xfrm>
          <a:prstGeom prst="homePlate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067" b="0" i="0" u="none" strike="noStrike" kern="0" cap="none" spc="0" normalizeH="0" baseline="0" noProof="0" dirty="0">
                <a:ln>
                  <a:noFill/>
                </a:ln>
                <a:solidFill>
                  <a:srgbClr val="EA3A36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Arial"/>
              </a:rPr>
              <a:t> LÍDER</a:t>
            </a:r>
          </a:p>
        </p:txBody>
      </p:sp>
      <p:sp>
        <p:nvSpPr>
          <p:cNvPr id="41" name="Seta: Pentágono 12">
            <a:extLst>
              <a:ext uri="{FF2B5EF4-FFF2-40B4-BE49-F238E27FC236}">
                <a16:creationId xmlns:a16="http://schemas.microsoft.com/office/drawing/2014/main" id="{FE81C80F-C15B-4BF6-3BAE-CD40C1FC9CF1}"/>
              </a:ext>
            </a:extLst>
          </p:cNvPr>
          <p:cNvSpPr/>
          <p:nvPr/>
        </p:nvSpPr>
        <p:spPr>
          <a:xfrm>
            <a:off x="9926006" y="2896832"/>
            <a:ext cx="2216884" cy="241487"/>
          </a:xfrm>
          <a:prstGeom prst="homePlate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067" b="0" i="0" u="none" strike="noStrike" kern="0" cap="none" spc="0" normalizeH="0" baseline="0" noProof="0" dirty="0">
                <a:ln>
                  <a:noFill/>
                </a:ln>
                <a:solidFill>
                  <a:srgbClr val="EA3A36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Arial"/>
              </a:rPr>
              <a:t> LÍDER</a:t>
            </a:r>
          </a:p>
        </p:txBody>
      </p:sp>
      <p:sp>
        <p:nvSpPr>
          <p:cNvPr id="2" name="CaixaDeTexto 8">
            <a:extLst>
              <a:ext uri="{FF2B5EF4-FFF2-40B4-BE49-F238E27FC236}">
                <a16:creationId xmlns:a16="http://schemas.microsoft.com/office/drawing/2014/main" id="{5713B863-8BAE-3A09-B99E-D630AB66756E}"/>
              </a:ext>
            </a:extLst>
          </p:cNvPr>
          <p:cNvSpPr txBox="1">
            <a:spLocks/>
          </p:cNvSpPr>
          <p:nvPr/>
        </p:nvSpPr>
        <p:spPr>
          <a:xfrm>
            <a:off x="449531" y="419861"/>
            <a:ext cx="7573881" cy="592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0517"/>
              </a:buClr>
              <a:buSzPts val="5200"/>
              <a:buFont typeface="Arial"/>
              <a:buNone/>
              <a:tabLst/>
              <a:defRPr/>
            </a:pPr>
            <a:r>
              <a:rPr kumimoji="0" lang="pt-BR" sz="3333" b="1" i="0" u="none" strike="noStrike" kern="0" cap="none" spc="0" normalizeH="0" baseline="0" noProof="0" dirty="0">
                <a:ln>
                  <a:noFill/>
                </a:ln>
                <a:solidFill>
                  <a:srgbClr val="E93936"/>
                </a:solidFill>
                <a:effectLst/>
                <a:uLnTx/>
                <a:uFillTx/>
                <a:latin typeface="Segoe UI" panose="020B0502040204020203" pitchFamily="34" charset="0"/>
                <a:ea typeface="Montserrat"/>
                <a:cs typeface="Segoe UI" panose="020B0502040204020203" pitchFamily="34" charset="0"/>
                <a:sym typeface="Montserrat"/>
              </a:rPr>
              <a:t>Jornada da Liderança - Metodologia</a:t>
            </a:r>
          </a:p>
        </p:txBody>
      </p:sp>
      <p:sp>
        <p:nvSpPr>
          <p:cNvPr id="3" name="Retângulo: Cantos Arredondados 103">
            <a:extLst>
              <a:ext uri="{FF2B5EF4-FFF2-40B4-BE49-F238E27FC236}">
                <a16:creationId xmlns:a16="http://schemas.microsoft.com/office/drawing/2014/main" id="{5B96044D-F77B-34F9-9E38-7DDC94EA18C9}"/>
              </a:ext>
            </a:extLst>
          </p:cNvPr>
          <p:cNvSpPr/>
          <p:nvPr/>
        </p:nvSpPr>
        <p:spPr>
          <a:xfrm>
            <a:off x="2748240" y="5529960"/>
            <a:ext cx="6806520" cy="436320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0" strike="noStrike" spc="-1" dirty="0">
                <a:solidFill>
                  <a:srgbClr val="FFFFFF"/>
                </a:solidFill>
                <a:latin typeface="Segoe UI Black"/>
                <a:ea typeface="DejaVu Sans"/>
              </a:rPr>
              <a:t>SUA EMPRESA ESTÁ NO: Estágio 3 - </a:t>
            </a:r>
            <a:r>
              <a:rPr lang="pt-BR" spc="-1" dirty="0">
                <a:solidFill>
                  <a:srgbClr val="FFFFFF"/>
                </a:solidFill>
                <a:latin typeface="Segoe UI Black"/>
                <a:ea typeface="DejaVu Sans"/>
              </a:rPr>
              <a:t>TRANSACIONAL</a:t>
            </a:r>
            <a:endParaRPr lang="pt-BR" sz="1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34682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ta: Pentágono 8">
            <a:extLst>
              <a:ext uri="{FF2B5EF4-FFF2-40B4-BE49-F238E27FC236}">
                <a16:creationId xmlns:a16="http://schemas.microsoft.com/office/drawing/2014/main" id="{A6B0D827-2DB9-4BFC-2A15-94F98D290E0B}"/>
              </a:ext>
            </a:extLst>
          </p:cNvPr>
          <p:cNvSpPr/>
          <p:nvPr/>
        </p:nvSpPr>
        <p:spPr>
          <a:xfrm>
            <a:off x="271818" y="2579913"/>
            <a:ext cx="1831628" cy="213913"/>
          </a:xfrm>
          <a:prstGeom prst="homePlate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467" b="1" i="0" u="none" strike="noStrike" kern="0" cap="none" spc="0" normalizeH="0" baseline="0" noProof="0" dirty="0">
                <a:ln>
                  <a:noFill/>
                </a:ln>
                <a:solidFill>
                  <a:srgbClr val="EA3A36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Arial"/>
              </a:rPr>
              <a:t> INCONSCIENTE</a:t>
            </a:r>
          </a:p>
        </p:txBody>
      </p:sp>
      <p:sp>
        <p:nvSpPr>
          <p:cNvPr id="3" name="Seta: Pentágono 9">
            <a:extLst>
              <a:ext uri="{FF2B5EF4-FFF2-40B4-BE49-F238E27FC236}">
                <a16:creationId xmlns:a16="http://schemas.microsoft.com/office/drawing/2014/main" id="{2C9C4854-E914-C236-0B48-300AE10B4501}"/>
              </a:ext>
            </a:extLst>
          </p:cNvPr>
          <p:cNvSpPr/>
          <p:nvPr/>
        </p:nvSpPr>
        <p:spPr>
          <a:xfrm>
            <a:off x="2550730" y="2579913"/>
            <a:ext cx="1894371" cy="217991"/>
          </a:xfrm>
          <a:prstGeom prst="homePlate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467" b="1" i="0" u="none" strike="noStrike" kern="0" cap="none" spc="0" normalizeH="0" baseline="0" noProof="0" dirty="0">
                <a:ln>
                  <a:noFill/>
                </a:ln>
                <a:solidFill>
                  <a:srgbClr val="EA3A36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Arial"/>
              </a:rPr>
              <a:t> ALEATÓRIO</a:t>
            </a:r>
          </a:p>
        </p:txBody>
      </p:sp>
      <p:sp>
        <p:nvSpPr>
          <p:cNvPr id="4" name="Seta: Pentágono 10">
            <a:extLst>
              <a:ext uri="{FF2B5EF4-FFF2-40B4-BE49-F238E27FC236}">
                <a16:creationId xmlns:a16="http://schemas.microsoft.com/office/drawing/2014/main" id="{473EC2DF-6F8C-A6E4-8D02-E9B84DF23DC9}"/>
              </a:ext>
            </a:extLst>
          </p:cNvPr>
          <p:cNvSpPr/>
          <p:nvPr/>
        </p:nvSpPr>
        <p:spPr>
          <a:xfrm>
            <a:off x="4908330" y="2579913"/>
            <a:ext cx="1852571" cy="219633"/>
          </a:xfrm>
          <a:prstGeom prst="homePlate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467" b="1" i="0" u="none" strike="noStrike" kern="0" cap="none" spc="0" normalizeH="0" baseline="0" noProof="0" dirty="0">
                <a:ln>
                  <a:noFill/>
                </a:ln>
                <a:solidFill>
                  <a:srgbClr val="EA3A36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Arial"/>
              </a:rPr>
              <a:t>TRANSACIONAL</a:t>
            </a:r>
          </a:p>
        </p:txBody>
      </p:sp>
      <p:sp>
        <p:nvSpPr>
          <p:cNvPr id="5" name="Seta: Pentágono 11">
            <a:extLst>
              <a:ext uri="{FF2B5EF4-FFF2-40B4-BE49-F238E27FC236}">
                <a16:creationId xmlns:a16="http://schemas.microsoft.com/office/drawing/2014/main" id="{B68FDEC6-D6BB-BD03-161B-B03E2F295055}"/>
              </a:ext>
            </a:extLst>
          </p:cNvPr>
          <p:cNvSpPr/>
          <p:nvPr/>
        </p:nvSpPr>
        <p:spPr>
          <a:xfrm>
            <a:off x="7143362" y="2579912"/>
            <a:ext cx="1718667" cy="221275"/>
          </a:xfrm>
          <a:prstGeom prst="homePlate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467" b="1" i="0" u="none" strike="noStrike" kern="0" cap="none" spc="0" normalizeH="0" baseline="0" noProof="0" dirty="0">
                <a:ln>
                  <a:noFill/>
                </a:ln>
                <a:solidFill>
                  <a:srgbClr val="EA3A36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Arial"/>
              </a:rPr>
              <a:t> BOM LÍDER</a:t>
            </a:r>
          </a:p>
        </p:txBody>
      </p:sp>
      <p:sp>
        <p:nvSpPr>
          <p:cNvPr id="9" name="Seta: Pentágono 12">
            <a:extLst>
              <a:ext uri="{FF2B5EF4-FFF2-40B4-BE49-F238E27FC236}">
                <a16:creationId xmlns:a16="http://schemas.microsoft.com/office/drawing/2014/main" id="{5E3C3C2B-A59B-844E-1237-DA977DD3D7E6}"/>
              </a:ext>
            </a:extLst>
          </p:cNvPr>
          <p:cNvSpPr/>
          <p:nvPr/>
        </p:nvSpPr>
        <p:spPr>
          <a:xfrm>
            <a:off x="9415821" y="2579913"/>
            <a:ext cx="2015349" cy="219533"/>
          </a:xfrm>
          <a:prstGeom prst="homePlate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467" b="1" i="0" u="none" strike="noStrike" kern="0" cap="none" spc="0" normalizeH="0" baseline="0" noProof="0" dirty="0">
                <a:ln>
                  <a:noFill/>
                </a:ln>
                <a:solidFill>
                  <a:srgbClr val="EA3A36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Arial"/>
              </a:rPr>
              <a:t> FOR ALL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585EB9B-B0E9-D92F-6538-19E7255D4E40}"/>
              </a:ext>
            </a:extLst>
          </p:cNvPr>
          <p:cNvSpPr txBox="1"/>
          <p:nvPr/>
        </p:nvSpPr>
        <p:spPr>
          <a:xfrm>
            <a:off x="312914" y="2307096"/>
            <a:ext cx="19776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ESTÁGIO 1</a:t>
            </a:r>
            <a:endParaRPr kumimoji="0" lang="pt-BR" sz="1400" b="0" i="0" u="none" strike="noStrike" kern="0" cap="none" spc="-1" normalizeH="0" baseline="0" noProof="0" dirty="0">
              <a:ln>
                <a:noFill/>
              </a:ln>
              <a:solidFill>
                <a:srgbClr val="EEEEEE">
                  <a:lumMod val="1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Arial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FC19689-7021-47F9-6CA5-BE1EF76AA23E}"/>
              </a:ext>
            </a:extLst>
          </p:cNvPr>
          <p:cNvSpPr txBox="1"/>
          <p:nvPr/>
        </p:nvSpPr>
        <p:spPr>
          <a:xfrm>
            <a:off x="2591826" y="2307096"/>
            <a:ext cx="19776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ESTÁGIO 2</a:t>
            </a:r>
            <a:endParaRPr kumimoji="0" lang="pt-BR" sz="1400" b="0" i="0" u="none" strike="noStrike" kern="0" cap="none" spc="-1" normalizeH="0" baseline="0" noProof="0" dirty="0">
              <a:ln>
                <a:noFill/>
              </a:ln>
              <a:solidFill>
                <a:srgbClr val="EEEEEE">
                  <a:lumMod val="1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Arial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3C152B1-84D9-E2C4-969B-69B901505AF6}"/>
              </a:ext>
            </a:extLst>
          </p:cNvPr>
          <p:cNvSpPr txBox="1"/>
          <p:nvPr/>
        </p:nvSpPr>
        <p:spPr>
          <a:xfrm>
            <a:off x="4883405" y="2307096"/>
            <a:ext cx="19776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ESTÁGIO 3</a:t>
            </a:r>
            <a:endParaRPr kumimoji="0" lang="pt-BR" sz="1400" b="0" i="0" u="none" strike="noStrike" kern="0" cap="none" spc="-1" normalizeH="0" baseline="0" noProof="0" dirty="0">
              <a:ln>
                <a:noFill/>
              </a:ln>
              <a:solidFill>
                <a:srgbClr val="EEEEEE">
                  <a:lumMod val="1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Arial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ED69313C-2C57-F919-620A-9EDD82F19890}"/>
              </a:ext>
            </a:extLst>
          </p:cNvPr>
          <p:cNvSpPr txBox="1"/>
          <p:nvPr/>
        </p:nvSpPr>
        <p:spPr>
          <a:xfrm>
            <a:off x="7184458" y="2307096"/>
            <a:ext cx="19776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ESTÁGIO 4</a:t>
            </a:r>
            <a:endParaRPr kumimoji="0" lang="pt-BR" sz="1400" b="0" i="0" u="none" strike="noStrike" kern="0" cap="none" spc="-1" normalizeH="0" baseline="0" noProof="0" dirty="0">
              <a:ln>
                <a:noFill/>
              </a:ln>
              <a:solidFill>
                <a:srgbClr val="EEEEEE">
                  <a:lumMod val="1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Arial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7D58B81-F976-507F-6A16-E7E79A1462A9}"/>
              </a:ext>
            </a:extLst>
          </p:cNvPr>
          <p:cNvSpPr txBox="1"/>
          <p:nvPr/>
        </p:nvSpPr>
        <p:spPr>
          <a:xfrm>
            <a:off x="9456916" y="2307096"/>
            <a:ext cx="19776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ESTÁGIO 5</a:t>
            </a:r>
            <a:endParaRPr kumimoji="0" lang="pt-BR" sz="1400" b="0" i="0" u="none" strike="noStrike" kern="0" cap="none" spc="-1" normalizeH="0" baseline="0" noProof="0" dirty="0">
              <a:ln>
                <a:noFill/>
              </a:ln>
              <a:solidFill>
                <a:srgbClr val="EEEEEE">
                  <a:lumMod val="1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Arial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BE3C0565-ECC4-8AEB-61F2-1CB336618C04}"/>
              </a:ext>
            </a:extLst>
          </p:cNvPr>
          <p:cNvSpPr txBox="1"/>
          <p:nvPr/>
        </p:nvSpPr>
        <p:spPr>
          <a:xfrm>
            <a:off x="333855" y="2991785"/>
            <a:ext cx="2329433" cy="3179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• </a:t>
            </a:r>
            <a:r>
              <a:rPr kumimoji="0" lang="pt-BR" sz="12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  <a:sym typeface="Arial"/>
              </a:rPr>
              <a:t>Separa “funcionários” de “pessoas”, com vidas inteiras e complexas</a:t>
            </a:r>
          </a:p>
          <a:p>
            <a:pPr marL="0" marR="0" lvl="0" indent="0" algn="l" defTabSz="914377" rtl="0" eaLnBrk="1" fontAlgn="auto" latinLnBrk="0" hangingPunct="1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• </a:t>
            </a:r>
            <a:r>
              <a:rPr kumimoji="0" lang="pt-BR" sz="12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/>
                <a:sym typeface="Arial"/>
              </a:rPr>
              <a:t>Não compartilha objetivos. Oculta informações dos funcionários diretos </a:t>
            </a:r>
            <a:r>
              <a:rPr kumimoji="0" lang="pt-BR" sz="1267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/>
                <a:sym typeface="Arial"/>
              </a:rPr>
              <a:t>(nem sempre as considera importantes para serem repassadas ao time)</a:t>
            </a:r>
            <a:r>
              <a:rPr kumimoji="0" lang="pt-BR" sz="12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/>
                <a:sym typeface="Arial"/>
              </a:rPr>
              <a:t> </a:t>
            </a:r>
            <a:endParaRPr kumimoji="0" lang="pt-BR" sz="1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• </a:t>
            </a:r>
            <a:r>
              <a:rPr kumimoji="0" lang="pt-BR" sz="12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  <a:sym typeface="Arial"/>
              </a:rPr>
              <a:t>Revela as suas frustrações elevando o tom de voz ou sendo pessoal na sua crítica aos outros</a:t>
            </a:r>
          </a:p>
          <a:p>
            <a:pPr marL="0" marR="0" lvl="0" indent="0" algn="l" defTabSz="914377" rtl="0" eaLnBrk="1" fontAlgn="auto" latinLnBrk="0" hangingPunct="1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• </a:t>
            </a:r>
            <a:r>
              <a:rPr kumimoji="0" lang="pt-BR" sz="12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/>
                <a:sym typeface="Arial"/>
              </a:rPr>
              <a:t>Gera medo na equipe, que por vezes mostra receio em fazer perguntas ou dar sugestões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0DD2612A-FD74-2495-B97F-EDE793ABE503}"/>
              </a:ext>
            </a:extLst>
          </p:cNvPr>
          <p:cNvSpPr txBox="1"/>
          <p:nvPr/>
        </p:nvSpPr>
        <p:spPr>
          <a:xfrm>
            <a:off x="4908489" y="2991786"/>
            <a:ext cx="2328480" cy="2184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>
                <a:solidFill>
                  <a:srgbClr val="000000"/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• Prefere terminar tarefas a conversar com pessoas</a:t>
            </a:r>
          </a:p>
          <a:p>
            <a:pPr marL="0" marR="0" lvl="0" indent="0" algn="l" defTabSz="1219170" rtl="0" eaLnBrk="1" fontAlgn="auto" latinLnBrk="0" hangingPunct="1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• Dá mais ordens do que ouve as preocupações e os desafios dos funcionários</a:t>
            </a:r>
          </a:p>
          <a:p>
            <a:pPr marL="0" marR="0" lvl="0" indent="0" algn="l" defTabSz="1219170" rtl="0" eaLnBrk="1" fontAlgn="auto" latinLnBrk="0" hangingPunct="1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• Não sabe muito sobre o que está acontecendo na vida de seus funcionários (anseios, por </a:t>
            </a:r>
            <a:r>
              <a:rPr kumimoji="0" lang="pt-BR" sz="1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ex</a:t>
            </a:r>
            <a:r>
              <a:rPr kumimoji="0" lang="pt-BR" sz="1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)</a:t>
            </a:r>
          </a:p>
          <a:p>
            <a:pPr marL="0" marR="0" lvl="0" indent="0" algn="l" defTabSz="1219170" rtl="0" eaLnBrk="1" fontAlgn="auto" latinLnBrk="0" hangingPunct="1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• Sente-se como parte de uma engrenagem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AE2A7BDF-65E7-8A27-BC6F-673D0374DA07}"/>
              </a:ext>
            </a:extLst>
          </p:cNvPr>
          <p:cNvSpPr txBox="1"/>
          <p:nvPr/>
        </p:nvSpPr>
        <p:spPr>
          <a:xfrm>
            <a:off x="2621890" y="2991786"/>
            <a:ext cx="2328480" cy="2847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• </a:t>
            </a:r>
            <a:r>
              <a:rPr kumimoji="0" lang="pt-BR" sz="12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  <a:sym typeface="Arial"/>
              </a:rPr>
              <a:t>Nem sempre consegue se concentrar no objetivo da empresa</a:t>
            </a:r>
          </a:p>
          <a:p>
            <a:pPr marL="0" marR="0" lvl="0" indent="0" algn="l" defTabSz="914377" rtl="0" eaLnBrk="1" fontAlgn="auto" latinLnBrk="0" hangingPunct="1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• </a:t>
            </a:r>
            <a:r>
              <a:rPr kumimoji="0" lang="pt-BR" sz="12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  <a:sym typeface="Arial"/>
              </a:rPr>
              <a:t>Normalmente sai para almoçar com os mesmos membros da equipe</a:t>
            </a:r>
          </a:p>
          <a:p>
            <a:pPr marL="0" marR="0" lvl="0" indent="0" algn="l" defTabSz="914377" rtl="0" eaLnBrk="1" fontAlgn="auto" latinLnBrk="0" hangingPunct="1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• </a:t>
            </a:r>
            <a:r>
              <a:rPr kumimoji="0" lang="pt-BR" sz="12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  <a:sym typeface="Arial"/>
              </a:rPr>
              <a:t>Pode ter problema para se identificar com pessoas da sua equipe</a:t>
            </a:r>
          </a:p>
          <a:p>
            <a:pPr marL="0" marR="0" lvl="0" indent="0" algn="l" defTabSz="914377" rtl="0" eaLnBrk="1" fontAlgn="auto" latinLnBrk="0" hangingPunct="1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• </a:t>
            </a:r>
            <a:r>
              <a:rPr kumimoji="0" lang="pt-BR" sz="12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  <a:sym typeface="Arial"/>
              </a:rPr>
              <a:t>Possui pessoas pedindo transferência para outra área ou outro emprego. As experiências no trabalho são distintas entre os membros da equipe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5F517BDA-B7F7-CA5A-B285-A6E28499B756}"/>
              </a:ext>
            </a:extLst>
          </p:cNvPr>
          <p:cNvSpPr txBox="1"/>
          <p:nvPr/>
        </p:nvSpPr>
        <p:spPr>
          <a:xfrm>
            <a:off x="7209420" y="2991786"/>
            <a:ext cx="2328480" cy="1763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>
                <a:solidFill>
                  <a:srgbClr val="000000"/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• Nem sempre se sente confortável com suas vulnerabilidades</a:t>
            </a:r>
          </a:p>
          <a:p>
            <a:pPr marL="0" marR="0" lvl="0" indent="0" algn="l" defTabSz="1219170" rtl="0" eaLnBrk="1" fontAlgn="auto" latinLnBrk="0" hangingPunct="1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• Ajuda pessoas no desenvolvimento da carreira</a:t>
            </a:r>
          </a:p>
          <a:p>
            <a:pPr marL="0" marR="0" lvl="0" indent="0" algn="l" defTabSz="1219170" rtl="0" eaLnBrk="1" fontAlgn="auto" latinLnBrk="0" hangingPunct="1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• Consegue conversar com toda a equipe, seja assuntos relacionados ao trabalho ou não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E16C3E59-E100-CFA3-C328-B4473F1DDCFA}"/>
              </a:ext>
            </a:extLst>
          </p:cNvPr>
          <p:cNvSpPr txBox="1"/>
          <p:nvPr/>
        </p:nvSpPr>
        <p:spPr>
          <a:xfrm>
            <a:off x="9476626" y="2991786"/>
            <a:ext cx="2464235" cy="3179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>
                <a:solidFill>
                  <a:srgbClr val="000000"/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• Estão próximos das equipes, pedindo e incentivando sugestões do seu pessoal e envolvendo-o nas decisões</a:t>
            </a:r>
          </a:p>
          <a:p>
            <a:pPr marL="0" marR="0" lvl="0" indent="0" algn="l" defTabSz="1219170" rtl="0" eaLnBrk="1" fontAlgn="auto" latinLnBrk="0" hangingPunct="1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• Reconhecem a importância de cada membro do time, destacando suas conquistas e ajudando-as a evoluírem em suas carreiras</a:t>
            </a:r>
          </a:p>
          <a:p>
            <a:pPr marL="0" marR="0" lvl="0" indent="0" algn="l" defTabSz="1219170" rtl="0" eaLnBrk="1" fontAlgn="auto" latinLnBrk="0" hangingPunct="1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• São tipos que as pessoas querem seguir, pois elas consideram sua liderança competente, honesta e confiável. São líderes inclusivos, inspiradores e acolhedores</a:t>
            </a:r>
          </a:p>
          <a:p>
            <a:pPr marL="0" marR="0" lvl="0" indent="0" algn="l" defTabSz="1219170" rtl="0" eaLnBrk="1" fontAlgn="auto" latinLnBrk="0" hangingPunct="1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• Sempre colocam os valores em primeiro lugar</a:t>
            </a:r>
          </a:p>
        </p:txBody>
      </p:sp>
      <p:grpSp>
        <p:nvGrpSpPr>
          <p:cNvPr id="26" name="Gráfico 4">
            <a:extLst>
              <a:ext uri="{FF2B5EF4-FFF2-40B4-BE49-F238E27FC236}">
                <a16:creationId xmlns:a16="http://schemas.microsoft.com/office/drawing/2014/main" id="{C58C7C9F-395B-0642-E118-048DE1A05FBF}"/>
              </a:ext>
            </a:extLst>
          </p:cNvPr>
          <p:cNvGrpSpPr/>
          <p:nvPr/>
        </p:nvGrpSpPr>
        <p:grpSpPr>
          <a:xfrm>
            <a:off x="9646186" y="1801892"/>
            <a:ext cx="1740425" cy="286267"/>
            <a:chOff x="2098904" y="1859658"/>
            <a:chExt cx="7990740" cy="1314327"/>
          </a:xfrm>
        </p:grpSpPr>
        <p:sp>
          <p:nvSpPr>
            <p:cNvPr id="27" name="Forma Livre: Forma 51">
              <a:extLst>
                <a:ext uri="{FF2B5EF4-FFF2-40B4-BE49-F238E27FC236}">
                  <a16:creationId xmlns:a16="http://schemas.microsoft.com/office/drawing/2014/main" id="{B8D9E88A-B65A-53B1-D06F-32F638ACBAC9}"/>
                </a:ext>
              </a:extLst>
            </p:cNvPr>
            <p:cNvSpPr/>
            <p:nvPr/>
          </p:nvSpPr>
          <p:spPr>
            <a:xfrm>
              <a:off x="2098904" y="1890031"/>
              <a:ext cx="1282433" cy="1282434"/>
            </a:xfrm>
            <a:custGeom>
              <a:avLst/>
              <a:gdLst>
                <a:gd name="connsiteX0" fmla="*/ 22397 w 1282433"/>
                <a:gd name="connsiteY0" fmla="*/ 22397 h 1282433"/>
                <a:gd name="connsiteX1" fmla="*/ 22397 w 1282433"/>
                <a:gd name="connsiteY1" fmla="*/ 848217 h 1282433"/>
                <a:gd name="connsiteX2" fmla="*/ 22397 w 1282433"/>
                <a:gd name="connsiteY2" fmla="*/ 1261127 h 1282433"/>
                <a:gd name="connsiteX3" fmla="*/ 1261126 w 1282433"/>
                <a:gd name="connsiteY3" fmla="*/ 1261127 h 1282433"/>
                <a:gd name="connsiteX4" fmla="*/ 1261126 w 1282433"/>
                <a:gd name="connsiteY4" fmla="*/ 848217 h 1282433"/>
                <a:gd name="connsiteX5" fmla="*/ 1261126 w 1282433"/>
                <a:gd name="connsiteY5" fmla="*/ 22397 h 1282433"/>
                <a:gd name="connsiteX6" fmla="*/ 22397 w 1282433"/>
                <a:gd name="connsiteY6" fmla="*/ 22397 h 128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82433" h="1282433">
                  <a:moveTo>
                    <a:pt x="22397" y="22397"/>
                  </a:moveTo>
                  <a:lnTo>
                    <a:pt x="22397" y="848217"/>
                  </a:lnTo>
                  <a:lnTo>
                    <a:pt x="22397" y="1261127"/>
                  </a:lnTo>
                  <a:lnTo>
                    <a:pt x="1261126" y="1261127"/>
                  </a:lnTo>
                  <a:lnTo>
                    <a:pt x="1261126" y="848217"/>
                  </a:lnTo>
                  <a:lnTo>
                    <a:pt x="1261126" y="22397"/>
                  </a:lnTo>
                  <a:lnTo>
                    <a:pt x="22397" y="22397"/>
                  </a:lnTo>
                  <a:close/>
                </a:path>
              </a:pathLst>
            </a:custGeom>
            <a:solidFill>
              <a:srgbClr val="E51E26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28" name="Forma Livre: Forma 52">
              <a:extLst>
                <a:ext uri="{FF2B5EF4-FFF2-40B4-BE49-F238E27FC236}">
                  <a16:creationId xmlns:a16="http://schemas.microsoft.com/office/drawing/2014/main" id="{57094C6E-196F-555E-2824-CFC427036CFE}"/>
                </a:ext>
              </a:extLst>
            </p:cNvPr>
            <p:cNvSpPr/>
            <p:nvPr/>
          </p:nvSpPr>
          <p:spPr>
            <a:xfrm>
              <a:off x="2166519" y="1953451"/>
              <a:ext cx="269986" cy="269986"/>
            </a:xfrm>
            <a:custGeom>
              <a:avLst/>
              <a:gdLst>
                <a:gd name="connsiteX0" fmla="*/ 254467 w 269985"/>
                <a:gd name="connsiteY0" fmla="*/ 133118 h 269986"/>
                <a:gd name="connsiteX1" fmla="*/ 254467 w 269985"/>
                <a:gd name="connsiteY1" fmla="*/ 149992 h 269986"/>
                <a:gd name="connsiteX2" fmla="*/ 223418 w 269985"/>
                <a:gd name="connsiteY2" fmla="*/ 228625 h 269986"/>
                <a:gd name="connsiteX3" fmla="*/ 143266 w 269985"/>
                <a:gd name="connsiteY3" fmla="*/ 258661 h 269986"/>
                <a:gd name="connsiteX4" fmla="*/ 56196 w 269985"/>
                <a:gd name="connsiteY4" fmla="*/ 224913 h 269986"/>
                <a:gd name="connsiteX5" fmla="*/ 22447 w 269985"/>
                <a:gd name="connsiteY5" fmla="*/ 140543 h 269986"/>
                <a:gd name="connsiteX6" fmla="*/ 137166 w 269985"/>
                <a:gd name="connsiteY6" fmla="*/ 22424 h 269986"/>
                <a:gd name="connsiteX7" fmla="*/ 140566 w 269985"/>
                <a:gd name="connsiteY7" fmla="*/ 22424 h 269986"/>
                <a:gd name="connsiteX8" fmla="*/ 239280 w 269985"/>
                <a:gd name="connsiteY8" fmla="*/ 75240 h 269986"/>
                <a:gd name="connsiteX9" fmla="*/ 201144 w 269985"/>
                <a:gd name="connsiteY9" fmla="*/ 97176 h 269986"/>
                <a:gd name="connsiteX10" fmla="*/ 140229 w 269985"/>
                <a:gd name="connsiteY10" fmla="*/ 65621 h 269986"/>
                <a:gd name="connsiteX11" fmla="*/ 86907 w 269985"/>
                <a:gd name="connsiteY11" fmla="*/ 87052 h 269986"/>
                <a:gd name="connsiteX12" fmla="*/ 66151 w 269985"/>
                <a:gd name="connsiteY12" fmla="*/ 140374 h 269986"/>
                <a:gd name="connsiteX13" fmla="*/ 87244 w 269985"/>
                <a:gd name="connsiteY13" fmla="*/ 193359 h 269986"/>
                <a:gd name="connsiteX14" fmla="*/ 143604 w 269985"/>
                <a:gd name="connsiteY14" fmla="*/ 214114 h 269986"/>
                <a:gd name="connsiteX15" fmla="*/ 209581 w 269985"/>
                <a:gd name="connsiteY15" fmla="*/ 171085 h 269986"/>
                <a:gd name="connsiteX16" fmla="*/ 140904 w 269985"/>
                <a:gd name="connsiteY16" fmla="*/ 171085 h 269986"/>
                <a:gd name="connsiteX17" fmla="*/ 140904 w 269985"/>
                <a:gd name="connsiteY17" fmla="*/ 133118 h 26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69985" h="269986">
                  <a:moveTo>
                    <a:pt x="254467" y="133118"/>
                  </a:moveTo>
                  <a:lnTo>
                    <a:pt x="254467" y="149992"/>
                  </a:lnTo>
                  <a:cubicBezTo>
                    <a:pt x="255639" y="179404"/>
                    <a:pt x="244369" y="207950"/>
                    <a:pt x="223418" y="228625"/>
                  </a:cubicBezTo>
                  <a:cubicBezTo>
                    <a:pt x="201769" y="248915"/>
                    <a:pt x="172917" y="259726"/>
                    <a:pt x="143266" y="258661"/>
                  </a:cubicBezTo>
                  <a:cubicBezTo>
                    <a:pt x="110859" y="259730"/>
                    <a:pt x="79418" y="247543"/>
                    <a:pt x="56196" y="224913"/>
                  </a:cubicBezTo>
                  <a:cubicBezTo>
                    <a:pt x="33729" y="202688"/>
                    <a:pt x="21505" y="172129"/>
                    <a:pt x="22447" y="140543"/>
                  </a:cubicBezTo>
                  <a:cubicBezTo>
                    <a:pt x="21509" y="76245"/>
                    <a:pt x="72871" y="23362"/>
                    <a:pt x="137166" y="22424"/>
                  </a:cubicBezTo>
                  <a:cubicBezTo>
                    <a:pt x="138300" y="22407"/>
                    <a:pt x="139432" y="22407"/>
                    <a:pt x="140566" y="22424"/>
                  </a:cubicBezTo>
                  <a:cubicBezTo>
                    <a:pt x="180441" y="21560"/>
                    <a:pt x="217872" y="41588"/>
                    <a:pt x="239280" y="75240"/>
                  </a:cubicBezTo>
                  <a:lnTo>
                    <a:pt x="201144" y="97176"/>
                  </a:lnTo>
                  <a:cubicBezTo>
                    <a:pt x="187734" y="76752"/>
                    <a:pt x="164649" y="64793"/>
                    <a:pt x="140229" y="65621"/>
                  </a:cubicBezTo>
                  <a:cubicBezTo>
                    <a:pt x="120233" y="64957"/>
                    <a:pt x="100882" y="72736"/>
                    <a:pt x="86907" y="87052"/>
                  </a:cubicBezTo>
                  <a:cubicBezTo>
                    <a:pt x="72925" y="101199"/>
                    <a:pt x="65414" y="120496"/>
                    <a:pt x="66151" y="140374"/>
                  </a:cubicBezTo>
                  <a:cubicBezTo>
                    <a:pt x="65637" y="160177"/>
                    <a:pt x="73259" y="179328"/>
                    <a:pt x="87244" y="193359"/>
                  </a:cubicBezTo>
                  <a:cubicBezTo>
                    <a:pt x="102432" y="207642"/>
                    <a:pt x="122778" y="215135"/>
                    <a:pt x="143604" y="214114"/>
                  </a:cubicBezTo>
                  <a:cubicBezTo>
                    <a:pt x="172995" y="217138"/>
                    <a:pt x="200498" y="199200"/>
                    <a:pt x="209581" y="171085"/>
                  </a:cubicBezTo>
                  <a:lnTo>
                    <a:pt x="140904" y="171085"/>
                  </a:lnTo>
                  <a:lnTo>
                    <a:pt x="140904" y="133118"/>
                  </a:lnTo>
                  <a:close/>
                </a:path>
              </a:pathLst>
            </a:custGeom>
            <a:solidFill>
              <a:srgbClr val="FFFFFF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29" name="Forma Livre: Forma 53">
              <a:extLst>
                <a:ext uri="{FF2B5EF4-FFF2-40B4-BE49-F238E27FC236}">
                  <a16:creationId xmlns:a16="http://schemas.microsoft.com/office/drawing/2014/main" id="{D565461B-3662-909B-DBC1-93AE1349ECBC}"/>
                </a:ext>
              </a:extLst>
            </p:cNvPr>
            <p:cNvSpPr/>
            <p:nvPr/>
          </p:nvSpPr>
          <p:spPr>
            <a:xfrm>
              <a:off x="2425756" y="2019904"/>
              <a:ext cx="118119" cy="202490"/>
            </a:xfrm>
            <a:custGeom>
              <a:avLst/>
              <a:gdLst>
                <a:gd name="connsiteX0" fmla="*/ 62051 w 118118"/>
                <a:gd name="connsiteY0" fmla="*/ 53503 h 202489"/>
                <a:gd name="connsiteX1" fmla="*/ 108792 w 118118"/>
                <a:gd name="connsiteY1" fmla="*/ 22455 h 202489"/>
                <a:gd name="connsiteX2" fmla="*/ 108792 w 118118"/>
                <a:gd name="connsiteY2" fmla="*/ 69028 h 202489"/>
                <a:gd name="connsiteX3" fmla="*/ 76056 w 118118"/>
                <a:gd name="connsiteY3" fmla="*/ 76790 h 202489"/>
                <a:gd name="connsiteX4" fmla="*/ 61882 w 118118"/>
                <a:gd name="connsiteY4" fmla="*/ 110538 h 202489"/>
                <a:gd name="connsiteX5" fmla="*/ 61882 w 118118"/>
                <a:gd name="connsiteY5" fmla="*/ 187822 h 202489"/>
                <a:gd name="connsiteX6" fmla="*/ 22397 w 118118"/>
                <a:gd name="connsiteY6" fmla="*/ 187822 h 202489"/>
                <a:gd name="connsiteX7" fmla="*/ 22397 w 118118"/>
                <a:gd name="connsiteY7" fmla="*/ 25830 h 202489"/>
                <a:gd name="connsiteX8" fmla="*/ 62051 w 118118"/>
                <a:gd name="connsiteY8" fmla="*/ 25830 h 20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118" h="202489">
                  <a:moveTo>
                    <a:pt x="62051" y="53503"/>
                  </a:moveTo>
                  <a:cubicBezTo>
                    <a:pt x="69133" y="34021"/>
                    <a:pt x="88088" y="21429"/>
                    <a:pt x="108792" y="22455"/>
                  </a:cubicBezTo>
                  <a:lnTo>
                    <a:pt x="108792" y="69028"/>
                  </a:lnTo>
                  <a:cubicBezTo>
                    <a:pt x="97287" y="67291"/>
                    <a:pt x="85557" y="70072"/>
                    <a:pt x="76056" y="76790"/>
                  </a:cubicBezTo>
                  <a:cubicBezTo>
                    <a:pt x="65940" y="84926"/>
                    <a:pt x="60610" y="97617"/>
                    <a:pt x="61882" y="110538"/>
                  </a:cubicBezTo>
                  <a:lnTo>
                    <a:pt x="61882" y="187822"/>
                  </a:lnTo>
                  <a:lnTo>
                    <a:pt x="22397" y="187822"/>
                  </a:lnTo>
                  <a:lnTo>
                    <a:pt x="22397" y="25830"/>
                  </a:lnTo>
                  <a:lnTo>
                    <a:pt x="62051" y="25830"/>
                  </a:lnTo>
                  <a:close/>
                </a:path>
              </a:pathLst>
            </a:custGeom>
            <a:solidFill>
              <a:srgbClr val="FFFFFF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30" name="Forma Livre: Forma 54">
              <a:extLst>
                <a:ext uri="{FF2B5EF4-FFF2-40B4-BE49-F238E27FC236}">
                  <a16:creationId xmlns:a16="http://schemas.microsoft.com/office/drawing/2014/main" id="{9BF16A60-0911-88B6-562D-DBC2A1122C5E}"/>
                </a:ext>
              </a:extLst>
            </p:cNvPr>
            <p:cNvSpPr/>
            <p:nvPr/>
          </p:nvSpPr>
          <p:spPr>
            <a:xfrm>
              <a:off x="2535402" y="2018900"/>
              <a:ext cx="202489" cy="202490"/>
            </a:xfrm>
            <a:custGeom>
              <a:avLst/>
              <a:gdLst>
                <a:gd name="connsiteX0" fmla="*/ 66136 w 202489"/>
                <a:gd name="connsiteY0" fmla="*/ 124704 h 202489"/>
                <a:gd name="connsiteX1" fmla="*/ 111697 w 202489"/>
                <a:gd name="connsiteY1" fmla="*/ 155246 h 202489"/>
                <a:gd name="connsiteX2" fmla="*/ 147976 w 202489"/>
                <a:gd name="connsiteY2" fmla="*/ 138372 h 202489"/>
                <a:gd name="connsiteX3" fmla="*/ 181724 w 202489"/>
                <a:gd name="connsiteY3" fmla="*/ 157777 h 202489"/>
                <a:gd name="connsiteX4" fmla="*/ 111190 w 202489"/>
                <a:gd name="connsiteY4" fmla="*/ 192369 h 202489"/>
                <a:gd name="connsiteX5" fmla="*/ 46731 w 202489"/>
                <a:gd name="connsiteY5" fmla="*/ 168914 h 202489"/>
                <a:gd name="connsiteX6" fmla="*/ 22432 w 202489"/>
                <a:gd name="connsiteY6" fmla="*/ 107830 h 202489"/>
                <a:gd name="connsiteX7" fmla="*/ 46394 w 202489"/>
                <a:gd name="connsiteY7" fmla="*/ 46914 h 202489"/>
                <a:gd name="connsiteX8" fmla="*/ 107815 w 202489"/>
                <a:gd name="connsiteY8" fmla="*/ 22447 h 202489"/>
                <a:gd name="connsiteX9" fmla="*/ 166369 w 202489"/>
                <a:gd name="connsiteY9" fmla="*/ 46914 h 202489"/>
                <a:gd name="connsiteX10" fmla="*/ 189655 w 202489"/>
                <a:gd name="connsiteY10" fmla="*/ 107830 h 202489"/>
                <a:gd name="connsiteX11" fmla="*/ 188136 w 202489"/>
                <a:gd name="connsiteY11" fmla="*/ 124704 h 202489"/>
                <a:gd name="connsiteX12" fmla="*/ 147976 w 202489"/>
                <a:gd name="connsiteY12" fmla="*/ 92475 h 202489"/>
                <a:gd name="connsiteX13" fmla="*/ 107815 w 202489"/>
                <a:gd name="connsiteY13" fmla="*/ 59739 h 202489"/>
                <a:gd name="connsiteX14" fmla="*/ 65461 w 202489"/>
                <a:gd name="connsiteY14" fmla="*/ 92475 h 20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2489" h="202489">
                  <a:moveTo>
                    <a:pt x="66136" y="124704"/>
                  </a:moveTo>
                  <a:cubicBezTo>
                    <a:pt x="71411" y="144945"/>
                    <a:pt x="90970" y="158056"/>
                    <a:pt x="111697" y="155246"/>
                  </a:cubicBezTo>
                  <a:cubicBezTo>
                    <a:pt x="125822" y="155899"/>
                    <a:pt x="139373" y="149597"/>
                    <a:pt x="147976" y="138372"/>
                  </a:cubicBezTo>
                  <a:lnTo>
                    <a:pt x="181724" y="157777"/>
                  </a:lnTo>
                  <a:cubicBezTo>
                    <a:pt x="165886" y="180856"/>
                    <a:pt x="139134" y="193974"/>
                    <a:pt x="111190" y="192369"/>
                  </a:cubicBezTo>
                  <a:cubicBezTo>
                    <a:pt x="87391" y="193761"/>
                    <a:pt x="64071" y="185276"/>
                    <a:pt x="46731" y="168914"/>
                  </a:cubicBezTo>
                  <a:cubicBezTo>
                    <a:pt x="30554" y="152774"/>
                    <a:pt x="21762" y="130671"/>
                    <a:pt x="22432" y="107830"/>
                  </a:cubicBezTo>
                  <a:cubicBezTo>
                    <a:pt x="21896" y="85128"/>
                    <a:pt x="30534" y="63168"/>
                    <a:pt x="46394" y="46914"/>
                  </a:cubicBezTo>
                  <a:cubicBezTo>
                    <a:pt x="62539" y="30519"/>
                    <a:pt x="84819" y="21644"/>
                    <a:pt x="107815" y="22447"/>
                  </a:cubicBezTo>
                  <a:cubicBezTo>
                    <a:pt x="129953" y="21755"/>
                    <a:pt x="151305" y="30678"/>
                    <a:pt x="166369" y="46914"/>
                  </a:cubicBezTo>
                  <a:cubicBezTo>
                    <a:pt x="181901" y="63328"/>
                    <a:pt x="190278" y="85241"/>
                    <a:pt x="189655" y="107830"/>
                  </a:cubicBezTo>
                  <a:cubicBezTo>
                    <a:pt x="189613" y="113486"/>
                    <a:pt x="189105" y="119131"/>
                    <a:pt x="188136" y="124704"/>
                  </a:cubicBezTo>
                  <a:close/>
                  <a:moveTo>
                    <a:pt x="147976" y="92475"/>
                  </a:moveTo>
                  <a:cubicBezTo>
                    <a:pt x="144758" y="72998"/>
                    <a:pt x="127541" y="58964"/>
                    <a:pt x="107815" y="59739"/>
                  </a:cubicBezTo>
                  <a:cubicBezTo>
                    <a:pt x="87447" y="58357"/>
                    <a:pt x="69258" y="72415"/>
                    <a:pt x="65461" y="92475"/>
                  </a:cubicBezTo>
                  <a:close/>
                </a:path>
              </a:pathLst>
            </a:custGeom>
            <a:solidFill>
              <a:srgbClr val="FFFFFF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31" name="Forma Livre: Forma 55">
              <a:extLst>
                <a:ext uri="{FF2B5EF4-FFF2-40B4-BE49-F238E27FC236}">
                  <a16:creationId xmlns:a16="http://schemas.microsoft.com/office/drawing/2014/main" id="{9A39B7B6-2444-A80C-2239-802ACAF4A2FE}"/>
                </a:ext>
              </a:extLst>
            </p:cNvPr>
            <p:cNvSpPr/>
            <p:nvPr/>
          </p:nvSpPr>
          <p:spPr>
            <a:xfrm>
              <a:off x="2721873" y="2018692"/>
              <a:ext cx="202489" cy="202490"/>
            </a:xfrm>
            <a:custGeom>
              <a:avLst/>
              <a:gdLst>
                <a:gd name="connsiteX0" fmla="*/ 153701 w 202489"/>
                <a:gd name="connsiteY0" fmla="*/ 26873 h 202489"/>
                <a:gd name="connsiteX1" fmla="*/ 195380 w 202489"/>
                <a:gd name="connsiteY1" fmla="*/ 26873 h 202489"/>
                <a:gd name="connsiteX2" fmla="*/ 195380 w 202489"/>
                <a:gd name="connsiteY2" fmla="*/ 188696 h 202489"/>
                <a:gd name="connsiteX3" fmla="*/ 153701 w 202489"/>
                <a:gd name="connsiteY3" fmla="*/ 188696 h 202489"/>
                <a:gd name="connsiteX4" fmla="*/ 153701 w 202489"/>
                <a:gd name="connsiteY4" fmla="*/ 169122 h 202489"/>
                <a:gd name="connsiteX5" fmla="*/ 100547 w 202489"/>
                <a:gd name="connsiteY5" fmla="*/ 193252 h 202489"/>
                <a:gd name="connsiteX6" fmla="*/ 45369 w 202489"/>
                <a:gd name="connsiteY6" fmla="*/ 169122 h 202489"/>
                <a:gd name="connsiteX7" fmla="*/ 22420 w 202489"/>
                <a:gd name="connsiteY7" fmla="*/ 108375 h 202489"/>
                <a:gd name="connsiteX8" fmla="*/ 45369 w 202489"/>
                <a:gd name="connsiteY8" fmla="*/ 47797 h 202489"/>
                <a:gd name="connsiteX9" fmla="*/ 100547 w 202489"/>
                <a:gd name="connsiteY9" fmla="*/ 22486 h 202489"/>
                <a:gd name="connsiteX10" fmla="*/ 153363 w 202489"/>
                <a:gd name="connsiteY10" fmla="*/ 46109 h 202489"/>
                <a:gd name="connsiteX11" fmla="*/ 108647 w 202489"/>
                <a:gd name="connsiteY11" fmla="*/ 153429 h 202489"/>
                <a:gd name="connsiteX12" fmla="*/ 140708 w 202489"/>
                <a:gd name="connsiteY12" fmla="*/ 140773 h 202489"/>
                <a:gd name="connsiteX13" fmla="*/ 153701 w 202489"/>
                <a:gd name="connsiteY13" fmla="*/ 107869 h 202489"/>
                <a:gd name="connsiteX14" fmla="*/ 140708 w 202489"/>
                <a:gd name="connsiteY14" fmla="*/ 75133 h 202489"/>
                <a:gd name="connsiteX15" fmla="*/ 76755 w 202489"/>
                <a:gd name="connsiteY15" fmla="*/ 75133 h 202489"/>
                <a:gd name="connsiteX16" fmla="*/ 64099 w 202489"/>
                <a:gd name="connsiteY16" fmla="*/ 107869 h 202489"/>
                <a:gd name="connsiteX17" fmla="*/ 76755 w 202489"/>
                <a:gd name="connsiteY17" fmla="*/ 140773 h 202489"/>
                <a:gd name="connsiteX18" fmla="*/ 108647 w 202489"/>
                <a:gd name="connsiteY18" fmla="*/ 153429 h 20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2489" h="202489">
                  <a:moveTo>
                    <a:pt x="153701" y="26873"/>
                  </a:moveTo>
                  <a:lnTo>
                    <a:pt x="195380" y="26873"/>
                  </a:lnTo>
                  <a:lnTo>
                    <a:pt x="195380" y="188696"/>
                  </a:lnTo>
                  <a:lnTo>
                    <a:pt x="153701" y="188696"/>
                  </a:lnTo>
                  <a:lnTo>
                    <a:pt x="153701" y="169122"/>
                  </a:lnTo>
                  <a:cubicBezTo>
                    <a:pt x="140954" y="185323"/>
                    <a:pt x="121134" y="194320"/>
                    <a:pt x="100547" y="193252"/>
                  </a:cubicBezTo>
                  <a:cubicBezTo>
                    <a:pt x="79546" y="193493"/>
                    <a:pt x="59450" y="184705"/>
                    <a:pt x="45369" y="169122"/>
                  </a:cubicBezTo>
                  <a:cubicBezTo>
                    <a:pt x="30127" y="152617"/>
                    <a:pt x="21897" y="130834"/>
                    <a:pt x="22420" y="108375"/>
                  </a:cubicBezTo>
                  <a:cubicBezTo>
                    <a:pt x="21906" y="85968"/>
                    <a:pt x="30137" y="64239"/>
                    <a:pt x="45369" y="47797"/>
                  </a:cubicBezTo>
                  <a:cubicBezTo>
                    <a:pt x="59248" y="31793"/>
                    <a:pt x="79364" y="22565"/>
                    <a:pt x="100547" y="22486"/>
                  </a:cubicBezTo>
                  <a:cubicBezTo>
                    <a:pt x="120928" y="21407"/>
                    <a:pt x="140583" y="30199"/>
                    <a:pt x="153363" y="46109"/>
                  </a:cubicBezTo>
                  <a:close/>
                  <a:moveTo>
                    <a:pt x="108647" y="153429"/>
                  </a:moveTo>
                  <a:cubicBezTo>
                    <a:pt x="120624" y="153820"/>
                    <a:pt x="132229" y="149241"/>
                    <a:pt x="140708" y="140773"/>
                  </a:cubicBezTo>
                  <a:cubicBezTo>
                    <a:pt x="149430" y="132091"/>
                    <a:pt x="154138" y="120167"/>
                    <a:pt x="153701" y="107869"/>
                  </a:cubicBezTo>
                  <a:cubicBezTo>
                    <a:pt x="154195" y="95610"/>
                    <a:pt x="149474" y="83715"/>
                    <a:pt x="140708" y="75133"/>
                  </a:cubicBezTo>
                  <a:cubicBezTo>
                    <a:pt x="122899" y="57837"/>
                    <a:pt x="94564" y="57837"/>
                    <a:pt x="76755" y="75133"/>
                  </a:cubicBezTo>
                  <a:cubicBezTo>
                    <a:pt x="68217" y="83842"/>
                    <a:pt x="63640" y="95680"/>
                    <a:pt x="64099" y="107869"/>
                  </a:cubicBezTo>
                  <a:cubicBezTo>
                    <a:pt x="63713" y="120094"/>
                    <a:pt x="68276" y="131958"/>
                    <a:pt x="76755" y="140773"/>
                  </a:cubicBezTo>
                  <a:cubicBezTo>
                    <a:pt x="85172" y="149230"/>
                    <a:pt x="96722" y="153815"/>
                    <a:pt x="108647" y="153429"/>
                  </a:cubicBezTo>
                </a:path>
              </a:pathLst>
            </a:custGeom>
            <a:solidFill>
              <a:srgbClr val="FFFFFF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32" name="Forma Livre: Forma 56">
              <a:extLst>
                <a:ext uri="{FF2B5EF4-FFF2-40B4-BE49-F238E27FC236}">
                  <a16:creationId xmlns:a16="http://schemas.microsoft.com/office/drawing/2014/main" id="{ED98F91C-DDE4-58CC-66CD-B93CFEA5D4C7}"/>
                </a:ext>
              </a:extLst>
            </p:cNvPr>
            <p:cNvSpPr/>
            <p:nvPr/>
          </p:nvSpPr>
          <p:spPr>
            <a:xfrm>
              <a:off x="2925399" y="1977946"/>
              <a:ext cx="134993" cy="253112"/>
            </a:xfrm>
            <a:custGeom>
              <a:avLst/>
              <a:gdLst>
                <a:gd name="connsiteX0" fmla="*/ 128704 w 134992"/>
                <a:gd name="connsiteY0" fmla="*/ 108624 h 253111"/>
                <a:gd name="connsiteX1" fmla="*/ 92256 w 134992"/>
                <a:gd name="connsiteY1" fmla="*/ 108624 h 253111"/>
                <a:gd name="connsiteX2" fmla="*/ 92256 w 134992"/>
                <a:gd name="connsiteY2" fmla="*/ 176120 h 253111"/>
                <a:gd name="connsiteX3" fmla="*/ 128704 w 134992"/>
                <a:gd name="connsiteY3" fmla="*/ 192994 h 253111"/>
                <a:gd name="connsiteX4" fmla="*/ 128704 w 134992"/>
                <a:gd name="connsiteY4" fmla="*/ 230792 h 253111"/>
                <a:gd name="connsiteX5" fmla="*/ 50408 w 134992"/>
                <a:gd name="connsiteY5" fmla="*/ 176458 h 253111"/>
                <a:gd name="connsiteX6" fmla="*/ 50408 w 134992"/>
                <a:gd name="connsiteY6" fmla="*/ 108624 h 253111"/>
                <a:gd name="connsiteX7" fmla="*/ 22397 w 134992"/>
                <a:gd name="connsiteY7" fmla="*/ 108624 h 253111"/>
                <a:gd name="connsiteX8" fmla="*/ 22397 w 134992"/>
                <a:gd name="connsiteY8" fmla="*/ 67619 h 253111"/>
                <a:gd name="connsiteX9" fmla="*/ 50408 w 134992"/>
                <a:gd name="connsiteY9" fmla="*/ 67619 h 253111"/>
                <a:gd name="connsiteX10" fmla="*/ 50408 w 134992"/>
                <a:gd name="connsiteY10" fmla="*/ 35052 h 253111"/>
                <a:gd name="connsiteX11" fmla="*/ 92256 w 134992"/>
                <a:gd name="connsiteY11" fmla="*/ 22397 h 253111"/>
                <a:gd name="connsiteX12" fmla="*/ 92256 w 134992"/>
                <a:gd name="connsiteY12" fmla="*/ 67619 h 253111"/>
                <a:gd name="connsiteX13" fmla="*/ 128704 w 134992"/>
                <a:gd name="connsiteY13" fmla="*/ 67619 h 253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4992" h="253111">
                  <a:moveTo>
                    <a:pt x="128704" y="108624"/>
                  </a:moveTo>
                  <a:lnTo>
                    <a:pt x="92256" y="108624"/>
                  </a:lnTo>
                  <a:lnTo>
                    <a:pt x="92256" y="176120"/>
                  </a:lnTo>
                  <a:cubicBezTo>
                    <a:pt x="92256" y="192994"/>
                    <a:pt x="104742" y="192994"/>
                    <a:pt x="128704" y="192994"/>
                  </a:cubicBezTo>
                  <a:lnTo>
                    <a:pt x="128704" y="230792"/>
                  </a:lnTo>
                  <a:cubicBezTo>
                    <a:pt x="71500" y="237204"/>
                    <a:pt x="50408" y="220836"/>
                    <a:pt x="50408" y="176458"/>
                  </a:cubicBezTo>
                  <a:lnTo>
                    <a:pt x="50408" y="108624"/>
                  </a:lnTo>
                  <a:lnTo>
                    <a:pt x="22397" y="108624"/>
                  </a:lnTo>
                  <a:lnTo>
                    <a:pt x="22397" y="67619"/>
                  </a:lnTo>
                  <a:lnTo>
                    <a:pt x="50408" y="67619"/>
                  </a:lnTo>
                  <a:lnTo>
                    <a:pt x="50408" y="35052"/>
                  </a:lnTo>
                  <a:lnTo>
                    <a:pt x="92256" y="22397"/>
                  </a:lnTo>
                  <a:lnTo>
                    <a:pt x="92256" y="67619"/>
                  </a:lnTo>
                  <a:lnTo>
                    <a:pt x="128704" y="67619"/>
                  </a:lnTo>
                  <a:close/>
                </a:path>
              </a:pathLst>
            </a:custGeom>
            <a:solidFill>
              <a:srgbClr val="FFFFFF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33" name="Forma Livre: Forma 57">
              <a:extLst>
                <a:ext uri="{FF2B5EF4-FFF2-40B4-BE49-F238E27FC236}">
                  <a16:creationId xmlns:a16="http://schemas.microsoft.com/office/drawing/2014/main" id="{AD7898CA-5377-6F3C-AA1A-142B5AD4FE72}"/>
                </a:ext>
              </a:extLst>
            </p:cNvPr>
            <p:cNvSpPr/>
            <p:nvPr/>
          </p:nvSpPr>
          <p:spPr>
            <a:xfrm>
              <a:off x="2195762" y="2243021"/>
              <a:ext cx="202489" cy="269986"/>
            </a:xfrm>
            <a:custGeom>
              <a:avLst/>
              <a:gdLst>
                <a:gd name="connsiteX0" fmla="*/ 106767 w 202489"/>
                <a:gd name="connsiteY0" fmla="*/ 22414 h 269986"/>
                <a:gd name="connsiteX1" fmla="*/ 184297 w 202489"/>
                <a:gd name="connsiteY1" fmla="*/ 96751 h 269986"/>
                <a:gd name="connsiteX2" fmla="*/ 162147 w 202489"/>
                <a:gd name="connsiteY2" fmla="*/ 151975 h 269986"/>
                <a:gd name="connsiteX3" fmla="*/ 161777 w 202489"/>
                <a:gd name="connsiteY3" fmla="*/ 152345 h 269986"/>
                <a:gd name="connsiteX4" fmla="*/ 106767 w 202489"/>
                <a:gd name="connsiteY4" fmla="*/ 174450 h 269986"/>
                <a:gd name="connsiteX5" fmla="*/ 67113 w 202489"/>
                <a:gd name="connsiteY5" fmla="*/ 174450 h 269986"/>
                <a:gd name="connsiteX6" fmla="*/ 67113 w 202489"/>
                <a:gd name="connsiteY6" fmla="*/ 248527 h 269986"/>
                <a:gd name="connsiteX7" fmla="*/ 22397 w 202489"/>
                <a:gd name="connsiteY7" fmla="*/ 248527 h 269986"/>
                <a:gd name="connsiteX8" fmla="*/ 22397 w 202489"/>
                <a:gd name="connsiteY8" fmla="*/ 22414 h 269986"/>
                <a:gd name="connsiteX9" fmla="*/ 106767 w 202489"/>
                <a:gd name="connsiteY9" fmla="*/ 132602 h 269986"/>
                <a:gd name="connsiteX10" fmla="*/ 141022 w 202489"/>
                <a:gd name="connsiteY10" fmla="*/ 98347 h 269986"/>
                <a:gd name="connsiteX11" fmla="*/ 106767 w 202489"/>
                <a:gd name="connsiteY11" fmla="*/ 64093 h 269986"/>
                <a:gd name="connsiteX12" fmla="*/ 67113 w 202489"/>
                <a:gd name="connsiteY12" fmla="*/ 64093 h 269986"/>
                <a:gd name="connsiteX13" fmla="*/ 67113 w 202489"/>
                <a:gd name="connsiteY13" fmla="*/ 132602 h 26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2489" h="269986">
                  <a:moveTo>
                    <a:pt x="106767" y="22414"/>
                  </a:moveTo>
                  <a:cubicBezTo>
                    <a:pt x="148705" y="21531"/>
                    <a:pt x="183416" y="54814"/>
                    <a:pt x="184297" y="96751"/>
                  </a:cubicBezTo>
                  <a:cubicBezTo>
                    <a:pt x="184733" y="117405"/>
                    <a:pt x="176734" y="137345"/>
                    <a:pt x="162147" y="151975"/>
                  </a:cubicBezTo>
                  <a:lnTo>
                    <a:pt x="161777" y="152345"/>
                  </a:lnTo>
                  <a:cubicBezTo>
                    <a:pt x="147237" y="166929"/>
                    <a:pt x="127355" y="174919"/>
                    <a:pt x="106767" y="174450"/>
                  </a:cubicBezTo>
                  <a:lnTo>
                    <a:pt x="67113" y="174450"/>
                  </a:lnTo>
                  <a:lnTo>
                    <a:pt x="67113" y="248527"/>
                  </a:lnTo>
                  <a:lnTo>
                    <a:pt x="22397" y="248527"/>
                  </a:lnTo>
                  <a:lnTo>
                    <a:pt x="22397" y="22414"/>
                  </a:lnTo>
                  <a:close/>
                  <a:moveTo>
                    <a:pt x="106767" y="132602"/>
                  </a:moveTo>
                  <a:cubicBezTo>
                    <a:pt x="125685" y="132602"/>
                    <a:pt x="141022" y="117265"/>
                    <a:pt x="141022" y="98347"/>
                  </a:cubicBezTo>
                  <a:cubicBezTo>
                    <a:pt x="141022" y="79430"/>
                    <a:pt x="125685" y="64093"/>
                    <a:pt x="106767" y="64093"/>
                  </a:cubicBezTo>
                  <a:lnTo>
                    <a:pt x="67113" y="64093"/>
                  </a:lnTo>
                  <a:lnTo>
                    <a:pt x="67113" y="132602"/>
                  </a:lnTo>
                  <a:close/>
                </a:path>
              </a:pathLst>
            </a:custGeom>
            <a:solidFill>
              <a:srgbClr val="FFFFFF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34" name="Forma Livre: Forma 58">
              <a:extLst>
                <a:ext uri="{FF2B5EF4-FFF2-40B4-BE49-F238E27FC236}">
                  <a16:creationId xmlns:a16="http://schemas.microsoft.com/office/drawing/2014/main" id="{BD16DE17-8244-CE52-63CC-C8CD5E3AAEA3}"/>
                </a:ext>
              </a:extLst>
            </p:cNvPr>
            <p:cNvSpPr/>
            <p:nvPr/>
          </p:nvSpPr>
          <p:spPr>
            <a:xfrm>
              <a:off x="2387958" y="2245063"/>
              <a:ext cx="84371" cy="253112"/>
            </a:xfrm>
            <a:custGeom>
              <a:avLst/>
              <a:gdLst>
                <a:gd name="connsiteX0" fmla="*/ 22397 w 84370"/>
                <a:gd name="connsiteY0" fmla="*/ 22397 h 253111"/>
                <a:gd name="connsiteX1" fmla="*/ 64076 w 84370"/>
                <a:gd name="connsiteY1" fmla="*/ 22397 h 253111"/>
                <a:gd name="connsiteX2" fmla="*/ 64076 w 84370"/>
                <a:gd name="connsiteY2" fmla="*/ 246823 h 253111"/>
                <a:gd name="connsiteX3" fmla="*/ 22397 w 84370"/>
                <a:gd name="connsiteY3" fmla="*/ 246823 h 253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370" h="253111">
                  <a:moveTo>
                    <a:pt x="22397" y="22397"/>
                  </a:moveTo>
                  <a:lnTo>
                    <a:pt x="64076" y="22397"/>
                  </a:lnTo>
                  <a:lnTo>
                    <a:pt x="64076" y="246823"/>
                  </a:lnTo>
                  <a:lnTo>
                    <a:pt x="22397" y="246823"/>
                  </a:lnTo>
                  <a:close/>
                </a:path>
              </a:pathLst>
            </a:custGeom>
            <a:solidFill>
              <a:srgbClr val="FFFFFF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35" name="Forma Livre: Forma 59">
              <a:extLst>
                <a:ext uri="{FF2B5EF4-FFF2-40B4-BE49-F238E27FC236}">
                  <a16:creationId xmlns:a16="http://schemas.microsoft.com/office/drawing/2014/main" id="{7E827D0D-01CD-4F92-DBFE-A55180FE79F2}"/>
                </a:ext>
              </a:extLst>
            </p:cNvPr>
            <p:cNvSpPr/>
            <p:nvPr/>
          </p:nvSpPr>
          <p:spPr>
            <a:xfrm>
              <a:off x="2466231" y="2303021"/>
              <a:ext cx="202489" cy="202490"/>
            </a:xfrm>
            <a:custGeom>
              <a:avLst/>
              <a:gdLst>
                <a:gd name="connsiteX0" fmla="*/ 153700 w 202489"/>
                <a:gd name="connsiteY0" fmla="*/ 27042 h 202489"/>
                <a:gd name="connsiteX1" fmla="*/ 195548 w 202489"/>
                <a:gd name="connsiteY1" fmla="*/ 27042 h 202489"/>
                <a:gd name="connsiteX2" fmla="*/ 195548 w 202489"/>
                <a:gd name="connsiteY2" fmla="*/ 188527 h 202489"/>
                <a:gd name="connsiteX3" fmla="*/ 153700 w 202489"/>
                <a:gd name="connsiteY3" fmla="*/ 188527 h 202489"/>
                <a:gd name="connsiteX4" fmla="*/ 153700 w 202489"/>
                <a:gd name="connsiteY4" fmla="*/ 169628 h 202489"/>
                <a:gd name="connsiteX5" fmla="*/ 101053 w 202489"/>
                <a:gd name="connsiteY5" fmla="*/ 193252 h 202489"/>
                <a:gd name="connsiteX6" fmla="*/ 45368 w 202489"/>
                <a:gd name="connsiteY6" fmla="*/ 168784 h 202489"/>
                <a:gd name="connsiteX7" fmla="*/ 22419 w 202489"/>
                <a:gd name="connsiteY7" fmla="*/ 107869 h 202489"/>
                <a:gd name="connsiteX8" fmla="*/ 45368 w 202489"/>
                <a:gd name="connsiteY8" fmla="*/ 47459 h 202489"/>
                <a:gd name="connsiteX9" fmla="*/ 101053 w 202489"/>
                <a:gd name="connsiteY9" fmla="*/ 22486 h 202489"/>
                <a:gd name="connsiteX10" fmla="*/ 153700 w 202489"/>
                <a:gd name="connsiteY10" fmla="*/ 46110 h 202489"/>
                <a:gd name="connsiteX11" fmla="*/ 108815 w 202489"/>
                <a:gd name="connsiteY11" fmla="*/ 153598 h 202489"/>
                <a:gd name="connsiteX12" fmla="*/ 140876 w 202489"/>
                <a:gd name="connsiteY12" fmla="*/ 140942 h 202489"/>
                <a:gd name="connsiteX13" fmla="*/ 153700 w 202489"/>
                <a:gd name="connsiteY13" fmla="*/ 107194 h 202489"/>
                <a:gd name="connsiteX14" fmla="*/ 140876 w 202489"/>
                <a:gd name="connsiteY14" fmla="*/ 74627 h 202489"/>
                <a:gd name="connsiteX15" fmla="*/ 76754 w 202489"/>
                <a:gd name="connsiteY15" fmla="*/ 74627 h 202489"/>
                <a:gd name="connsiteX16" fmla="*/ 64098 w 202489"/>
                <a:gd name="connsiteY16" fmla="*/ 107194 h 202489"/>
                <a:gd name="connsiteX17" fmla="*/ 76754 w 202489"/>
                <a:gd name="connsiteY17" fmla="*/ 140942 h 202489"/>
                <a:gd name="connsiteX18" fmla="*/ 108815 w 202489"/>
                <a:gd name="connsiteY18" fmla="*/ 153598 h 20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2489" h="202489">
                  <a:moveTo>
                    <a:pt x="153700" y="27042"/>
                  </a:moveTo>
                  <a:lnTo>
                    <a:pt x="195548" y="27042"/>
                  </a:lnTo>
                  <a:lnTo>
                    <a:pt x="195548" y="188527"/>
                  </a:lnTo>
                  <a:lnTo>
                    <a:pt x="153700" y="188527"/>
                  </a:lnTo>
                  <a:lnTo>
                    <a:pt x="153700" y="169628"/>
                  </a:lnTo>
                  <a:cubicBezTo>
                    <a:pt x="140989" y="185535"/>
                    <a:pt x="121384" y="194332"/>
                    <a:pt x="101053" y="193252"/>
                  </a:cubicBezTo>
                  <a:cubicBezTo>
                    <a:pt x="79844" y="193444"/>
                    <a:pt x="59571" y="184536"/>
                    <a:pt x="45368" y="168784"/>
                  </a:cubicBezTo>
                  <a:cubicBezTo>
                    <a:pt x="30131" y="152211"/>
                    <a:pt x="21906" y="130377"/>
                    <a:pt x="22419" y="107869"/>
                  </a:cubicBezTo>
                  <a:cubicBezTo>
                    <a:pt x="21913" y="85512"/>
                    <a:pt x="30146" y="63841"/>
                    <a:pt x="45368" y="47459"/>
                  </a:cubicBezTo>
                  <a:cubicBezTo>
                    <a:pt x="59467" y="31502"/>
                    <a:pt x="79761" y="22400"/>
                    <a:pt x="101053" y="22486"/>
                  </a:cubicBezTo>
                  <a:cubicBezTo>
                    <a:pt x="121384" y="21406"/>
                    <a:pt x="140989" y="30202"/>
                    <a:pt x="153700" y="46110"/>
                  </a:cubicBezTo>
                  <a:close/>
                  <a:moveTo>
                    <a:pt x="108815" y="153598"/>
                  </a:moveTo>
                  <a:cubicBezTo>
                    <a:pt x="120792" y="153989"/>
                    <a:pt x="132396" y="149410"/>
                    <a:pt x="140876" y="140942"/>
                  </a:cubicBezTo>
                  <a:cubicBezTo>
                    <a:pt x="149721" y="132007"/>
                    <a:pt x="154380" y="119748"/>
                    <a:pt x="153700" y="107194"/>
                  </a:cubicBezTo>
                  <a:cubicBezTo>
                    <a:pt x="154255" y="95007"/>
                    <a:pt x="149590" y="83163"/>
                    <a:pt x="140876" y="74627"/>
                  </a:cubicBezTo>
                  <a:cubicBezTo>
                    <a:pt x="123009" y="57311"/>
                    <a:pt x="94620" y="57311"/>
                    <a:pt x="76754" y="74627"/>
                  </a:cubicBezTo>
                  <a:cubicBezTo>
                    <a:pt x="68226" y="83273"/>
                    <a:pt x="63646" y="95058"/>
                    <a:pt x="64098" y="107194"/>
                  </a:cubicBezTo>
                  <a:cubicBezTo>
                    <a:pt x="63518" y="119701"/>
                    <a:pt x="68093" y="131899"/>
                    <a:pt x="76754" y="140942"/>
                  </a:cubicBezTo>
                  <a:cubicBezTo>
                    <a:pt x="85233" y="149410"/>
                    <a:pt x="96839" y="153989"/>
                    <a:pt x="108815" y="153598"/>
                  </a:cubicBezTo>
                </a:path>
              </a:pathLst>
            </a:custGeom>
            <a:solidFill>
              <a:srgbClr val="FFFFFF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36" name="Forma Livre: Forma 60">
              <a:extLst>
                <a:ext uri="{FF2B5EF4-FFF2-40B4-BE49-F238E27FC236}">
                  <a16:creationId xmlns:a16="http://schemas.microsoft.com/office/drawing/2014/main" id="{A6BACC2B-F516-6CFF-432B-FA56095BDD66}"/>
                </a:ext>
              </a:extLst>
            </p:cNvPr>
            <p:cNvSpPr/>
            <p:nvPr/>
          </p:nvSpPr>
          <p:spPr>
            <a:xfrm>
              <a:off x="2673462" y="2303086"/>
              <a:ext cx="202489" cy="202490"/>
            </a:xfrm>
            <a:custGeom>
              <a:avLst/>
              <a:gdLst>
                <a:gd name="connsiteX0" fmla="*/ 47714 w 202489"/>
                <a:gd name="connsiteY0" fmla="*/ 168720 h 202489"/>
                <a:gd name="connsiteX1" fmla="*/ 47196 w 202489"/>
                <a:gd name="connsiteY1" fmla="*/ 47732 h 202489"/>
                <a:gd name="connsiteX2" fmla="*/ 108967 w 202489"/>
                <a:gd name="connsiteY2" fmla="*/ 22421 h 202489"/>
                <a:gd name="connsiteX3" fmla="*/ 181357 w 202489"/>
                <a:gd name="connsiteY3" fmla="*/ 64269 h 202489"/>
                <a:gd name="connsiteX4" fmla="*/ 145415 w 202489"/>
                <a:gd name="connsiteY4" fmla="*/ 85193 h 202489"/>
                <a:gd name="connsiteX5" fmla="*/ 108630 w 202489"/>
                <a:gd name="connsiteY5" fmla="*/ 63594 h 202489"/>
                <a:gd name="connsiteX6" fmla="*/ 65234 w 202489"/>
                <a:gd name="connsiteY6" fmla="*/ 104882 h 202489"/>
                <a:gd name="connsiteX7" fmla="*/ 65263 w 202489"/>
                <a:gd name="connsiteY7" fmla="*/ 107804 h 202489"/>
                <a:gd name="connsiteX8" fmla="*/ 77581 w 202489"/>
                <a:gd name="connsiteY8" fmla="*/ 139527 h 202489"/>
                <a:gd name="connsiteX9" fmla="*/ 108630 w 202489"/>
                <a:gd name="connsiteY9" fmla="*/ 151846 h 202489"/>
                <a:gd name="connsiteX10" fmla="*/ 145753 w 202489"/>
                <a:gd name="connsiteY10" fmla="*/ 130584 h 202489"/>
                <a:gd name="connsiteX11" fmla="*/ 182707 w 202489"/>
                <a:gd name="connsiteY11" fmla="*/ 151171 h 202489"/>
                <a:gd name="connsiteX12" fmla="*/ 64186 w 202489"/>
                <a:gd name="connsiteY12" fmla="*/ 180857 h 202489"/>
                <a:gd name="connsiteX13" fmla="*/ 47714 w 202489"/>
                <a:gd name="connsiteY13" fmla="*/ 168045 h 20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2489" h="202489">
                  <a:moveTo>
                    <a:pt x="47714" y="168720"/>
                  </a:moveTo>
                  <a:cubicBezTo>
                    <a:pt x="14161" y="135452"/>
                    <a:pt x="13929" y="81285"/>
                    <a:pt x="47196" y="47732"/>
                  </a:cubicBezTo>
                  <a:cubicBezTo>
                    <a:pt x="63508" y="31278"/>
                    <a:pt x="85799" y="22146"/>
                    <a:pt x="108967" y="22421"/>
                  </a:cubicBezTo>
                  <a:cubicBezTo>
                    <a:pt x="139038" y="21682"/>
                    <a:pt x="166990" y="37841"/>
                    <a:pt x="181357" y="64269"/>
                  </a:cubicBezTo>
                  <a:lnTo>
                    <a:pt x="145415" y="85193"/>
                  </a:lnTo>
                  <a:cubicBezTo>
                    <a:pt x="138368" y="71479"/>
                    <a:pt x="124039" y="63066"/>
                    <a:pt x="108630" y="63594"/>
                  </a:cubicBezTo>
                  <a:cubicBezTo>
                    <a:pt x="85245" y="63012"/>
                    <a:pt x="65817" y="81497"/>
                    <a:pt x="65234" y="104882"/>
                  </a:cubicBezTo>
                  <a:cubicBezTo>
                    <a:pt x="65211" y="105855"/>
                    <a:pt x="65221" y="106831"/>
                    <a:pt x="65263" y="107804"/>
                  </a:cubicBezTo>
                  <a:cubicBezTo>
                    <a:pt x="64971" y="119599"/>
                    <a:pt x="69407" y="131020"/>
                    <a:pt x="77581" y="139527"/>
                  </a:cubicBezTo>
                  <a:cubicBezTo>
                    <a:pt x="85784" y="147747"/>
                    <a:pt x="97022" y="152207"/>
                    <a:pt x="108630" y="151846"/>
                  </a:cubicBezTo>
                  <a:cubicBezTo>
                    <a:pt x="124083" y="152571"/>
                    <a:pt x="138559" y="144281"/>
                    <a:pt x="145753" y="130584"/>
                  </a:cubicBezTo>
                  <a:lnTo>
                    <a:pt x="182707" y="151171"/>
                  </a:lnTo>
                  <a:cubicBezTo>
                    <a:pt x="158175" y="192097"/>
                    <a:pt x="105113" y="205387"/>
                    <a:pt x="64186" y="180857"/>
                  </a:cubicBezTo>
                  <a:cubicBezTo>
                    <a:pt x="58198" y="177268"/>
                    <a:pt x="52667" y="172965"/>
                    <a:pt x="47714" y="168045"/>
                  </a:cubicBezTo>
                </a:path>
              </a:pathLst>
            </a:custGeom>
            <a:solidFill>
              <a:srgbClr val="FFFFFF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37" name="Forma Livre: Forma 61">
              <a:extLst>
                <a:ext uri="{FF2B5EF4-FFF2-40B4-BE49-F238E27FC236}">
                  <a16:creationId xmlns:a16="http://schemas.microsoft.com/office/drawing/2014/main" id="{BCF638A2-F2FF-C7AA-A7BF-92884AA7B1E8}"/>
                </a:ext>
              </a:extLst>
            </p:cNvPr>
            <p:cNvSpPr/>
            <p:nvPr/>
          </p:nvSpPr>
          <p:spPr>
            <a:xfrm>
              <a:off x="2856525" y="2302383"/>
              <a:ext cx="202489" cy="202490"/>
            </a:xfrm>
            <a:custGeom>
              <a:avLst/>
              <a:gdLst>
                <a:gd name="connsiteX0" fmla="*/ 65959 w 202489"/>
                <a:gd name="connsiteY0" fmla="*/ 125718 h 202489"/>
                <a:gd name="connsiteX1" fmla="*/ 111519 w 202489"/>
                <a:gd name="connsiteY1" fmla="*/ 156092 h 202489"/>
                <a:gd name="connsiteX2" fmla="*/ 147798 w 202489"/>
                <a:gd name="connsiteY2" fmla="*/ 139218 h 202489"/>
                <a:gd name="connsiteX3" fmla="*/ 181547 w 202489"/>
                <a:gd name="connsiteY3" fmla="*/ 158623 h 202489"/>
                <a:gd name="connsiteX4" fmla="*/ 111013 w 202489"/>
                <a:gd name="connsiteY4" fmla="*/ 193215 h 202489"/>
                <a:gd name="connsiteX5" fmla="*/ 46554 w 202489"/>
                <a:gd name="connsiteY5" fmla="*/ 169085 h 202489"/>
                <a:gd name="connsiteX6" fmla="*/ 46554 w 202489"/>
                <a:gd name="connsiteY6" fmla="*/ 47085 h 202489"/>
                <a:gd name="connsiteX7" fmla="*/ 107975 w 202489"/>
                <a:gd name="connsiteY7" fmla="*/ 22449 h 202489"/>
                <a:gd name="connsiteX8" fmla="*/ 166529 w 202489"/>
                <a:gd name="connsiteY8" fmla="*/ 47085 h 202489"/>
                <a:gd name="connsiteX9" fmla="*/ 189815 w 202489"/>
                <a:gd name="connsiteY9" fmla="*/ 107832 h 202489"/>
                <a:gd name="connsiteX10" fmla="*/ 188296 w 202489"/>
                <a:gd name="connsiteY10" fmla="*/ 124706 h 202489"/>
                <a:gd name="connsiteX11" fmla="*/ 147798 w 202489"/>
                <a:gd name="connsiteY11" fmla="*/ 93320 h 202489"/>
                <a:gd name="connsiteX12" fmla="*/ 107638 w 202489"/>
                <a:gd name="connsiteY12" fmla="*/ 60584 h 202489"/>
                <a:gd name="connsiteX13" fmla="*/ 65284 w 202489"/>
                <a:gd name="connsiteY13" fmla="*/ 93320 h 20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2489" h="202489">
                  <a:moveTo>
                    <a:pt x="65959" y="125718"/>
                  </a:moveTo>
                  <a:cubicBezTo>
                    <a:pt x="71237" y="145937"/>
                    <a:pt x="90825" y="158996"/>
                    <a:pt x="111519" y="156092"/>
                  </a:cubicBezTo>
                  <a:cubicBezTo>
                    <a:pt x="125663" y="156833"/>
                    <a:pt x="139253" y="150512"/>
                    <a:pt x="147798" y="139218"/>
                  </a:cubicBezTo>
                  <a:lnTo>
                    <a:pt x="181547" y="158623"/>
                  </a:lnTo>
                  <a:cubicBezTo>
                    <a:pt x="165641" y="181624"/>
                    <a:pt x="138936" y="194720"/>
                    <a:pt x="111013" y="193215"/>
                  </a:cubicBezTo>
                  <a:cubicBezTo>
                    <a:pt x="87134" y="194305"/>
                    <a:pt x="63846" y="185588"/>
                    <a:pt x="46554" y="169085"/>
                  </a:cubicBezTo>
                  <a:cubicBezTo>
                    <a:pt x="14344" y="134797"/>
                    <a:pt x="14344" y="81373"/>
                    <a:pt x="46554" y="47085"/>
                  </a:cubicBezTo>
                  <a:cubicBezTo>
                    <a:pt x="62635" y="30574"/>
                    <a:pt x="84942" y="21627"/>
                    <a:pt x="107975" y="22449"/>
                  </a:cubicBezTo>
                  <a:cubicBezTo>
                    <a:pt x="130151" y="21733"/>
                    <a:pt x="151536" y="30731"/>
                    <a:pt x="166529" y="47085"/>
                  </a:cubicBezTo>
                  <a:cubicBezTo>
                    <a:pt x="182100" y="63407"/>
                    <a:pt x="190485" y="85285"/>
                    <a:pt x="189815" y="107832"/>
                  </a:cubicBezTo>
                  <a:cubicBezTo>
                    <a:pt x="189764" y="113488"/>
                    <a:pt x="189256" y="119131"/>
                    <a:pt x="188296" y="124706"/>
                  </a:cubicBezTo>
                  <a:close/>
                  <a:moveTo>
                    <a:pt x="147798" y="93320"/>
                  </a:moveTo>
                  <a:cubicBezTo>
                    <a:pt x="144581" y="73844"/>
                    <a:pt x="127364" y="59810"/>
                    <a:pt x="107638" y="60584"/>
                  </a:cubicBezTo>
                  <a:cubicBezTo>
                    <a:pt x="87269" y="59202"/>
                    <a:pt x="69081" y="73260"/>
                    <a:pt x="65284" y="93320"/>
                  </a:cubicBezTo>
                  <a:close/>
                </a:path>
              </a:pathLst>
            </a:custGeom>
            <a:solidFill>
              <a:srgbClr val="FFFFFF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38" name="Forma Livre: Forma 62">
              <a:extLst>
                <a:ext uri="{FF2B5EF4-FFF2-40B4-BE49-F238E27FC236}">
                  <a16:creationId xmlns:a16="http://schemas.microsoft.com/office/drawing/2014/main" id="{06798860-E78B-3BB2-EF7C-43A641D7BF6B}"/>
                </a:ext>
              </a:extLst>
            </p:cNvPr>
            <p:cNvSpPr/>
            <p:nvPr/>
          </p:nvSpPr>
          <p:spPr>
            <a:xfrm>
              <a:off x="2166063" y="2538673"/>
              <a:ext cx="202489" cy="253112"/>
            </a:xfrm>
            <a:custGeom>
              <a:avLst/>
              <a:gdLst>
                <a:gd name="connsiteX0" fmla="*/ 188944 w 202489"/>
                <a:gd name="connsiteY0" fmla="*/ 22397 h 253111"/>
                <a:gd name="connsiteX1" fmla="*/ 188944 w 202489"/>
                <a:gd name="connsiteY1" fmla="*/ 63063 h 253111"/>
                <a:gd name="connsiteX2" fmla="*/ 127860 w 202489"/>
                <a:gd name="connsiteY2" fmla="*/ 63063 h 253111"/>
                <a:gd name="connsiteX3" fmla="*/ 127860 w 202489"/>
                <a:gd name="connsiteY3" fmla="*/ 237542 h 253111"/>
                <a:gd name="connsiteX4" fmla="*/ 83144 w 202489"/>
                <a:gd name="connsiteY4" fmla="*/ 237542 h 253111"/>
                <a:gd name="connsiteX5" fmla="*/ 83144 w 202489"/>
                <a:gd name="connsiteY5" fmla="*/ 63063 h 253111"/>
                <a:gd name="connsiteX6" fmla="*/ 22397 w 202489"/>
                <a:gd name="connsiteY6" fmla="*/ 63063 h 253111"/>
                <a:gd name="connsiteX7" fmla="*/ 22397 w 202489"/>
                <a:gd name="connsiteY7" fmla="*/ 22397 h 253111"/>
                <a:gd name="connsiteX8" fmla="*/ 188944 w 202489"/>
                <a:gd name="connsiteY8" fmla="*/ 22397 h 253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489" h="253111">
                  <a:moveTo>
                    <a:pt x="188944" y="22397"/>
                  </a:moveTo>
                  <a:lnTo>
                    <a:pt x="188944" y="63063"/>
                  </a:lnTo>
                  <a:lnTo>
                    <a:pt x="127860" y="63063"/>
                  </a:lnTo>
                  <a:lnTo>
                    <a:pt x="127860" y="237542"/>
                  </a:lnTo>
                  <a:lnTo>
                    <a:pt x="83144" y="237542"/>
                  </a:lnTo>
                  <a:lnTo>
                    <a:pt x="83144" y="63063"/>
                  </a:lnTo>
                  <a:lnTo>
                    <a:pt x="22397" y="63063"/>
                  </a:lnTo>
                  <a:lnTo>
                    <a:pt x="22397" y="22397"/>
                  </a:lnTo>
                  <a:lnTo>
                    <a:pt x="188944" y="22397"/>
                  </a:lnTo>
                  <a:close/>
                </a:path>
              </a:pathLst>
            </a:custGeom>
            <a:solidFill>
              <a:srgbClr val="FFFFFF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39" name="Forma Livre: Forma 63">
              <a:extLst>
                <a:ext uri="{FF2B5EF4-FFF2-40B4-BE49-F238E27FC236}">
                  <a16:creationId xmlns:a16="http://schemas.microsoft.com/office/drawing/2014/main" id="{FD61A4AE-6129-400F-DF36-10B22EA44516}"/>
                </a:ext>
              </a:extLst>
            </p:cNvPr>
            <p:cNvSpPr/>
            <p:nvPr/>
          </p:nvSpPr>
          <p:spPr>
            <a:xfrm>
              <a:off x="2316712" y="2587608"/>
              <a:ext cx="202489" cy="202490"/>
            </a:xfrm>
            <a:custGeom>
              <a:avLst/>
              <a:gdLst>
                <a:gd name="connsiteX0" fmla="*/ 107817 w 202489"/>
                <a:gd name="connsiteY0" fmla="*/ 193163 h 202489"/>
                <a:gd name="connsiteX1" fmla="*/ 22397 w 202489"/>
                <a:gd name="connsiteY1" fmla="*/ 107817 h 202489"/>
                <a:gd name="connsiteX2" fmla="*/ 107743 w 202489"/>
                <a:gd name="connsiteY2" fmla="*/ 22397 h 202489"/>
                <a:gd name="connsiteX3" fmla="*/ 107817 w 202489"/>
                <a:gd name="connsiteY3" fmla="*/ 22397 h 202489"/>
                <a:gd name="connsiteX4" fmla="*/ 193237 w 202489"/>
                <a:gd name="connsiteY4" fmla="*/ 107743 h 202489"/>
                <a:gd name="connsiteX5" fmla="*/ 107891 w 202489"/>
                <a:gd name="connsiteY5" fmla="*/ 193163 h 202489"/>
                <a:gd name="connsiteX6" fmla="*/ 107817 w 202489"/>
                <a:gd name="connsiteY6" fmla="*/ 193163 h 202489"/>
                <a:gd name="connsiteX7" fmla="*/ 107817 w 202489"/>
                <a:gd name="connsiteY7" fmla="*/ 152328 h 202489"/>
                <a:gd name="connsiteX8" fmla="*/ 139203 w 202489"/>
                <a:gd name="connsiteY8" fmla="*/ 140178 h 202489"/>
                <a:gd name="connsiteX9" fmla="*/ 139203 w 202489"/>
                <a:gd name="connsiteY9" fmla="*/ 76056 h 202489"/>
                <a:gd name="connsiteX10" fmla="*/ 76431 w 202489"/>
                <a:gd name="connsiteY10" fmla="*/ 76056 h 202489"/>
                <a:gd name="connsiteX11" fmla="*/ 76431 w 202489"/>
                <a:gd name="connsiteY11" fmla="*/ 140178 h 202489"/>
                <a:gd name="connsiteX12" fmla="*/ 107817 w 202489"/>
                <a:gd name="connsiteY12" fmla="*/ 152665 h 20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2489" h="202489">
                  <a:moveTo>
                    <a:pt x="107817" y="193163"/>
                  </a:moveTo>
                  <a:cubicBezTo>
                    <a:pt x="60661" y="193183"/>
                    <a:pt x="22417" y="154973"/>
                    <a:pt x="22397" y="107817"/>
                  </a:cubicBezTo>
                  <a:cubicBezTo>
                    <a:pt x="22375" y="60662"/>
                    <a:pt x="60586" y="22417"/>
                    <a:pt x="107743" y="22397"/>
                  </a:cubicBezTo>
                  <a:lnTo>
                    <a:pt x="107817" y="22397"/>
                  </a:lnTo>
                  <a:cubicBezTo>
                    <a:pt x="154973" y="22376"/>
                    <a:pt x="193217" y="60586"/>
                    <a:pt x="193237" y="107743"/>
                  </a:cubicBezTo>
                  <a:cubicBezTo>
                    <a:pt x="193259" y="154897"/>
                    <a:pt x="155048" y="193143"/>
                    <a:pt x="107891" y="193163"/>
                  </a:cubicBezTo>
                  <a:lnTo>
                    <a:pt x="107817" y="193163"/>
                  </a:lnTo>
                  <a:moveTo>
                    <a:pt x="107817" y="152328"/>
                  </a:moveTo>
                  <a:cubicBezTo>
                    <a:pt x="119497" y="152726"/>
                    <a:pt x="130835" y="148339"/>
                    <a:pt x="139203" y="140178"/>
                  </a:cubicBezTo>
                  <a:cubicBezTo>
                    <a:pt x="156090" y="122140"/>
                    <a:pt x="156090" y="94095"/>
                    <a:pt x="139203" y="76056"/>
                  </a:cubicBezTo>
                  <a:cubicBezTo>
                    <a:pt x="121686" y="59171"/>
                    <a:pt x="93948" y="59171"/>
                    <a:pt x="76431" y="76056"/>
                  </a:cubicBezTo>
                  <a:cubicBezTo>
                    <a:pt x="60026" y="94282"/>
                    <a:pt x="60026" y="121952"/>
                    <a:pt x="76431" y="140178"/>
                  </a:cubicBezTo>
                  <a:cubicBezTo>
                    <a:pt x="84743" y="148462"/>
                    <a:pt x="96086" y="152974"/>
                    <a:pt x="107817" y="152665"/>
                  </a:cubicBezTo>
                </a:path>
              </a:pathLst>
            </a:custGeom>
            <a:solidFill>
              <a:srgbClr val="FFFFFF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40" name="Forma Livre: Forma 64">
              <a:extLst>
                <a:ext uri="{FF2B5EF4-FFF2-40B4-BE49-F238E27FC236}">
                  <a16:creationId xmlns:a16="http://schemas.microsoft.com/office/drawing/2014/main" id="{598D3CCA-1BB5-46E1-B35D-D50453C7D83F}"/>
                </a:ext>
              </a:extLst>
            </p:cNvPr>
            <p:cNvSpPr/>
            <p:nvPr/>
          </p:nvSpPr>
          <p:spPr>
            <a:xfrm>
              <a:off x="2172138" y="2825027"/>
              <a:ext cx="354357" cy="269986"/>
            </a:xfrm>
            <a:custGeom>
              <a:avLst/>
              <a:gdLst>
                <a:gd name="connsiteX0" fmla="*/ 85843 w 354356"/>
                <a:gd name="connsiteY0" fmla="*/ 248848 h 269986"/>
                <a:gd name="connsiteX1" fmla="*/ 22397 w 354356"/>
                <a:gd name="connsiteY1" fmla="*/ 22397 h 269986"/>
                <a:gd name="connsiteX2" fmla="*/ 69307 w 354356"/>
                <a:gd name="connsiteY2" fmla="*/ 22397 h 269986"/>
                <a:gd name="connsiteX3" fmla="*/ 112673 w 354356"/>
                <a:gd name="connsiteY3" fmla="*/ 190294 h 269986"/>
                <a:gd name="connsiteX4" fmla="*/ 159921 w 354356"/>
                <a:gd name="connsiteY4" fmla="*/ 22397 h 269986"/>
                <a:gd name="connsiteX5" fmla="*/ 198056 w 354356"/>
                <a:gd name="connsiteY5" fmla="*/ 22397 h 269986"/>
                <a:gd name="connsiteX6" fmla="*/ 245641 w 354356"/>
                <a:gd name="connsiteY6" fmla="*/ 190294 h 269986"/>
                <a:gd name="connsiteX7" fmla="*/ 289008 w 354356"/>
                <a:gd name="connsiteY7" fmla="*/ 22397 h 269986"/>
                <a:gd name="connsiteX8" fmla="*/ 335918 w 354356"/>
                <a:gd name="connsiteY8" fmla="*/ 22397 h 269986"/>
                <a:gd name="connsiteX9" fmla="*/ 272471 w 354356"/>
                <a:gd name="connsiteY9" fmla="*/ 248848 h 269986"/>
                <a:gd name="connsiteX10" fmla="*/ 221680 w 354356"/>
                <a:gd name="connsiteY10" fmla="*/ 248848 h 269986"/>
                <a:gd name="connsiteX11" fmla="*/ 178989 w 354356"/>
                <a:gd name="connsiteY11" fmla="*/ 99343 h 269986"/>
                <a:gd name="connsiteX12" fmla="*/ 136635 w 354356"/>
                <a:gd name="connsiteY12" fmla="*/ 248848 h 269986"/>
                <a:gd name="connsiteX13" fmla="*/ 85843 w 354356"/>
                <a:gd name="connsiteY13" fmla="*/ 248848 h 26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4356" h="269986">
                  <a:moveTo>
                    <a:pt x="85843" y="248848"/>
                  </a:moveTo>
                  <a:lnTo>
                    <a:pt x="22397" y="22397"/>
                  </a:lnTo>
                  <a:lnTo>
                    <a:pt x="69307" y="22397"/>
                  </a:lnTo>
                  <a:lnTo>
                    <a:pt x="112673" y="190294"/>
                  </a:lnTo>
                  <a:lnTo>
                    <a:pt x="159921" y="22397"/>
                  </a:lnTo>
                  <a:lnTo>
                    <a:pt x="198056" y="22397"/>
                  </a:lnTo>
                  <a:lnTo>
                    <a:pt x="245641" y="190294"/>
                  </a:lnTo>
                  <a:lnTo>
                    <a:pt x="289008" y="22397"/>
                  </a:lnTo>
                  <a:lnTo>
                    <a:pt x="335918" y="22397"/>
                  </a:lnTo>
                  <a:lnTo>
                    <a:pt x="272471" y="248848"/>
                  </a:lnTo>
                  <a:lnTo>
                    <a:pt x="221680" y="248848"/>
                  </a:lnTo>
                  <a:lnTo>
                    <a:pt x="178989" y="99343"/>
                  </a:lnTo>
                  <a:lnTo>
                    <a:pt x="136635" y="248848"/>
                  </a:lnTo>
                  <a:lnTo>
                    <a:pt x="85843" y="248848"/>
                  </a:lnTo>
                  <a:close/>
                </a:path>
              </a:pathLst>
            </a:custGeom>
            <a:solidFill>
              <a:srgbClr val="FFFFFF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41" name="Forma Livre: Forma 65">
              <a:extLst>
                <a:ext uri="{FF2B5EF4-FFF2-40B4-BE49-F238E27FC236}">
                  <a16:creationId xmlns:a16="http://schemas.microsoft.com/office/drawing/2014/main" id="{2BD3BEBA-5D5E-29E2-BA1C-A05535605CCC}"/>
                </a:ext>
              </a:extLst>
            </p:cNvPr>
            <p:cNvSpPr/>
            <p:nvPr/>
          </p:nvSpPr>
          <p:spPr>
            <a:xfrm>
              <a:off x="2483945" y="2887300"/>
              <a:ext cx="202489" cy="202490"/>
            </a:xfrm>
            <a:custGeom>
              <a:avLst/>
              <a:gdLst>
                <a:gd name="connsiteX0" fmla="*/ 105613 w 202489"/>
                <a:gd name="connsiteY0" fmla="*/ 191131 h 202489"/>
                <a:gd name="connsiteX1" fmla="*/ 22405 w 202489"/>
                <a:gd name="connsiteY1" fmla="*/ 105613 h 202489"/>
                <a:gd name="connsiteX2" fmla="*/ 107923 w 202489"/>
                <a:gd name="connsiteY2" fmla="*/ 22405 h 202489"/>
                <a:gd name="connsiteX3" fmla="*/ 191131 w 202489"/>
                <a:gd name="connsiteY3" fmla="*/ 107923 h 202489"/>
                <a:gd name="connsiteX4" fmla="*/ 166360 w 202489"/>
                <a:gd name="connsiteY4" fmla="*/ 166495 h 202489"/>
                <a:gd name="connsiteX5" fmla="*/ 105613 w 202489"/>
                <a:gd name="connsiteY5" fmla="*/ 191131 h 202489"/>
                <a:gd name="connsiteX6" fmla="*/ 105613 w 202489"/>
                <a:gd name="connsiteY6" fmla="*/ 150296 h 202489"/>
                <a:gd name="connsiteX7" fmla="*/ 136999 w 202489"/>
                <a:gd name="connsiteY7" fmla="*/ 137809 h 202489"/>
                <a:gd name="connsiteX8" fmla="*/ 136999 w 202489"/>
                <a:gd name="connsiteY8" fmla="*/ 73687 h 202489"/>
                <a:gd name="connsiteX9" fmla="*/ 74227 w 202489"/>
                <a:gd name="connsiteY9" fmla="*/ 73687 h 202489"/>
                <a:gd name="connsiteX10" fmla="*/ 74227 w 202489"/>
                <a:gd name="connsiteY10" fmla="*/ 137809 h 202489"/>
                <a:gd name="connsiteX11" fmla="*/ 105613 w 202489"/>
                <a:gd name="connsiteY11" fmla="*/ 150296 h 20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489" h="202489">
                  <a:moveTo>
                    <a:pt x="105613" y="191131"/>
                  </a:moveTo>
                  <a:cubicBezTo>
                    <a:pt x="59020" y="190493"/>
                    <a:pt x="21767" y="152206"/>
                    <a:pt x="22405" y="105613"/>
                  </a:cubicBezTo>
                  <a:cubicBezTo>
                    <a:pt x="23044" y="59020"/>
                    <a:pt x="61332" y="21767"/>
                    <a:pt x="107923" y="22405"/>
                  </a:cubicBezTo>
                  <a:cubicBezTo>
                    <a:pt x="154516" y="23043"/>
                    <a:pt x="191769" y="61332"/>
                    <a:pt x="191131" y="107923"/>
                  </a:cubicBezTo>
                  <a:cubicBezTo>
                    <a:pt x="190829" y="129930"/>
                    <a:pt x="181939" y="150949"/>
                    <a:pt x="166360" y="166495"/>
                  </a:cubicBezTo>
                  <a:cubicBezTo>
                    <a:pt x="150405" y="182776"/>
                    <a:pt x="128403" y="191700"/>
                    <a:pt x="105613" y="191131"/>
                  </a:cubicBezTo>
                  <a:moveTo>
                    <a:pt x="105613" y="150296"/>
                  </a:moveTo>
                  <a:cubicBezTo>
                    <a:pt x="117344" y="150604"/>
                    <a:pt x="128686" y="146092"/>
                    <a:pt x="136999" y="137809"/>
                  </a:cubicBezTo>
                  <a:cubicBezTo>
                    <a:pt x="153886" y="119770"/>
                    <a:pt x="153886" y="91725"/>
                    <a:pt x="136999" y="73687"/>
                  </a:cubicBezTo>
                  <a:cubicBezTo>
                    <a:pt x="119482" y="56801"/>
                    <a:pt x="91744" y="56801"/>
                    <a:pt x="74227" y="73687"/>
                  </a:cubicBezTo>
                  <a:cubicBezTo>
                    <a:pt x="57822" y="91913"/>
                    <a:pt x="57822" y="119583"/>
                    <a:pt x="74227" y="137809"/>
                  </a:cubicBezTo>
                  <a:cubicBezTo>
                    <a:pt x="82539" y="146092"/>
                    <a:pt x="93882" y="150604"/>
                    <a:pt x="105613" y="150296"/>
                  </a:cubicBezTo>
                </a:path>
              </a:pathLst>
            </a:custGeom>
            <a:solidFill>
              <a:srgbClr val="FFFFFF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42" name="Forma Livre: Forma 66">
              <a:extLst>
                <a:ext uri="{FF2B5EF4-FFF2-40B4-BE49-F238E27FC236}">
                  <a16:creationId xmlns:a16="http://schemas.microsoft.com/office/drawing/2014/main" id="{A71C3FB5-F5CB-31F4-1A5C-A45118317FAF}"/>
                </a:ext>
              </a:extLst>
            </p:cNvPr>
            <p:cNvSpPr/>
            <p:nvPr/>
          </p:nvSpPr>
          <p:spPr>
            <a:xfrm>
              <a:off x="2681905" y="2886392"/>
              <a:ext cx="134993" cy="202490"/>
            </a:xfrm>
            <a:custGeom>
              <a:avLst/>
              <a:gdLst>
                <a:gd name="connsiteX0" fmla="*/ 64582 w 134992"/>
                <a:gd name="connsiteY0" fmla="*/ 53502 h 202489"/>
                <a:gd name="connsiteX1" fmla="*/ 113686 w 134992"/>
                <a:gd name="connsiteY1" fmla="*/ 22454 h 202489"/>
                <a:gd name="connsiteX2" fmla="*/ 113686 w 134992"/>
                <a:gd name="connsiteY2" fmla="*/ 69026 h 202489"/>
                <a:gd name="connsiteX3" fmla="*/ 79937 w 134992"/>
                <a:gd name="connsiteY3" fmla="*/ 76788 h 202489"/>
                <a:gd name="connsiteX4" fmla="*/ 65088 w 134992"/>
                <a:gd name="connsiteY4" fmla="*/ 110537 h 202489"/>
                <a:gd name="connsiteX5" fmla="*/ 65088 w 134992"/>
                <a:gd name="connsiteY5" fmla="*/ 187820 h 202489"/>
                <a:gd name="connsiteX6" fmla="*/ 22397 w 134992"/>
                <a:gd name="connsiteY6" fmla="*/ 187820 h 202489"/>
                <a:gd name="connsiteX7" fmla="*/ 22397 w 134992"/>
                <a:gd name="connsiteY7" fmla="*/ 25829 h 202489"/>
                <a:gd name="connsiteX8" fmla="*/ 64582 w 134992"/>
                <a:gd name="connsiteY8" fmla="*/ 25829 h 20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992" h="202489">
                  <a:moveTo>
                    <a:pt x="64582" y="53502"/>
                  </a:moveTo>
                  <a:cubicBezTo>
                    <a:pt x="72791" y="33856"/>
                    <a:pt x="92418" y="21446"/>
                    <a:pt x="113686" y="22454"/>
                  </a:cubicBezTo>
                  <a:lnTo>
                    <a:pt x="113686" y="69026"/>
                  </a:lnTo>
                  <a:cubicBezTo>
                    <a:pt x="101867" y="67445"/>
                    <a:pt x="89878" y="70202"/>
                    <a:pt x="79937" y="76788"/>
                  </a:cubicBezTo>
                  <a:cubicBezTo>
                    <a:pt x="69438" y="84675"/>
                    <a:pt x="63811" y="97466"/>
                    <a:pt x="65088" y="110537"/>
                  </a:cubicBezTo>
                  <a:lnTo>
                    <a:pt x="65088" y="187820"/>
                  </a:lnTo>
                  <a:lnTo>
                    <a:pt x="22397" y="187820"/>
                  </a:lnTo>
                  <a:lnTo>
                    <a:pt x="22397" y="25829"/>
                  </a:lnTo>
                  <a:lnTo>
                    <a:pt x="64582" y="25829"/>
                  </a:lnTo>
                  <a:close/>
                </a:path>
              </a:pathLst>
            </a:custGeom>
            <a:solidFill>
              <a:srgbClr val="FFFFFF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43" name="Forma Livre: Forma 67">
              <a:extLst>
                <a:ext uri="{FF2B5EF4-FFF2-40B4-BE49-F238E27FC236}">
                  <a16:creationId xmlns:a16="http://schemas.microsoft.com/office/drawing/2014/main" id="{BBDAA8F1-DDCF-D5BB-F63B-9423CC7B606D}"/>
                </a:ext>
              </a:extLst>
            </p:cNvPr>
            <p:cNvSpPr/>
            <p:nvPr/>
          </p:nvSpPr>
          <p:spPr>
            <a:xfrm>
              <a:off x="2803905" y="2825027"/>
              <a:ext cx="185615" cy="269986"/>
            </a:xfrm>
            <a:custGeom>
              <a:avLst/>
              <a:gdLst>
                <a:gd name="connsiteX0" fmla="*/ 171564 w 185615"/>
                <a:gd name="connsiteY0" fmla="*/ 248848 h 269986"/>
                <a:gd name="connsiteX1" fmla="*/ 123135 w 185615"/>
                <a:gd name="connsiteY1" fmla="*/ 248848 h 269986"/>
                <a:gd name="connsiteX2" fmla="*/ 64245 w 185615"/>
                <a:gd name="connsiteY2" fmla="*/ 175445 h 269986"/>
                <a:gd name="connsiteX3" fmla="*/ 64245 w 185615"/>
                <a:gd name="connsiteY3" fmla="*/ 248848 h 269986"/>
                <a:gd name="connsiteX4" fmla="*/ 22397 w 185615"/>
                <a:gd name="connsiteY4" fmla="*/ 248848 h 269986"/>
                <a:gd name="connsiteX5" fmla="*/ 22397 w 185615"/>
                <a:gd name="connsiteY5" fmla="*/ 22397 h 269986"/>
                <a:gd name="connsiteX6" fmla="*/ 64245 w 185615"/>
                <a:gd name="connsiteY6" fmla="*/ 22397 h 269986"/>
                <a:gd name="connsiteX7" fmla="*/ 64245 w 185615"/>
                <a:gd name="connsiteY7" fmla="*/ 158233 h 269986"/>
                <a:gd name="connsiteX8" fmla="*/ 119929 w 185615"/>
                <a:gd name="connsiteY8" fmla="*/ 87025 h 269986"/>
                <a:gd name="connsiteX9" fmla="*/ 169708 w 185615"/>
                <a:gd name="connsiteY9" fmla="*/ 87025 h 269986"/>
                <a:gd name="connsiteX10" fmla="*/ 104574 w 185615"/>
                <a:gd name="connsiteY10" fmla="*/ 167008 h 269986"/>
                <a:gd name="connsiteX11" fmla="*/ 171564 w 185615"/>
                <a:gd name="connsiteY11" fmla="*/ 248848 h 26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5615" h="269986">
                  <a:moveTo>
                    <a:pt x="171564" y="248848"/>
                  </a:moveTo>
                  <a:lnTo>
                    <a:pt x="123135" y="248848"/>
                  </a:lnTo>
                  <a:lnTo>
                    <a:pt x="64245" y="175445"/>
                  </a:lnTo>
                  <a:lnTo>
                    <a:pt x="64245" y="248848"/>
                  </a:lnTo>
                  <a:lnTo>
                    <a:pt x="22397" y="248848"/>
                  </a:lnTo>
                  <a:lnTo>
                    <a:pt x="22397" y="22397"/>
                  </a:lnTo>
                  <a:lnTo>
                    <a:pt x="64245" y="22397"/>
                  </a:lnTo>
                  <a:lnTo>
                    <a:pt x="64245" y="158233"/>
                  </a:lnTo>
                  <a:lnTo>
                    <a:pt x="119929" y="87025"/>
                  </a:lnTo>
                  <a:lnTo>
                    <a:pt x="169708" y="87025"/>
                  </a:lnTo>
                  <a:lnTo>
                    <a:pt x="104574" y="167008"/>
                  </a:lnTo>
                  <a:lnTo>
                    <a:pt x="171564" y="248848"/>
                  </a:lnTo>
                  <a:close/>
                </a:path>
              </a:pathLst>
            </a:custGeom>
            <a:solidFill>
              <a:srgbClr val="FFFFFF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44" name="Forma Livre: Forma 68">
              <a:extLst>
                <a:ext uri="{FF2B5EF4-FFF2-40B4-BE49-F238E27FC236}">
                  <a16:creationId xmlns:a16="http://schemas.microsoft.com/office/drawing/2014/main" id="{534CBB84-7F0F-CF7C-BD6D-7012A4082667}"/>
                </a:ext>
              </a:extLst>
            </p:cNvPr>
            <p:cNvSpPr/>
            <p:nvPr/>
          </p:nvSpPr>
          <p:spPr>
            <a:xfrm>
              <a:off x="2968763" y="2985331"/>
              <a:ext cx="101245" cy="101245"/>
            </a:xfrm>
            <a:custGeom>
              <a:avLst/>
              <a:gdLst>
                <a:gd name="connsiteX0" fmla="*/ 22399 w 101244"/>
                <a:gd name="connsiteY0" fmla="*/ 59351 h 101244"/>
                <a:gd name="connsiteX1" fmla="*/ 58676 w 101244"/>
                <a:gd name="connsiteY1" fmla="*/ 22398 h 101244"/>
                <a:gd name="connsiteX2" fmla="*/ 95629 w 101244"/>
                <a:gd name="connsiteY2" fmla="*/ 58676 h 101244"/>
                <a:gd name="connsiteX3" fmla="*/ 59351 w 101244"/>
                <a:gd name="connsiteY3" fmla="*/ 95629 h 101244"/>
                <a:gd name="connsiteX4" fmla="*/ 58847 w 101244"/>
                <a:gd name="connsiteY4" fmla="*/ 95630 h 101244"/>
                <a:gd name="connsiteX5" fmla="*/ 22400 w 101244"/>
                <a:gd name="connsiteY5" fmla="*/ 60200 h 101244"/>
                <a:gd name="connsiteX6" fmla="*/ 22399 w 101244"/>
                <a:gd name="connsiteY6" fmla="*/ 59351 h 101244"/>
                <a:gd name="connsiteX7" fmla="*/ 88883 w 101244"/>
                <a:gd name="connsiteY7" fmla="*/ 59351 h 101244"/>
                <a:gd name="connsiteX8" fmla="*/ 58345 w 101244"/>
                <a:gd name="connsiteY8" fmla="*/ 29826 h 101244"/>
                <a:gd name="connsiteX9" fmla="*/ 28819 w 101244"/>
                <a:gd name="connsiteY9" fmla="*/ 60363 h 101244"/>
                <a:gd name="connsiteX10" fmla="*/ 58847 w 101244"/>
                <a:gd name="connsiteY10" fmla="*/ 89893 h 101244"/>
                <a:gd name="connsiteX11" fmla="*/ 88898 w 101244"/>
                <a:gd name="connsiteY11" fmla="*/ 61239 h 101244"/>
                <a:gd name="connsiteX12" fmla="*/ 88883 w 101244"/>
                <a:gd name="connsiteY12" fmla="*/ 59351 h 101244"/>
                <a:gd name="connsiteX13" fmla="*/ 46022 w 101244"/>
                <a:gd name="connsiteY13" fmla="*/ 40789 h 101244"/>
                <a:gd name="connsiteX14" fmla="*/ 58678 w 101244"/>
                <a:gd name="connsiteY14" fmla="*/ 40789 h 101244"/>
                <a:gd name="connsiteX15" fmla="*/ 72515 w 101244"/>
                <a:gd name="connsiteY15" fmla="*/ 51589 h 101244"/>
                <a:gd name="connsiteX16" fmla="*/ 72515 w 101244"/>
                <a:gd name="connsiteY16" fmla="*/ 51589 h 101244"/>
                <a:gd name="connsiteX17" fmla="*/ 65090 w 101244"/>
                <a:gd name="connsiteY17" fmla="*/ 61376 h 101244"/>
                <a:gd name="connsiteX18" fmla="*/ 74708 w 101244"/>
                <a:gd name="connsiteY18" fmla="*/ 76731 h 101244"/>
                <a:gd name="connsiteX19" fmla="*/ 66440 w 101244"/>
                <a:gd name="connsiteY19" fmla="*/ 76731 h 101244"/>
                <a:gd name="connsiteX20" fmla="*/ 57665 w 101244"/>
                <a:gd name="connsiteY20" fmla="*/ 63063 h 101244"/>
                <a:gd name="connsiteX21" fmla="*/ 53953 w 101244"/>
                <a:gd name="connsiteY21" fmla="*/ 63063 h 101244"/>
                <a:gd name="connsiteX22" fmla="*/ 53953 w 101244"/>
                <a:gd name="connsiteY22" fmla="*/ 77069 h 101244"/>
                <a:gd name="connsiteX23" fmla="*/ 46022 w 101244"/>
                <a:gd name="connsiteY23" fmla="*/ 77069 h 101244"/>
                <a:gd name="connsiteX24" fmla="*/ 58509 w 101244"/>
                <a:gd name="connsiteY24" fmla="*/ 57664 h 101244"/>
                <a:gd name="connsiteX25" fmla="*/ 64753 w 101244"/>
                <a:gd name="connsiteY25" fmla="*/ 52264 h 101244"/>
                <a:gd name="connsiteX26" fmla="*/ 64753 w 101244"/>
                <a:gd name="connsiteY26" fmla="*/ 52264 h 101244"/>
                <a:gd name="connsiteX27" fmla="*/ 58509 w 101244"/>
                <a:gd name="connsiteY27" fmla="*/ 47201 h 101244"/>
                <a:gd name="connsiteX28" fmla="*/ 53953 w 101244"/>
                <a:gd name="connsiteY28" fmla="*/ 47201 h 101244"/>
                <a:gd name="connsiteX29" fmla="*/ 53953 w 101244"/>
                <a:gd name="connsiteY29" fmla="*/ 57832 h 101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1244" h="101244">
                  <a:moveTo>
                    <a:pt x="22399" y="59351"/>
                  </a:moveTo>
                  <a:cubicBezTo>
                    <a:pt x="22213" y="39129"/>
                    <a:pt x="38454" y="22584"/>
                    <a:pt x="58676" y="22398"/>
                  </a:cubicBezTo>
                  <a:cubicBezTo>
                    <a:pt x="78898" y="22213"/>
                    <a:pt x="95443" y="38454"/>
                    <a:pt x="95629" y="58676"/>
                  </a:cubicBezTo>
                  <a:cubicBezTo>
                    <a:pt x="95814" y="78900"/>
                    <a:pt x="79573" y="95443"/>
                    <a:pt x="59351" y="95629"/>
                  </a:cubicBezTo>
                  <a:cubicBezTo>
                    <a:pt x="59182" y="95630"/>
                    <a:pt x="59015" y="95630"/>
                    <a:pt x="58847" y="95630"/>
                  </a:cubicBezTo>
                  <a:cubicBezTo>
                    <a:pt x="38999" y="95910"/>
                    <a:pt x="22680" y="80049"/>
                    <a:pt x="22400" y="60200"/>
                  </a:cubicBezTo>
                  <a:cubicBezTo>
                    <a:pt x="22397" y="59916"/>
                    <a:pt x="22395" y="59634"/>
                    <a:pt x="22399" y="59351"/>
                  </a:cubicBezTo>
                  <a:moveTo>
                    <a:pt x="88883" y="59351"/>
                  </a:moveTo>
                  <a:cubicBezTo>
                    <a:pt x="88602" y="42765"/>
                    <a:pt x="74931" y="29546"/>
                    <a:pt x="58345" y="29826"/>
                  </a:cubicBezTo>
                  <a:cubicBezTo>
                    <a:pt x="41758" y="30105"/>
                    <a:pt x="28539" y="43778"/>
                    <a:pt x="28819" y="60363"/>
                  </a:cubicBezTo>
                  <a:cubicBezTo>
                    <a:pt x="29096" y="76750"/>
                    <a:pt x="42457" y="89891"/>
                    <a:pt x="58847" y="89893"/>
                  </a:cubicBezTo>
                  <a:cubicBezTo>
                    <a:pt x="75058" y="90280"/>
                    <a:pt x="88513" y="77450"/>
                    <a:pt x="88898" y="61239"/>
                  </a:cubicBezTo>
                  <a:cubicBezTo>
                    <a:pt x="88913" y="60610"/>
                    <a:pt x="88908" y="59980"/>
                    <a:pt x="88883" y="59351"/>
                  </a:cubicBezTo>
                  <a:moveTo>
                    <a:pt x="46022" y="40789"/>
                  </a:moveTo>
                  <a:lnTo>
                    <a:pt x="58678" y="40789"/>
                  </a:lnTo>
                  <a:cubicBezTo>
                    <a:pt x="67115" y="40789"/>
                    <a:pt x="72515" y="44164"/>
                    <a:pt x="72515" y="51589"/>
                  </a:cubicBezTo>
                  <a:lnTo>
                    <a:pt x="72515" y="51589"/>
                  </a:lnTo>
                  <a:cubicBezTo>
                    <a:pt x="72788" y="56234"/>
                    <a:pt x="69638" y="60387"/>
                    <a:pt x="65090" y="61376"/>
                  </a:cubicBezTo>
                  <a:lnTo>
                    <a:pt x="74708" y="76731"/>
                  </a:lnTo>
                  <a:lnTo>
                    <a:pt x="66440" y="76731"/>
                  </a:lnTo>
                  <a:lnTo>
                    <a:pt x="57665" y="63063"/>
                  </a:lnTo>
                  <a:lnTo>
                    <a:pt x="53953" y="63063"/>
                  </a:lnTo>
                  <a:lnTo>
                    <a:pt x="53953" y="77069"/>
                  </a:lnTo>
                  <a:lnTo>
                    <a:pt x="46022" y="77069"/>
                  </a:lnTo>
                  <a:close/>
                  <a:moveTo>
                    <a:pt x="58509" y="57664"/>
                  </a:moveTo>
                  <a:cubicBezTo>
                    <a:pt x="62728" y="57664"/>
                    <a:pt x="64753" y="55807"/>
                    <a:pt x="64753" y="52264"/>
                  </a:cubicBezTo>
                  <a:lnTo>
                    <a:pt x="64753" y="52264"/>
                  </a:lnTo>
                  <a:cubicBezTo>
                    <a:pt x="64753" y="48551"/>
                    <a:pt x="62559" y="47201"/>
                    <a:pt x="58509" y="47201"/>
                  </a:cubicBezTo>
                  <a:lnTo>
                    <a:pt x="53953" y="47201"/>
                  </a:lnTo>
                  <a:lnTo>
                    <a:pt x="53953" y="57832"/>
                  </a:lnTo>
                  <a:close/>
                </a:path>
              </a:pathLst>
            </a:custGeom>
            <a:solidFill>
              <a:srgbClr val="FFFFFF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45" name="Forma Livre: Forma 69">
              <a:extLst>
                <a:ext uri="{FF2B5EF4-FFF2-40B4-BE49-F238E27FC236}">
                  <a16:creationId xmlns:a16="http://schemas.microsoft.com/office/drawing/2014/main" id="{24A35ACE-D6B9-FF60-AD62-E8F5426601DC}"/>
                </a:ext>
              </a:extLst>
            </p:cNvPr>
            <p:cNvSpPr/>
            <p:nvPr/>
          </p:nvSpPr>
          <p:spPr>
            <a:xfrm>
              <a:off x="8638470" y="2717201"/>
              <a:ext cx="506224" cy="455601"/>
            </a:xfrm>
            <a:custGeom>
              <a:avLst/>
              <a:gdLst>
                <a:gd name="connsiteX0" fmla="*/ 22397 w 506223"/>
                <a:gd name="connsiteY0" fmla="*/ 22397 h 455601"/>
                <a:gd name="connsiteX1" fmla="*/ 495716 w 506223"/>
                <a:gd name="connsiteY1" fmla="*/ 22397 h 455601"/>
                <a:gd name="connsiteX2" fmla="*/ 495716 w 506223"/>
                <a:gd name="connsiteY2" fmla="*/ 435138 h 455601"/>
                <a:gd name="connsiteX3" fmla="*/ 22397 w 506223"/>
                <a:gd name="connsiteY3" fmla="*/ 435138 h 45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6223" h="455601">
                  <a:moveTo>
                    <a:pt x="22397" y="22397"/>
                  </a:moveTo>
                  <a:lnTo>
                    <a:pt x="495716" y="22397"/>
                  </a:lnTo>
                  <a:lnTo>
                    <a:pt x="495716" y="435138"/>
                  </a:lnTo>
                  <a:lnTo>
                    <a:pt x="22397" y="435138"/>
                  </a:lnTo>
                  <a:close/>
                </a:path>
              </a:pathLst>
            </a:custGeom>
            <a:solidFill>
              <a:srgbClr val="B8FFF1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46" name="Forma Livre: Forma 70">
              <a:extLst>
                <a:ext uri="{FF2B5EF4-FFF2-40B4-BE49-F238E27FC236}">
                  <a16:creationId xmlns:a16="http://schemas.microsoft.com/office/drawing/2014/main" id="{2C29E4B6-077E-0F73-2235-49225E545451}"/>
                </a:ext>
              </a:extLst>
            </p:cNvPr>
            <p:cNvSpPr/>
            <p:nvPr/>
          </p:nvSpPr>
          <p:spPr>
            <a:xfrm>
              <a:off x="9566546" y="2717201"/>
              <a:ext cx="523098" cy="455601"/>
            </a:xfrm>
            <a:custGeom>
              <a:avLst/>
              <a:gdLst>
                <a:gd name="connsiteX0" fmla="*/ 22397 w 523097"/>
                <a:gd name="connsiteY0" fmla="*/ 22397 h 455601"/>
                <a:gd name="connsiteX1" fmla="*/ 502466 w 523097"/>
                <a:gd name="connsiteY1" fmla="*/ 22397 h 455601"/>
                <a:gd name="connsiteX2" fmla="*/ 502466 w 523097"/>
                <a:gd name="connsiteY2" fmla="*/ 435138 h 455601"/>
                <a:gd name="connsiteX3" fmla="*/ 22397 w 523097"/>
                <a:gd name="connsiteY3" fmla="*/ 435138 h 45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097" h="455601">
                  <a:moveTo>
                    <a:pt x="22397" y="22397"/>
                  </a:moveTo>
                  <a:lnTo>
                    <a:pt x="502466" y="22397"/>
                  </a:lnTo>
                  <a:lnTo>
                    <a:pt x="502466" y="435138"/>
                  </a:lnTo>
                  <a:lnTo>
                    <a:pt x="22397" y="435138"/>
                  </a:lnTo>
                  <a:close/>
                </a:path>
              </a:pathLst>
            </a:custGeom>
            <a:solidFill>
              <a:srgbClr val="D0F7C4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47" name="Forma Livre: Forma 71">
              <a:extLst>
                <a:ext uri="{FF2B5EF4-FFF2-40B4-BE49-F238E27FC236}">
                  <a16:creationId xmlns:a16="http://schemas.microsoft.com/office/drawing/2014/main" id="{EBC270D3-DC29-F321-7E2D-440EB97516EF}"/>
                </a:ext>
              </a:extLst>
            </p:cNvPr>
            <p:cNvSpPr/>
            <p:nvPr/>
          </p:nvSpPr>
          <p:spPr>
            <a:xfrm>
              <a:off x="3863094" y="1891550"/>
              <a:ext cx="421853" cy="388105"/>
            </a:xfrm>
            <a:custGeom>
              <a:avLst/>
              <a:gdLst>
                <a:gd name="connsiteX0" fmla="*/ 22397 w 421853"/>
                <a:gd name="connsiteY0" fmla="*/ 22397 h 388104"/>
                <a:gd name="connsiteX1" fmla="*/ 403414 w 421853"/>
                <a:gd name="connsiteY1" fmla="*/ 22397 h 388104"/>
                <a:gd name="connsiteX2" fmla="*/ 403414 w 421853"/>
                <a:gd name="connsiteY2" fmla="*/ 371016 h 388104"/>
                <a:gd name="connsiteX3" fmla="*/ 22397 w 421853"/>
                <a:gd name="connsiteY3" fmla="*/ 371016 h 388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1853" h="388104">
                  <a:moveTo>
                    <a:pt x="22397" y="22397"/>
                  </a:moveTo>
                  <a:lnTo>
                    <a:pt x="403414" y="22397"/>
                  </a:lnTo>
                  <a:lnTo>
                    <a:pt x="403414" y="371016"/>
                  </a:lnTo>
                  <a:lnTo>
                    <a:pt x="22397" y="371016"/>
                  </a:lnTo>
                  <a:close/>
                </a:path>
              </a:pathLst>
            </a:custGeom>
            <a:solidFill>
              <a:srgbClr val="E05426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48" name="Forma Livre: Forma 72">
              <a:extLst>
                <a:ext uri="{FF2B5EF4-FFF2-40B4-BE49-F238E27FC236}">
                  <a16:creationId xmlns:a16="http://schemas.microsoft.com/office/drawing/2014/main" id="{1726B8E0-4037-6803-EA10-4208E2A4FE18}"/>
                </a:ext>
              </a:extLst>
            </p:cNvPr>
            <p:cNvSpPr/>
            <p:nvPr/>
          </p:nvSpPr>
          <p:spPr>
            <a:xfrm>
              <a:off x="3863094" y="2427472"/>
              <a:ext cx="421853" cy="388105"/>
            </a:xfrm>
            <a:custGeom>
              <a:avLst/>
              <a:gdLst>
                <a:gd name="connsiteX0" fmla="*/ 22397 w 421853"/>
                <a:gd name="connsiteY0" fmla="*/ 22397 h 388104"/>
                <a:gd name="connsiteX1" fmla="*/ 403414 w 421853"/>
                <a:gd name="connsiteY1" fmla="*/ 22397 h 388104"/>
                <a:gd name="connsiteX2" fmla="*/ 403414 w 421853"/>
                <a:gd name="connsiteY2" fmla="*/ 371016 h 388104"/>
                <a:gd name="connsiteX3" fmla="*/ 22397 w 421853"/>
                <a:gd name="connsiteY3" fmla="*/ 371016 h 388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1853" h="388104">
                  <a:moveTo>
                    <a:pt x="22397" y="22397"/>
                  </a:moveTo>
                  <a:lnTo>
                    <a:pt x="403414" y="22397"/>
                  </a:lnTo>
                  <a:lnTo>
                    <a:pt x="403414" y="371016"/>
                  </a:lnTo>
                  <a:lnTo>
                    <a:pt x="22397" y="371016"/>
                  </a:lnTo>
                  <a:close/>
                </a:path>
              </a:pathLst>
            </a:custGeom>
            <a:solidFill>
              <a:srgbClr val="E05426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49" name="Forma Livre: Forma 73">
              <a:extLst>
                <a:ext uri="{FF2B5EF4-FFF2-40B4-BE49-F238E27FC236}">
                  <a16:creationId xmlns:a16="http://schemas.microsoft.com/office/drawing/2014/main" id="{0F2FCE3A-D109-0D35-F9FA-6980E41C65C0}"/>
                </a:ext>
              </a:extLst>
            </p:cNvPr>
            <p:cNvSpPr/>
            <p:nvPr/>
          </p:nvSpPr>
          <p:spPr>
            <a:xfrm>
              <a:off x="6039855" y="1891550"/>
              <a:ext cx="742461" cy="1282434"/>
            </a:xfrm>
            <a:custGeom>
              <a:avLst/>
              <a:gdLst>
                <a:gd name="connsiteX0" fmla="*/ 733810 w 742461"/>
                <a:gd name="connsiteY0" fmla="*/ 1260789 h 1282433"/>
                <a:gd name="connsiteX1" fmla="*/ 523389 w 742461"/>
                <a:gd name="connsiteY1" fmla="*/ 840117 h 1282433"/>
                <a:gd name="connsiteX2" fmla="*/ 622575 w 742461"/>
                <a:gd name="connsiteY2" fmla="*/ 208309 h 1282433"/>
                <a:gd name="connsiteX3" fmla="*/ 257116 w 742461"/>
                <a:gd name="connsiteY3" fmla="*/ 22397 h 1282433"/>
                <a:gd name="connsiteX4" fmla="*/ 22397 w 742461"/>
                <a:gd name="connsiteY4" fmla="*/ 22397 h 1282433"/>
                <a:gd name="connsiteX5" fmla="*/ 22397 w 742461"/>
                <a:gd name="connsiteY5" fmla="*/ 926850 h 1282433"/>
                <a:gd name="connsiteX6" fmla="*/ 165489 w 742461"/>
                <a:gd name="connsiteY6" fmla="*/ 926850 h 1282433"/>
                <a:gd name="connsiteX7" fmla="*/ 332374 w 742461"/>
                <a:gd name="connsiteY7" fmla="*/ 1260789 h 1282433"/>
                <a:gd name="connsiteX8" fmla="*/ 87531 w 742461"/>
                <a:gd name="connsiteY8" fmla="*/ 367473 h 1282433"/>
                <a:gd name="connsiteX9" fmla="*/ 226574 w 742461"/>
                <a:gd name="connsiteY9" fmla="*/ 367473 h 1282433"/>
                <a:gd name="connsiteX10" fmla="*/ 333724 w 742461"/>
                <a:gd name="connsiteY10" fmla="*/ 474623 h 1282433"/>
                <a:gd name="connsiteX11" fmla="*/ 226574 w 742461"/>
                <a:gd name="connsiteY11" fmla="*/ 581774 h 1282433"/>
                <a:gd name="connsiteX12" fmla="*/ 87531 w 742461"/>
                <a:gd name="connsiteY12" fmla="*/ 581774 h 128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42461" h="1282433">
                  <a:moveTo>
                    <a:pt x="733810" y="1260789"/>
                  </a:moveTo>
                  <a:lnTo>
                    <a:pt x="523389" y="840117"/>
                  </a:lnTo>
                  <a:cubicBezTo>
                    <a:pt x="725238" y="693035"/>
                    <a:pt x="769650" y="410166"/>
                    <a:pt x="622575" y="208309"/>
                  </a:cubicBezTo>
                  <a:cubicBezTo>
                    <a:pt x="537462" y="91501"/>
                    <a:pt x="401643" y="22410"/>
                    <a:pt x="257116" y="22397"/>
                  </a:cubicBezTo>
                  <a:lnTo>
                    <a:pt x="22397" y="22397"/>
                  </a:lnTo>
                  <a:lnTo>
                    <a:pt x="22397" y="926850"/>
                  </a:lnTo>
                  <a:lnTo>
                    <a:pt x="165489" y="926850"/>
                  </a:lnTo>
                  <a:lnTo>
                    <a:pt x="332374" y="1260789"/>
                  </a:lnTo>
                  <a:close/>
                  <a:moveTo>
                    <a:pt x="87531" y="367473"/>
                  </a:moveTo>
                  <a:lnTo>
                    <a:pt x="226574" y="367473"/>
                  </a:lnTo>
                  <a:cubicBezTo>
                    <a:pt x="285751" y="367473"/>
                    <a:pt x="333724" y="415446"/>
                    <a:pt x="333724" y="474623"/>
                  </a:cubicBezTo>
                  <a:cubicBezTo>
                    <a:pt x="333724" y="533801"/>
                    <a:pt x="285751" y="581774"/>
                    <a:pt x="226574" y="581774"/>
                  </a:cubicBezTo>
                  <a:lnTo>
                    <a:pt x="87531" y="581774"/>
                  </a:lnTo>
                  <a:close/>
                </a:path>
              </a:pathLst>
            </a:custGeom>
            <a:solidFill>
              <a:srgbClr val="9A1B1F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50" name="Forma Livre: Forma 74">
              <a:extLst>
                <a:ext uri="{FF2B5EF4-FFF2-40B4-BE49-F238E27FC236}">
                  <a16:creationId xmlns:a16="http://schemas.microsoft.com/office/drawing/2014/main" id="{8E3810C5-6565-3BD9-D12C-F0083AC6D492}"/>
                </a:ext>
              </a:extLst>
            </p:cNvPr>
            <p:cNvSpPr/>
            <p:nvPr/>
          </p:nvSpPr>
          <p:spPr>
            <a:xfrm>
              <a:off x="7568033" y="1859658"/>
              <a:ext cx="708713" cy="1299308"/>
            </a:xfrm>
            <a:custGeom>
              <a:avLst/>
              <a:gdLst>
                <a:gd name="connsiteX0" fmla="*/ 701185 w 708713"/>
                <a:gd name="connsiteY0" fmla="*/ 1292681 h 1299307"/>
                <a:gd name="connsiteX1" fmla="*/ 507301 w 708713"/>
                <a:gd name="connsiteY1" fmla="*/ 904576 h 1299307"/>
                <a:gd name="connsiteX2" fmla="*/ 66381 w 708713"/>
                <a:gd name="connsiteY2" fmla="*/ 22397 h 1299307"/>
                <a:gd name="connsiteX3" fmla="*/ 66381 w 708713"/>
                <a:gd name="connsiteY3" fmla="*/ 902889 h 1299307"/>
                <a:gd name="connsiteX4" fmla="*/ 261277 w 708713"/>
                <a:gd name="connsiteY4" fmla="*/ 1292681 h 129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713" h="1299307">
                  <a:moveTo>
                    <a:pt x="701185" y="1292681"/>
                  </a:moveTo>
                  <a:lnTo>
                    <a:pt x="507301" y="904576"/>
                  </a:lnTo>
                  <a:lnTo>
                    <a:pt x="66381" y="22397"/>
                  </a:lnTo>
                  <a:cubicBezTo>
                    <a:pt x="22002" y="365448"/>
                    <a:pt x="-4997" y="689094"/>
                    <a:pt x="66381" y="902889"/>
                  </a:cubicBezTo>
                  <a:lnTo>
                    <a:pt x="261277" y="1292681"/>
                  </a:lnTo>
                  <a:close/>
                </a:path>
              </a:pathLst>
            </a:custGeom>
            <a:solidFill>
              <a:srgbClr val="CCF5FF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51" name="Forma Livre: Forma 75">
              <a:extLst>
                <a:ext uri="{FF2B5EF4-FFF2-40B4-BE49-F238E27FC236}">
                  <a16:creationId xmlns:a16="http://schemas.microsoft.com/office/drawing/2014/main" id="{45E829E5-6A5C-F96D-36B2-9F2844654305}"/>
                </a:ext>
              </a:extLst>
            </p:cNvPr>
            <p:cNvSpPr/>
            <p:nvPr/>
          </p:nvSpPr>
          <p:spPr>
            <a:xfrm>
              <a:off x="6977381" y="1859658"/>
              <a:ext cx="674965" cy="1299308"/>
            </a:xfrm>
            <a:custGeom>
              <a:avLst/>
              <a:gdLst>
                <a:gd name="connsiteX0" fmla="*/ 657033 w 674964"/>
                <a:gd name="connsiteY0" fmla="*/ 902889 h 1299307"/>
                <a:gd name="connsiteX1" fmla="*/ 657033 w 674964"/>
                <a:gd name="connsiteY1" fmla="*/ 22397 h 1299307"/>
                <a:gd name="connsiteX2" fmla="*/ 216112 w 674964"/>
                <a:gd name="connsiteY2" fmla="*/ 904914 h 1299307"/>
                <a:gd name="connsiteX3" fmla="*/ 22397 w 674964"/>
                <a:gd name="connsiteY3" fmla="*/ 1292681 h 1299307"/>
                <a:gd name="connsiteX4" fmla="*/ 462305 w 674964"/>
                <a:gd name="connsiteY4" fmla="*/ 1292681 h 1299307"/>
                <a:gd name="connsiteX5" fmla="*/ 657033 w 674964"/>
                <a:gd name="connsiteY5" fmla="*/ 902889 h 129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4964" h="1299307">
                  <a:moveTo>
                    <a:pt x="657033" y="902889"/>
                  </a:moveTo>
                  <a:lnTo>
                    <a:pt x="657033" y="22397"/>
                  </a:lnTo>
                  <a:lnTo>
                    <a:pt x="216112" y="904914"/>
                  </a:lnTo>
                  <a:lnTo>
                    <a:pt x="22397" y="1292681"/>
                  </a:lnTo>
                  <a:lnTo>
                    <a:pt x="462305" y="1292681"/>
                  </a:lnTo>
                  <a:lnTo>
                    <a:pt x="657033" y="902889"/>
                  </a:lnTo>
                  <a:close/>
                </a:path>
              </a:pathLst>
            </a:custGeom>
            <a:solidFill>
              <a:srgbClr val="51D0FC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52" name="Forma Livre: Forma 76">
              <a:extLst>
                <a:ext uri="{FF2B5EF4-FFF2-40B4-BE49-F238E27FC236}">
                  <a16:creationId xmlns:a16="http://schemas.microsoft.com/office/drawing/2014/main" id="{B5F101FB-52FB-5040-9715-DA4CBBE385E9}"/>
                </a:ext>
              </a:extLst>
            </p:cNvPr>
            <p:cNvSpPr/>
            <p:nvPr/>
          </p:nvSpPr>
          <p:spPr>
            <a:xfrm>
              <a:off x="9765154" y="1891550"/>
              <a:ext cx="286860" cy="151867"/>
            </a:xfrm>
            <a:custGeom>
              <a:avLst/>
              <a:gdLst>
                <a:gd name="connsiteX0" fmla="*/ 56145 w 286860"/>
                <a:gd name="connsiteY0" fmla="*/ 44502 h 151867"/>
                <a:gd name="connsiteX1" fmla="*/ 22397 w 286860"/>
                <a:gd name="connsiteY1" fmla="*/ 44502 h 151867"/>
                <a:gd name="connsiteX2" fmla="*/ 22397 w 286860"/>
                <a:gd name="connsiteY2" fmla="*/ 22397 h 151867"/>
                <a:gd name="connsiteX3" fmla="*/ 118242 w 286860"/>
                <a:gd name="connsiteY3" fmla="*/ 22397 h 151867"/>
                <a:gd name="connsiteX4" fmla="*/ 118242 w 286860"/>
                <a:gd name="connsiteY4" fmla="*/ 44502 h 151867"/>
                <a:gd name="connsiteX5" fmla="*/ 84494 w 286860"/>
                <a:gd name="connsiteY5" fmla="*/ 44502 h 151867"/>
                <a:gd name="connsiteX6" fmla="*/ 84494 w 286860"/>
                <a:gd name="connsiteY6" fmla="*/ 140853 h 151867"/>
                <a:gd name="connsiteX7" fmla="*/ 56483 w 286860"/>
                <a:gd name="connsiteY7" fmla="*/ 140853 h 151867"/>
                <a:gd name="connsiteX8" fmla="*/ 136466 w 286860"/>
                <a:gd name="connsiteY8" fmla="*/ 22397 h 151867"/>
                <a:gd name="connsiteX9" fmla="*/ 172071 w 286860"/>
                <a:gd name="connsiteY9" fmla="*/ 22397 h 151867"/>
                <a:gd name="connsiteX10" fmla="*/ 200756 w 286860"/>
                <a:gd name="connsiteY10" fmla="*/ 95630 h 151867"/>
                <a:gd name="connsiteX11" fmla="*/ 228767 w 286860"/>
                <a:gd name="connsiteY11" fmla="*/ 22397 h 151867"/>
                <a:gd name="connsiteX12" fmla="*/ 264878 w 286860"/>
                <a:gd name="connsiteY12" fmla="*/ 22397 h 151867"/>
                <a:gd name="connsiteX13" fmla="*/ 264878 w 286860"/>
                <a:gd name="connsiteY13" fmla="*/ 140516 h 151867"/>
                <a:gd name="connsiteX14" fmla="*/ 237204 w 286860"/>
                <a:gd name="connsiteY14" fmla="*/ 140516 h 151867"/>
                <a:gd name="connsiteX15" fmla="*/ 237204 w 286860"/>
                <a:gd name="connsiteY15" fmla="*/ 58507 h 151867"/>
                <a:gd name="connsiteX16" fmla="*/ 203456 w 286860"/>
                <a:gd name="connsiteY16" fmla="*/ 140853 h 151867"/>
                <a:gd name="connsiteX17" fmla="*/ 195019 w 286860"/>
                <a:gd name="connsiteY17" fmla="*/ 140853 h 151867"/>
                <a:gd name="connsiteX18" fmla="*/ 161271 w 286860"/>
                <a:gd name="connsiteY18" fmla="*/ 58507 h 151867"/>
                <a:gd name="connsiteX19" fmla="*/ 161271 w 286860"/>
                <a:gd name="connsiteY19" fmla="*/ 140853 h 151867"/>
                <a:gd name="connsiteX20" fmla="*/ 136635 w 286860"/>
                <a:gd name="connsiteY20" fmla="*/ 140853 h 15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86860" h="151867">
                  <a:moveTo>
                    <a:pt x="56145" y="44502"/>
                  </a:moveTo>
                  <a:lnTo>
                    <a:pt x="22397" y="44502"/>
                  </a:lnTo>
                  <a:lnTo>
                    <a:pt x="22397" y="22397"/>
                  </a:lnTo>
                  <a:lnTo>
                    <a:pt x="118242" y="22397"/>
                  </a:lnTo>
                  <a:lnTo>
                    <a:pt x="118242" y="44502"/>
                  </a:lnTo>
                  <a:lnTo>
                    <a:pt x="84494" y="44502"/>
                  </a:lnTo>
                  <a:lnTo>
                    <a:pt x="84494" y="140853"/>
                  </a:lnTo>
                  <a:lnTo>
                    <a:pt x="56483" y="140853"/>
                  </a:lnTo>
                  <a:close/>
                  <a:moveTo>
                    <a:pt x="136466" y="22397"/>
                  </a:moveTo>
                  <a:lnTo>
                    <a:pt x="172071" y="22397"/>
                  </a:lnTo>
                  <a:lnTo>
                    <a:pt x="200756" y="95630"/>
                  </a:lnTo>
                  <a:lnTo>
                    <a:pt x="228767" y="22397"/>
                  </a:lnTo>
                  <a:lnTo>
                    <a:pt x="264878" y="22397"/>
                  </a:lnTo>
                  <a:lnTo>
                    <a:pt x="264878" y="140516"/>
                  </a:lnTo>
                  <a:lnTo>
                    <a:pt x="237204" y="140516"/>
                  </a:lnTo>
                  <a:lnTo>
                    <a:pt x="237204" y="58507"/>
                  </a:lnTo>
                  <a:lnTo>
                    <a:pt x="203456" y="140853"/>
                  </a:lnTo>
                  <a:lnTo>
                    <a:pt x="195019" y="140853"/>
                  </a:lnTo>
                  <a:lnTo>
                    <a:pt x="161271" y="58507"/>
                  </a:lnTo>
                  <a:lnTo>
                    <a:pt x="161271" y="140853"/>
                  </a:lnTo>
                  <a:lnTo>
                    <a:pt x="136635" y="140853"/>
                  </a:lnTo>
                  <a:close/>
                </a:path>
              </a:pathLst>
            </a:custGeom>
            <a:solidFill>
              <a:srgbClr val="FFFFFF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53" name="Forma Livre: Forma 77">
              <a:extLst>
                <a:ext uri="{FF2B5EF4-FFF2-40B4-BE49-F238E27FC236}">
                  <a16:creationId xmlns:a16="http://schemas.microsoft.com/office/drawing/2014/main" id="{64DCF753-BCF0-6389-18AD-2DBA00A36746}"/>
                </a:ext>
              </a:extLst>
            </p:cNvPr>
            <p:cNvSpPr/>
            <p:nvPr/>
          </p:nvSpPr>
          <p:spPr>
            <a:xfrm>
              <a:off x="4950462" y="1859658"/>
              <a:ext cx="691839" cy="1299308"/>
            </a:xfrm>
            <a:custGeom>
              <a:avLst/>
              <a:gdLst>
                <a:gd name="connsiteX0" fmla="*/ 42814 w 691838"/>
                <a:gd name="connsiteY0" fmla="*/ 22397 h 1299307"/>
                <a:gd name="connsiteX1" fmla="*/ 41127 w 691838"/>
                <a:gd name="connsiteY1" fmla="*/ 22397 h 1299307"/>
                <a:gd name="connsiteX2" fmla="*/ 41127 w 691838"/>
                <a:gd name="connsiteY2" fmla="*/ 462980 h 1299307"/>
                <a:gd name="connsiteX3" fmla="*/ 239567 w 691838"/>
                <a:gd name="connsiteY3" fmla="*/ 661420 h 1299307"/>
                <a:gd name="connsiteX4" fmla="*/ 41127 w 691838"/>
                <a:gd name="connsiteY4" fmla="*/ 859860 h 1299307"/>
                <a:gd name="connsiteX5" fmla="*/ 41127 w 691838"/>
                <a:gd name="connsiteY5" fmla="*/ 1292681 h 1299307"/>
                <a:gd name="connsiteX6" fmla="*/ 42814 w 691838"/>
                <a:gd name="connsiteY6" fmla="*/ 1292681 h 1299307"/>
                <a:gd name="connsiteX7" fmla="*/ 677956 w 691838"/>
                <a:gd name="connsiteY7" fmla="*/ 657539 h 1299307"/>
                <a:gd name="connsiteX8" fmla="*/ 42814 w 691838"/>
                <a:gd name="connsiteY8" fmla="*/ 22397 h 129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1838" h="1299307">
                  <a:moveTo>
                    <a:pt x="42814" y="22397"/>
                  </a:moveTo>
                  <a:lnTo>
                    <a:pt x="41127" y="22397"/>
                  </a:lnTo>
                  <a:cubicBezTo>
                    <a:pt x="16153" y="22397"/>
                    <a:pt x="16153" y="462980"/>
                    <a:pt x="41127" y="462980"/>
                  </a:cubicBezTo>
                  <a:cubicBezTo>
                    <a:pt x="150724" y="462980"/>
                    <a:pt x="239567" y="551824"/>
                    <a:pt x="239567" y="661420"/>
                  </a:cubicBezTo>
                  <a:cubicBezTo>
                    <a:pt x="239567" y="771016"/>
                    <a:pt x="150724" y="859860"/>
                    <a:pt x="41127" y="859860"/>
                  </a:cubicBezTo>
                  <a:cubicBezTo>
                    <a:pt x="16153" y="859860"/>
                    <a:pt x="16153" y="1292681"/>
                    <a:pt x="41127" y="1292681"/>
                  </a:cubicBezTo>
                  <a:lnTo>
                    <a:pt x="42814" y="1292681"/>
                  </a:lnTo>
                  <a:cubicBezTo>
                    <a:pt x="393594" y="1292681"/>
                    <a:pt x="677956" y="1008318"/>
                    <a:pt x="677956" y="657539"/>
                  </a:cubicBezTo>
                  <a:cubicBezTo>
                    <a:pt x="677956" y="306760"/>
                    <a:pt x="393594" y="22397"/>
                    <a:pt x="42814" y="22397"/>
                  </a:cubicBezTo>
                </a:path>
              </a:pathLst>
            </a:custGeom>
            <a:solidFill>
              <a:srgbClr val="F6921E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54" name="Forma Livre: Forma 78">
              <a:extLst>
                <a:ext uri="{FF2B5EF4-FFF2-40B4-BE49-F238E27FC236}">
                  <a16:creationId xmlns:a16="http://schemas.microsoft.com/office/drawing/2014/main" id="{EDEE5BAC-E558-C81B-6BD6-9B2176086760}"/>
                </a:ext>
              </a:extLst>
            </p:cNvPr>
            <p:cNvSpPr/>
            <p:nvPr/>
          </p:nvSpPr>
          <p:spPr>
            <a:xfrm>
              <a:off x="4332211" y="1859658"/>
              <a:ext cx="674965" cy="1299308"/>
            </a:xfrm>
            <a:custGeom>
              <a:avLst/>
              <a:gdLst>
                <a:gd name="connsiteX0" fmla="*/ 460938 w 674964"/>
                <a:gd name="connsiteY0" fmla="*/ 661420 h 1299307"/>
                <a:gd name="connsiteX1" fmla="*/ 659209 w 674964"/>
                <a:gd name="connsiteY1" fmla="*/ 463149 h 1299307"/>
                <a:gd name="connsiteX2" fmla="*/ 659378 w 674964"/>
                <a:gd name="connsiteY2" fmla="*/ 463149 h 1299307"/>
                <a:gd name="connsiteX3" fmla="*/ 659378 w 674964"/>
                <a:gd name="connsiteY3" fmla="*/ 22397 h 1299307"/>
                <a:gd name="connsiteX4" fmla="*/ 657691 w 674964"/>
                <a:gd name="connsiteY4" fmla="*/ 22397 h 1299307"/>
                <a:gd name="connsiteX5" fmla="*/ 22397 w 674964"/>
                <a:gd name="connsiteY5" fmla="*/ 657384 h 1299307"/>
                <a:gd name="connsiteX6" fmla="*/ 657387 w 674964"/>
                <a:gd name="connsiteY6" fmla="*/ 1292681 h 1299307"/>
                <a:gd name="connsiteX7" fmla="*/ 659378 w 674964"/>
                <a:gd name="connsiteY7" fmla="*/ 1292681 h 1299307"/>
                <a:gd name="connsiteX8" fmla="*/ 659378 w 674964"/>
                <a:gd name="connsiteY8" fmla="*/ 859860 h 1299307"/>
                <a:gd name="connsiteX9" fmla="*/ 460938 w 674964"/>
                <a:gd name="connsiteY9" fmla="*/ 661420 h 129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4964" h="1299307">
                  <a:moveTo>
                    <a:pt x="460938" y="661420"/>
                  </a:moveTo>
                  <a:cubicBezTo>
                    <a:pt x="460938" y="551919"/>
                    <a:pt x="549713" y="463149"/>
                    <a:pt x="659209" y="463149"/>
                  </a:cubicBezTo>
                  <a:lnTo>
                    <a:pt x="659378" y="463149"/>
                  </a:lnTo>
                  <a:lnTo>
                    <a:pt x="659378" y="22397"/>
                  </a:lnTo>
                  <a:lnTo>
                    <a:pt x="657691" y="22397"/>
                  </a:lnTo>
                  <a:cubicBezTo>
                    <a:pt x="306911" y="22311"/>
                    <a:pt x="22481" y="306604"/>
                    <a:pt x="22397" y="657384"/>
                  </a:cubicBezTo>
                  <a:cubicBezTo>
                    <a:pt x="22313" y="1008163"/>
                    <a:pt x="306608" y="1292595"/>
                    <a:pt x="657387" y="1292681"/>
                  </a:cubicBezTo>
                  <a:lnTo>
                    <a:pt x="659378" y="1292681"/>
                  </a:lnTo>
                  <a:lnTo>
                    <a:pt x="659378" y="859860"/>
                  </a:lnTo>
                  <a:cubicBezTo>
                    <a:pt x="549780" y="859860"/>
                    <a:pt x="460938" y="771016"/>
                    <a:pt x="460938" y="661420"/>
                  </a:cubicBezTo>
                </a:path>
              </a:pathLst>
            </a:custGeom>
            <a:solidFill>
              <a:srgbClr val="FCB71A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55" name="Forma Livre: Forma 79">
              <a:extLst>
                <a:ext uri="{FF2B5EF4-FFF2-40B4-BE49-F238E27FC236}">
                  <a16:creationId xmlns:a16="http://schemas.microsoft.com/office/drawing/2014/main" id="{171BA82D-3E6F-3D1B-7541-ACDB676600FB}"/>
                </a:ext>
              </a:extLst>
            </p:cNvPr>
            <p:cNvSpPr/>
            <p:nvPr/>
          </p:nvSpPr>
          <p:spPr>
            <a:xfrm>
              <a:off x="8286307" y="1891550"/>
              <a:ext cx="455601" cy="1282434"/>
            </a:xfrm>
            <a:custGeom>
              <a:avLst/>
              <a:gdLst>
                <a:gd name="connsiteX0" fmla="*/ 22397 w 455601"/>
                <a:gd name="connsiteY0" fmla="*/ 22397 h 1282433"/>
                <a:gd name="connsiteX1" fmla="*/ 435138 w 455601"/>
                <a:gd name="connsiteY1" fmla="*/ 22397 h 1282433"/>
                <a:gd name="connsiteX2" fmla="*/ 435138 w 455601"/>
                <a:gd name="connsiteY2" fmla="*/ 1260789 h 1282433"/>
                <a:gd name="connsiteX3" fmla="*/ 22397 w 455601"/>
                <a:gd name="connsiteY3" fmla="*/ 1260789 h 128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5601" h="1282433">
                  <a:moveTo>
                    <a:pt x="22397" y="22397"/>
                  </a:moveTo>
                  <a:lnTo>
                    <a:pt x="435138" y="22397"/>
                  </a:lnTo>
                  <a:lnTo>
                    <a:pt x="435138" y="1260789"/>
                  </a:lnTo>
                  <a:lnTo>
                    <a:pt x="22397" y="1260789"/>
                  </a:lnTo>
                  <a:close/>
                </a:path>
              </a:pathLst>
            </a:custGeom>
            <a:solidFill>
              <a:srgbClr val="2CD9DD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56" name="Forma Livre: Forma 80">
              <a:extLst>
                <a:ext uri="{FF2B5EF4-FFF2-40B4-BE49-F238E27FC236}">
                  <a16:creationId xmlns:a16="http://schemas.microsoft.com/office/drawing/2014/main" id="{927ADB7C-F813-F84D-26A2-2424C4755147}"/>
                </a:ext>
              </a:extLst>
            </p:cNvPr>
            <p:cNvSpPr/>
            <p:nvPr/>
          </p:nvSpPr>
          <p:spPr>
            <a:xfrm>
              <a:off x="5691573" y="1891550"/>
              <a:ext cx="455601" cy="1282434"/>
            </a:xfrm>
            <a:custGeom>
              <a:avLst/>
              <a:gdLst>
                <a:gd name="connsiteX0" fmla="*/ 22397 w 455601"/>
                <a:gd name="connsiteY0" fmla="*/ 22397 h 1282433"/>
                <a:gd name="connsiteX1" fmla="*/ 435138 w 455601"/>
                <a:gd name="connsiteY1" fmla="*/ 22397 h 1282433"/>
                <a:gd name="connsiteX2" fmla="*/ 435138 w 455601"/>
                <a:gd name="connsiteY2" fmla="*/ 1260789 h 1282433"/>
                <a:gd name="connsiteX3" fmla="*/ 22397 w 455601"/>
                <a:gd name="connsiteY3" fmla="*/ 1260789 h 128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5601" h="1282433">
                  <a:moveTo>
                    <a:pt x="22397" y="22397"/>
                  </a:moveTo>
                  <a:lnTo>
                    <a:pt x="435138" y="22397"/>
                  </a:lnTo>
                  <a:lnTo>
                    <a:pt x="435138" y="1260789"/>
                  </a:lnTo>
                  <a:lnTo>
                    <a:pt x="22397" y="1260789"/>
                  </a:lnTo>
                  <a:close/>
                </a:path>
              </a:pathLst>
            </a:custGeom>
            <a:solidFill>
              <a:srgbClr val="E51E26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57" name="Forma Livre: Forma 81">
              <a:extLst>
                <a:ext uri="{FF2B5EF4-FFF2-40B4-BE49-F238E27FC236}">
                  <a16:creationId xmlns:a16="http://schemas.microsoft.com/office/drawing/2014/main" id="{3D5F997F-AE99-0D21-6F94-6D93D3620F75}"/>
                </a:ext>
              </a:extLst>
            </p:cNvPr>
            <p:cNvSpPr/>
            <p:nvPr/>
          </p:nvSpPr>
          <p:spPr>
            <a:xfrm>
              <a:off x="9220964" y="1891550"/>
              <a:ext cx="455601" cy="1282434"/>
            </a:xfrm>
            <a:custGeom>
              <a:avLst/>
              <a:gdLst>
                <a:gd name="connsiteX0" fmla="*/ 22397 w 455601"/>
                <a:gd name="connsiteY0" fmla="*/ 22397 h 1282433"/>
                <a:gd name="connsiteX1" fmla="*/ 435137 w 455601"/>
                <a:gd name="connsiteY1" fmla="*/ 22397 h 1282433"/>
                <a:gd name="connsiteX2" fmla="*/ 435137 w 455601"/>
                <a:gd name="connsiteY2" fmla="*/ 1260789 h 1282433"/>
                <a:gd name="connsiteX3" fmla="*/ 22397 w 455601"/>
                <a:gd name="connsiteY3" fmla="*/ 1260789 h 128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5601" h="1282433">
                  <a:moveTo>
                    <a:pt x="22397" y="22397"/>
                  </a:moveTo>
                  <a:lnTo>
                    <a:pt x="435137" y="22397"/>
                  </a:lnTo>
                  <a:lnTo>
                    <a:pt x="435137" y="1260789"/>
                  </a:lnTo>
                  <a:lnTo>
                    <a:pt x="22397" y="1260789"/>
                  </a:lnTo>
                  <a:close/>
                </a:path>
              </a:pathLst>
            </a:custGeom>
            <a:solidFill>
              <a:srgbClr val="2FD18B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58" name="Forma Livre: Forma 82">
              <a:extLst>
                <a:ext uri="{FF2B5EF4-FFF2-40B4-BE49-F238E27FC236}">
                  <a16:creationId xmlns:a16="http://schemas.microsoft.com/office/drawing/2014/main" id="{208EC6B5-F7ED-DC5E-581C-123725413F42}"/>
                </a:ext>
              </a:extLst>
            </p:cNvPr>
            <p:cNvSpPr/>
            <p:nvPr/>
          </p:nvSpPr>
          <p:spPr>
            <a:xfrm>
              <a:off x="3490174" y="1891550"/>
              <a:ext cx="455602" cy="1282435"/>
            </a:xfrm>
            <a:custGeom>
              <a:avLst/>
              <a:gdLst>
                <a:gd name="connsiteX0" fmla="*/ 22397 w 455601"/>
                <a:gd name="connsiteY0" fmla="*/ 22397 h 1282433"/>
                <a:gd name="connsiteX1" fmla="*/ 435138 w 455601"/>
                <a:gd name="connsiteY1" fmla="*/ 22397 h 1282433"/>
                <a:gd name="connsiteX2" fmla="*/ 435138 w 455601"/>
                <a:gd name="connsiteY2" fmla="*/ 1260789 h 1282433"/>
                <a:gd name="connsiteX3" fmla="*/ 22397 w 455601"/>
                <a:gd name="connsiteY3" fmla="*/ 1260789 h 128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5601" h="1282433">
                  <a:moveTo>
                    <a:pt x="22397" y="22397"/>
                  </a:moveTo>
                  <a:lnTo>
                    <a:pt x="435138" y="22397"/>
                  </a:lnTo>
                  <a:lnTo>
                    <a:pt x="435138" y="1260789"/>
                  </a:lnTo>
                  <a:lnTo>
                    <a:pt x="22397" y="1260789"/>
                  </a:lnTo>
                  <a:close/>
                </a:path>
              </a:pathLst>
            </a:custGeom>
            <a:solidFill>
              <a:srgbClr val="F16722"/>
            </a:solidFill>
            <a:ln w="16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</p:grpSp>
      <p:pic>
        <p:nvPicPr>
          <p:cNvPr id="263" name="Imagem 262">
            <a:extLst>
              <a:ext uri="{FF2B5EF4-FFF2-40B4-BE49-F238E27FC236}">
                <a16:creationId xmlns:a16="http://schemas.microsoft.com/office/drawing/2014/main" id="{5633ACC9-3E10-CF1F-87E6-40B031913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21" y="1658472"/>
            <a:ext cx="528809" cy="496169"/>
          </a:xfrm>
          <a:prstGeom prst="rect">
            <a:avLst/>
          </a:prstGeom>
        </p:spPr>
      </p:pic>
      <p:pic>
        <p:nvPicPr>
          <p:cNvPr id="264" name="Imagem 263">
            <a:extLst>
              <a:ext uri="{FF2B5EF4-FFF2-40B4-BE49-F238E27FC236}">
                <a16:creationId xmlns:a16="http://schemas.microsoft.com/office/drawing/2014/main" id="{9BDF469C-46C9-43BB-1D5C-564F37E16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5676" y="1633741"/>
            <a:ext cx="498541" cy="504479"/>
          </a:xfrm>
          <a:prstGeom prst="rect">
            <a:avLst/>
          </a:prstGeom>
        </p:spPr>
      </p:pic>
      <p:pic>
        <p:nvPicPr>
          <p:cNvPr id="265" name="Imagem 264">
            <a:extLst>
              <a:ext uri="{FF2B5EF4-FFF2-40B4-BE49-F238E27FC236}">
                <a16:creationId xmlns:a16="http://schemas.microsoft.com/office/drawing/2014/main" id="{AD802794-904F-947F-2E27-200A862553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2042" y="1586659"/>
            <a:ext cx="561453" cy="567981"/>
          </a:xfrm>
          <a:prstGeom prst="rect">
            <a:avLst/>
          </a:prstGeom>
        </p:spPr>
      </p:pic>
      <p:pic>
        <p:nvPicPr>
          <p:cNvPr id="266" name="Imagem 265">
            <a:extLst>
              <a:ext uri="{FF2B5EF4-FFF2-40B4-BE49-F238E27FC236}">
                <a16:creationId xmlns:a16="http://schemas.microsoft.com/office/drawing/2014/main" id="{ED8FF301-1E18-1115-BFC2-A89959CAE7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8951" y="1586659"/>
            <a:ext cx="574511" cy="567981"/>
          </a:xfrm>
          <a:prstGeom prst="rect">
            <a:avLst/>
          </a:prstGeom>
        </p:spPr>
      </p:pic>
      <p:sp>
        <p:nvSpPr>
          <p:cNvPr id="267" name="Google Shape;272;p24">
            <a:extLst>
              <a:ext uri="{FF2B5EF4-FFF2-40B4-BE49-F238E27FC236}">
                <a16:creationId xmlns:a16="http://schemas.microsoft.com/office/drawing/2014/main" id="{409147A7-090A-E020-8C16-1F4E4927921C}"/>
              </a:ext>
            </a:extLst>
          </p:cNvPr>
          <p:cNvSpPr txBox="1">
            <a:spLocks/>
          </p:cNvSpPr>
          <p:nvPr/>
        </p:nvSpPr>
        <p:spPr>
          <a:xfrm>
            <a:off x="443508" y="846777"/>
            <a:ext cx="6685243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0517"/>
              </a:buClr>
              <a:buSzPts val="5200"/>
              <a:buFont typeface="Arial"/>
              <a:buNone/>
              <a:tabLst/>
              <a:defRPr/>
            </a:pPr>
            <a:r>
              <a:rPr kumimoji="0" lang="pt-BR" sz="2667" b="0" i="0" u="none" strike="noStrike" kern="0" cap="none" spc="0" normalizeH="0" baseline="0" noProof="0" dirty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Montserrat"/>
                <a:cs typeface="Segoe UI" panose="020B0502040204020203" pitchFamily="34" charset="0"/>
                <a:sym typeface="Montserrat"/>
              </a:rPr>
              <a:t>Algumas características</a:t>
            </a:r>
          </a:p>
        </p:txBody>
      </p:sp>
      <p:sp>
        <p:nvSpPr>
          <p:cNvPr id="8" name="CaixaDeTexto 8">
            <a:extLst>
              <a:ext uri="{FF2B5EF4-FFF2-40B4-BE49-F238E27FC236}">
                <a16:creationId xmlns:a16="http://schemas.microsoft.com/office/drawing/2014/main" id="{D47296A6-2642-10F5-0335-25018F57F9D7}"/>
              </a:ext>
            </a:extLst>
          </p:cNvPr>
          <p:cNvSpPr txBox="1">
            <a:spLocks/>
          </p:cNvSpPr>
          <p:nvPr/>
        </p:nvSpPr>
        <p:spPr>
          <a:xfrm>
            <a:off x="396093" y="292525"/>
            <a:ext cx="7573881" cy="592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0517"/>
              </a:buClr>
              <a:buSzPts val="5200"/>
              <a:buFont typeface="Arial"/>
              <a:buNone/>
              <a:tabLst/>
              <a:defRPr/>
            </a:pPr>
            <a:r>
              <a:rPr kumimoji="0" lang="pt-BR" sz="3333" b="1" i="0" u="none" strike="noStrike" kern="0" cap="none" spc="0" normalizeH="0" baseline="0" noProof="0" dirty="0">
                <a:ln>
                  <a:noFill/>
                </a:ln>
                <a:solidFill>
                  <a:srgbClr val="E93936"/>
                </a:solidFill>
                <a:effectLst/>
                <a:uLnTx/>
                <a:uFillTx/>
                <a:latin typeface="Segoe UI" panose="020B0502040204020203" pitchFamily="34" charset="0"/>
                <a:ea typeface="Montserrat"/>
                <a:cs typeface="Segoe UI" panose="020B0502040204020203" pitchFamily="34" charset="0"/>
                <a:sym typeface="Montserrat"/>
              </a:rPr>
              <a:t>Jornada da Liderança - Metodologia</a:t>
            </a:r>
          </a:p>
        </p:txBody>
      </p:sp>
    </p:spTree>
    <p:extLst>
      <p:ext uri="{BB962C8B-B14F-4D97-AF65-F5344CB8AC3E}">
        <p14:creationId xmlns:p14="http://schemas.microsoft.com/office/powerpoint/2010/main" val="12197570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081EB-3AB8-F60A-4238-35EAA8A04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Texto&#10;&#10;Descrição gerada automaticamente">
            <a:extLst>
              <a:ext uri="{FF2B5EF4-FFF2-40B4-BE49-F238E27FC236}">
                <a16:creationId xmlns:a16="http://schemas.microsoft.com/office/drawing/2014/main" id="{527F8FF2-4D40-B93F-BDC2-7A2384483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194" y="419861"/>
            <a:ext cx="1224536" cy="592644"/>
          </a:xfrm>
          <a:prstGeom prst="rect">
            <a:avLst/>
          </a:prstGeom>
        </p:spPr>
      </p:pic>
      <p:sp>
        <p:nvSpPr>
          <p:cNvPr id="4" name="CaixaDeTexto 8">
            <a:extLst>
              <a:ext uri="{FF2B5EF4-FFF2-40B4-BE49-F238E27FC236}">
                <a16:creationId xmlns:a16="http://schemas.microsoft.com/office/drawing/2014/main" id="{0B595598-38C5-B10B-1371-BA2A6FE13BFC}"/>
              </a:ext>
            </a:extLst>
          </p:cNvPr>
          <p:cNvSpPr txBox="1">
            <a:spLocks/>
          </p:cNvSpPr>
          <p:nvPr/>
        </p:nvSpPr>
        <p:spPr>
          <a:xfrm>
            <a:off x="449531" y="238648"/>
            <a:ext cx="7573881" cy="592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0517"/>
              </a:buClr>
              <a:buSzPts val="5200"/>
              <a:buFont typeface="Arial"/>
              <a:buNone/>
              <a:tabLst/>
              <a:defRPr/>
            </a:pPr>
            <a:r>
              <a:rPr kumimoji="0" lang="pt-BR" sz="3333" b="1" i="0" u="none" strike="noStrike" kern="0" cap="none" spc="0" normalizeH="0" baseline="0" noProof="0" dirty="0">
                <a:ln>
                  <a:noFill/>
                </a:ln>
                <a:solidFill>
                  <a:srgbClr val="E93936"/>
                </a:solidFill>
                <a:effectLst/>
                <a:uLnTx/>
                <a:uFillTx/>
                <a:latin typeface="Segoe UI" panose="020B0502040204020203" pitchFamily="34" charset="0"/>
                <a:ea typeface="Montserrat"/>
                <a:cs typeface="Segoe UI" panose="020B0502040204020203" pitchFamily="34" charset="0"/>
                <a:sym typeface="Montserrat"/>
              </a:rPr>
              <a:t>Jornada da Liderança - Metodologia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735D7420-FFE6-093D-B074-C337D1ADBDF2}"/>
              </a:ext>
            </a:extLst>
          </p:cNvPr>
          <p:cNvSpPr/>
          <p:nvPr/>
        </p:nvSpPr>
        <p:spPr>
          <a:xfrm>
            <a:off x="284812" y="6160957"/>
            <a:ext cx="11752289" cy="50891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graphicFrame>
        <p:nvGraphicFramePr>
          <p:cNvPr id="16" name="Espaço Reservado para Conteúdo 4">
            <a:extLst>
              <a:ext uri="{FF2B5EF4-FFF2-40B4-BE49-F238E27FC236}">
                <a16:creationId xmlns:a16="http://schemas.microsoft.com/office/drawing/2014/main" id="{C0D3D1DF-DF6C-A71E-EB1A-1473950A857F}"/>
              </a:ext>
            </a:extLst>
          </p:cNvPr>
          <p:cNvGraphicFramePr>
            <a:graphicFrameLocks/>
          </p:cNvGraphicFramePr>
          <p:nvPr/>
        </p:nvGraphicFramePr>
        <p:xfrm>
          <a:off x="572189" y="3076996"/>
          <a:ext cx="11179175" cy="4641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8" name="CaixaDeTexto 17">
            <a:extLst>
              <a:ext uri="{FF2B5EF4-FFF2-40B4-BE49-F238E27FC236}">
                <a16:creationId xmlns:a16="http://schemas.microsoft.com/office/drawing/2014/main" id="{1A92C5EE-0843-E944-2070-B6D14AB9E794}"/>
              </a:ext>
            </a:extLst>
          </p:cNvPr>
          <p:cNvSpPr txBox="1"/>
          <p:nvPr/>
        </p:nvSpPr>
        <p:spPr>
          <a:xfrm>
            <a:off x="283264" y="4840362"/>
            <a:ext cx="2381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Inconsciente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DAA0761-4CB3-20E2-C1B3-267052E5388F}"/>
              </a:ext>
            </a:extLst>
          </p:cNvPr>
          <p:cNvSpPr txBox="1"/>
          <p:nvPr/>
        </p:nvSpPr>
        <p:spPr>
          <a:xfrm>
            <a:off x="3055039" y="4317142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Aleatório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60EDE97-B696-4101-F675-9230CEB0B0A6}"/>
              </a:ext>
            </a:extLst>
          </p:cNvPr>
          <p:cNvSpPr txBox="1"/>
          <p:nvPr/>
        </p:nvSpPr>
        <p:spPr>
          <a:xfrm>
            <a:off x="4807639" y="3735460"/>
            <a:ext cx="2343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Transacional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9DD4572-E07E-1D5D-3696-27F1E40D9837}"/>
              </a:ext>
            </a:extLst>
          </p:cNvPr>
          <p:cNvSpPr txBox="1"/>
          <p:nvPr/>
        </p:nvSpPr>
        <p:spPr>
          <a:xfrm>
            <a:off x="7438165" y="3198167"/>
            <a:ext cx="1750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Bom Líder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41142CFC-5E55-F22D-CDC3-C6BAE3BAD89F}"/>
              </a:ext>
            </a:extLst>
          </p:cNvPr>
          <p:cNvSpPr txBox="1"/>
          <p:nvPr/>
        </p:nvSpPr>
        <p:spPr>
          <a:xfrm>
            <a:off x="9932512" y="2812680"/>
            <a:ext cx="1739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For </a:t>
            </a: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All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9F17492A-A43A-3380-4357-D2136DECDBE2}"/>
              </a:ext>
            </a:extLst>
          </p:cNvPr>
          <p:cNvSpPr txBox="1"/>
          <p:nvPr/>
        </p:nvSpPr>
        <p:spPr>
          <a:xfrm>
            <a:off x="750625" y="6375549"/>
            <a:ext cx="11153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1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(*) Base de dados histórica GPTW + estudo com 75 mil pessoas e 10 mil líderes, EUA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EEAA39A1-BB25-9FE1-F4A6-294393CA5DE0}"/>
              </a:ext>
            </a:extLst>
          </p:cNvPr>
          <p:cNvSpPr txBox="1"/>
          <p:nvPr/>
        </p:nvSpPr>
        <p:spPr>
          <a:xfrm>
            <a:off x="1380883" y="3810857"/>
            <a:ext cx="1780680" cy="89255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Produtividade ↑ 145%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Agilidade ↑ 77%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Inovação ↑ 105%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Permanência ↑ 57%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233469C8-3294-4BB6-3FBC-D00C410A97D9}"/>
              </a:ext>
            </a:extLst>
          </p:cNvPr>
          <p:cNvSpPr txBox="1"/>
          <p:nvPr/>
        </p:nvSpPr>
        <p:spPr>
          <a:xfrm>
            <a:off x="3391014" y="3125281"/>
            <a:ext cx="1690912" cy="89255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Produtividade ↑ 20%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Agilidade ↑ 45%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Inovação ↑ 17%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Permanência ↑ 7%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BB0DC8BA-C239-B9A2-2136-CF78E81F0C94}"/>
              </a:ext>
            </a:extLst>
          </p:cNvPr>
          <p:cNvSpPr txBox="1"/>
          <p:nvPr/>
        </p:nvSpPr>
        <p:spPr>
          <a:xfrm>
            <a:off x="5685633" y="2534273"/>
            <a:ext cx="1690912" cy="89255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Produtividade ↑ 28%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Agilidade ↑ 33%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Inovação ↑ 33%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Permanência ↑ 15%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7948CBCE-9752-0BDE-8488-3F750183E3EA}"/>
              </a:ext>
            </a:extLst>
          </p:cNvPr>
          <p:cNvSpPr txBox="1"/>
          <p:nvPr/>
        </p:nvSpPr>
        <p:spPr>
          <a:xfrm>
            <a:off x="8437662" y="1939873"/>
            <a:ext cx="1690912" cy="89255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Produtividade ↑ 21%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Agilidade ↑ 17%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Inovação ↑ 32%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Permanência ↑ 18%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DF2D073C-7085-8F88-CE37-F55522C02E25}"/>
              </a:ext>
            </a:extLst>
          </p:cNvPr>
          <p:cNvSpPr txBox="1"/>
          <p:nvPr/>
        </p:nvSpPr>
        <p:spPr>
          <a:xfrm>
            <a:off x="750625" y="1921000"/>
            <a:ext cx="2184528" cy="11695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Produtividade ↑ 353%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Agilidade ↑ 300%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Inovação ↑ 325%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Permanência ↑ 128%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2" name="Seta: Pentágono 31">
            <a:extLst>
              <a:ext uri="{FF2B5EF4-FFF2-40B4-BE49-F238E27FC236}">
                <a16:creationId xmlns:a16="http://schemas.microsoft.com/office/drawing/2014/main" id="{0AA3E0C6-830A-DBA8-3E7D-11484E5E0E31}"/>
              </a:ext>
            </a:extLst>
          </p:cNvPr>
          <p:cNvSpPr/>
          <p:nvPr/>
        </p:nvSpPr>
        <p:spPr>
          <a:xfrm>
            <a:off x="750625" y="1485542"/>
            <a:ext cx="2385979" cy="431107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 </a:t>
            </a: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pitchFamily="2" charset="2"/>
              </a:rPr>
              <a:t> 5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3" name="Título 1">
            <a:extLst>
              <a:ext uri="{FF2B5EF4-FFF2-40B4-BE49-F238E27FC236}">
                <a16:creationId xmlns:a16="http://schemas.microsoft.com/office/drawing/2014/main" id="{6C3B0C43-F3CD-CF43-9CB4-F782391129C2}"/>
              </a:ext>
            </a:extLst>
          </p:cNvPr>
          <p:cNvSpPr txBox="1">
            <a:spLocks/>
          </p:cNvSpPr>
          <p:nvPr/>
        </p:nvSpPr>
        <p:spPr>
          <a:xfrm>
            <a:off x="449531" y="764325"/>
            <a:ext cx="9806731" cy="609601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Funcionários de líderes For All demonstram:</a:t>
            </a:r>
          </a:p>
        </p:txBody>
      </p:sp>
    </p:spTree>
    <p:extLst>
      <p:ext uri="{BB962C8B-B14F-4D97-AF65-F5344CB8AC3E}">
        <p14:creationId xmlns:p14="http://schemas.microsoft.com/office/powerpoint/2010/main" val="8374925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197;p21"/>
          <p:cNvSpPr/>
          <p:nvPr/>
        </p:nvSpPr>
        <p:spPr>
          <a:xfrm rot="5400000">
            <a:off x="953414" y="2136552"/>
            <a:ext cx="3756480" cy="6313920"/>
          </a:xfrm>
          <a:prstGeom prst="round2SameRect">
            <a:avLst>
              <a:gd name="adj1" fmla="val 48128"/>
              <a:gd name="adj2" fmla="val 0"/>
            </a:avLst>
          </a:prstGeom>
          <a:solidFill>
            <a:srgbClr val="E9393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defTabSz="1219170"/>
            <a:endParaRPr sz="2400">
              <a:solidFill>
                <a:prstClr val="black"/>
              </a:solidFill>
              <a:latin typeface="Arial"/>
            </a:endParaRPr>
          </a:p>
        </p:txBody>
      </p:sp>
      <p:sp>
        <p:nvSpPr>
          <p:cNvPr id="213" name="Google Shape;198;p21"/>
          <p:cNvSpPr/>
          <p:nvPr/>
        </p:nvSpPr>
        <p:spPr>
          <a:xfrm rot="16200000">
            <a:off x="-1180926" y="265031"/>
            <a:ext cx="7910880" cy="6300480"/>
          </a:xfrm>
          <a:prstGeom prst="roundRect">
            <a:avLst>
              <a:gd name="adj" fmla="val 41630"/>
            </a:avLst>
          </a:prstGeom>
          <a:solidFill>
            <a:srgbClr val="330417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defTabSz="1219170"/>
            <a:endParaRPr sz="2400">
              <a:solidFill>
                <a:prstClr val="black"/>
              </a:solidFill>
              <a:latin typeface="Arial"/>
            </a:endParaRPr>
          </a:p>
        </p:txBody>
      </p:sp>
      <p:sp>
        <p:nvSpPr>
          <p:cNvPr id="214" name="Google Shape;101;p16"/>
          <p:cNvSpPr/>
          <p:nvPr/>
        </p:nvSpPr>
        <p:spPr>
          <a:xfrm>
            <a:off x="700320" y="346080"/>
            <a:ext cx="4740000" cy="115296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EA3A3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0" tIns="121920" rIns="120000" bIns="121920" anchor="ctr">
            <a:noAutofit/>
          </a:bodyPr>
          <a:lstStyle/>
          <a:p>
            <a:pPr algn="ctr" defTabSz="1219170">
              <a:tabLst>
                <a:tab pos="0" algn="l"/>
              </a:tabLst>
            </a:pPr>
            <a:r>
              <a:rPr lang="pt-BR" sz="2667" b="1" spc="-1">
                <a:solidFill>
                  <a:srgbClr val="FFFFFF"/>
                </a:solidFill>
                <a:latin typeface="Montserrat"/>
                <a:ea typeface="Arial"/>
              </a:rPr>
              <a:t>E-NPS</a:t>
            </a:r>
            <a:endParaRPr lang="pt-BR" sz="2667" spc="-1">
              <a:solidFill>
                <a:prstClr val="black"/>
              </a:solidFill>
              <a:latin typeface="Arial"/>
            </a:endParaRPr>
          </a:p>
          <a:p>
            <a:pPr algn="ctr" defTabSz="1219170">
              <a:tabLst>
                <a:tab pos="0" algn="l"/>
              </a:tabLst>
            </a:pPr>
            <a:r>
              <a:rPr lang="pt-BR" sz="1600" b="1" spc="-1">
                <a:solidFill>
                  <a:srgbClr val="FFFFFF"/>
                </a:solidFill>
                <a:latin typeface="Montserrat"/>
                <a:ea typeface="Arial"/>
              </a:rPr>
              <a:t>Employee Net Promoter Score</a:t>
            </a:r>
            <a:endParaRPr lang="pt-BR" sz="160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215" name="CaixaDeTexto 6"/>
          <p:cNvSpPr/>
          <p:nvPr/>
        </p:nvSpPr>
        <p:spPr>
          <a:xfrm>
            <a:off x="198068" y="2311958"/>
            <a:ext cx="4985280" cy="11060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120000" tIns="60000" rIns="120000" bIns="60000" numCol="1" spcCol="0" anchor="t">
            <a:spAutoFit/>
          </a:bodyPr>
          <a:lstStyle/>
          <a:p>
            <a:pPr algn="ctr" defTabSz="1219170"/>
            <a:r>
              <a:rPr lang="pt-BR" sz="6400" b="1" spc="-1">
                <a:solidFill>
                  <a:srgbClr val="BD0B53"/>
                </a:solidFill>
                <a:latin typeface="Montserrat"/>
                <a:ea typeface="Arial"/>
              </a:rPr>
              <a:t>30</a:t>
            </a:r>
            <a:endParaRPr lang="pt-BR" sz="640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216" name="Retângulo 8"/>
          <p:cNvSpPr/>
          <p:nvPr/>
        </p:nvSpPr>
        <p:spPr>
          <a:xfrm>
            <a:off x="190868" y="3314678"/>
            <a:ext cx="4999200" cy="6948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0" tIns="60000" rIns="120000" bIns="60000" anchor="t">
            <a:spAutoFit/>
          </a:bodyPr>
          <a:lstStyle/>
          <a:p>
            <a:pPr algn="ctr" defTabSz="1219170">
              <a:lnSpc>
                <a:spcPts val="5068"/>
              </a:lnSpc>
              <a:tabLst>
                <a:tab pos="0" algn="l"/>
              </a:tabLst>
            </a:pPr>
            <a:r>
              <a:rPr lang="pt-BR" sz="2667" b="1" spc="-1" dirty="0">
                <a:solidFill>
                  <a:srgbClr val="FFFFFF"/>
                </a:solidFill>
                <a:latin typeface="Montserrat"/>
                <a:ea typeface="DejaVu Sans"/>
              </a:rPr>
              <a:t>2023 = 48</a:t>
            </a:r>
            <a:endParaRPr lang="pt-BR" sz="2667" spc="-1" dirty="0">
              <a:solidFill>
                <a:prstClr val="black"/>
              </a:solidFill>
              <a:latin typeface="Arial"/>
            </a:endParaRPr>
          </a:p>
        </p:txBody>
      </p:sp>
      <p:graphicFrame>
        <p:nvGraphicFramePr>
          <p:cNvPr id="217" name="Tabela 37"/>
          <p:cNvGraphicFramePr/>
          <p:nvPr>
            <p:extLst>
              <p:ext uri="{D42A27DB-BD31-4B8C-83A1-F6EECF244321}">
                <p14:modId xmlns:p14="http://schemas.microsoft.com/office/powerpoint/2010/main" val="519782030"/>
              </p:ext>
            </p:extLst>
          </p:nvPr>
        </p:nvGraphicFramePr>
        <p:xfrm>
          <a:off x="6460514" y="3687600"/>
          <a:ext cx="5137440" cy="3170400"/>
        </p:xfrm>
        <a:graphic>
          <a:graphicData uri="http://schemas.openxmlformats.org/drawingml/2006/table">
            <a:tbl>
              <a:tblPr/>
              <a:tblGrid>
                <a:gridCol w="3110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6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080">
                <a:tc>
                  <a:txBody>
                    <a:bodyPr/>
                    <a:lstStyle/>
                    <a:p>
                      <a:endParaRPr lang="pt-BR" sz="3200"/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9360">
                      <a:solidFill>
                        <a:srgbClr val="BFBFBF"/>
                      </a:solidFill>
                    </a:lnT>
                    <a:lnB w="9360">
                      <a:solidFill>
                        <a:srgbClr val="BFBFB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3200"/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9360">
                      <a:solidFill>
                        <a:srgbClr val="BFBFBF"/>
                      </a:solidFill>
                    </a:lnT>
                    <a:lnB w="9360">
                      <a:solidFill>
                        <a:srgbClr val="BFBFB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4080">
                <a:tc>
                  <a:txBody>
                    <a:bodyPr/>
                    <a:lstStyle/>
                    <a:p>
                      <a:endParaRPr lang="pt-BR" sz="3200"/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9360">
                      <a:solidFill>
                        <a:srgbClr val="BFBFBF"/>
                      </a:solidFill>
                    </a:lnT>
                    <a:lnB w="9360">
                      <a:solidFill>
                        <a:srgbClr val="BFBFB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t-BR" sz="1900" b="1" strike="noStrike" spc="-1">
                          <a:solidFill>
                            <a:srgbClr val="2D0517"/>
                          </a:solidFill>
                          <a:latin typeface="Montserrat"/>
                        </a:rPr>
                        <a:t>-100 e 0</a:t>
                      </a:r>
                      <a:endParaRPr lang="pt-BR" sz="1900" b="0" strike="noStrike" spc="-1">
                        <a:latin typeface="Arial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9360">
                      <a:solidFill>
                        <a:srgbClr val="BFBFBF"/>
                      </a:solidFill>
                    </a:lnT>
                    <a:lnB w="9360">
                      <a:solidFill>
                        <a:srgbClr val="BFBFB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4080">
                <a:tc>
                  <a:txBody>
                    <a:bodyPr/>
                    <a:lstStyle/>
                    <a:p>
                      <a:endParaRPr lang="pt-BR" sz="3200"/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9360">
                      <a:solidFill>
                        <a:srgbClr val="BFBFBF"/>
                      </a:solidFill>
                    </a:lnT>
                    <a:lnB w="9360">
                      <a:solidFill>
                        <a:srgbClr val="BFBFB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t-BR" sz="1900" b="1" strike="noStrike" spc="-1">
                          <a:solidFill>
                            <a:srgbClr val="2D0517"/>
                          </a:solidFill>
                          <a:latin typeface="Montserrat"/>
                        </a:rPr>
                        <a:t>1 e 50</a:t>
                      </a:r>
                      <a:endParaRPr lang="pt-BR" sz="1900" b="0" strike="noStrike" spc="-1">
                        <a:latin typeface="Arial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9360">
                      <a:solidFill>
                        <a:srgbClr val="BFBFBF"/>
                      </a:solidFill>
                    </a:lnT>
                    <a:lnB w="9360">
                      <a:solidFill>
                        <a:srgbClr val="BFBFB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4080">
                <a:tc>
                  <a:txBody>
                    <a:bodyPr/>
                    <a:lstStyle/>
                    <a:p>
                      <a:endParaRPr lang="pt-BR" sz="3200"/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9360">
                      <a:solidFill>
                        <a:srgbClr val="BFBFBF"/>
                      </a:solidFill>
                    </a:lnT>
                    <a:lnB w="9360">
                      <a:solidFill>
                        <a:srgbClr val="BFBFB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t-BR" sz="1900" b="1" strike="noStrike" spc="-1">
                          <a:solidFill>
                            <a:srgbClr val="2D0517"/>
                          </a:solidFill>
                          <a:latin typeface="Montserrat"/>
                        </a:rPr>
                        <a:t>51 e 75</a:t>
                      </a:r>
                      <a:endParaRPr lang="pt-BR" sz="1900" b="0" strike="noStrike" spc="-1">
                        <a:latin typeface="Arial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9360">
                      <a:solidFill>
                        <a:srgbClr val="BFBFBF"/>
                      </a:solidFill>
                    </a:lnT>
                    <a:lnB w="9360">
                      <a:solidFill>
                        <a:srgbClr val="BFBFB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4080">
                <a:tc>
                  <a:txBody>
                    <a:bodyPr/>
                    <a:lstStyle/>
                    <a:p>
                      <a:endParaRPr lang="pt-BR" sz="3200"/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9360">
                      <a:solidFill>
                        <a:srgbClr val="BFBFBF"/>
                      </a:solidFill>
                    </a:lnT>
                    <a:lnB w="9360">
                      <a:solidFill>
                        <a:srgbClr val="BFBFB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pt-BR" sz="1900" b="1" strike="noStrike" spc="-1" dirty="0">
                          <a:solidFill>
                            <a:srgbClr val="2D0517"/>
                          </a:solidFill>
                          <a:latin typeface="Montserrat"/>
                        </a:rPr>
                        <a:t>76 e 100</a:t>
                      </a:r>
                      <a:endParaRPr lang="pt-BR" sz="1900" b="0" strike="noStrike" spc="-1" dirty="0">
                        <a:latin typeface="Arial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9360">
                      <a:solidFill>
                        <a:srgbClr val="BFBFBF"/>
                      </a:solidFill>
                    </a:lnT>
                    <a:lnB w="9360">
                      <a:solidFill>
                        <a:srgbClr val="BFBFB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19" name="CaixaDeTexto 55"/>
          <p:cNvSpPr/>
          <p:nvPr/>
        </p:nvSpPr>
        <p:spPr>
          <a:xfrm>
            <a:off x="6290400" y="360481"/>
            <a:ext cx="5692800" cy="360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0" tIns="60000" rIns="120000" bIns="60000" anchor="t">
            <a:spAutoFit/>
          </a:bodyPr>
          <a:lstStyle/>
          <a:p>
            <a:pPr algn="ctr" defTabSz="1219170">
              <a:tabLst>
                <a:tab pos="0" algn="l"/>
              </a:tabLst>
            </a:pPr>
            <a:r>
              <a:rPr lang="pt-BR" sz="1600" b="1" spc="-1" dirty="0">
                <a:solidFill>
                  <a:srgbClr val="000000"/>
                </a:solidFill>
                <a:latin typeface="Montserrat"/>
                <a:ea typeface="Arial"/>
              </a:rPr>
              <a:t>Em uma escala de 0 a 10, o quanto você indicaria essa empresa para um amigo trabalhar?</a:t>
            </a:r>
            <a:endParaRPr lang="pt-BR" sz="1600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22" name="CaixaDeTexto 2"/>
          <p:cNvSpPr/>
          <p:nvPr/>
        </p:nvSpPr>
        <p:spPr>
          <a:xfrm>
            <a:off x="6547914" y="3896304"/>
            <a:ext cx="2684640" cy="43792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0" tIns="60000" rIns="120000" bIns="60000" anchor="t">
            <a:spAutoFit/>
          </a:bodyPr>
          <a:lstStyle/>
          <a:p>
            <a:pPr defTabSz="1219170">
              <a:lnSpc>
                <a:spcPct val="120000"/>
              </a:lnSpc>
              <a:tabLst>
                <a:tab pos="0" algn="l"/>
              </a:tabLst>
            </a:pPr>
            <a:r>
              <a:rPr lang="pt-BR" sz="1867" b="1" spc="-1">
                <a:solidFill>
                  <a:srgbClr val="BD0B53"/>
                </a:solidFill>
                <a:latin typeface="Montserrat"/>
                <a:ea typeface="DejaVu Sans"/>
              </a:rPr>
              <a:t>Nível</a:t>
            </a:r>
            <a:endParaRPr lang="pt-BR" sz="1867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223" name="CaixaDeTexto 10"/>
          <p:cNvSpPr/>
          <p:nvPr/>
        </p:nvSpPr>
        <p:spPr>
          <a:xfrm>
            <a:off x="9927594" y="3831504"/>
            <a:ext cx="1757280" cy="5026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0" tIns="60000" rIns="120000" bIns="60000" anchor="t">
            <a:spAutoFit/>
          </a:bodyPr>
          <a:lstStyle/>
          <a:p>
            <a:pPr defTabSz="1219170">
              <a:lnSpc>
                <a:spcPct val="150000"/>
              </a:lnSpc>
              <a:tabLst>
                <a:tab pos="0" algn="l"/>
              </a:tabLst>
            </a:pPr>
            <a:r>
              <a:rPr lang="pt-BR" sz="1867" b="1" spc="-1">
                <a:solidFill>
                  <a:srgbClr val="BD0B53"/>
                </a:solidFill>
                <a:latin typeface="Montserrat"/>
                <a:ea typeface="Arial"/>
              </a:rPr>
              <a:t>Intervalo</a:t>
            </a:r>
            <a:endParaRPr lang="pt-BR" sz="1867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224" name="CaixaDeTexto 12"/>
          <p:cNvSpPr/>
          <p:nvPr/>
        </p:nvSpPr>
        <p:spPr>
          <a:xfrm>
            <a:off x="6547914" y="4479984"/>
            <a:ext cx="2566080" cy="36739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0" tIns="60000" rIns="120000" bIns="60000" anchor="t">
            <a:spAutoFit/>
          </a:bodyPr>
          <a:lstStyle/>
          <a:p>
            <a:pPr defTabSz="1219170"/>
            <a:r>
              <a:rPr lang="pt-BR" sz="1600" spc="-1">
                <a:solidFill>
                  <a:srgbClr val="330417"/>
                </a:solidFill>
                <a:latin typeface="Montserrat"/>
                <a:ea typeface="Arial"/>
              </a:rPr>
              <a:t>Zona Crítica</a:t>
            </a:r>
            <a:endParaRPr lang="pt-BR" sz="160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225" name="CaixaDeTexto 14"/>
          <p:cNvSpPr/>
          <p:nvPr/>
        </p:nvSpPr>
        <p:spPr>
          <a:xfrm>
            <a:off x="6547914" y="5089104"/>
            <a:ext cx="3378720" cy="36739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0" tIns="60000" rIns="120000" bIns="60000" anchor="t">
            <a:spAutoFit/>
          </a:bodyPr>
          <a:lstStyle/>
          <a:p>
            <a:pPr defTabSz="1219170"/>
            <a:r>
              <a:rPr lang="pt-BR" sz="1600" spc="-1">
                <a:solidFill>
                  <a:srgbClr val="330317"/>
                </a:solidFill>
                <a:latin typeface="Montserrat"/>
                <a:ea typeface="Arial"/>
              </a:rPr>
              <a:t>Zona Aperfeiçoamento</a:t>
            </a:r>
            <a:endParaRPr lang="pt-BR" sz="160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226" name="CaixaDeTexto 16"/>
          <p:cNvSpPr/>
          <p:nvPr/>
        </p:nvSpPr>
        <p:spPr>
          <a:xfrm>
            <a:off x="6547914" y="5758704"/>
            <a:ext cx="2684640" cy="36739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0" tIns="60000" rIns="120000" bIns="60000" anchor="t">
            <a:spAutoFit/>
          </a:bodyPr>
          <a:lstStyle/>
          <a:p>
            <a:pPr defTabSz="1219170"/>
            <a:r>
              <a:rPr lang="pt-BR" sz="1600" spc="-1" dirty="0">
                <a:solidFill>
                  <a:srgbClr val="330317"/>
                </a:solidFill>
                <a:latin typeface="Montserrat"/>
                <a:ea typeface="Arial"/>
              </a:rPr>
              <a:t>Zona Qualidade</a:t>
            </a:r>
            <a:endParaRPr lang="pt-BR" sz="1600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27" name="CaixaDeTexto 18"/>
          <p:cNvSpPr/>
          <p:nvPr/>
        </p:nvSpPr>
        <p:spPr>
          <a:xfrm>
            <a:off x="6547914" y="6344784"/>
            <a:ext cx="2684640" cy="36739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0" tIns="60000" rIns="120000" bIns="60000" anchor="t">
            <a:spAutoFit/>
          </a:bodyPr>
          <a:lstStyle/>
          <a:p>
            <a:pPr defTabSz="1219170"/>
            <a:r>
              <a:rPr lang="pt-BR" sz="1600" spc="-1">
                <a:solidFill>
                  <a:srgbClr val="330317"/>
                </a:solidFill>
                <a:latin typeface="Montserrat"/>
                <a:ea typeface="Arial"/>
              </a:rPr>
              <a:t>Zona Excelência</a:t>
            </a:r>
            <a:endParaRPr lang="pt-BR" sz="160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228" name="CaixaDeTexto 1"/>
          <p:cNvSpPr/>
          <p:nvPr/>
        </p:nvSpPr>
        <p:spPr>
          <a:xfrm>
            <a:off x="198068" y="1836759"/>
            <a:ext cx="4985280" cy="49050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0" tIns="60000" rIns="120000" bIns="60000" anchor="t">
            <a:spAutoFit/>
          </a:bodyPr>
          <a:lstStyle/>
          <a:p>
            <a:pPr algn="ctr" defTabSz="1219170"/>
            <a:r>
              <a:rPr lang="pt-BR" sz="2400" spc="-1">
                <a:solidFill>
                  <a:srgbClr val="FFFFFF"/>
                </a:solidFill>
                <a:latin typeface="Montserrat"/>
                <a:ea typeface="Arial"/>
              </a:rPr>
              <a:t>e-NPS</a:t>
            </a:r>
            <a:endParaRPr lang="pt-BR" sz="240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19" name="Elipse 24">
            <a:extLst>
              <a:ext uri="{FF2B5EF4-FFF2-40B4-BE49-F238E27FC236}">
                <a16:creationId xmlns:a16="http://schemas.microsoft.com/office/drawing/2014/main" id="{005202C8-9CB6-CD3A-D2D3-7FD03CA5E08F}"/>
              </a:ext>
            </a:extLst>
          </p:cNvPr>
          <p:cNvSpPr/>
          <p:nvPr/>
        </p:nvSpPr>
        <p:spPr>
          <a:xfrm>
            <a:off x="6285329" y="1058069"/>
            <a:ext cx="396000" cy="396000"/>
          </a:xfrm>
          <a:prstGeom prst="ellipse">
            <a:avLst/>
          </a:prstGeom>
          <a:solidFill>
            <a:srgbClr val="D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FFFFFF"/>
                </a:solidFill>
                <a:latin typeface="Gilroy Bold"/>
                <a:ea typeface="DejaVu Sans"/>
              </a:rPr>
              <a:t>1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20" name="Elipse 54">
            <a:extLst>
              <a:ext uri="{FF2B5EF4-FFF2-40B4-BE49-F238E27FC236}">
                <a16:creationId xmlns:a16="http://schemas.microsoft.com/office/drawing/2014/main" id="{216FD029-E3CC-A733-0E56-FFD021957DA5}"/>
              </a:ext>
            </a:extLst>
          </p:cNvPr>
          <p:cNvSpPr/>
          <p:nvPr/>
        </p:nvSpPr>
        <p:spPr>
          <a:xfrm>
            <a:off x="6823529" y="1058069"/>
            <a:ext cx="396000" cy="396000"/>
          </a:xfrm>
          <a:prstGeom prst="ellipse">
            <a:avLst/>
          </a:prstGeom>
          <a:solidFill>
            <a:srgbClr val="D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FFFFFF"/>
                </a:solidFill>
                <a:latin typeface="Gilroy Bold"/>
                <a:ea typeface="DejaVu Sans"/>
              </a:rPr>
              <a:t>2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21" name="Elipse 55">
            <a:extLst>
              <a:ext uri="{FF2B5EF4-FFF2-40B4-BE49-F238E27FC236}">
                <a16:creationId xmlns:a16="http://schemas.microsoft.com/office/drawing/2014/main" id="{1DF6BE01-7918-F3A8-453F-94B290C37793}"/>
              </a:ext>
            </a:extLst>
          </p:cNvPr>
          <p:cNvSpPr/>
          <p:nvPr/>
        </p:nvSpPr>
        <p:spPr>
          <a:xfrm>
            <a:off x="7361729" y="1058069"/>
            <a:ext cx="396000" cy="396000"/>
          </a:xfrm>
          <a:prstGeom prst="ellipse">
            <a:avLst/>
          </a:prstGeom>
          <a:solidFill>
            <a:srgbClr val="D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FFFFFF"/>
                </a:solidFill>
                <a:latin typeface="Gilroy Bold"/>
                <a:ea typeface="DejaVu Sans"/>
              </a:rPr>
              <a:t>3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22" name="Elipse 56">
            <a:extLst>
              <a:ext uri="{FF2B5EF4-FFF2-40B4-BE49-F238E27FC236}">
                <a16:creationId xmlns:a16="http://schemas.microsoft.com/office/drawing/2014/main" id="{D665F636-1B4B-BAAB-49AC-DC7553AAEDDE}"/>
              </a:ext>
            </a:extLst>
          </p:cNvPr>
          <p:cNvSpPr/>
          <p:nvPr/>
        </p:nvSpPr>
        <p:spPr>
          <a:xfrm>
            <a:off x="7900289" y="1058069"/>
            <a:ext cx="396000" cy="396000"/>
          </a:xfrm>
          <a:prstGeom prst="ellipse">
            <a:avLst/>
          </a:prstGeom>
          <a:solidFill>
            <a:srgbClr val="D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FFFFFF"/>
                </a:solidFill>
                <a:latin typeface="Gilroy Bold"/>
                <a:ea typeface="DejaVu Sans"/>
              </a:rPr>
              <a:t>4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23" name="Elipse 57">
            <a:extLst>
              <a:ext uri="{FF2B5EF4-FFF2-40B4-BE49-F238E27FC236}">
                <a16:creationId xmlns:a16="http://schemas.microsoft.com/office/drawing/2014/main" id="{3870BAEF-F917-93D9-3E9C-605E11C09E31}"/>
              </a:ext>
            </a:extLst>
          </p:cNvPr>
          <p:cNvSpPr/>
          <p:nvPr/>
        </p:nvSpPr>
        <p:spPr>
          <a:xfrm>
            <a:off x="8438489" y="1058069"/>
            <a:ext cx="396000" cy="396000"/>
          </a:xfrm>
          <a:prstGeom prst="ellipse">
            <a:avLst/>
          </a:prstGeom>
          <a:solidFill>
            <a:srgbClr val="D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FFFFFF"/>
                </a:solidFill>
                <a:latin typeface="Gilroy Bold"/>
                <a:ea typeface="DejaVu Sans"/>
              </a:rPr>
              <a:t>5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24" name="Elipse 58">
            <a:extLst>
              <a:ext uri="{FF2B5EF4-FFF2-40B4-BE49-F238E27FC236}">
                <a16:creationId xmlns:a16="http://schemas.microsoft.com/office/drawing/2014/main" id="{0EA14176-1FB0-7B8F-A0CA-F564895A1417}"/>
              </a:ext>
            </a:extLst>
          </p:cNvPr>
          <p:cNvSpPr/>
          <p:nvPr/>
        </p:nvSpPr>
        <p:spPr>
          <a:xfrm>
            <a:off x="8976689" y="1058069"/>
            <a:ext cx="396000" cy="396000"/>
          </a:xfrm>
          <a:prstGeom prst="ellipse">
            <a:avLst/>
          </a:prstGeom>
          <a:solidFill>
            <a:srgbClr val="D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FFFFFF"/>
                </a:solidFill>
                <a:latin typeface="Gilroy Bold"/>
                <a:ea typeface="DejaVu Sans"/>
              </a:rPr>
              <a:t>6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25" name="Elipse 59">
            <a:extLst>
              <a:ext uri="{FF2B5EF4-FFF2-40B4-BE49-F238E27FC236}">
                <a16:creationId xmlns:a16="http://schemas.microsoft.com/office/drawing/2014/main" id="{24F63311-BB6B-E13B-C12E-6FFFBC56ABC3}"/>
              </a:ext>
            </a:extLst>
          </p:cNvPr>
          <p:cNvSpPr/>
          <p:nvPr/>
        </p:nvSpPr>
        <p:spPr>
          <a:xfrm>
            <a:off x="9774089" y="1058069"/>
            <a:ext cx="396000" cy="396000"/>
          </a:xfrm>
          <a:prstGeom prst="ellipse">
            <a:avLst/>
          </a:prstGeom>
          <a:solidFill>
            <a:srgbClr val="FFB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FFFFFF"/>
                </a:solidFill>
                <a:latin typeface="Gilroy Bold"/>
                <a:ea typeface="DejaVu Sans"/>
              </a:rPr>
              <a:t>7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26" name="Elipse 60">
            <a:extLst>
              <a:ext uri="{FF2B5EF4-FFF2-40B4-BE49-F238E27FC236}">
                <a16:creationId xmlns:a16="http://schemas.microsoft.com/office/drawing/2014/main" id="{78DE90A8-4EEA-CC86-F5C0-68538BD67619}"/>
              </a:ext>
            </a:extLst>
          </p:cNvPr>
          <p:cNvSpPr/>
          <p:nvPr/>
        </p:nvSpPr>
        <p:spPr>
          <a:xfrm>
            <a:off x="10312289" y="1058069"/>
            <a:ext cx="396000" cy="396000"/>
          </a:xfrm>
          <a:prstGeom prst="ellipse">
            <a:avLst/>
          </a:prstGeom>
          <a:solidFill>
            <a:srgbClr val="FFB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FFFFFF"/>
                </a:solidFill>
                <a:latin typeface="Gilroy Bold"/>
                <a:ea typeface="DejaVu Sans"/>
              </a:rPr>
              <a:t>8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27" name="Elipse 61">
            <a:extLst>
              <a:ext uri="{FF2B5EF4-FFF2-40B4-BE49-F238E27FC236}">
                <a16:creationId xmlns:a16="http://schemas.microsoft.com/office/drawing/2014/main" id="{1687D288-9FC6-53C9-E944-DBAABF3D3613}"/>
              </a:ext>
            </a:extLst>
          </p:cNvPr>
          <p:cNvSpPr/>
          <p:nvPr/>
        </p:nvSpPr>
        <p:spPr>
          <a:xfrm>
            <a:off x="11093129" y="1058069"/>
            <a:ext cx="396000" cy="396000"/>
          </a:xfrm>
          <a:prstGeom prst="ellipse">
            <a:avLst/>
          </a:prstGeom>
          <a:solidFill>
            <a:srgbClr val="5BB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0" strike="noStrike" spc="-1" dirty="0">
                <a:solidFill>
                  <a:srgbClr val="FFFFFF"/>
                </a:solidFill>
                <a:latin typeface="Gilroy Bold"/>
                <a:ea typeface="DejaVu Sans"/>
              </a:rPr>
              <a:t>9</a:t>
            </a:r>
            <a:endParaRPr lang="pt-BR" sz="1800" b="0" strike="noStrike" spc="-1" dirty="0">
              <a:latin typeface="Arial"/>
            </a:endParaRPr>
          </a:p>
        </p:txBody>
      </p:sp>
      <p:sp>
        <p:nvSpPr>
          <p:cNvPr id="28" name="Elipse 62">
            <a:extLst>
              <a:ext uri="{FF2B5EF4-FFF2-40B4-BE49-F238E27FC236}">
                <a16:creationId xmlns:a16="http://schemas.microsoft.com/office/drawing/2014/main" id="{F34063D2-0F5B-3A4C-99BC-78C6F4F59F3F}"/>
              </a:ext>
            </a:extLst>
          </p:cNvPr>
          <p:cNvSpPr/>
          <p:nvPr/>
        </p:nvSpPr>
        <p:spPr>
          <a:xfrm>
            <a:off x="11631689" y="1058069"/>
            <a:ext cx="396000" cy="396000"/>
          </a:xfrm>
          <a:prstGeom prst="ellipse">
            <a:avLst/>
          </a:prstGeom>
          <a:solidFill>
            <a:srgbClr val="5BB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FFFFFF"/>
                </a:solidFill>
                <a:latin typeface="Gilroy Bold"/>
                <a:ea typeface="DejaVu Sans"/>
              </a:rPr>
              <a:t>10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29" name="Conector reto 63">
            <a:extLst>
              <a:ext uri="{FF2B5EF4-FFF2-40B4-BE49-F238E27FC236}">
                <a16:creationId xmlns:a16="http://schemas.microsoft.com/office/drawing/2014/main" id="{F2F0AE46-C7DE-E932-C873-37C35BE6413B}"/>
              </a:ext>
            </a:extLst>
          </p:cNvPr>
          <p:cNvSpPr/>
          <p:nvPr/>
        </p:nvSpPr>
        <p:spPr>
          <a:xfrm>
            <a:off x="6285329" y="1474756"/>
            <a:ext cx="3052800" cy="360"/>
          </a:xfrm>
          <a:prstGeom prst="line">
            <a:avLst/>
          </a:prstGeom>
          <a:ln w="28575">
            <a:solidFill>
              <a:srgbClr val="D5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30" name="Conector reto 64">
            <a:extLst>
              <a:ext uri="{FF2B5EF4-FFF2-40B4-BE49-F238E27FC236}">
                <a16:creationId xmlns:a16="http://schemas.microsoft.com/office/drawing/2014/main" id="{FE2AE5F9-6C6B-D614-5C1A-EDEFEFF31614}"/>
              </a:ext>
            </a:extLst>
          </p:cNvPr>
          <p:cNvSpPr/>
          <p:nvPr/>
        </p:nvSpPr>
        <p:spPr>
          <a:xfrm>
            <a:off x="9754178" y="1474756"/>
            <a:ext cx="900000" cy="360"/>
          </a:xfrm>
          <a:prstGeom prst="line">
            <a:avLst/>
          </a:prstGeom>
          <a:ln w="28575">
            <a:solidFill>
              <a:srgbClr val="FFB8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31" name="Conector reto 65">
            <a:extLst>
              <a:ext uri="{FF2B5EF4-FFF2-40B4-BE49-F238E27FC236}">
                <a16:creationId xmlns:a16="http://schemas.microsoft.com/office/drawing/2014/main" id="{C2450F33-097B-4BF6-67E8-57396F3534EA}"/>
              </a:ext>
            </a:extLst>
          </p:cNvPr>
          <p:cNvSpPr/>
          <p:nvPr/>
        </p:nvSpPr>
        <p:spPr>
          <a:xfrm flipV="1">
            <a:off x="11070228" y="1474756"/>
            <a:ext cx="954372" cy="0"/>
          </a:xfrm>
          <a:prstGeom prst="line">
            <a:avLst/>
          </a:prstGeom>
          <a:ln w="28575">
            <a:solidFill>
              <a:srgbClr val="5BB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32" name="CaixaDeTexto 66">
            <a:extLst>
              <a:ext uri="{FF2B5EF4-FFF2-40B4-BE49-F238E27FC236}">
                <a16:creationId xmlns:a16="http://schemas.microsoft.com/office/drawing/2014/main" id="{077A43CF-CF46-AC26-85D4-7E15A20B5285}"/>
              </a:ext>
            </a:extLst>
          </p:cNvPr>
          <p:cNvSpPr/>
          <p:nvPr/>
        </p:nvSpPr>
        <p:spPr>
          <a:xfrm>
            <a:off x="6096000" y="1494163"/>
            <a:ext cx="3048840" cy="1384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900" b="1" strike="noStrike" spc="120" dirty="0">
                <a:solidFill>
                  <a:srgbClr val="D50000"/>
                </a:solidFill>
                <a:latin typeface="Segoe UI"/>
                <a:ea typeface="DejaVu Sans"/>
              </a:rPr>
              <a:t>DETRATORES</a:t>
            </a:r>
            <a:endParaRPr lang="pt-BR" sz="900" b="0" strike="noStrike" spc="-1" dirty="0">
              <a:latin typeface="Arial"/>
            </a:endParaRPr>
          </a:p>
        </p:txBody>
      </p:sp>
      <p:sp>
        <p:nvSpPr>
          <p:cNvPr id="33" name="CaixaDeTexto 67">
            <a:extLst>
              <a:ext uri="{FF2B5EF4-FFF2-40B4-BE49-F238E27FC236}">
                <a16:creationId xmlns:a16="http://schemas.microsoft.com/office/drawing/2014/main" id="{BBEB70C8-CAE0-4E4B-4F1F-56FA8A0277B0}"/>
              </a:ext>
            </a:extLst>
          </p:cNvPr>
          <p:cNvSpPr/>
          <p:nvPr/>
        </p:nvSpPr>
        <p:spPr>
          <a:xfrm>
            <a:off x="9809880" y="1502092"/>
            <a:ext cx="895680" cy="1384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900" b="1" strike="noStrike" spc="120" dirty="0">
                <a:solidFill>
                  <a:srgbClr val="FFB81A"/>
                </a:solidFill>
                <a:latin typeface="Segoe UI"/>
                <a:ea typeface="DejaVu Sans"/>
              </a:rPr>
              <a:t>NEUTROS</a:t>
            </a:r>
            <a:endParaRPr lang="pt-BR" sz="900" b="0" strike="noStrike" spc="-1" dirty="0">
              <a:latin typeface="Arial"/>
            </a:endParaRPr>
          </a:p>
        </p:txBody>
      </p:sp>
      <p:sp>
        <p:nvSpPr>
          <p:cNvPr id="34" name="CaixaDeTexto 68">
            <a:extLst>
              <a:ext uri="{FF2B5EF4-FFF2-40B4-BE49-F238E27FC236}">
                <a16:creationId xmlns:a16="http://schemas.microsoft.com/office/drawing/2014/main" id="{FC99B726-E6C9-C52E-0FDA-64612F70A6B0}"/>
              </a:ext>
            </a:extLst>
          </p:cNvPr>
          <p:cNvSpPr/>
          <p:nvPr/>
        </p:nvSpPr>
        <p:spPr>
          <a:xfrm>
            <a:off x="11070228" y="1502092"/>
            <a:ext cx="954372" cy="1384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900" b="1" strike="noStrike" spc="120" dirty="0">
                <a:solidFill>
                  <a:srgbClr val="5BB700"/>
                </a:solidFill>
                <a:latin typeface="Segoe UI"/>
                <a:ea typeface="DejaVu Sans"/>
              </a:rPr>
              <a:t>PROMOTORES</a:t>
            </a:r>
            <a:endParaRPr lang="pt-BR" sz="900" b="0" strike="noStrike" spc="-1" dirty="0">
              <a:latin typeface="Arial"/>
            </a:endParaRPr>
          </a:p>
        </p:txBody>
      </p:sp>
      <p:sp>
        <p:nvSpPr>
          <p:cNvPr id="35" name="CaixaDeTexto 70">
            <a:extLst>
              <a:ext uri="{FF2B5EF4-FFF2-40B4-BE49-F238E27FC236}">
                <a16:creationId xmlns:a16="http://schemas.microsoft.com/office/drawing/2014/main" id="{BF56DB5E-9464-F89C-36C9-51045FB177C0}"/>
              </a:ext>
            </a:extLst>
          </p:cNvPr>
          <p:cNvSpPr/>
          <p:nvPr/>
        </p:nvSpPr>
        <p:spPr>
          <a:xfrm>
            <a:off x="-242280" y="4907368"/>
            <a:ext cx="5727240" cy="9694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2400" b="1" u="sng" strike="noStrike" spc="-1" dirty="0">
                <a:solidFill>
                  <a:schemeClr val="bg1"/>
                </a:solidFill>
                <a:latin typeface="Segoe UI" panose="020B0502040204020203" pitchFamily="34" charset="0"/>
                <a:ea typeface="DejaVu Sans"/>
                <a:cs typeface="Segoe UI" panose="020B0502040204020203" pitchFamily="34" charset="0"/>
              </a:rPr>
              <a:t>Fórmula ENPS</a:t>
            </a:r>
          </a:p>
          <a:p>
            <a:pPr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2400" b="1" strike="noStrike" spc="-1" dirty="0">
                <a:solidFill>
                  <a:srgbClr val="5BB700"/>
                </a:solidFill>
                <a:latin typeface="Segoe UI" panose="020B0502040204020203" pitchFamily="34" charset="0"/>
                <a:ea typeface="DejaVu Sans"/>
                <a:cs typeface="Segoe UI" panose="020B0502040204020203" pitchFamily="34" charset="0"/>
              </a:rPr>
              <a:t>%Promotores </a:t>
            </a:r>
            <a:r>
              <a:rPr lang="pt-BR" sz="2400" b="1" strike="noStrike" spc="-1" dirty="0">
                <a:solidFill>
                  <a:srgbClr val="5C6066"/>
                </a:solidFill>
                <a:latin typeface="Segoe UI" panose="020B0502040204020203" pitchFamily="34" charset="0"/>
                <a:ea typeface="DejaVu Sans"/>
                <a:cs typeface="Segoe UI" panose="020B0502040204020203" pitchFamily="34" charset="0"/>
              </a:rPr>
              <a:t>- </a:t>
            </a:r>
            <a:r>
              <a:rPr lang="pt-BR" sz="2400" b="1" strike="noStrike" spc="-1" dirty="0">
                <a:solidFill>
                  <a:srgbClr val="D50000"/>
                </a:solidFill>
                <a:latin typeface="Segoe UI" panose="020B0502040204020203" pitchFamily="34" charset="0"/>
                <a:ea typeface="DejaVu Sans"/>
                <a:cs typeface="Segoe UI" panose="020B0502040204020203" pitchFamily="34" charset="0"/>
              </a:rPr>
              <a:t>%Detratores</a:t>
            </a:r>
            <a:endParaRPr lang="pt-BR" sz="2400" b="0" strike="noStrike" spc="-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Nuvem 35">
            <a:extLst>
              <a:ext uri="{FF2B5EF4-FFF2-40B4-BE49-F238E27FC236}">
                <a16:creationId xmlns:a16="http://schemas.microsoft.com/office/drawing/2014/main" id="{0B57F24E-534B-A2EE-4E30-6D17436B09CF}"/>
              </a:ext>
            </a:extLst>
          </p:cNvPr>
          <p:cNvSpPr/>
          <p:nvPr/>
        </p:nvSpPr>
        <p:spPr>
          <a:xfrm>
            <a:off x="7167690" y="1673023"/>
            <a:ext cx="4013998" cy="221989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Dica:</a:t>
            </a:r>
          </a:p>
          <a:p>
            <a:pPr algn="ctr"/>
            <a:r>
              <a:rPr lang="pt-BR" sz="16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Quais as diferenças do resultado entre neutros e promotores? O que podemos fazer para trabalha as afirmativas de maiores diferenças?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036D66C-3C0D-94CB-EB58-6187C4421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45513" y="6438508"/>
            <a:ext cx="2788557" cy="114285"/>
          </a:xfrm>
        </p:spPr>
        <p:txBody>
          <a:bodyPr/>
          <a:lstStyle/>
          <a:p>
            <a:pPr marL="0" marR="0" lvl="0" indent="0" algn="r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©Great Place To Work® Institute, Inc. All Rights Reserved.</a:t>
            </a:r>
            <a:endParaRPr kumimoji="0" lang="en-US" sz="650" b="0" i="0" u="none" strike="noStrike" kern="1200" cap="none" spc="0" normalizeH="0" baseline="3000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4A22CA6-5428-92A8-F465-A4D1EF682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3594" y="6438162"/>
            <a:ext cx="365712" cy="114285"/>
          </a:xfrm>
        </p:spPr>
        <p:txBody>
          <a:bodyPr/>
          <a:lstStyle/>
          <a:p>
            <a:pPr marL="0" marR="0" lvl="0" indent="0" algn="r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65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pPr marL="0" marR="0" lvl="0" indent="0" algn="r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65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083A614D-84E8-4DDE-5A29-5A3AEF34C18F}"/>
              </a:ext>
            </a:extLst>
          </p:cNvPr>
          <p:cNvSpPr txBox="1">
            <a:spLocks/>
          </p:cNvSpPr>
          <p:nvPr/>
        </p:nvSpPr>
        <p:spPr>
          <a:xfrm>
            <a:off x="659241" y="515150"/>
            <a:ext cx="6849508" cy="533332"/>
          </a:xfrm>
          <a:prstGeom prst="rect">
            <a:avLst/>
          </a:prstGeom>
        </p:spPr>
        <p:txBody>
          <a:bodyPr anchor="b">
            <a:normAutofit fontScale="85000" lnSpcReduction="10000"/>
          </a:bodyPr>
          <a:lstStyle>
            <a:lvl1pPr algn="l" defTabSz="9142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99" b="1" i="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2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EMPLOYEE NET PROMOTER SCORE (E-NPS)</a:t>
            </a:r>
          </a:p>
        </p:txBody>
      </p:sp>
      <p:pic>
        <p:nvPicPr>
          <p:cNvPr id="6" name="Imagem 5" descr="Logotipo&#10;&#10;Descrição gerada automaticamente">
            <a:extLst>
              <a:ext uri="{FF2B5EF4-FFF2-40B4-BE49-F238E27FC236}">
                <a16:creationId xmlns:a16="http://schemas.microsoft.com/office/drawing/2014/main" id="{9D09BE40-6721-6F21-A9DB-B2FF4BE9F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4905" y="325613"/>
            <a:ext cx="1034927" cy="98870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FBD9CC5-24FD-E0A3-C99D-7571F8899ACF}"/>
              </a:ext>
            </a:extLst>
          </p:cNvPr>
          <p:cNvSpPr txBox="1"/>
          <p:nvPr/>
        </p:nvSpPr>
        <p:spPr>
          <a:xfrm>
            <a:off x="1252538" y="1165198"/>
            <a:ext cx="926988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Em uma escala de 0 a 10, o quanto você recomendaria nossa empresa para um amigo trabalhar?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11131C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 descr="O que é Employee Net Promoter Score (eNPS)? - Harmo">
            <a:extLst>
              <a:ext uri="{FF2B5EF4-FFF2-40B4-BE49-F238E27FC236}">
                <a16:creationId xmlns:a16="http://schemas.microsoft.com/office/drawing/2014/main" id="{D89AE0A3-529D-9858-C07F-BE4BD736A4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0" b="35767"/>
          <a:stretch/>
        </p:blipFill>
        <p:spPr bwMode="auto">
          <a:xfrm>
            <a:off x="1029686" y="1963338"/>
            <a:ext cx="10132628" cy="221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27B9333-35F2-BEF6-8D48-4920F17C9F94}"/>
              </a:ext>
            </a:extLst>
          </p:cNvPr>
          <p:cNvSpPr txBox="1"/>
          <p:nvPr/>
        </p:nvSpPr>
        <p:spPr>
          <a:xfrm>
            <a:off x="1394346" y="4328024"/>
            <a:ext cx="9403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5              4            5               9         9           28           28       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5A127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56         80         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24         53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8CEE82B-F552-3D3D-A1EC-2B5C22A2976D}"/>
              </a:ext>
            </a:extLst>
          </p:cNvPr>
          <p:cNvSpPr txBox="1"/>
          <p:nvPr/>
        </p:nvSpPr>
        <p:spPr>
          <a:xfrm>
            <a:off x="1394346" y="4906405"/>
            <a:ext cx="199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88/301 = 0,29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876C232-3F4F-42F0-90B5-6810AFE32CB5}"/>
              </a:ext>
            </a:extLst>
          </p:cNvPr>
          <p:cNvSpPr txBox="1"/>
          <p:nvPr/>
        </p:nvSpPr>
        <p:spPr>
          <a:xfrm>
            <a:off x="9073294" y="4906405"/>
            <a:ext cx="199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7CCB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77/301 = 0,25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9F9A72E-9F6F-2D5C-36D5-F4AD024C5561}"/>
              </a:ext>
            </a:extLst>
          </p:cNvPr>
          <p:cNvSpPr txBox="1"/>
          <p:nvPr/>
        </p:nvSpPr>
        <p:spPr>
          <a:xfrm>
            <a:off x="4690163" y="5415319"/>
            <a:ext cx="3272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7CCB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0,25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11131C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–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1628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0,29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11131C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= -0,04 x 100 =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11131C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-4</a:t>
            </a:r>
          </a:p>
        </p:txBody>
      </p:sp>
    </p:spTree>
    <p:extLst>
      <p:ext uri="{BB962C8B-B14F-4D97-AF65-F5344CB8AC3E}">
        <p14:creationId xmlns:p14="http://schemas.microsoft.com/office/powerpoint/2010/main" val="42913084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4FDD4-A39F-8200-4FA6-6FF166C7F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4CD4539E-A49D-BFBF-24D9-7C6B46701645}"/>
              </a:ext>
            </a:extLst>
          </p:cNvPr>
          <p:cNvSpPr/>
          <p:nvPr/>
        </p:nvSpPr>
        <p:spPr>
          <a:xfrm>
            <a:off x="0" y="4093241"/>
            <a:ext cx="4064000" cy="2764759"/>
          </a:xfrm>
          <a:prstGeom prst="rect">
            <a:avLst/>
          </a:prstGeom>
          <a:solidFill>
            <a:srgbClr val="3031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94E08B0-37CF-A5D6-1FCC-7C76BA05B757}"/>
              </a:ext>
            </a:extLst>
          </p:cNvPr>
          <p:cNvSpPr txBox="1"/>
          <p:nvPr/>
        </p:nvSpPr>
        <p:spPr>
          <a:xfrm>
            <a:off x="821730" y="874548"/>
            <a:ext cx="46901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Employer</a:t>
            </a:r>
            <a:endParaRPr kumimoji="0" lang="pt-BR" sz="5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Branding</a:t>
            </a: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880A175D-0301-8AC3-0D18-06361CCD2F1E}"/>
              </a:ext>
            </a:extLst>
          </p:cNvPr>
          <p:cNvCxnSpPr>
            <a:cxnSpLocks/>
          </p:cNvCxnSpPr>
          <p:nvPr/>
        </p:nvCxnSpPr>
        <p:spPr>
          <a:xfrm>
            <a:off x="4650944" y="1004727"/>
            <a:ext cx="0" cy="1865660"/>
          </a:xfrm>
          <a:prstGeom prst="line">
            <a:avLst/>
          </a:prstGeom>
          <a:ln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FF7D50D3-B47E-31C1-87AE-5AA6A4A52E7E}"/>
              </a:ext>
            </a:extLst>
          </p:cNvPr>
          <p:cNvSpPr txBox="1"/>
          <p:nvPr/>
        </p:nvSpPr>
        <p:spPr>
          <a:xfrm>
            <a:off x="5528721" y="613207"/>
            <a:ext cx="5484687" cy="245875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30313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Atração e retenção de talentos qualificados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30313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Redução do turnover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30313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Maior engajamento e produtividade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30313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Mídia espontânea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771CBBA-6A19-B64B-A7C6-D04618929A29}"/>
              </a:ext>
            </a:extLst>
          </p:cNvPr>
          <p:cNvSpPr txBox="1"/>
          <p:nvPr/>
        </p:nvSpPr>
        <p:spPr>
          <a:xfrm>
            <a:off x="5341149" y="4567411"/>
            <a:ext cx="22218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43%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de redução com gastos para recrutamento e seleção</a:t>
            </a:r>
            <a:br>
              <a:rPr kumimoji="0" lang="pt-BR" sz="1400" b="1" i="0" u="none" strike="noStrike" kern="1200" cap="none" spc="0" normalizeH="0" baseline="3000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kumimoji="0" lang="pt-BR" sz="1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7974F81-1543-20A1-3692-0DC6EFC61DEE}"/>
              </a:ext>
            </a:extLst>
          </p:cNvPr>
          <p:cNvSpPr txBox="1"/>
          <p:nvPr/>
        </p:nvSpPr>
        <p:spPr>
          <a:xfrm>
            <a:off x="8840132" y="4459689"/>
            <a:ext cx="263973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75%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dos candidatos consideram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 marca de um empregador antes de concorrem a emprego</a:t>
            </a:r>
            <a:br>
              <a:rPr kumimoji="0" lang="pt-BR" sz="1400" b="0" i="0" u="none" strike="noStrike" kern="1200" cap="none" spc="0" normalizeH="0" baseline="30000" noProof="0" dirty="0">
                <a:ln>
                  <a:noFill/>
                </a:ln>
                <a:solidFill>
                  <a:srgbClr val="E9EBF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E9EBF5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40" name="Imagem 39" descr="Ícone&#10;&#10;Descrição gerada automaticamente">
            <a:extLst>
              <a:ext uri="{FF2B5EF4-FFF2-40B4-BE49-F238E27FC236}">
                <a16:creationId xmlns:a16="http://schemas.microsoft.com/office/drawing/2014/main" id="{EA12AD59-AB71-E335-D933-C6E5F8BD6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494" y="2509714"/>
            <a:ext cx="508365" cy="508365"/>
          </a:xfrm>
          <a:prstGeom prst="rect">
            <a:avLst/>
          </a:prstGeom>
        </p:spPr>
      </p:pic>
      <p:pic>
        <p:nvPicPr>
          <p:cNvPr id="41" name="Imagem 40" descr="Ícone&#10;&#10;Descrição gerada automaticamente">
            <a:extLst>
              <a:ext uri="{FF2B5EF4-FFF2-40B4-BE49-F238E27FC236}">
                <a16:creationId xmlns:a16="http://schemas.microsoft.com/office/drawing/2014/main" id="{E50A3666-2D54-5C2E-BB1D-1A2465759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494" y="1961587"/>
            <a:ext cx="508365" cy="508365"/>
          </a:xfrm>
          <a:prstGeom prst="rect">
            <a:avLst/>
          </a:prstGeom>
        </p:spPr>
      </p:pic>
      <p:pic>
        <p:nvPicPr>
          <p:cNvPr id="42" name="Imagem 41" descr="Ícone&#10;&#10;Descrição gerada automaticamente">
            <a:extLst>
              <a:ext uri="{FF2B5EF4-FFF2-40B4-BE49-F238E27FC236}">
                <a16:creationId xmlns:a16="http://schemas.microsoft.com/office/drawing/2014/main" id="{7BEFA923-3FA0-2F9A-7324-521A414657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494" y="865331"/>
            <a:ext cx="508365" cy="508365"/>
          </a:xfrm>
          <a:prstGeom prst="rect">
            <a:avLst/>
          </a:prstGeom>
        </p:spPr>
      </p:pic>
      <p:pic>
        <p:nvPicPr>
          <p:cNvPr id="43" name="Imagem 42" descr="Ícone&#10;&#10;Descrição gerada automaticamente">
            <a:extLst>
              <a:ext uri="{FF2B5EF4-FFF2-40B4-BE49-F238E27FC236}">
                <a16:creationId xmlns:a16="http://schemas.microsoft.com/office/drawing/2014/main" id="{72311980-79D4-62EA-91E9-E18323E37C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494" y="1413459"/>
            <a:ext cx="508365" cy="508365"/>
          </a:xfrm>
          <a:prstGeom prst="rect">
            <a:avLst/>
          </a:prstGeom>
        </p:spPr>
      </p:pic>
      <p:sp>
        <p:nvSpPr>
          <p:cNvPr id="46" name="CaixaDeTexto 45">
            <a:extLst>
              <a:ext uri="{FF2B5EF4-FFF2-40B4-BE49-F238E27FC236}">
                <a16:creationId xmlns:a16="http://schemas.microsoft.com/office/drawing/2014/main" id="{D57918E1-03ED-1431-5592-E5784FABD2F9}"/>
              </a:ext>
            </a:extLst>
          </p:cNvPr>
          <p:cNvSpPr txBox="1"/>
          <p:nvPr/>
        </p:nvSpPr>
        <p:spPr>
          <a:xfrm>
            <a:off x="648785" y="4967789"/>
            <a:ext cx="27664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E9EBF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Destaque-se como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E9EBF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um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E9EBF5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excelente lugar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E9EBF5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para trabalhar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E9EBF5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8" name="Imagem 47" descr="Ícone&#10;&#10;Descrição gerada automaticamente">
            <a:extLst>
              <a:ext uri="{FF2B5EF4-FFF2-40B4-BE49-F238E27FC236}">
                <a16:creationId xmlns:a16="http://schemas.microsoft.com/office/drawing/2014/main" id="{E39F2086-2D91-0D48-2B97-20D46C1B39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643" y="5097908"/>
            <a:ext cx="755423" cy="75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1697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E020AF8-E267-2416-F65D-1D2581B26E30}"/>
              </a:ext>
            </a:extLst>
          </p:cNvPr>
          <p:cNvSpPr/>
          <p:nvPr/>
        </p:nvSpPr>
        <p:spPr>
          <a:xfrm>
            <a:off x="0" y="-1"/>
            <a:ext cx="6135973" cy="6858001"/>
          </a:xfrm>
          <a:prstGeom prst="rect">
            <a:avLst/>
          </a:prstGeom>
          <a:solidFill>
            <a:srgbClr val="272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67" dirty="0">
              <a:latin typeface="Segoe UI Light" panose="020B0502040204020203" pitchFamily="34" charset="0"/>
            </a:endParaRPr>
          </a:p>
        </p:txBody>
      </p:sp>
      <p:sp>
        <p:nvSpPr>
          <p:cNvPr id="17" name="Retângulo Arredondado 16">
            <a:extLst>
              <a:ext uri="{FF2B5EF4-FFF2-40B4-BE49-F238E27FC236}">
                <a16:creationId xmlns:a16="http://schemas.microsoft.com/office/drawing/2014/main" id="{1BE0ECC9-1B86-8C59-90D4-CB92D3358163}"/>
              </a:ext>
            </a:extLst>
          </p:cNvPr>
          <p:cNvSpPr/>
          <p:nvPr/>
        </p:nvSpPr>
        <p:spPr>
          <a:xfrm>
            <a:off x="9866885" y="5805641"/>
            <a:ext cx="1741984" cy="501227"/>
          </a:xfrm>
          <a:prstGeom prst="roundRect">
            <a:avLst>
              <a:gd name="adj" fmla="val 50000"/>
            </a:avLst>
          </a:prstGeom>
          <a:solidFill>
            <a:srgbClr val="30303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2" name="Retângulo Arredondado 11">
            <a:extLst>
              <a:ext uri="{FF2B5EF4-FFF2-40B4-BE49-F238E27FC236}">
                <a16:creationId xmlns:a16="http://schemas.microsoft.com/office/drawing/2014/main" id="{F8D603E1-E8A1-9B22-ABF4-5BDF7897E3F0}"/>
              </a:ext>
            </a:extLst>
          </p:cNvPr>
          <p:cNvSpPr/>
          <p:nvPr/>
        </p:nvSpPr>
        <p:spPr>
          <a:xfrm>
            <a:off x="6704976" y="5358601"/>
            <a:ext cx="1964267" cy="501227"/>
          </a:xfrm>
          <a:prstGeom prst="roundRect">
            <a:avLst>
              <a:gd name="adj" fmla="val 50000"/>
            </a:avLst>
          </a:prstGeom>
          <a:solidFill>
            <a:srgbClr val="FF101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83" name="Google Shape;183;p20"/>
          <p:cNvSpPr txBox="1">
            <a:spLocks noGrp="1"/>
          </p:cNvSpPr>
          <p:nvPr>
            <p:ph type="ctrTitle"/>
          </p:nvPr>
        </p:nvSpPr>
        <p:spPr>
          <a:xfrm>
            <a:off x="454735" y="250359"/>
            <a:ext cx="5444000" cy="105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/>
            <a:r>
              <a:rPr lang="pt-BR" sz="3333" b="1" dirty="0">
                <a:solidFill>
                  <a:srgbClr val="FF0000"/>
                </a:solidFill>
                <a:latin typeface="Segoe UI" panose="020B0502040204020203" pitchFamily="34" charset="0"/>
                <a:ea typeface="Montserrat"/>
                <a:cs typeface="Segoe UI" panose="020B0502040204020203" pitchFamily="34" charset="0"/>
                <a:sym typeface="Montserrat"/>
              </a:rPr>
              <a:t>IVR</a:t>
            </a:r>
          </a:p>
        </p:txBody>
      </p:sp>
      <p:sp>
        <p:nvSpPr>
          <p:cNvPr id="184" name="Google Shape;184;p20"/>
          <p:cNvSpPr txBox="1">
            <a:spLocks noGrp="1"/>
          </p:cNvSpPr>
          <p:nvPr>
            <p:ph type="ctrTitle"/>
          </p:nvPr>
        </p:nvSpPr>
        <p:spPr>
          <a:xfrm>
            <a:off x="484284" y="1039168"/>
            <a:ext cx="5444000" cy="62707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>
              <a:lnSpc>
                <a:spcPct val="115000"/>
              </a:lnSpc>
            </a:pPr>
            <a:r>
              <a:rPr lang="pt-BR" sz="2267" b="1" dirty="0">
                <a:solidFill>
                  <a:schemeClr val="lt1"/>
                </a:solidFill>
                <a:latin typeface="Segoe UI" panose="020B0502040204020203" pitchFamily="34" charset="0"/>
                <a:ea typeface="Montserrat"/>
                <a:cs typeface="Segoe UI" panose="020B0502040204020203" pitchFamily="34" charset="0"/>
                <a:sym typeface="Montserrat"/>
              </a:rPr>
              <a:t>INNOVATION VELOCITY RATIO</a:t>
            </a:r>
            <a:endParaRPr lang="pt-BR" sz="2267" dirty="0">
              <a:solidFill>
                <a:schemeClr val="lt1"/>
              </a:solidFill>
              <a:latin typeface="Segoe UI" panose="020B0502040204020203" pitchFamily="34" charset="0"/>
              <a:ea typeface="Montserrat"/>
              <a:cs typeface="Segoe UI" panose="020B0502040204020203" pitchFamily="34" charset="0"/>
              <a:sym typeface="Montserrat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1DA3F36-CE7A-6B63-DD34-304C30B98C54}"/>
              </a:ext>
            </a:extLst>
          </p:cNvPr>
          <p:cNvSpPr txBox="1">
            <a:spLocks/>
          </p:cNvSpPr>
          <p:nvPr/>
        </p:nvSpPr>
        <p:spPr>
          <a:xfrm>
            <a:off x="539044" y="1905749"/>
            <a:ext cx="4973280" cy="28147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tabLst>
                <a:tab pos="0" algn="l"/>
              </a:tabLst>
            </a:pPr>
            <a:r>
              <a:rPr lang="pt-PT" sz="1600" spc="-1" dirty="0">
                <a:solidFill>
                  <a:srgbClr val="C4CFD1"/>
                </a:solidFill>
                <a:latin typeface="Segoe UI" panose="020B0502040204020203" pitchFamily="34" charset="0"/>
                <a:ea typeface="DejaVu Sans"/>
              </a:rPr>
              <a:t>O </a:t>
            </a:r>
            <a:r>
              <a:rPr lang="pt-PT" sz="1600" b="1" spc="-1" dirty="0">
                <a:solidFill>
                  <a:srgbClr val="C4CFD1"/>
                </a:solidFill>
                <a:latin typeface="Segoe UI" panose="020B0502040204020203" pitchFamily="34" charset="0"/>
                <a:ea typeface="DejaVu Sans"/>
              </a:rPr>
              <a:t>IVR (Velocidade da Inovação) </a:t>
            </a:r>
            <a:r>
              <a:rPr lang="pt-PT" sz="1600" spc="-1" dirty="0">
                <a:solidFill>
                  <a:srgbClr val="C4CFD1"/>
                </a:solidFill>
                <a:latin typeface="Segoe UI" panose="020B0502040204020203" pitchFamily="34" charset="0"/>
                <a:ea typeface="DejaVu Sans"/>
              </a:rPr>
              <a:t>é a métrica que </a:t>
            </a:r>
            <a:r>
              <a:rPr lang="pt-PT" sz="1600" b="1" spc="-1" dirty="0">
                <a:solidFill>
                  <a:srgbClr val="C4CFD1"/>
                </a:solidFill>
                <a:latin typeface="Segoe UI" panose="020B0502040204020203" pitchFamily="34" charset="0"/>
                <a:ea typeface="DejaVu Sans"/>
              </a:rPr>
              <a:t>mede o nível crucial da velocidade e agilidade organizacional</a:t>
            </a:r>
            <a:r>
              <a:rPr lang="pt-PT" sz="1600" spc="-1" dirty="0">
                <a:solidFill>
                  <a:srgbClr val="C4CFD1"/>
                </a:solidFill>
                <a:latin typeface="Segoe UI" panose="020B0502040204020203" pitchFamily="34" charset="0"/>
                <a:ea typeface="DejaVu Sans"/>
              </a:rPr>
              <a:t>, quantificando a capacidade da força de trabalho de se adaptar e inovar. Quanto maior o resultado, mais forte é a capacidade da organização  em adaptação e inovação.</a:t>
            </a:r>
          </a:p>
          <a:p>
            <a:pPr>
              <a:lnSpc>
                <a:spcPct val="125000"/>
              </a:lnSpc>
              <a:tabLst>
                <a:tab pos="0" algn="l"/>
              </a:tabLst>
            </a:pPr>
            <a:endParaRPr lang="pt-PT" sz="1600" spc="-1" dirty="0">
              <a:solidFill>
                <a:srgbClr val="C4CFD1"/>
              </a:solidFill>
              <a:latin typeface="Segoe UI" panose="020B0502040204020203" pitchFamily="34" charset="0"/>
            </a:endParaRPr>
          </a:p>
          <a:p>
            <a:pPr>
              <a:lnSpc>
                <a:spcPct val="125000"/>
              </a:lnSpc>
              <a:tabLst>
                <a:tab pos="0" algn="l"/>
              </a:tabLst>
            </a:pPr>
            <a:endParaRPr lang="pt-PT" sz="1600" spc="-1" dirty="0">
              <a:solidFill>
                <a:srgbClr val="C4CFD1"/>
              </a:solidFill>
              <a:latin typeface="Segoe UI" panose="020B0502040204020203" pitchFamily="34" charset="0"/>
            </a:endParaRPr>
          </a:p>
          <a:p>
            <a:pPr>
              <a:lnSpc>
                <a:spcPct val="125000"/>
              </a:lnSpc>
              <a:tabLst>
                <a:tab pos="0" algn="l"/>
              </a:tabLst>
            </a:pPr>
            <a:endParaRPr lang="pt-PT" sz="1600" spc="-1" dirty="0">
              <a:solidFill>
                <a:srgbClr val="C4CFD1"/>
              </a:solidFill>
              <a:latin typeface="Segoe UI" panose="020B0502040204020203" pitchFamily="34" charset="0"/>
            </a:endParaRPr>
          </a:p>
          <a:p>
            <a:pPr>
              <a:lnSpc>
                <a:spcPct val="125000"/>
              </a:lnSpc>
              <a:tabLst>
                <a:tab pos="0" algn="l"/>
              </a:tabLst>
            </a:pPr>
            <a:endParaRPr lang="pt-PT" sz="1600" spc="-1" dirty="0">
              <a:solidFill>
                <a:srgbClr val="C4CFD1"/>
              </a:solidFill>
              <a:latin typeface="Segoe UI" panose="020B0502040204020203" pitchFamily="34" charset="0"/>
            </a:endParaRPr>
          </a:p>
          <a:p>
            <a:pPr>
              <a:lnSpc>
                <a:spcPct val="125000"/>
              </a:lnSpc>
              <a:tabLst>
                <a:tab pos="0" algn="l"/>
              </a:tabLst>
            </a:pPr>
            <a:endParaRPr lang="pt-PT" sz="1600" spc="-1" dirty="0">
              <a:solidFill>
                <a:srgbClr val="C4CFD1"/>
              </a:solidFill>
              <a:latin typeface="Segoe UI" panose="020B0502040204020203" pitchFamily="34" charset="0"/>
            </a:endParaRPr>
          </a:p>
          <a:p>
            <a:pPr>
              <a:lnSpc>
                <a:spcPct val="125000"/>
              </a:lnSpc>
              <a:tabLst>
                <a:tab pos="0" algn="l"/>
              </a:tabLst>
            </a:pPr>
            <a:r>
              <a:rPr lang="pt-BR" sz="1600" b="1" spc="-1" dirty="0">
                <a:solidFill>
                  <a:srgbClr val="C4CFD1"/>
                </a:solidFill>
                <a:latin typeface="Segoe UI" panose="020B0502040204020203" pitchFamily="34" charset="0"/>
              </a:rPr>
              <a:t>“No último ano, quantas oportunidades significativas você teve para desenvolver novas e melhores formas de trabalhar?</a:t>
            </a:r>
            <a:r>
              <a:rPr lang="pt-PT" sz="1600" b="1" spc="-1" dirty="0">
                <a:solidFill>
                  <a:srgbClr val="C4CFD1"/>
                </a:solidFill>
                <a:latin typeface="Segoe UI" panose="020B0502040204020203" pitchFamily="34" charset="0"/>
              </a:rPr>
              <a:t>”</a:t>
            </a:r>
            <a:endParaRPr lang="pt-BR" sz="1600" b="1" spc="-1" dirty="0">
              <a:solidFill>
                <a:srgbClr val="C4CFD1"/>
              </a:solidFill>
              <a:latin typeface="Segoe UI" panose="020B0502040204020203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1E73932-0854-C1B3-6078-349ED680F608}"/>
              </a:ext>
            </a:extLst>
          </p:cNvPr>
          <p:cNvSpPr txBox="1">
            <a:spLocks/>
          </p:cNvSpPr>
          <p:nvPr/>
        </p:nvSpPr>
        <p:spPr>
          <a:xfrm>
            <a:off x="6679843" y="1386697"/>
            <a:ext cx="4875464" cy="38528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tabLst>
                <a:tab pos="0" algn="l"/>
              </a:tabLst>
            </a:pPr>
            <a:r>
              <a:rPr lang="pt-BR" sz="1467" b="1" spc="-1" dirty="0">
                <a:solidFill>
                  <a:srgbClr val="303030"/>
                </a:solidFill>
                <a:latin typeface="Segoe UI" panose="020B0502040204020203" pitchFamily="34" charset="0"/>
                <a:ea typeface="DejaVu Sans"/>
              </a:rPr>
              <a:t>Organizações são classificadas em três tipos de IVR: </a:t>
            </a:r>
            <a:r>
              <a:rPr lang="pt-BR" sz="1467" b="1" i="1" spc="-1" dirty="0">
                <a:solidFill>
                  <a:srgbClr val="303030"/>
                </a:solidFill>
                <a:latin typeface="Segoe UI" panose="020B0502040204020203" pitchFamily="34" charset="0"/>
                <a:ea typeface="DejaVu Sans"/>
              </a:rPr>
              <a:t>Acelerado, Funcional e Atrito</a:t>
            </a:r>
            <a:r>
              <a:rPr lang="pt-BR" sz="1467" spc="-1" dirty="0">
                <a:solidFill>
                  <a:srgbClr val="303030"/>
                </a:solidFill>
                <a:latin typeface="Segoe UI" panose="020B0502040204020203" pitchFamily="34" charset="0"/>
                <a:ea typeface="DejaVu Sans"/>
              </a:rPr>
              <a:t>. Empresas cuja classificação nos estágios de inovação está como Acelerado geram ideias de alta qualidade e tem alta velocidade de implantação, atingindo um grau elevado de agilidade e resultando em 5,5 vezes mais crescimento de receita do que organizações com um grau menor de </a:t>
            </a:r>
            <a:r>
              <a:rPr lang="pt-PT" sz="1467" spc="-1" dirty="0">
                <a:solidFill>
                  <a:srgbClr val="303030"/>
                </a:solidFill>
                <a:latin typeface="Segoe UI" panose="020B0502040204020203" pitchFamily="34" charset="0"/>
                <a:ea typeface="DejaVu Sans"/>
              </a:rPr>
              <a:t>abordagem inclusiva para a inovação. Além disso, organizações com IVR Acelerado tem empregados que são 4 vezes mais propensos a se sentirem orgulhosos de seu trabalho.</a:t>
            </a:r>
            <a:r>
              <a:rPr lang="pt-BR" sz="1467" spc="-1" dirty="0">
                <a:solidFill>
                  <a:srgbClr val="303030"/>
                </a:solidFill>
                <a:latin typeface="Segoe UI" panose="020B0502040204020203" pitchFamily="34" charset="0"/>
                <a:ea typeface="DejaVu Sans"/>
              </a:rPr>
              <a:t> </a:t>
            </a:r>
            <a:endParaRPr lang="pt-BR" sz="1467" spc="-1" dirty="0">
              <a:solidFill>
                <a:srgbClr val="303030"/>
              </a:solidFill>
              <a:latin typeface="Segoe UI" panose="020B0502040204020203" pitchFamily="34" charset="0"/>
            </a:endParaRPr>
          </a:p>
        </p:txBody>
      </p:sp>
      <p:sp>
        <p:nvSpPr>
          <p:cNvPr id="8" name="Google Shape;184;p20">
            <a:extLst>
              <a:ext uri="{FF2B5EF4-FFF2-40B4-BE49-F238E27FC236}">
                <a16:creationId xmlns:a16="http://schemas.microsoft.com/office/drawing/2014/main" id="{84057BF3-D1DE-9887-AD4A-18864D66C223}"/>
              </a:ext>
            </a:extLst>
          </p:cNvPr>
          <p:cNvSpPr txBox="1">
            <a:spLocks/>
          </p:cNvSpPr>
          <p:nvPr/>
        </p:nvSpPr>
        <p:spPr>
          <a:xfrm>
            <a:off x="6720417" y="4701905"/>
            <a:ext cx="4834889" cy="627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5000"/>
              </a:lnSpc>
            </a:pPr>
            <a:r>
              <a:rPr lang="pt-BR" sz="1867" b="1" dirty="0">
                <a:solidFill>
                  <a:srgbClr val="FF0000"/>
                </a:solidFill>
                <a:latin typeface="Segoe UI" panose="020B0502040204020203" pitchFamily="34" charset="0"/>
                <a:ea typeface="Montserrat"/>
                <a:cs typeface="Segoe UI" panose="020B0502040204020203" pitchFamily="34" charset="0"/>
                <a:sym typeface="Montserrat"/>
              </a:rPr>
              <a:t>OS TRÊS ESTÁGIOS DA INOVAÇÃO</a:t>
            </a:r>
            <a:endParaRPr lang="pt-BR" sz="1867" dirty="0">
              <a:solidFill>
                <a:srgbClr val="FF0000"/>
              </a:solidFill>
              <a:latin typeface="Segoe UI" panose="020B0502040204020203" pitchFamily="34" charset="0"/>
              <a:ea typeface="Montserrat"/>
              <a:cs typeface="Segoe UI" panose="020B0502040204020203" pitchFamily="34" charset="0"/>
              <a:sym typeface="Montserrat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08A29ED-DC14-C641-9D1C-091F8854B8BC}"/>
              </a:ext>
            </a:extLst>
          </p:cNvPr>
          <p:cNvSpPr txBox="1"/>
          <p:nvPr/>
        </p:nvSpPr>
        <p:spPr>
          <a:xfrm>
            <a:off x="6647656" y="5430985"/>
            <a:ext cx="2050160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67" b="1" dirty="0">
                <a:solidFill>
                  <a:schemeClr val="bg1"/>
                </a:solidFill>
                <a:latin typeface="Segoe UI" panose="020B0502040204020203" pitchFamily="34" charset="0"/>
                <a:ea typeface="Segoe UI Black"/>
              </a:rPr>
              <a:t>ATRITO/ FRICÇÃO</a:t>
            </a:r>
            <a:endParaRPr lang="pt-BR" sz="1467" b="1" dirty="0">
              <a:solidFill>
                <a:schemeClr val="bg1"/>
              </a:solidFill>
              <a:latin typeface="Segoe UI" panose="020B05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E58B0A1-95AA-6BA0-CA85-3ED5267C6380}"/>
              </a:ext>
            </a:extLst>
          </p:cNvPr>
          <p:cNvSpPr txBox="1"/>
          <p:nvPr/>
        </p:nvSpPr>
        <p:spPr>
          <a:xfrm>
            <a:off x="8466342" y="5729011"/>
            <a:ext cx="1423919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67" b="1" dirty="0">
                <a:solidFill>
                  <a:srgbClr val="FF0000"/>
                </a:solidFill>
                <a:latin typeface="Segoe UI" panose="020B0502040204020203" pitchFamily="34" charset="0"/>
                <a:ea typeface="Segoe UI Black"/>
              </a:rPr>
              <a:t>FUNCIONAL</a:t>
            </a:r>
            <a:endParaRPr lang="pt-BR" sz="1467" b="1" dirty="0">
              <a:solidFill>
                <a:srgbClr val="FF0000"/>
              </a:solidFill>
              <a:latin typeface="Segoe UI" panose="020B05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48504ED-C660-1E9F-D48E-EF22E70DA6E1}"/>
              </a:ext>
            </a:extLst>
          </p:cNvPr>
          <p:cNvSpPr txBox="1"/>
          <p:nvPr/>
        </p:nvSpPr>
        <p:spPr>
          <a:xfrm>
            <a:off x="9938709" y="5878025"/>
            <a:ext cx="1564825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67" b="1" dirty="0">
                <a:solidFill>
                  <a:schemeClr val="bg1"/>
                </a:solidFill>
                <a:latin typeface="Segoe UI" panose="020B0502040204020203" pitchFamily="34" charset="0"/>
                <a:ea typeface="Segoe UI Black"/>
              </a:rPr>
              <a:t>ACELERADO</a:t>
            </a:r>
            <a:endParaRPr lang="pt-BR" sz="1467" b="1" dirty="0">
              <a:solidFill>
                <a:schemeClr val="bg1"/>
              </a:solidFill>
              <a:latin typeface="Segoe UI" panose="020B05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6" name="Retângulo Arredondado 15">
            <a:extLst>
              <a:ext uri="{FF2B5EF4-FFF2-40B4-BE49-F238E27FC236}">
                <a16:creationId xmlns:a16="http://schemas.microsoft.com/office/drawing/2014/main" id="{E2E4CEC2-F2C4-D3AB-0857-3CB12B7B9610}"/>
              </a:ext>
            </a:extLst>
          </p:cNvPr>
          <p:cNvSpPr/>
          <p:nvPr/>
        </p:nvSpPr>
        <p:spPr>
          <a:xfrm>
            <a:off x="8338721" y="5656628"/>
            <a:ext cx="1671643" cy="501227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FF1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34C626FA-16BC-9B63-BFF0-1660E680C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4905" y="325613"/>
            <a:ext cx="1034927" cy="988703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DE760FB1-B35E-BEB8-13D6-55649F87DB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93417" y="6783532"/>
            <a:ext cx="2749640" cy="8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08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>
            <a:extLst>
              <a:ext uri="{FF2B5EF4-FFF2-40B4-BE49-F238E27FC236}">
                <a16:creationId xmlns:a16="http://schemas.microsoft.com/office/drawing/2014/main" id="{22C8A517-DB70-61A8-252F-3D50818D8E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603"/>
          <a:stretch/>
        </p:blipFill>
        <p:spPr>
          <a:xfrm>
            <a:off x="476243" y="2710451"/>
            <a:ext cx="7149486" cy="2845862"/>
          </a:xfrm>
          <a:prstGeom prst="rect">
            <a:avLst/>
          </a:prstGeom>
        </p:spPr>
      </p:pic>
      <p:sp>
        <p:nvSpPr>
          <p:cNvPr id="16" name="Retângulo Arredondado 15">
            <a:extLst>
              <a:ext uri="{FF2B5EF4-FFF2-40B4-BE49-F238E27FC236}">
                <a16:creationId xmlns:a16="http://schemas.microsoft.com/office/drawing/2014/main" id="{E2E4CEC2-F2C4-D3AB-0857-3CB12B7B9610}"/>
              </a:ext>
            </a:extLst>
          </p:cNvPr>
          <p:cNvSpPr/>
          <p:nvPr/>
        </p:nvSpPr>
        <p:spPr>
          <a:xfrm>
            <a:off x="561217" y="3938874"/>
            <a:ext cx="2642134" cy="576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solidFill>
              <a:srgbClr val="FF1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pt-BR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7" name="Retângulo Arredondado 16">
            <a:extLst>
              <a:ext uri="{FF2B5EF4-FFF2-40B4-BE49-F238E27FC236}">
                <a16:creationId xmlns:a16="http://schemas.microsoft.com/office/drawing/2014/main" id="{1BE0ECC9-1B86-8C59-90D4-CB92D3358163}"/>
              </a:ext>
            </a:extLst>
          </p:cNvPr>
          <p:cNvSpPr/>
          <p:nvPr/>
        </p:nvSpPr>
        <p:spPr>
          <a:xfrm>
            <a:off x="554001" y="3285631"/>
            <a:ext cx="2642133" cy="576000"/>
          </a:xfrm>
          <a:prstGeom prst="roundRect">
            <a:avLst>
              <a:gd name="adj" fmla="val 50000"/>
            </a:avLst>
          </a:prstGeom>
          <a:solidFill>
            <a:srgbClr val="30303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pt-BR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" name="Retângulo Arredondado 11">
            <a:extLst>
              <a:ext uri="{FF2B5EF4-FFF2-40B4-BE49-F238E27FC236}">
                <a16:creationId xmlns:a16="http://schemas.microsoft.com/office/drawing/2014/main" id="{F8D603E1-E8A1-9B22-ABF4-5BDF7897E3F0}"/>
              </a:ext>
            </a:extLst>
          </p:cNvPr>
          <p:cNvSpPr/>
          <p:nvPr/>
        </p:nvSpPr>
        <p:spPr>
          <a:xfrm>
            <a:off x="554001" y="4615534"/>
            <a:ext cx="2574352" cy="615257"/>
          </a:xfrm>
          <a:prstGeom prst="roundRect">
            <a:avLst>
              <a:gd name="adj" fmla="val 50000"/>
            </a:avLst>
          </a:prstGeom>
          <a:solidFill>
            <a:srgbClr val="FF101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pt-BR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3" name="Google Shape;183;p20"/>
          <p:cNvSpPr txBox="1">
            <a:spLocks noGrp="1"/>
          </p:cNvSpPr>
          <p:nvPr>
            <p:ph type="ctrTitle"/>
          </p:nvPr>
        </p:nvSpPr>
        <p:spPr>
          <a:xfrm>
            <a:off x="462374" y="247548"/>
            <a:ext cx="10148663" cy="105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/>
            <a:r>
              <a:rPr lang="pt-BR" sz="36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Montserrat"/>
              </a:rPr>
              <a:t>IVR – </a:t>
            </a:r>
            <a:r>
              <a:rPr lang="pt-BR" sz="36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Montserrat"/>
              </a:rPr>
              <a:t>Innovation</a:t>
            </a:r>
            <a:r>
              <a:rPr lang="pt-BR" sz="36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Montserrat"/>
              </a:rPr>
              <a:t> </a:t>
            </a:r>
            <a:r>
              <a:rPr lang="pt-BR" sz="36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Montserrat"/>
              </a:rPr>
              <a:t>Velocity</a:t>
            </a:r>
            <a:r>
              <a:rPr lang="pt-BR" sz="36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Montserrat"/>
              </a:rPr>
              <a:t> </a:t>
            </a:r>
            <a:r>
              <a:rPr lang="pt-BR" sz="36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Montserrat"/>
              </a:rPr>
              <a:t>Ratio</a:t>
            </a:r>
            <a:endParaRPr lang="pt-BR" sz="3600" b="1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" panose="020B0502040204020203" pitchFamily="34" charset="0"/>
              <a:sym typeface="Montserrat"/>
            </a:endParaRPr>
          </a:p>
        </p:txBody>
      </p:sp>
      <p:sp>
        <p:nvSpPr>
          <p:cNvPr id="184" name="Google Shape;184;p20"/>
          <p:cNvSpPr txBox="1">
            <a:spLocks noGrp="1"/>
          </p:cNvSpPr>
          <p:nvPr>
            <p:ph type="ctrTitle"/>
          </p:nvPr>
        </p:nvSpPr>
        <p:spPr>
          <a:xfrm>
            <a:off x="478060" y="1528592"/>
            <a:ext cx="10923445" cy="62707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>
              <a:lnSpc>
                <a:spcPct val="115000"/>
              </a:lnSpc>
            </a:pPr>
            <a:r>
              <a:rPr lang="pt-BR" sz="1800" dirty="0">
                <a:solidFill>
                  <a:schemeClr val="tx1"/>
                </a:solidFill>
                <a:latin typeface="Segoe UI" panose="020B0502040204020203" pitchFamily="34" charset="0"/>
                <a:ea typeface="Montserrat"/>
                <a:cs typeface="Segoe UI" panose="020B0502040204020203" pitchFamily="34" charset="0"/>
                <a:sym typeface="Montserrat"/>
              </a:rPr>
              <a:t>No último ano, quantas oportunidades significativas você teve para desenvolver novas e melhores formas de trabalhar?”</a:t>
            </a:r>
          </a:p>
        </p:txBody>
      </p:sp>
      <p:sp>
        <p:nvSpPr>
          <p:cNvPr id="8" name="Google Shape;184;p20">
            <a:extLst>
              <a:ext uri="{FF2B5EF4-FFF2-40B4-BE49-F238E27FC236}">
                <a16:creationId xmlns:a16="http://schemas.microsoft.com/office/drawing/2014/main" id="{84057BF3-D1DE-9887-AD4A-18864D66C223}"/>
              </a:ext>
            </a:extLst>
          </p:cNvPr>
          <p:cNvSpPr txBox="1">
            <a:spLocks/>
          </p:cNvSpPr>
          <p:nvPr/>
        </p:nvSpPr>
        <p:spPr>
          <a:xfrm>
            <a:off x="205346" y="2265760"/>
            <a:ext cx="4834889" cy="627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lnSpc>
                <a:spcPct val="115000"/>
              </a:lnSpc>
              <a:buClr>
                <a:srgbClr val="2D0517"/>
              </a:buClr>
              <a:defRPr/>
            </a:pPr>
            <a:r>
              <a:rPr lang="pt-BR" sz="1867" b="1" kern="0" dirty="0">
                <a:solidFill>
                  <a:srgbClr val="FF0000"/>
                </a:solidFill>
                <a:latin typeface="Segoe UI" panose="020B0502040204020203" pitchFamily="34" charset="0"/>
                <a:ea typeface="Montserrat"/>
                <a:cs typeface="Segoe UI" panose="020B0502040204020203" pitchFamily="34" charset="0"/>
                <a:sym typeface="Montserrat"/>
              </a:rPr>
              <a:t>OS TRÊS ESTÁGIOS DA INOVAÇÃO</a:t>
            </a:r>
            <a:endParaRPr lang="pt-BR" sz="1867" kern="0" dirty="0">
              <a:solidFill>
                <a:srgbClr val="FF0000"/>
              </a:solidFill>
              <a:latin typeface="Segoe UI" panose="020B0502040204020203" pitchFamily="34" charset="0"/>
              <a:ea typeface="Montserrat"/>
              <a:cs typeface="Segoe UI" panose="020B0502040204020203" pitchFamily="34" charset="0"/>
              <a:sym typeface="Montserrat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08A29ED-DC14-C641-9D1C-091F8854B8BC}"/>
              </a:ext>
            </a:extLst>
          </p:cNvPr>
          <p:cNvSpPr txBox="1"/>
          <p:nvPr/>
        </p:nvSpPr>
        <p:spPr>
          <a:xfrm>
            <a:off x="760729" y="4770021"/>
            <a:ext cx="2383634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pt-BR" sz="1467" b="1" kern="0" dirty="0">
                <a:solidFill>
                  <a:srgbClr val="FFFFFF"/>
                </a:solidFill>
                <a:latin typeface="Segoe UI" panose="020B0502040204020203" pitchFamily="34" charset="0"/>
                <a:ea typeface="Segoe UI Black"/>
                <a:cs typeface="Arial"/>
                <a:sym typeface="Arial"/>
              </a:rPr>
              <a:t>ATRITO/ FRICÇÃO</a:t>
            </a:r>
            <a:endParaRPr lang="pt-BR" sz="1467" b="1" kern="0" dirty="0">
              <a:solidFill>
                <a:srgbClr val="FFFFFF"/>
              </a:solidFill>
              <a:latin typeface="Segoe UI" panose="020B0502040204020203" pitchFamily="34" charset="0"/>
              <a:ea typeface="Segoe UI Black" panose="020B0A02040204020203" pitchFamily="34" charset="0"/>
              <a:cs typeface="Arial"/>
              <a:sym typeface="Arial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E58B0A1-95AA-6BA0-CA85-3ED5267C6380}"/>
              </a:ext>
            </a:extLst>
          </p:cNvPr>
          <p:cNvSpPr txBox="1"/>
          <p:nvPr/>
        </p:nvSpPr>
        <p:spPr>
          <a:xfrm>
            <a:off x="760729" y="4064701"/>
            <a:ext cx="2250591" cy="576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pt-BR" sz="1467" b="1" kern="0" dirty="0">
                <a:solidFill>
                  <a:srgbClr val="FF0000"/>
                </a:solidFill>
                <a:latin typeface="Segoe UI" panose="020B0502040204020203" pitchFamily="34" charset="0"/>
                <a:ea typeface="Segoe UI Black"/>
                <a:cs typeface="Arial"/>
                <a:sym typeface="Arial"/>
              </a:rPr>
              <a:t>FUNCIONAL</a:t>
            </a:r>
            <a:endParaRPr lang="pt-BR" sz="1467" b="1" kern="0" dirty="0">
              <a:solidFill>
                <a:srgbClr val="FF0000"/>
              </a:solidFill>
              <a:latin typeface="Segoe UI" panose="020B0502040204020203" pitchFamily="34" charset="0"/>
              <a:ea typeface="Segoe UI Black" panose="020B0A02040204020203" pitchFamily="34" charset="0"/>
              <a:cs typeface="Arial"/>
              <a:sym typeface="Arial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48504ED-C660-1E9F-D48E-EF22E70DA6E1}"/>
              </a:ext>
            </a:extLst>
          </p:cNvPr>
          <p:cNvSpPr txBox="1"/>
          <p:nvPr/>
        </p:nvSpPr>
        <p:spPr>
          <a:xfrm>
            <a:off x="628029" y="3395727"/>
            <a:ext cx="2373429" cy="576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pt-BR" sz="1467" b="1" kern="0" dirty="0">
                <a:solidFill>
                  <a:srgbClr val="FFFFFF"/>
                </a:solidFill>
                <a:latin typeface="Segoe UI" panose="020B0502040204020203" pitchFamily="34" charset="0"/>
                <a:ea typeface="Segoe UI Black"/>
                <a:cs typeface="Arial"/>
                <a:sym typeface="Arial"/>
              </a:rPr>
              <a:t>ACELERADO</a:t>
            </a:r>
            <a:endParaRPr lang="pt-BR" sz="1467" b="1" kern="0" dirty="0">
              <a:solidFill>
                <a:srgbClr val="FFFFFF"/>
              </a:solidFill>
              <a:latin typeface="Segoe UI" panose="020B0502040204020203" pitchFamily="34" charset="0"/>
              <a:ea typeface="Segoe UI Black" panose="020B0A02040204020203" pitchFamily="34" charset="0"/>
              <a:cs typeface="Arial"/>
              <a:sym typeface="Arial"/>
            </a:endParaRPr>
          </a:p>
        </p:txBody>
      </p:sp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34C626FA-16BC-9B63-BFF0-1660E680C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4905" y="325613"/>
            <a:ext cx="1034927" cy="988703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DE760FB1-B35E-BEB8-13D6-55649F87DB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93417" y="6783532"/>
            <a:ext cx="2749640" cy="86467"/>
          </a:xfrm>
          <a:prstGeom prst="rect">
            <a:avLst/>
          </a:pr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EF38E7B1-B7F5-74D2-AB50-2EDBFD1F3F7D}"/>
              </a:ext>
            </a:extLst>
          </p:cNvPr>
          <p:cNvSpPr/>
          <p:nvPr/>
        </p:nvSpPr>
        <p:spPr>
          <a:xfrm>
            <a:off x="383145" y="5702124"/>
            <a:ext cx="5236626" cy="86177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V</a:t>
            </a:r>
            <a:r>
              <a:rPr lang="pt-BR" sz="16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á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rias oportunidades </a:t>
            </a: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(Poucas oportunidades + nenhuma oportunidade)    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C927881B-23DD-4B2D-0B17-745E560E7827}"/>
              </a:ext>
            </a:extLst>
          </p:cNvPr>
          <p:cNvSpPr txBox="1"/>
          <p:nvPr/>
        </p:nvSpPr>
        <p:spPr>
          <a:xfrm>
            <a:off x="4710431" y="5616212"/>
            <a:ext cx="31290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x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46F97064-9302-7657-E8A1-38DBE0700493}"/>
              </a:ext>
            </a:extLst>
          </p:cNvPr>
          <p:cNvSpPr txBox="1"/>
          <p:nvPr/>
        </p:nvSpPr>
        <p:spPr>
          <a:xfrm>
            <a:off x="5061437" y="5645213"/>
            <a:ext cx="36099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CFD9F9CA-0C2D-7D70-79C7-838C243DBC00}"/>
              </a:ext>
            </a:extLst>
          </p:cNvPr>
          <p:cNvCxnSpPr>
            <a:cxnSpLocks/>
          </p:cNvCxnSpPr>
          <p:nvPr/>
        </p:nvCxnSpPr>
        <p:spPr>
          <a:xfrm>
            <a:off x="1136008" y="6106878"/>
            <a:ext cx="3574423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FCF43D31-F6F7-1535-0CA6-770C668F504D}"/>
              </a:ext>
            </a:extLst>
          </p:cNvPr>
          <p:cNvSpPr txBox="1"/>
          <p:nvPr/>
        </p:nvSpPr>
        <p:spPr>
          <a:xfrm>
            <a:off x="9196404" y="4078985"/>
            <a:ext cx="27496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i="1" u="none" strike="noStrike" baseline="0" dirty="0">
                <a:latin typeface="Segoe UI" panose="020B0502040204020203" pitchFamily="34" charset="0"/>
                <a:cs typeface="Segoe UI" panose="020B0502040204020203" pitchFamily="34" charset="0"/>
              </a:rPr>
              <a:t>quão rápido nos </a:t>
            </a:r>
            <a:r>
              <a:rPr lang="pt-BR" b="1" i="1" u="none" strike="noStrike" baseline="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adaptamos</a:t>
            </a:r>
          </a:p>
          <a:p>
            <a:pPr algn="ctr"/>
            <a:r>
              <a:rPr lang="pt-BR" i="1" u="none" strike="noStrike" baseline="0" dirty="0">
                <a:latin typeface="Segoe UI" panose="020B0502040204020203" pitchFamily="34" charset="0"/>
                <a:cs typeface="Segoe UI" panose="020B0502040204020203" pitchFamily="34" charset="0"/>
              </a:rPr>
              <a:t>à mudança,</a:t>
            </a:r>
          </a:p>
          <a:p>
            <a:pPr algn="ctr"/>
            <a:r>
              <a:rPr lang="pt-BR" i="1" u="none" strike="noStrike" baseline="0" dirty="0">
                <a:latin typeface="Segoe UI" panose="020B0502040204020203" pitchFamily="34" charset="0"/>
                <a:cs typeface="Segoe UI" panose="020B0502040204020203" pitchFamily="34" charset="0"/>
              </a:rPr>
              <a:t> geramos </a:t>
            </a:r>
            <a:r>
              <a:rPr lang="pt-BR" b="1" i="1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novas ideias</a:t>
            </a:r>
            <a:r>
              <a:rPr lang="pt-BR" i="1" u="none" strike="noStrike" baseline="0" dirty="0">
                <a:latin typeface="Segoe UI" panose="020B0502040204020203" pitchFamily="34" charset="0"/>
                <a:cs typeface="Segoe UI" panose="020B0502040204020203" pitchFamily="34" charset="0"/>
              </a:rPr>
              <a:t> e</a:t>
            </a:r>
          </a:p>
          <a:p>
            <a:pPr algn="ctr"/>
            <a:r>
              <a:rPr lang="pt-BR" i="1" u="none" strike="noStrike" baseline="0" dirty="0">
                <a:latin typeface="Segoe UI" panose="020B0502040204020203" pitchFamily="34" charset="0"/>
                <a:cs typeface="Segoe UI" panose="020B0502040204020203" pitchFamily="34" charset="0"/>
              </a:rPr>
              <a:t>implementamos </a:t>
            </a:r>
            <a:r>
              <a:rPr lang="pt-BR" b="1" i="1" u="none" strike="noStrike" baseline="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soluções</a:t>
            </a:r>
            <a:endParaRPr lang="pt-BR" b="1" i="1" dirty="0">
              <a:solidFill>
                <a:schemeClr val="bg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89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24">
            <a:extLst>
              <a:ext uri="{FF2B5EF4-FFF2-40B4-BE49-F238E27FC236}">
                <a16:creationId xmlns:a16="http://schemas.microsoft.com/office/drawing/2014/main" id="{04695F26-39DB-450E-B464-9C76CD233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42E55F-A297-474F-AF2D-6D3A15822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611" y="-1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id="{96592A3C-BD17-1005-C807-E86A3A8500DE}"/>
              </a:ext>
            </a:extLst>
          </p:cNvPr>
          <p:cNvSpPr txBox="1">
            <a:spLocks/>
          </p:cNvSpPr>
          <p:nvPr/>
        </p:nvSpPr>
        <p:spPr>
          <a:xfrm>
            <a:off x="804672" y="338328"/>
            <a:ext cx="6815328" cy="177393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spcAft>
                <a:spcPts val="600"/>
              </a:spcAft>
            </a:pPr>
            <a:r>
              <a:rPr lang="en-US" sz="3600" dirty="0">
                <a:solidFill>
                  <a:schemeClr val="tx2"/>
                </a:solidFill>
              </a:rPr>
              <a:t>Como </a:t>
            </a:r>
            <a:r>
              <a:rPr lang="en-US" sz="3600" dirty="0" err="1">
                <a:solidFill>
                  <a:schemeClr val="tx2"/>
                </a:solidFill>
              </a:rPr>
              <a:t>passar</a:t>
            </a:r>
            <a:r>
              <a:rPr lang="en-US" sz="3600" dirty="0">
                <a:solidFill>
                  <a:schemeClr val="tx2"/>
                </a:solidFill>
              </a:rPr>
              <a:t> </a:t>
            </a:r>
            <a:r>
              <a:rPr lang="en-US" sz="3600" dirty="0" err="1">
                <a:solidFill>
                  <a:schemeClr val="tx2"/>
                </a:solidFill>
              </a:rPr>
              <a:t>confiança</a:t>
            </a:r>
            <a:r>
              <a:rPr lang="en-US" sz="3600" dirty="0">
                <a:solidFill>
                  <a:schemeClr val="tx2"/>
                </a:solidFill>
              </a:rPr>
              <a:t> para o </a:t>
            </a:r>
            <a:r>
              <a:rPr lang="en-US" sz="3600" dirty="0" err="1">
                <a:solidFill>
                  <a:schemeClr val="tx2"/>
                </a:solidFill>
              </a:rPr>
              <a:t>cliente</a:t>
            </a:r>
            <a:r>
              <a:rPr lang="en-US" sz="3600" dirty="0">
                <a:solidFill>
                  <a:schemeClr val="tx2"/>
                </a:solidFill>
              </a:rPr>
              <a:t>?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72070F7-E065-4D60-8938-9FB8CDB8A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 flipH="1">
            <a:off x="-179919" y="170310"/>
            <a:ext cx="2514948" cy="2174333"/>
            <a:chOff x="-305" y="-4155"/>
            <a:chExt cx="2514948" cy="217433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F672C03-E63A-4F6B-96BD-0C4E3F1B8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BB94CDF-5C33-4B0A-B53F-50762639C1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3C92F9D-544D-4691-94A7-B937CF4BE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CA4DEE4-B7B4-47F4-A9C5-31AED8369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0EB82E4B-6B03-5D82-2E39-6825F5A7D5FA}"/>
              </a:ext>
            </a:extLst>
          </p:cNvPr>
          <p:cNvSpPr txBox="1"/>
          <p:nvPr/>
        </p:nvSpPr>
        <p:spPr>
          <a:xfrm>
            <a:off x="964336" y="2571401"/>
            <a:ext cx="10693615" cy="17739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99993" indent="-342900">
              <a:lnSpc>
                <a:spcPct val="16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2000" b="1" dirty="0" err="1">
                <a:solidFill>
                  <a:schemeClr val="tx2"/>
                </a:solidFill>
              </a:rPr>
              <a:t>Acreditar</a:t>
            </a:r>
            <a:r>
              <a:rPr lang="en-US" sz="2000" dirty="0">
                <a:solidFill>
                  <a:schemeClr val="tx2"/>
                </a:solidFill>
              </a:rPr>
              <a:t> no </a:t>
            </a:r>
            <a:r>
              <a:rPr lang="en-US" sz="2000" dirty="0" err="1">
                <a:solidFill>
                  <a:schemeClr val="tx2"/>
                </a:solidFill>
              </a:rPr>
              <a:t>seu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Produto</a:t>
            </a:r>
            <a:r>
              <a:rPr lang="en-US" sz="2000" dirty="0">
                <a:solidFill>
                  <a:schemeClr val="tx2"/>
                </a:solidFill>
              </a:rPr>
              <a:t>/</a:t>
            </a:r>
            <a:r>
              <a:rPr lang="en-US" sz="2000" dirty="0" err="1">
                <a:solidFill>
                  <a:schemeClr val="tx2"/>
                </a:solidFill>
              </a:rPr>
              <a:t>Serviço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</a:p>
          <a:p>
            <a:pPr marL="399993" indent="-342900">
              <a:lnSpc>
                <a:spcPct val="16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tx2"/>
                </a:solidFill>
              </a:rPr>
              <a:t>Ter </a:t>
            </a:r>
            <a:r>
              <a:rPr lang="en-US" sz="2000" b="1" dirty="0" err="1">
                <a:solidFill>
                  <a:schemeClr val="tx2"/>
                </a:solidFill>
              </a:rPr>
              <a:t>domínio</a:t>
            </a:r>
            <a:r>
              <a:rPr lang="en-US" sz="2000" b="1" dirty="0">
                <a:solidFill>
                  <a:schemeClr val="tx2"/>
                </a:solidFill>
              </a:rPr>
              <a:t> do </a:t>
            </a:r>
            <a:r>
              <a:rPr lang="en-US" sz="2000" b="1" dirty="0" err="1">
                <a:solidFill>
                  <a:schemeClr val="tx2"/>
                </a:solidFill>
              </a:rPr>
              <a:t>conteúdo</a:t>
            </a:r>
            <a:r>
              <a:rPr lang="en-US" sz="2000" b="1" dirty="0">
                <a:solidFill>
                  <a:schemeClr val="tx2"/>
                </a:solidFill>
              </a:rPr>
              <a:t>  </a:t>
            </a:r>
            <a:r>
              <a:rPr lang="en-US" sz="2000" dirty="0">
                <a:solidFill>
                  <a:schemeClr val="tx2"/>
                </a:solidFill>
              </a:rPr>
              <a:t>(</a:t>
            </a:r>
            <a:r>
              <a:rPr lang="en-US" sz="2000" dirty="0" err="1">
                <a:solidFill>
                  <a:schemeClr val="tx2"/>
                </a:solidFill>
              </a:rPr>
              <a:t>Metodologia</a:t>
            </a:r>
            <a:r>
              <a:rPr lang="en-US" sz="2000" dirty="0">
                <a:solidFill>
                  <a:schemeClr val="tx2"/>
                </a:solidFill>
              </a:rPr>
              <a:t> GPTW e </a:t>
            </a:r>
            <a:r>
              <a:rPr lang="en-US" sz="2000" dirty="0" err="1">
                <a:solidFill>
                  <a:schemeClr val="tx2"/>
                </a:solidFill>
              </a:rPr>
              <a:t>seus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indicadores</a:t>
            </a:r>
            <a:r>
              <a:rPr lang="en-US" sz="2000" dirty="0">
                <a:solidFill>
                  <a:schemeClr val="tx2"/>
                </a:solidFill>
              </a:rPr>
              <a:t>)</a:t>
            </a:r>
          </a:p>
          <a:p>
            <a:pPr marL="399993" indent="-342900">
              <a:lnSpc>
                <a:spcPct val="16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tx2"/>
                </a:solidFill>
              </a:rPr>
              <a:t>Fazer </a:t>
            </a:r>
            <a:r>
              <a:rPr lang="en-US" sz="2000" b="1" dirty="0" err="1">
                <a:solidFill>
                  <a:schemeClr val="tx2"/>
                </a:solidFill>
              </a:rPr>
              <a:t>perguntas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estratégicas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</a:p>
          <a:p>
            <a:pPr marL="399993" indent="-342900">
              <a:lnSpc>
                <a:spcPct val="16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tx2"/>
                </a:solidFill>
              </a:rPr>
              <a:t>Saber </a:t>
            </a:r>
            <a:r>
              <a:rPr lang="en-US" sz="2000" b="1" dirty="0" err="1">
                <a:solidFill>
                  <a:schemeClr val="tx2"/>
                </a:solidFill>
              </a:rPr>
              <a:t>notícias</a:t>
            </a:r>
            <a:r>
              <a:rPr lang="en-US" sz="2000" b="1" dirty="0">
                <a:solidFill>
                  <a:schemeClr val="tx2"/>
                </a:solidFill>
              </a:rPr>
              <a:t> do </a:t>
            </a:r>
            <a:r>
              <a:rPr lang="en-US" sz="2000" b="1" dirty="0" err="1">
                <a:solidFill>
                  <a:schemeClr val="tx2"/>
                </a:solidFill>
              </a:rPr>
              <a:t>cliente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dirty="0">
                <a:solidFill>
                  <a:schemeClr val="tx2"/>
                </a:solidFill>
              </a:rPr>
              <a:t>(</a:t>
            </a:r>
            <a:r>
              <a:rPr lang="en-US" sz="2000" dirty="0" err="1">
                <a:solidFill>
                  <a:schemeClr val="tx2"/>
                </a:solidFill>
              </a:rPr>
              <a:t>jornais</a:t>
            </a:r>
            <a:r>
              <a:rPr lang="en-US" sz="2000" dirty="0">
                <a:solidFill>
                  <a:schemeClr val="tx2"/>
                </a:solidFill>
              </a:rPr>
              <a:t>, </a:t>
            </a:r>
            <a:r>
              <a:rPr lang="en-US" sz="2000" dirty="0" err="1">
                <a:solidFill>
                  <a:schemeClr val="tx2"/>
                </a:solidFill>
              </a:rPr>
              <a:t>mídias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sociais</a:t>
            </a:r>
            <a:r>
              <a:rPr lang="en-US" sz="2000" dirty="0">
                <a:solidFill>
                  <a:schemeClr val="tx2"/>
                </a:solidFill>
              </a:rPr>
              <a:t>, </a:t>
            </a:r>
            <a:r>
              <a:rPr lang="en-US" sz="2000" dirty="0" err="1">
                <a:solidFill>
                  <a:schemeClr val="tx2"/>
                </a:solidFill>
              </a:rPr>
              <a:t>aquisições</a:t>
            </a:r>
            <a:r>
              <a:rPr lang="en-US" sz="2000" dirty="0">
                <a:solidFill>
                  <a:schemeClr val="tx2"/>
                </a:solidFill>
              </a:rPr>
              <a:t>, </a:t>
            </a:r>
            <a:r>
              <a:rPr lang="en-US" sz="2000" dirty="0" err="1">
                <a:solidFill>
                  <a:schemeClr val="tx2"/>
                </a:solidFill>
              </a:rPr>
              <a:t>investimentos</a:t>
            </a:r>
            <a:r>
              <a:rPr lang="en-US" sz="2000" dirty="0">
                <a:solidFill>
                  <a:schemeClr val="tx2"/>
                </a:solidFill>
              </a:rPr>
              <a:t>, </a:t>
            </a:r>
            <a:r>
              <a:rPr lang="en-US" sz="2000" dirty="0" err="1">
                <a:solidFill>
                  <a:schemeClr val="tx2"/>
                </a:solidFill>
              </a:rPr>
              <a:t>localidade</a:t>
            </a:r>
            <a:r>
              <a:rPr lang="en-US" sz="2000" dirty="0">
                <a:solidFill>
                  <a:schemeClr val="tx2"/>
                </a:solidFill>
              </a:rPr>
              <a:t>, </a:t>
            </a:r>
            <a:r>
              <a:rPr lang="en-US" sz="2000" dirty="0" err="1">
                <a:solidFill>
                  <a:schemeClr val="tx2"/>
                </a:solidFill>
              </a:rPr>
              <a:t>unidades</a:t>
            </a:r>
            <a:r>
              <a:rPr lang="en-US" sz="2000" dirty="0">
                <a:solidFill>
                  <a:schemeClr val="tx2"/>
                </a:solidFill>
              </a:rPr>
              <a:t>)</a:t>
            </a:r>
          </a:p>
          <a:p>
            <a:pPr marL="399993" indent="-342900">
              <a:lnSpc>
                <a:spcPct val="9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en-US" sz="2000" dirty="0">
              <a:solidFill>
                <a:schemeClr val="tx2"/>
              </a:solidFill>
            </a:endParaRPr>
          </a:p>
          <a:p>
            <a:pPr marL="285693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1C5E3C4-B0CF-BB43-B22A-690D0989D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45" y="4618238"/>
            <a:ext cx="5166360" cy="162740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EDF6D5A-32EE-6E2D-D837-56B56D42B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3605" y="4892177"/>
            <a:ext cx="7027998" cy="1265040"/>
          </a:xfrm>
          <a:prstGeom prst="rect">
            <a:avLst/>
          </a:prstGeom>
        </p:spPr>
      </p:pic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D7E98BF-5F46-F74D-075A-BBB08B5F9D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672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A8D1608-C329-C945-81CB-CDFB247E5F52}" type="datetime2">
              <a:rPr lang="en-US" smtClean="0"/>
              <a:pPr>
                <a:spcAft>
                  <a:spcPts val="600"/>
                </a:spcAft>
              </a:pPr>
              <a:t>Wednesday, September 11, 2024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B61829D-BAC0-2B8D-CEBE-5DC7CA64B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©Great Place To Work® Institute, Inc. All Rights Reserved.</a:t>
            </a:r>
            <a:endParaRPr lang="en-US" kern="1200" baseline="300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F1B745D-9012-3642-3A61-2608A2A53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B1748D1-B24F-F743-AFA7-ADB2C4425DB8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E2B2C6CE-8295-3F63-E208-C33BC713C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3024" y="341657"/>
            <a:ext cx="1034927" cy="98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749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9">
            <a:extLst>
              <a:ext uri="{FF2B5EF4-FFF2-40B4-BE49-F238E27FC236}">
                <a16:creationId xmlns:a16="http://schemas.microsoft.com/office/drawing/2014/main" id="{6BA08DBE-6DD3-DA0E-5490-342819DCA7D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54735" y="250359"/>
            <a:ext cx="5444000" cy="105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/>
            <a:r>
              <a:rPr lang="pt-BR" sz="2667" b="1" dirty="0">
                <a:solidFill>
                  <a:srgbClr val="FF1010"/>
                </a:solidFill>
                <a:latin typeface="Segoe UI" panose="020B0502040204020203" pitchFamily="34" charset="0"/>
                <a:ea typeface="Montserrat"/>
                <a:cs typeface="Segoe UI" panose="020B0502040204020203" pitchFamily="34" charset="0"/>
                <a:sym typeface="Montserrat"/>
              </a:rPr>
              <a:t>IVR</a:t>
            </a:r>
            <a:endParaRPr lang="pt-BR" sz="3333" b="1" dirty="0">
              <a:solidFill>
                <a:srgbClr val="FF1010"/>
              </a:solidFill>
              <a:latin typeface="Segoe UI" panose="020B0502040204020203" pitchFamily="34" charset="0"/>
              <a:ea typeface="Montserrat"/>
              <a:cs typeface="Segoe UI" panose="020B0502040204020203" pitchFamily="34" charset="0"/>
              <a:sym typeface="Montserrat"/>
            </a:endParaRPr>
          </a:p>
        </p:txBody>
      </p:sp>
      <p:sp>
        <p:nvSpPr>
          <p:cNvPr id="19" name="Retângulo Arredondado 18">
            <a:extLst>
              <a:ext uri="{FF2B5EF4-FFF2-40B4-BE49-F238E27FC236}">
                <a16:creationId xmlns:a16="http://schemas.microsoft.com/office/drawing/2014/main" id="{B8FE2B88-D7F4-2C98-DFAA-7F00A162F743}"/>
              </a:ext>
            </a:extLst>
          </p:cNvPr>
          <p:cNvSpPr/>
          <p:nvPr/>
        </p:nvSpPr>
        <p:spPr>
          <a:xfrm>
            <a:off x="702653" y="4540166"/>
            <a:ext cx="2004907" cy="551349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20" name="Retângulo Arredondado 19">
            <a:extLst>
              <a:ext uri="{FF2B5EF4-FFF2-40B4-BE49-F238E27FC236}">
                <a16:creationId xmlns:a16="http://schemas.microsoft.com/office/drawing/2014/main" id="{E42F7EB0-CCE9-C071-88C5-96B993804272}"/>
              </a:ext>
            </a:extLst>
          </p:cNvPr>
          <p:cNvSpPr/>
          <p:nvPr/>
        </p:nvSpPr>
        <p:spPr>
          <a:xfrm>
            <a:off x="2788040" y="4540166"/>
            <a:ext cx="1518027" cy="551349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21" name="Retângulo Arredondado 20">
            <a:extLst>
              <a:ext uri="{FF2B5EF4-FFF2-40B4-BE49-F238E27FC236}">
                <a16:creationId xmlns:a16="http://schemas.microsoft.com/office/drawing/2014/main" id="{2C5BEB11-140C-0BC4-F727-08D841505780}"/>
              </a:ext>
            </a:extLst>
          </p:cNvPr>
          <p:cNvSpPr/>
          <p:nvPr/>
        </p:nvSpPr>
        <p:spPr>
          <a:xfrm>
            <a:off x="4379581" y="4540166"/>
            <a:ext cx="1518027" cy="551349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25" name="Retângulo Arredondado 24">
            <a:extLst>
              <a:ext uri="{FF2B5EF4-FFF2-40B4-BE49-F238E27FC236}">
                <a16:creationId xmlns:a16="http://schemas.microsoft.com/office/drawing/2014/main" id="{A27B036E-C7DC-456E-02D4-E25298C3C5D5}"/>
              </a:ext>
            </a:extLst>
          </p:cNvPr>
          <p:cNvSpPr/>
          <p:nvPr/>
        </p:nvSpPr>
        <p:spPr>
          <a:xfrm>
            <a:off x="702653" y="2813480"/>
            <a:ext cx="2004907" cy="551349"/>
          </a:xfrm>
          <a:prstGeom prst="roundRect">
            <a:avLst>
              <a:gd name="adj" fmla="val 50000"/>
            </a:avLst>
          </a:prstGeom>
          <a:solidFill>
            <a:srgbClr val="30303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26" name="Retângulo Arredondado 25">
            <a:extLst>
              <a:ext uri="{FF2B5EF4-FFF2-40B4-BE49-F238E27FC236}">
                <a16:creationId xmlns:a16="http://schemas.microsoft.com/office/drawing/2014/main" id="{B62E0465-3579-6D68-26CB-B2271EBBEBC0}"/>
              </a:ext>
            </a:extLst>
          </p:cNvPr>
          <p:cNvSpPr/>
          <p:nvPr/>
        </p:nvSpPr>
        <p:spPr>
          <a:xfrm>
            <a:off x="2788040" y="2813480"/>
            <a:ext cx="1518027" cy="551349"/>
          </a:xfrm>
          <a:prstGeom prst="roundRect">
            <a:avLst>
              <a:gd name="adj" fmla="val 50000"/>
            </a:avLst>
          </a:prstGeom>
          <a:solidFill>
            <a:srgbClr val="30303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27" name="Retângulo Arredondado 26">
            <a:extLst>
              <a:ext uri="{FF2B5EF4-FFF2-40B4-BE49-F238E27FC236}">
                <a16:creationId xmlns:a16="http://schemas.microsoft.com/office/drawing/2014/main" id="{3538B716-B3F2-4B3C-3C69-1574D9748CED}"/>
              </a:ext>
            </a:extLst>
          </p:cNvPr>
          <p:cNvSpPr/>
          <p:nvPr/>
        </p:nvSpPr>
        <p:spPr>
          <a:xfrm>
            <a:off x="4379581" y="2813480"/>
            <a:ext cx="1518027" cy="551349"/>
          </a:xfrm>
          <a:prstGeom prst="roundRect">
            <a:avLst>
              <a:gd name="adj" fmla="val 50000"/>
            </a:avLst>
          </a:prstGeom>
          <a:solidFill>
            <a:srgbClr val="30303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2" name="Google Shape;184;p20">
            <a:extLst>
              <a:ext uri="{FF2B5EF4-FFF2-40B4-BE49-F238E27FC236}">
                <a16:creationId xmlns:a16="http://schemas.microsoft.com/office/drawing/2014/main" id="{084B80F6-3096-ECFF-4C71-D6F557809519}"/>
              </a:ext>
            </a:extLst>
          </p:cNvPr>
          <p:cNvSpPr txBox="1">
            <a:spLocks/>
          </p:cNvSpPr>
          <p:nvPr/>
        </p:nvSpPr>
        <p:spPr>
          <a:xfrm>
            <a:off x="484284" y="1039168"/>
            <a:ext cx="5444000" cy="627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115000"/>
              </a:lnSpc>
            </a:pPr>
            <a:r>
              <a:rPr lang="pt-BR" sz="2267" b="1" dirty="0">
                <a:solidFill>
                  <a:srgbClr val="303030"/>
                </a:solidFill>
                <a:latin typeface="Segoe UI" panose="020B0502040204020203" pitchFamily="34" charset="0"/>
                <a:ea typeface="Montserrat"/>
                <a:cs typeface="Segoe UI" panose="020B0502040204020203" pitchFamily="34" charset="0"/>
                <a:sym typeface="Montserrat"/>
              </a:rPr>
              <a:t>INNOVATION VELOCITY RATIO</a:t>
            </a:r>
            <a:endParaRPr lang="pt-BR" sz="2267" dirty="0">
              <a:solidFill>
                <a:srgbClr val="303030"/>
              </a:solidFill>
              <a:latin typeface="Segoe UI" panose="020B0502040204020203" pitchFamily="34" charset="0"/>
              <a:ea typeface="Montserrat"/>
              <a:cs typeface="Segoe UI" panose="020B0502040204020203" pitchFamily="34" charset="0"/>
              <a:sym typeface="Montserrat"/>
            </a:endParaRPr>
          </a:p>
        </p:txBody>
      </p:sp>
      <p:sp>
        <p:nvSpPr>
          <p:cNvPr id="22" name="Retângulo Arredondado 21">
            <a:extLst>
              <a:ext uri="{FF2B5EF4-FFF2-40B4-BE49-F238E27FC236}">
                <a16:creationId xmlns:a16="http://schemas.microsoft.com/office/drawing/2014/main" id="{DCFAB4CE-C6F4-D02F-6A6D-BA1F3FC699FB}"/>
              </a:ext>
            </a:extLst>
          </p:cNvPr>
          <p:cNvSpPr/>
          <p:nvPr/>
        </p:nvSpPr>
        <p:spPr>
          <a:xfrm>
            <a:off x="702653" y="3677576"/>
            <a:ext cx="2004907" cy="551349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FF1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23" name="Retângulo Arredondado 22">
            <a:extLst>
              <a:ext uri="{FF2B5EF4-FFF2-40B4-BE49-F238E27FC236}">
                <a16:creationId xmlns:a16="http://schemas.microsoft.com/office/drawing/2014/main" id="{FC8DE632-7C3B-BE81-3580-49B23C333111}"/>
              </a:ext>
            </a:extLst>
          </p:cNvPr>
          <p:cNvSpPr/>
          <p:nvPr/>
        </p:nvSpPr>
        <p:spPr>
          <a:xfrm>
            <a:off x="2788040" y="3677576"/>
            <a:ext cx="1518027" cy="551349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FF1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24" name="Retângulo Arredondado 23">
            <a:extLst>
              <a:ext uri="{FF2B5EF4-FFF2-40B4-BE49-F238E27FC236}">
                <a16:creationId xmlns:a16="http://schemas.microsoft.com/office/drawing/2014/main" id="{01EDEA7B-6000-68C6-CDC3-6F42A76C933A}"/>
              </a:ext>
            </a:extLst>
          </p:cNvPr>
          <p:cNvSpPr/>
          <p:nvPr/>
        </p:nvSpPr>
        <p:spPr>
          <a:xfrm>
            <a:off x="4379581" y="3677576"/>
            <a:ext cx="1518027" cy="551349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FF1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28" name="Google Shape;251;p23">
            <a:extLst>
              <a:ext uri="{FF2B5EF4-FFF2-40B4-BE49-F238E27FC236}">
                <a16:creationId xmlns:a16="http://schemas.microsoft.com/office/drawing/2014/main" id="{6012EFFB-BEF6-A2E5-584E-60AF648F8E2B}"/>
              </a:ext>
            </a:extLst>
          </p:cNvPr>
          <p:cNvSpPr txBox="1">
            <a:spLocks/>
          </p:cNvSpPr>
          <p:nvPr/>
        </p:nvSpPr>
        <p:spPr>
          <a:xfrm>
            <a:off x="6577331" y="2429405"/>
            <a:ext cx="5015653" cy="6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867" b="1" dirty="0">
                <a:solidFill>
                  <a:srgbClr val="303030"/>
                </a:solidFill>
                <a:latin typeface="Segoe UI" panose="020B0502040204020203" pitchFamily="34" charset="0"/>
                <a:ea typeface="Montserrat"/>
                <a:cs typeface="Segoe UI" panose="020B0502040204020203" pitchFamily="34" charset="0"/>
                <a:sym typeface="Montserrat"/>
              </a:rPr>
              <a:t>Exemplo</a:t>
            </a:r>
          </a:p>
        </p:txBody>
      </p:sp>
      <p:sp>
        <p:nvSpPr>
          <p:cNvPr id="30" name="IVR">
            <a:extLst>
              <a:ext uri="{FF2B5EF4-FFF2-40B4-BE49-F238E27FC236}">
                <a16:creationId xmlns:a16="http://schemas.microsoft.com/office/drawing/2014/main" id="{4698A339-5C1C-B8FC-1277-71EEFFDD48B0}"/>
              </a:ext>
            </a:extLst>
          </p:cNvPr>
          <p:cNvSpPr txBox="1">
            <a:spLocks/>
          </p:cNvSpPr>
          <p:nvPr/>
        </p:nvSpPr>
        <p:spPr>
          <a:xfrm>
            <a:off x="9182477" y="3236000"/>
            <a:ext cx="1174391" cy="6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pt-BR" sz="4800" b="1">
                <a:solidFill>
                  <a:srgbClr val="FF1010"/>
                </a:solidFill>
                <a:latin typeface="Segoe UI" panose="020B0502040204020203" pitchFamily="34" charset="0"/>
                <a:ea typeface="Montserrat"/>
                <a:cs typeface="Segoe UI" panose="020B0502040204020203" pitchFamily="34" charset="0"/>
                <a:sym typeface="Montserrat"/>
              </a:rPr>
              <a:t>2</a:t>
            </a:r>
            <a:endParaRPr lang="pt-BR" sz="4800" dirty="0">
              <a:solidFill>
                <a:srgbClr val="FF1010"/>
              </a:solidFill>
              <a:latin typeface="Segoe UI" panose="020B0502040204020203" pitchFamily="34" charset="0"/>
              <a:ea typeface="Montserrat"/>
              <a:cs typeface="Segoe UI" panose="020B0502040204020203" pitchFamily="34" charset="0"/>
              <a:sym typeface="Montserrat"/>
            </a:endParaRPr>
          </a:p>
        </p:txBody>
      </p:sp>
      <p:sp>
        <p:nvSpPr>
          <p:cNvPr id="31" name="CaixaDeTexto 7">
            <a:extLst>
              <a:ext uri="{FF2B5EF4-FFF2-40B4-BE49-F238E27FC236}">
                <a16:creationId xmlns:a16="http://schemas.microsoft.com/office/drawing/2014/main" id="{92F79F7E-478F-2036-0C14-F2D297D28B23}"/>
              </a:ext>
            </a:extLst>
          </p:cNvPr>
          <p:cNvSpPr txBox="1">
            <a:spLocks/>
          </p:cNvSpPr>
          <p:nvPr/>
        </p:nvSpPr>
        <p:spPr>
          <a:xfrm>
            <a:off x="6780532" y="3111507"/>
            <a:ext cx="2678545" cy="6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lnSpc>
                <a:spcPct val="115000"/>
              </a:lnSpc>
              <a:buSzPts val="1100"/>
            </a:pPr>
            <a:r>
              <a:rPr lang="pt-BR" sz="1600" b="1">
                <a:solidFill>
                  <a:srgbClr val="FF1010"/>
                </a:solidFill>
                <a:latin typeface="Segoe UI" panose="020B0502040204020203" pitchFamily="34" charset="0"/>
                <a:ea typeface="Montserrat"/>
                <a:cs typeface="Segoe UI" panose="020B0502040204020203" pitchFamily="34" charset="0"/>
                <a:sym typeface="Montserrat"/>
              </a:rPr>
              <a:t>Estágio de Atrito</a:t>
            </a:r>
            <a:endParaRPr lang="pt-BR" sz="1333" dirty="0">
              <a:solidFill>
                <a:srgbClr val="FF1010"/>
              </a:solidFill>
              <a:latin typeface="Segoe UI" panose="020B0502040204020203" pitchFamily="34" charset="0"/>
              <a:ea typeface="Montserrat"/>
              <a:cs typeface="Segoe UI" panose="020B0502040204020203" pitchFamily="34" charset="0"/>
              <a:sym typeface="Montserrat"/>
            </a:endParaRPr>
          </a:p>
        </p:txBody>
      </p:sp>
      <p:sp>
        <p:nvSpPr>
          <p:cNvPr id="33" name="CaixaDeTexto 1">
            <a:extLst>
              <a:ext uri="{FF2B5EF4-FFF2-40B4-BE49-F238E27FC236}">
                <a16:creationId xmlns:a16="http://schemas.microsoft.com/office/drawing/2014/main" id="{9CBEEA7C-EF14-15F3-4771-3661E7EC03E8}"/>
              </a:ext>
            </a:extLst>
          </p:cNvPr>
          <p:cNvSpPr txBox="1">
            <a:spLocks/>
          </p:cNvSpPr>
          <p:nvPr/>
        </p:nvSpPr>
        <p:spPr>
          <a:xfrm>
            <a:off x="6577331" y="4147952"/>
            <a:ext cx="2895292" cy="6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lnSpc>
                <a:spcPct val="115000"/>
              </a:lnSpc>
              <a:buSzPts val="1100"/>
            </a:pPr>
            <a:r>
              <a:rPr lang="pt-BR" sz="1600" b="1">
                <a:solidFill>
                  <a:srgbClr val="EA3A36"/>
                </a:solidFill>
                <a:latin typeface="Segoe UI" panose="020B0502040204020203" pitchFamily="34" charset="0"/>
                <a:ea typeface="Montserrat"/>
                <a:cs typeface="Segoe UI" panose="020B0502040204020203" pitchFamily="34" charset="0"/>
                <a:sym typeface="Montserrat"/>
              </a:rPr>
              <a:t>Estágio de Atrito</a:t>
            </a:r>
            <a:endParaRPr lang="pt-BR" sz="1333" dirty="0">
              <a:solidFill>
                <a:srgbClr val="EA3A36"/>
              </a:solidFill>
              <a:latin typeface="Segoe UI" panose="020B0502040204020203" pitchFamily="34" charset="0"/>
              <a:ea typeface="Montserrat"/>
              <a:cs typeface="Segoe UI" panose="020B0502040204020203" pitchFamily="34" charset="0"/>
              <a:sym typeface="Montserrat"/>
            </a:endParaRPr>
          </a:p>
        </p:txBody>
      </p:sp>
      <p:sp>
        <p:nvSpPr>
          <p:cNvPr id="38" name="Google Shape;183;p20">
            <a:extLst>
              <a:ext uri="{FF2B5EF4-FFF2-40B4-BE49-F238E27FC236}">
                <a16:creationId xmlns:a16="http://schemas.microsoft.com/office/drawing/2014/main" id="{31824303-E546-B38B-1ADF-03E16E5E9317}"/>
              </a:ext>
            </a:extLst>
          </p:cNvPr>
          <p:cNvSpPr txBox="1">
            <a:spLocks/>
          </p:cNvSpPr>
          <p:nvPr/>
        </p:nvSpPr>
        <p:spPr>
          <a:xfrm>
            <a:off x="8558600" y="1916571"/>
            <a:ext cx="1077067" cy="721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3333" b="1" dirty="0">
                <a:solidFill>
                  <a:srgbClr val="FF1010"/>
                </a:solidFill>
                <a:latin typeface="Segoe UI" panose="020B0502040204020203" pitchFamily="34" charset="0"/>
                <a:ea typeface="Montserrat"/>
                <a:cs typeface="Segoe UI" panose="020B0502040204020203" pitchFamily="34" charset="0"/>
                <a:sym typeface="Montserrat"/>
              </a:rPr>
              <a:t>IVR</a:t>
            </a:r>
          </a:p>
        </p:txBody>
      </p:sp>
      <p:sp>
        <p:nvSpPr>
          <p:cNvPr id="41" name="CaixaDeTexto 6">
            <a:extLst>
              <a:ext uri="{FF2B5EF4-FFF2-40B4-BE49-F238E27FC236}">
                <a16:creationId xmlns:a16="http://schemas.microsoft.com/office/drawing/2014/main" id="{362FD7F7-25BE-16F6-EA96-0F8C3DA11AD6}"/>
              </a:ext>
            </a:extLst>
          </p:cNvPr>
          <p:cNvSpPr/>
          <p:nvPr/>
        </p:nvSpPr>
        <p:spPr>
          <a:xfrm rot="16200000" flipV="1">
            <a:off x="10654878" y="3667760"/>
            <a:ext cx="1165013" cy="711200"/>
          </a:xfrm>
          <a:prstGeom prst="uturnArrow">
            <a:avLst>
              <a:gd name="adj1" fmla="val 2868"/>
              <a:gd name="adj2" fmla="val 14524"/>
              <a:gd name="adj3" fmla="val 34268"/>
              <a:gd name="adj4" fmla="val 65732"/>
              <a:gd name="adj5" fmla="val 100000"/>
            </a:avLst>
          </a:prstGeom>
          <a:solidFill>
            <a:srgbClr val="FF1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solidFill>
                <a:srgbClr val="FF1010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60F3C40-50F6-850F-B38B-F628549BE79F}"/>
              </a:ext>
            </a:extLst>
          </p:cNvPr>
          <p:cNvSpPr txBox="1"/>
          <p:nvPr/>
        </p:nvSpPr>
        <p:spPr>
          <a:xfrm>
            <a:off x="9930017" y="3242200"/>
            <a:ext cx="10670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rgbClr val="FF1010"/>
                </a:solidFill>
                <a:latin typeface="Segoe UI" panose="020B0502040204020203" pitchFamily="34" charset="0"/>
                <a:ea typeface="Montserrat"/>
                <a:cs typeface="Segoe UI" panose="020B0502040204020203" pitchFamily="34" charset="0"/>
                <a:sym typeface="Montserrat"/>
              </a:rPr>
              <a:t>: 2</a:t>
            </a:r>
            <a:endParaRPr lang="pt-BR" sz="2400" dirty="0">
              <a:solidFill>
                <a:srgbClr val="FF1010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EB6D965-BAEF-F48D-D334-705C47D76ABA}"/>
              </a:ext>
            </a:extLst>
          </p:cNvPr>
          <p:cNvSpPr txBox="1">
            <a:spLocks/>
          </p:cNvSpPr>
          <p:nvPr/>
        </p:nvSpPr>
        <p:spPr>
          <a:xfrm>
            <a:off x="9182477" y="4275952"/>
            <a:ext cx="1174391" cy="6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pt-BR" sz="4800" b="1">
                <a:solidFill>
                  <a:srgbClr val="FF1010"/>
                </a:solidFill>
                <a:latin typeface="Segoe UI" panose="020B0502040204020203" pitchFamily="34" charset="0"/>
                <a:ea typeface="Montserrat"/>
                <a:cs typeface="Segoe UI" panose="020B0502040204020203" pitchFamily="34" charset="0"/>
                <a:sym typeface="Montserrat"/>
              </a:rPr>
              <a:t>3</a:t>
            </a:r>
            <a:endParaRPr lang="pt-BR" sz="4800" dirty="0">
              <a:solidFill>
                <a:srgbClr val="FF1010"/>
              </a:solidFill>
              <a:latin typeface="Segoe UI" panose="020B0502040204020203" pitchFamily="34" charset="0"/>
              <a:ea typeface="Montserrat"/>
              <a:cs typeface="Segoe UI" panose="020B0502040204020203" pitchFamily="34" charset="0"/>
              <a:sym typeface="Montserrat"/>
            </a:endParaRPr>
          </a:p>
        </p:txBody>
      </p:sp>
      <p:sp>
        <p:nvSpPr>
          <p:cNvPr id="9" name="CaixaDeTexto 1">
            <a:extLst>
              <a:ext uri="{FF2B5EF4-FFF2-40B4-BE49-F238E27FC236}">
                <a16:creationId xmlns:a16="http://schemas.microsoft.com/office/drawing/2014/main" id="{2BF7FEF6-3954-0D98-D086-2DCC3808CAC0}"/>
              </a:ext>
            </a:extLst>
          </p:cNvPr>
          <p:cNvSpPr txBox="1"/>
          <p:nvPr/>
        </p:nvSpPr>
        <p:spPr>
          <a:xfrm>
            <a:off x="9930017" y="4282152"/>
            <a:ext cx="10670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rgbClr val="FF1010"/>
                </a:solidFill>
                <a:latin typeface="Segoe UI" panose="020B0502040204020203" pitchFamily="34" charset="0"/>
                <a:ea typeface="Montserrat"/>
                <a:cs typeface="Segoe UI" panose="020B0502040204020203" pitchFamily="34" charset="0"/>
                <a:sym typeface="Montserrat"/>
              </a:rPr>
              <a:t>: 2</a:t>
            </a:r>
            <a:endParaRPr lang="pt-BR" sz="2400" dirty="0">
              <a:solidFill>
                <a:srgbClr val="FF1010"/>
              </a:solidFill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9DE7DCB-427D-D57B-1CA9-F0D125BB9479}"/>
              </a:ext>
            </a:extLst>
          </p:cNvPr>
          <p:cNvSpPr txBox="1"/>
          <p:nvPr/>
        </p:nvSpPr>
        <p:spPr>
          <a:xfrm>
            <a:off x="8542236" y="3518768"/>
            <a:ext cx="916840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333">
                <a:solidFill>
                  <a:srgbClr val="FF1010"/>
                </a:solidFill>
                <a:latin typeface="Segoe UI" panose="020B0502040204020203" pitchFamily="34" charset="0"/>
                <a:ea typeface="Montserrat"/>
                <a:cs typeface="Segoe UI" panose="020B0502040204020203" pitchFamily="34" charset="0"/>
                <a:sym typeface="Montserrat"/>
              </a:rPr>
              <a:t>2024</a:t>
            </a:r>
            <a:endParaRPr lang="pt-BR" sz="1333" dirty="0">
              <a:solidFill>
                <a:srgbClr val="FF1010"/>
              </a:solidFill>
            </a:endParaRPr>
          </a:p>
        </p:txBody>
      </p:sp>
      <p:sp>
        <p:nvSpPr>
          <p:cNvPr id="17" name="CaixaDeTexto 4">
            <a:extLst>
              <a:ext uri="{FF2B5EF4-FFF2-40B4-BE49-F238E27FC236}">
                <a16:creationId xmlns:a16="http://schemas.microsoft.com/office/drawing/2014/main" id="{3484961B-A378-A87F-2A7A-7CA1847958E2}"/>
              </a:ext>
            </a:extLst>
          </p:cNvPr>
          <p:cNvSpPr txBox="1"/>
          <p:nvPr/>
        </p:nvSpPr>
        <p:spPr>
          <a:xfrm>
            <a:off x="8165678" y="4485752"/>
            <a:ext cx="1293397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333">
                <a:solidFill>
                  <a:srgbClr val="FF1010"/>
                </a:solidFill>
                <a:latin typeface="Segoe UI" panose="020B0502040204020203" pitchFamily="34" charset="0"/>
                <a:ea typeface="Montserrat"/>
                <a:cs typeface="Segoe UI" panose="020B0502040204020203" pitchFamily="34" charset="0"/>
                <a:sym typeface="Montserrat"/>
              </a:rPr>
              <a:t>2023</a:t>
            </a:r>
            <a:endParaRPr lang="pt-BR" sz="1333" dirty="0">
              <a:solidFill>
                <a:srgbClr val="FF1010"/>
              </a:solidFill>
            </a:endParaRPr>
          </a:p>
        </p:txBody>
      </p:sp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95C3FA77-9569-52D3-B06E-5A862DABF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4905" y="325613"/>
            <a:ext cx="1034927" cy="988703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8D8BE842-5034-0A5F-3DE1-738F9B5E50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93417" y="6783532"/>
            <a:ext cx="2749640" cy="86467"/>
          </a:xfrm>
          <a:prstGeom prst="rect">
            <a:avLst/>
          </a:prstGeom>
        </p:spPr>
      </p:pic>
      <p:graphicFrame>
        <p:nvGraphicFramePr>
          <p:cNvPr id="15" name="Tabela 37">
            <a:extLst>
              <a:ext uri="{FF2B5EF4-FFF2-40B4-BE49-F238E27FC236}">
                <a16:creationId xmlns:a16="http://schemas.microsoft.com/office/drawing/2014/main" id="{7B0A95EA-992A-A0D8-1970-9C4E3F1304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311762"/>
              </p:ext>
            </p:extLst>
          </p:nvPr>
        </p:nvGraphicFramePr>
        <p:xfrm>
          <a:off x="622075" y="1790768"/>
          <a:ext cx="5260665" cy="3456000"/>
        </p:xfrm>
        <a:graphic>
          <a:graphicData uri="http://schemas.openxmlformats.org/drawingml/2006/table">
            <a:tbl>
              <a:tblPr>
                <a:tableStyleId>{D27102A9-8310-4765-A935-A1911B00CA55}</a:tableStyleId>
              </a:tblPr>
              <a:tblGrid>
                <a:gridCol w="2081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9568">
                  <a:extLst>
                    <a:ext uri="{9D8B030D-6E8A-4147-A177-3AD203B41FA5}">
                      <a16:colId xmlns:a16="http://schemas.microsoft.com/office/drawing/2014/main" val="2045755966"/>
                    </a:ext>
                  </a:extLst>
                </a:gridCol>
                <a:gridCol w="15895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64000">
                <a:tc>
                  <a:txBody>
                    <a:bodyPr/>
                    <a:lstStyle/>
                    <a:p>
                      <a:pPr lvl="2" algn="ctr" fontAlgn="b"/>
                      <a:r>
                        <a:rPr lang="pt-BR" sz="1500" b="1" i="0" u="none" strike="noStrike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</a:rPr>
                        <a:t>ESTÁGIO</a:t>
                      </a:r>
                    </a:p>
                  </a:txBody>
                  <a:tcPr marL="182880" marR="182880" marT="182880" marB="1828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23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cs typeface="Helvetica" panose="020B0604020202020204" pitchFamily="34" charset="0"/>
                        </a:rPr>
                        <a:t>150 </a:t>
                      </a:r>
                    </a:p>
                    <a:p>
                      <a:pPr marL="0" marR="0" lvl="0" indent="0" algn="ctr" defTabSz="91323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cs typeface="Helvetica" panose="020B0604020202020204" pitchFamily="34" charset="0"/>
                        </a:rPr>
                        <a:t>MELHORES</a:t>
                      </a:r>
                    </a:p>
                  </a:txBody>
                  <a:tcPr marL="9525" marR="9525" marT="35980" marB="359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238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cs typeface="Helvetica" panose="020B0604020202020204" pitchFamily="34" charset="0"/>
                        </a:rPr>
                        <a:t>RELAÇÃO</a:t>
                      </a:r>
                    </a:p>
                  </a:txBody>
                  <a:tcPr marL="9525" marR="9525" marT="35980" marB="359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2679491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lvl="2" algn="ctr" fontAlgn="b"/>
                      <a:r>
                        <a:rPr lang="pt-BR" sz="19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Acelerado</a:t>
                      </a:r>
                    </a:p>
                  </a:txBody>
                  <a:tcPr marL="182880" marR="182880" marT="182880" marB="1828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2400" b="1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Segoe UI Black"/>
                          <a:cs typeface="Segoe UI"/>
                        </a:rPr>
                        <a:t>26%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2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11:2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lvl="2" algn="ctr" fontAlgn="b"/>
                      <a:r>
                        <a:rPr lang="pt-BR" sz="1900" b="1" i="0" u="none" strike="noStrike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</a:rPr>
                        <a:t>Funcional</a:t>
                      </a:r>
                    </a:p>
                  </a:txBody>
                  <a:tcPr marL="182880" marR="182880" marT="182880" marB="1828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2400" b="1" kern="1200" dirty="0">
                          <a:solidFill>
                            <a:srgbClr val="FF0000"/>
                          </a:solidFill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47%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24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5:2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775362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lvl="2" algn="ctr" fontAlgn="b"/>
                      <a:r>
                        <a:rPr lang="pt-BR" sz="19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Atrito</a:t>
                      </a:r>
                    </a:p>
                  </a:txBody>
                  <a:tcPr marL="182880" marR="182880" marT="182880" marB="1828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2400" b="1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Segoe UI Black"/>
                          <a:cs typeface="Segoe UI"/>
                        </a:rPr>
                        <a:t>27%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2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3:2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1351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553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0"/>
          <p:cNvSpPr txBox="1">
            <a:spLocks noGrp="1"/>
          </p:cNvSpPr>
          <p:nvPr>
            <p:ph type="ctrTitle"/>
          </p:nvPr>
        </p:nvSpPr>
        <p:spPr>
          <a:xfrm>
            <a:off x="462374" y="247548"/>
            <a:ext cx="10148663" cy="105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/>
            <a:r>
              <a:rPr lang="pt-BR" sz="36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Montserrat"/>
              </a:rPr>
              <a:t>IVR – </a:t>
            </a:r>
            <a:r>
              <a:rPr lang="pt-BR" sz="36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Montserrat"/>
              </a:rPr>
              <a:t>Innovation</a:t>
            </a:r>
            <a:r>
              <a:rPr lang="pt-BR" sz="36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Montserrat"/>
              </a:rPr>
              <a:t> </a:t>
            </a:r>
            <a:r>
              <a:rPr lang="pt-BR" sz="36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Montserrat"/>
              </a:rPr>
              <a:t>Velocity</a:t>
            </a:r>
            <a:r>
              <a:rPr lang="pt-BR" sz="36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Montserrat"/>
              </a:rPr>
              <a:t> </a:t>
            </a:r>
            <a:r>
              <a:rPr lang="pt-BR" sz="36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Montserrat"/>
              </a:rPr>
              <a:t>Ratio</a:t>
            </a:r>
            <a:endParaRPr lang="pt-BR" sz="3600" b="1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" panose="020B0502040204020203" pitchFamily="34" charset="0"/>
              <a:sym typeface="Montserrat"/>
            </a:endParaRPr>
          </a:p>
        </p:txBody>
      </p:sp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34C626FA-16BC-9B63-BFF0-1660E680C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4905" y="325613"/>
            <a:ext cx="1034927" cy="988703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DE760FB1-B35E-BEB8-13D6-55649F87DB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93417" y="6783532"/>
            <a:ext cx="2749640" cy="86467"/>
          </a:xfrm>
          <a:prstGeom prst="rect">
            <a:avLst/>
          </a:prstGeom>
        </p:spPr>
      </p:pic>
      <p:sp>
        <p:nvSpPr>
          <p:cNvPr id="13" name="Google Shape;184;p20">
            <a:extLst>
              <a:ext uri="{FF2B5EF4-FFF2-40B4-BE49-F238E27FC236}">
                <a16:creationId xmlns:a16="http://schemas.microsoft.com/office/drawing/2014/main" id="{15701922-EE70-B78A-E515-62B670505FED}"/>
              </a:ext>
            </a:extLst>
          </p:cNvPr>
          <p:cNvSpPr txBox="1">
            <a:spLocks/>
          </p:cNvSpPr>
          <p:nvPr/>
        </p:nvSpPr>
        <p:spPr>
          <a:xfrm>
            <a:off x="459123" y="1107078"/>
            <a:ext cx="10923445" cy="627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115000"/>
              </a:lnSpc>
            </a:pPr>
            <a:r>
              <a:rPr lang="pt-BR" sz="2267" b="1" kern="0" dirty="0">
                <a:solidFill>
                  <a:schemeClr val="tx1"/>
                </a:solidFill>
                <a:latin typeface="Segoe UI" panose="020B0502040204020203" pitchFamily="34" charset="0"/>
                <a:ea typeface="Montserrat"/>
                <a:cs typeface="Segoe UI" panose="020B0502040204020203" pitchFamily="34" charset="0"/>
                <a:sym typeface="Montserrat"/>
              </a:rPr>
              <a:t>BENEFÍCIOS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183F15C3-0065-6EDE-F422-FB94C0AA3BC3}"/>
              </a:ext>
            </a:extLst>
          </p:cNvPr>
          <p:cNvSpPr txBox="1"/>
          <p:nvPr/>
        </p:nvSpPr>
        <p:spPr>
          <a:xfrm>
            <a:off x="1447512" y="2837519"/>
            <a:ext cx="21078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i="0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mais produtividade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964191A3-D93D-84D7-7A46-072845C609AB}"/>
              </a:ext>
            </a:extLst>
          </p:cNvPr>
          <p:cNvSpPr txBox="1"/>
          <p:nvPr/>
        </p:nvSpPr>
        <p:spPr>
          <a:xfrm>
            <a:off x="9509758" y="2093237"/>
            <a:ext cx="14985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b="1" i="0" dirty="0">
                <a:solidFill>
                  <a:schemeClr val="bg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14</a:t>
            </a:r>
            <a:r>
              <a:rPr lang="pt-BR" sz="2800" b="1" i="0" dirty="0">
                <a:solidFill>
                  <a:schemeClr val="bg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%</a:t>
            </a:r>
            <a:r>
              <a:rPr lang="pt-BR" sz="4800" b="1" i="0" dirty="0">
                <a:solidFill>
                  <a:schemeClr val="bg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pt-BR" sz="4800" b="1" dirty="0">
              <a:solidFill>
                <a:schemeClr val="bg2"/>
              </a:solidFill>
            </a:endParaRPr>
          </a:p>
        </p:txBody>
      </p:sp>
      <p:pic>
        <p:nvPicPr>
          <p:cNvPr id="38" name="Imagem 37" descr="Forma&#10;&#10;Descrição gerada automaticamente com confiança baixa">
            <a:extLst>
              <a:ext uri="{FF2B5EF4-FFF2-40B4-BE49-F238E27FC236}">
                <a16:creationId xmlns:a16="http://schemas.microsoft.com/office/drawing/2014/main" id="{3AA562B1-75F0-91ED-DDB5-05FF46F0A1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76" y="2165940"/>
            <a:ext cx="1162050" cy="1162050"/>
          </a:xfrm>
          <a:prstGeom prst="rect">
            <a:avLst/>
          </a:prstGeom>
        </p:spPr>
      </p:pic>
      <p:sp>
        <p:nvSpPr>
          <p:cNvPr id="40" name="CaixaDeTexto 39">
            <a:extLst>
              <a:ext uri="{FF2B5EF4-FFF2-40B4-BE49-F238E27FC236}">
                <a16:creationId xmlns:a16="http://schemas.microsoft.com/office/drawing/2014/main" id="{2F2AD677-DF15-4B66-D36A-979133FD556C}"/>
              </a:ext>
            </a:extLst>
          </p:cNvPr>
          <p:cNvSpPr txBox="1"/>
          <p:nvPr/>
        </p:nvSpPr>
        <p:spPr>
          <a:xfrm>
            <a:off x="4337215" y="3524888"/>
            <a:ext cx="2260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i="0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Facilidade de adaptação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8F12BAAB-C25A-8AAC-0A79-1EAE22A08797}"/>
              </a:ext>
            </a:extLst>
          </p:cNvPr>
          <p:cNvSpPr txBox="1"/>
          <p:nvPr/>
        </p:nvSpPr>
        <p:spPr>
          <a:xfrm>
            <a:off x="1404691" y="5608496"/>
            <a:ext cx="22606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i="0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Potencialização das receitas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A948031D-DEBA-398B-EB47-33F6F4DC9E4B}"/>
              </a:ext>
            </a:extLst>
          </p:cNvPr>
          <p:cNvSpPr txBox="1"/>
          <p:nvPr/>
        </p:nvSpPr>
        <p:spPr>
          <a:xfrm>
            <a:off x="6344300" y="5549627"/>
            <a:ext cx="18102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b="1" i="0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Satisfação dos colaboradores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6C1C87CE-E16C-DA7F-5343-1FFF47B1AE22}"/>
              </a:ext>
            </a:extLst>
          </p:cNvPr>
          <p:cNvSpPr txBox="1"/>
          <p:nvPr/>
        </p:nvSpPr>
        <p:spPr>
          <a:xfrm>
            <a:off x="9047520" y="5469996"/>
            <a:ext cx="28541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i="0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Engajamento e motivação</a:t>
            </a:r>
          </a:p>
        </p:txBody>
      </p:sp>
      <p:pic>
        <p:nvPicPr>
          <p:cNvPr id="54" name="Imagem 53">
            <a:extLst>
              <a:ext uri="{FF2B5EF4-FFF2-40B4-BE49-F238E27FC236}">
                <a16:creationId xmlns:a16="http://schemas.microsoft.com/office/drawing/2014/main" id="{9D56C5EB-0EC3-E129-295A-6C3F0DBF81B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C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730988" y="2105456"/>
            <a:ext cx="1423607" cy="1423607"/>
          </a:xfrm>
          <a:prstGeom prst="rect">
            <a:avLst/>
          </a:prstGeom>
        </p:spPr>
      </p:pic>
      <p:sp>
        <p:nvSpPr>
          <p:cNvPr id="56" name="CaixaDeTexto 55">
            <a:extLst>
              <a:ext uri="{FF2B5EF4-FFF2-40B4-BE49-F238E27FC236}">
                <a16:creationId xmlns:a16="http://schemas.microsoft.com/office/drawing/2014/main" id="{458292DC-1DF8-46C6-089A-708539DD0BF0}"/>
              </a:ext>
            </a:extLst>
          </p:cNvPr>
          <p:cNvSpPr txBox="1"/>
          <p:nvPr/>
        </p:nvSpPr>
        <p:spPr>
          <a:xfrm>
            <a:off x="6035591" y="2290374"/>
            <a:ext cx="206700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0" i="1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Empresas inovadoras melhoram em </a:t>
            </a:r>
            <a:r>
              <a:rPr lang="pt-BR" sz="1600" b="1" i="1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33</a:t>
            </a:r>
            <a:r>
              <a:rPr lang="pt-BR" sz="1200" b="1" i="1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%</a:t>
            </a:r>
            <a:r>
              <a:rPr lang="pt-BR" sz="1200" b="0" i="1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600" b="0" i="1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seus indicadores de adaptabilidade</a:t>
            </a:r>
            <a:endParaRPr lang="pt-BR" sz="1600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2BF87099-9A21-D312-48B9-DA8EDC35EE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47802" y="2058270"/>
            <a:ext cx="1280525" cy="1280525"/>
          </a:xfrm>
          <a:prstGeom prst="rect">
            <a:avLst/>
          </a:prstGeom>
        </p:spPr>
      </p:pic>
      <p:sp>
        <p:nvSpPr>
          <p:cNvPr id="60" name="CaixaDeTexto 59">
            <a:extLst>
              <a:ext uri="{FF2B5EF4-FFF2-40B4-BE49-F238E27FC236}">
                <a16:creationId xmlns:a16="http://schemas.microsoft.com/office/drawing/2014/main" id="{5CC0E2DB-2D4A-5EB0-3120-8B36B39C1BA6}"/>
              </a:ext>
            </a:extLst>
          </p:cNvPr>
          <p:cNvSpPr txBox="1"/>
          <p:nvPr/>
        </p:nvSpPr>
        <p:spPr>
          <a:xfrm>
            <a:off x="9047520" y="2869195"/>
            <a:ext cx="19245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i="0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menos risco de rotatividade</a:t>
            </a:r>
            <a:endParaRPr lang="pt-BR" b="1" dirty="0"/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6E671AA1-81F8-D932-82A2-FEF437C23C0C}"/>
              </a:ext>
            </a:extLst>
          </p:cNvPr>
          <p:cNvSpPr txBox="1"/>
          <p:nvPr/>
        </p:nvSpPr>
        <p:spPr>
          <a:xfrm>
            <a:off x="2017316" y="2221803"/>
            <a:ext cx="14985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b="1" i="0" dirty="0">
                <a:solidFill>
                  <a:schemeClr val="bg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32</a:t>
            </a:r>
            <a:r>
              <a:rPr lang="pt-BR" sz="2800" b="1" i="0" dirty="0">
                <a:solidFill>
                  <a:schemeClr val="bg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%</a:t>
            </a:r>
            <a:r>
              <a:rPr lang="pt-BR" sz="4800" b="1" i="0" dirty="0">
                <a:solidFill>
                  <a:schemeClr val="bg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pt-BR" sz="4800" b="1" dirty="0">
              <a:solidFill>
                <a:schemeClr val="bg2"/>
              </a:solidFill>
            </a:endParaRPr>
          </a:p>
        </p:txBody>
      </p:sp>
      <p:sp>
        <p:nvSpPr>
          <p:cNvPr id="129" name="CaixaDeTexto 128">
            <a:extLst>
              <a:ext uri="{FF2B5EF4-FFF2-40B4-BE49-F238E27FC236}">
                <a16:creationId xmlns:a16="http://schemas.microsoft.com/office/drawing/2014/main" id="{51675555-01F9-41F1-593B-C8652B49D292}"/>
              </a:ext>
            </a:extLst>
          </p:cNvPr>
          <p:cNvSpPr txBox="1"/>
          <p:nvPr/>
        </p:nvSpPr>
        <p:spPr>
          <a:xfrm>
            <a:off x="447250" y="5423830"/>
            <a:ext cx="1498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1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vezes mais</a:t>
            </a:r>
            <a:endParaRPr lang="pt-BR" i="1" dirty="0"/>
          </a:p>
        </p:txBody>
      </p:sp>
      <p:pic>
        <p:nvPicPr>
          <p:cNvPr id="131" name="Imagem 130">
            <a:extLst>
              <a:ext uri="{FF2B5EF4-FFF2-40B4-BE49-F238E27FC236}">
                <a16:creationId xmlns:a16="http://schemas.microsoft.com/office/drawing/2014/main" id="{AFB5A9D1-B142-D3F9-7918-9B864748CF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90778" y="4612486"/>
            <a:ext cx="1088425" cy="1088425"/>
          </a:xfrm>
          <a:prstGeom prst="rect">
            <a:avLst/>
          </a:prstGeom>
        </p:spPr>
      </p:pic>
      <p:sp>
        <p:nvSpPr>
          <p:cNvPr id="135" name="CaixaDeTexto 134">
            <a:extLst>
              <a:ext uri="{FF2B5EF4-FFF2-40B4-BE49-F238E27FC236}">
                <a16:creationId xmlns:a16="http://schemas.microsoft.com/office/drawing/2014/main" id="{FDFC254C-54FF-E1BE-1B5B-CAA0FB9F4D9A}"/>
              </a:ext>
            </a:extLst>
          </p:cNvPr>
          <p:cNvSpPr txBox="1"/>
          <p:nvPr/>
        </p:nvSpPr>
        <p:spPr>
          <a:xfrm>
            <a:off x="570070" y="4809904"/>
            <a:ext cx="14985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b="1" i="0" spc="-300" dirty="0">
                <a:solidFill>
                  <a:schemeClr val="bg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5,5 </a:t>
            </a:r>
            <a:endParaRPr lang="pt-BR" sz="4800" b="1" spc="-300" dirty="0">
              <a:solidFill>
                <a:schemeClr val="bg2"/>
              </a:solidFill>
            </a:endParaRPr>
          </a:p>
        </p:txBody>
      </p:sp>
      <p:pic>
        <p:nvPicPr>
          <p:cNvPr id="137" name="Imagem 136">
            <a:extLst>
              <a:ext uri="{FF2B5EF4-FFF2-40B4-BE49-F238E27FC236}">
                <a16:creationId xmlns:a16="http://schemas.microsoft.com/office/drawing/2014/main" id="{2D05D7BC-D086-DFA3-8CC5-E203B79559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7902" y="4343601"/>
            <a:ext cx="1146090" cy="1146090"/>
          </a:xfrm>
          <a:prstGeom prst="rect">
            <a:avLst/>
          </a:prstGeom>
        </p:spPr>
      </p:pic>
      <p:pic>
        <p:nvPicPr>
          <p:cNvPr id="141" name="Imagem 140">
            <a:extLst>
              <a:ext uri="{FF2B5EF4-FFF2-40B4-BE49-F238E27FC236}">
                <a16:creationId xmlns:a16="http://schemas.microsoft.com/office/drawing/2014/main" id="{BEBF634C-C4DC-84B2-4F09-8079310F96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00218" y="4214991"/>
            <a:ext cx="1146090" cy="114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2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0"/>
          <p:cNvSpPr txBox="1">
            <a:spLocks noGrp="1"/>
          </p:cNvSpPr>
          <p:nvPr>
            <p:ph type="ctrTitle"/>
          </p:nvPr>
        </p:nvSpPr>
        <p:spPr>
          <a:xfrm>
            <a:off x="462374" y="247548"/>
            <a:ext cx="10148663" cy="105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/>
            <a:r>
              <a:rPr lang="pt-BR" sz="36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Montserrat"/>
              </a:rPr>
              <a:t>IVR – </a:t>
            </a:r>
            <a:r>
              <a:rPr lang="pt-BR" sz="36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Montserrat"/>
              </a:rPr>
              <a:t>Innovation</a:t>
            </a:r>
            <a:r>
              <a:rPr lang="pt-BR" sz="36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Montserrat"/>
              </a:rPr>
              <a:t> </a:t>
            </a:r>
            <a:r>
              <a:rPr lang="pt-BR" sz="36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Montserrat"/>
              </a:rPr>
              <a:t>Velocity</a:t>
            </a:r>
            <a:r>
              <a:rPr lang="pt-BR" sz="36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Montserrat"/>
              </a:rPr>
              <a:t> </a:t>
            </a:r>
            <a:r>
              <a:rPr lang="pt-BR" sz="36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Montserrat"/>
              </a:rPr>
              <a:t>Ratio</a:t>
            </a:r>
            <a:endParaRPr lang="pt-BR" sz="3600" b="1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" panose="020B0502040204020203" pitchFamily="34" charset="0"/>
              <a:sym typeface="Montserrat"/>
            </a:endParaRPr>
          </a:p>
        </p:txBody>
      </p:sp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34C626FA-16BC-9B63-BFF0-1660E680C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4905" y="325613"/>
            <a:ext cx="1034927" cy="988703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DE760FB1-B35E-BEB8-13D6-55649F87DB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93417" y="6783532"/>
            <a:ext cx="2749640" cy="8646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6C0CD2A-D30D-AD9A-4322-E8A6B02C91A9}"/>
              </a:ext>
            </a:extLst>
          </p:cNvPr>
          <p:cNvSpPr txBox="1"/>
          <p:nvPr/>
        </p:nvSpPr>
        <p:spPr>
          <a:xfrm>
            <a:off x="355599" y="1877598"/>
            <a:ext cx="11484233" cy="4486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pt-BR" sz="1600" b="1" i="0" dirty="0">
                <a:effectLst/>
                <a:latin typeface="-apple-system"/>
              </a:rPr>
              <a:t>Aumento da produtividade</a:t>
            </a:r>
            <a:r>
              <a:rPr lang="pt-BR" sz="1600" b="0" i="0" dirty="0">
                <a:effectLst/>
                <a:latin typeface="-apple-system"/>
              </a:rPr>
              <a:t>: Organizações com um IVR elevado alcançam uma diferença positiva de 32% em produtividade em comparação com outras empresas, impulsionadas pela alta qualidade das ideias e pela velocidade de implementação.</a:t>
            </a:r>
          </a:p>
          <a:p>
            <a:pPr marL="285750" indent="-285750" algn="l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pt-BR" sz="1600" b="1" i="0" dirty="0">
                <a:effectLst/>
                <a:latin typeface="-apple-system"/>
              </a:rPr>
              <a:t>Facilidade de adaptação</a:t>
            </a:r>
            <a:r>
              <a:rPr lang="pt-BR" sz="1600" b="0" i="0" dirty="0">
                <a:effectLst/>
                <a:latin typeface="-apple-system"/>
              </a:rPr>
              <a:t>: Empresas inovadoras melhoram em 33% seus indicadores de adaptabilidade, respondendo rapidamente às informações do ambiente interno e externo com soluções de qualidade.</a:t>
            </a:r>
          </a:p>
          <a:p>
            <a:pPr marL="285750" indent="-285750" algn="l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pt-BR" sz="1600" b="1" i="0" dirty="0">
                <a:effectLst/>
                <a:latin typeface="-apple-system"/>
              </a:rPr>
              <a:t>Redução da rotatividade de pessoal</a:t>
            </a:r>
            <a:r>
              <a:rPr lang="pt-BR" sz="1600" b="0" i="0" dirty="0">
                <a:effectLst/>
                <a:latin typeface="-apple-system"/>
              </a:rPr>
              <a:t>: A capacidade de inovar reduz o risco de rotatividade em 14%, pois os talentos desejam permanecer em empresas que oferecem oportunidades de inovação.</a:t>
            </a:r>
          </a:p>
          <a:p>
            <a:pPr marL="285750" indent="-285750" algn="l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pt-BR" sz="1600" b="1" i="0" dirty="0">
                <a:effectLst/>
                <a:latin typeface="-apple-system"/>
              </a:rPr>
              <a:t>Potencialização das receitas</a:t>
            </a:r>
            <a:r>
              <a:rPr lang="pt-BR" sz="1600" b="0" i="0" dirty="0">
                <a:effectLst/>
                <a:latin typeface="-apple-system"/>
              </a:rPr>
              <a:t>: Empresas com um IVR elevado têm, em média, 5,5 vezes mais receita do que as demais organizações, pois inovar significa atender necessidades e ser recompensado em termos de vendas</a:t>
            </a:r>
          </a:p>
          <a:p>
            <a:pPr marL="285750" indent="-285750" algn="l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pt-BR" sz="1600" b="1" i="0" dirty="0">
                <a:effectLst/>
                <a:latin typeface="-apple-system"/>
              </a:rPr>
              <a:t>Satisfação dos colaboradores</a:t>
            </a:r>
            <a:r>
              <a:rPr lang="pt-BR" sz="1600" b="0" i="0" dirty="0">
                <a:effectLst/>
                <a:latin typeface="-apple-system"/>
              </a:rPr>
              <a:t>: Colaboradores em empresas inovadoras são 9 vezes mais propensos a considerar suas organizações excelentes lugares para trabalhar e demonstram 4 vezes mais orgulho em seu trabalho.</a:t>
            </a:r>
          </a:p>
          <a:p>
            <a:pPr marL="285750" indent="-285750" algn="l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pt-BR" sz="1600" b="1" i="0" dirty="0">
                <a:effectLst/>
                <a:latin typeface="-apple-system"/>
              </a:rPr>
              <a:t>Engajamento e motivação</a:t>
            </a:r>
            <a:r>
              <a:rPr lang="pt-BR" sz="1600" b="0" i="0" dirty="0">
                <a:effectLst/>
                <a:latin typeface="-apple-system"/>
              </a:rPr>
              <a:t>: As condições que favorecem a inovação incentivam os colaboradores a se dedicarem mais, resultando em uma diferença de 4 vezes na motivação para dar o melhor de si.</a:t>
            </a:r>
          </a:p>
        </p:txBody>
      </p:sp>
      <p:sp>
        <p:nvSpPr>
          <p:cNvPr id="13" name="Google Shape;184;p20">
            <a:extLst>
              <a:ext uri="{FF2B5EF4-FFF2-40B4-BE49-F238E27FC236}">
                <a16:creationId xmlns:a16="http://schemas.microsoft.com/office/drawing/2014/main" id="{15701922-EE70-B78A-E515-62B670505FED}"/>
              </a:ext>
            </a:extLst>
          </p:cNvPr>
          <p:cNvSpPr txBox="1">
            <a:spLocks/>
          </p:cNvSpPr>
          <p:nvPr/>
        </p:nvSpPr>
        <p:spPr>
          <a:xfrm>
            <a:off x="459123" y="1107078"/>
            <a:ext cx="10923445" cy="627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115000"/>
              </a:lnSpc>
            </a:pPr>
            <a:r>
              <a:rPr lang="pt-BR" sz="2267" b="1" kern="0" dirty="0">
                <a:solidFill>
                  <a:schemeClr val="tx1"/>
                </a:solidFill>
                <a:latin typeface="Segoe UI" panose="020B0502040204020203" pitchFamily="34" charset="0"/>
                <a:ea typeface="Montserrat"/>
                <a:cs typeface="Segoe UI" panose="020B0502040204020203" pitchFamily="34" charset="0"/>
                <a:sym typeface="Montserrat"/>
              </a:rPr>
              <a:t>BENEFÍCIOS</a:t>
            </a:r>
          </a:p>
        </p:txBody>
      </p:sp>
    </p:spTree>
    <p:extLst>
      <p:ext uri="{BB962C8B-B14F-4D97-AF65-F5344CB8AC3E}">
        <p14:creationId xmlns:p14="http://schemas.microsoft.com/office/powerpoint/2010/main" val="284084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18CCD0-ED00-C74E-95FB-4F689FABC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650" b="0" i="0" u="none" strike="noStrike" kern="1200" cap="none" spc="0" normalizeH="0" baseline="3000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1DBA95-3E19-78BB-A206-7D437D7AC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65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65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7E1488-55AA-F926-3EE4-D8D73ECA00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8094" y="3629213"/>
            <a:ext cx="11251091" cy="2666653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pt-BR" sz="1400" b="0" u="none" strike="noStrike" dirty="0">
                <a:solidFill>
                  <a:schemeClr val="tx1"/>
                </a:solidFill>
                <a:effectLst/>
                <a:latin typeface="Gilroy-Medium"/>
              </a:rPr>
              <a:t>“(...) </a:t>
            </a:r>
            <a:r>
              <a:rPr lang="pt-BR" sz="1400" b="1" u="none" strike="noStrike" dirty="0">
                <a:solidFill>
                  <a:schemeClr val="tx1"/>
                </a:solidFill>
                <a:effectLst/>
                <a:latin typeface="Gilroy-Medium"/>
              </a:rPr>
              <a:t>Uma das consequências dos conflitos interpessoais e falta de harmonia na empresa era a </a:t>
            </a:r>
            <a:r>
              <a:rPr lang="pt-BR" sz="1400" b="1" u="none" strike="noStrike" dirty="0">
                <a:solidFill>
                  <a:srgbClr val="FF0000"/>
                </a:solidFill>
                <a:effectLst/>
                <a:latin typeface="Gilroy-Medium"/>
              </a:rPr>
              <a:t>alta taxa de rotatividade, atingindo 27%.</a:t>
            </a:r>
          </a:p>
          <a:p>
            <a:pPr marL="0" indent="0" algn="l">
              <a:buNone/>
            </a:pPr>
            <a:r>
              <a:rPr lang="pt-BR" sz="1400" b="0" u="none" strike="noStrike" dirty="0">
                <a:solidFill>
                  <a:schemeClr val="tx1"/>
                </a:solidFill>
                <a:effectLst/>
                <a:latin typeface="Gilroy-Medium"/>
              </a:rPr>
              <a:t>Com a aplicação da pesquisa de clima GPTW, </a:t>
            </a:r>
            <a:r>
              <a:rPr lang="pt-BR" sz="1400" b="1" u="none" strike="noStrike" dirty="0">
                <a:solidFill>
                  <a:schemeClr val="tx1"/>
                </a:solidFill>
                <a:effectLst/>
                <a:latin typeface="Gilroy-Medium"/>
              </a:rPr>
              <a:t>foi possível </a:t>
            </a:r>
            <a:r>
              <a:rPr lang="pt-BR" sz="1400" b="1" u="none" strike="noStrike" dirty="0">
                <a:solidFill>
                  <a:srgbClr val="FF0000"/>
                </a:solidFill>
                <a:effectLst/>
                <a:latin typeface="Gilroy-Medium"/>
              </a:rPr>
              <a:t>encontrar os principais gargalos da gestão de pessoas e elaborar prioridades e planos de ação para melhorias</a:t>
            </a:r>
            <a:r>
              <a:rPr lang="pt-BR" sz="1400" b="0" u="none" strike="noStrike" dirty="0">
                <a:solidFill>
                  <a:srgbClr val="4A4A4A"/>
                </a:solidFill>
                <a:effectLst/>
                <a:latin typeface="Gilroy-Medium"/>
              </a:rPr>
              <a:t>.</a:t>
            </a:r>
          </a:p>
          <a:p>
            <a:pPr marL="0" indent="0" algn="l">
              <a:buNone/>
            </a:pPr>
            <a:r>
              <a:rPr lang="pt-BR" sz="1400" b="0" u="none" strike="noStrike" dirty="0">
                <a:solidFill>
                  <a:schemeClr val="tx1"/>
                </a:solidFill>
                <a:effectLst/>
                <a:latin typeface="Gilroy-Medium"/>
              </a:rPr>
              <a:t>Em 2023, a</a:t>
            </a:r>
            <a:r>
              <a:rPr lang="pt-BR" sz="1400" b="1" u="none" strike="noStrike" dirty="0">
                <a:solidFill>
                  <a:schemeClr val="tx1"/>
                </a:solidFill>
                <a:effectLst/>
                <a:latin typeface="Montserrat" panose="00000500000000000000" pitchFamily="2" charset="0"/>
              </a:rPr>
              <a:t> taxa de turnover na empresa foi de apenas 2%</a:t>
            </a:r>
            <a:r>
              <a:rPr lang="pt-BR" sz="1400" b="0" u="none" strike="noStrike" dirty="0">
                <a:solidFill>
                  <a:schemeClr val="tx1"/>
                </a:solidFill>
                <a:effectLst/>
                <a:latin typeface="Gilroy-Medium"/>
              </a:rPr>
              <a:t>. Uma redução em mais de 20 pontos percentuais. O </a:t>
            </a:r>
            <a:r>
              <a:rPr lang="pt-BR" sz="1400" b="1" u="none" strike="noStrike" dirty="0">
                <a:solidFill>
                  <a:schemeClr val="tx1"/>
                </a:solidFill>
                <a:effectLst/>
                <a:latin typeface="Montserrat" panose="00000500000000000000" pitchFamily="2" charset="0"/>
              </a:rPr>
              <a:t>turnover ativo</a:t>
            </a:r>
            <a:r>
              <a:rPr lang="pt-BR" sz="1400" b="0" u="none" strike="noStrike" dirty="0">
                <a:solidFill>
                  <a:schemeClr val="tx1"/>
                </a:solidFill>
                <a:effectLst/>
                <a:latin typeface="Gilroy-Medium"/>
              </a:rPr>
              <a:t> — que acontece quando a pessoa colaboradora pede o desligamento — teve taxa de </a:t>
            </a:r>
            <a:r>
              <a:rPr lang="pt-BR" sz="1400" b="1" u="none" strike="noStrike" dirty="0">
                <a:solidFill>
                  <a:schemeClr val="tx1"/>
                </a:solidFill>
                <a:effectLst/>
                <a:latin typeface="Montserrat" panose="00000500000000000000" pitchFamily="2" charset="0"/>
              </a:rPr>
              <a:t>0,26%.”</a:t>
            </a:r>
            <a:br>
              <a:rPr lang="pt-BR" sz="1400" b="1" u="none" strike="noStrike" dirty="0">
                <a:solidFill>
                  <a:srgbClr val="4A4A4A"/>
                </a:solidFill>
                <a:effectLst/>
                <a:latin typeface="Montserrat" panose="00000500000000000000" pitchFamily="2" charset="0"/>
              </a:rPr>
            </a:br>
            <a:br>
              <a:rPr lang="pt-BR" sz="1400" b="1" u="none" strike="noStrike" dirty="0">
                <a:solidFill>
                  <a:schemeClr val="tx1"/>
                </a:solidFill>
                <a:effectLst/>
                <a:latin typeface="Montserrat" panose="00000500000000000000" pitchFamily="2" charset="0"/>
              </a:rPr>
            </a:br>
            <a:r>
              <a:rPr lang="pt-BR" sz="1050" u="none" strike="noStrike" dirty="0">
                <a:solidFill>
                  <a:schemeClr val="tx1"/>
                </a:solidFill>
                <a:effectLst/>
                <a:latin typeface="Montserrat" panose="00000500000000000000" pitchFamily="2" charset="0"/>
              </a:rPr>
              <a:t>Leia mais em: </a:t>
            </a:r>
            <a:r>
              <a:rPr lang="pt-BR" sz="1050" u="none" strike="noStrike" dirty="0">
                <a:solidFill>
                  <a:schemeClr val="tx1"/>
                </a:solidFill>
                <a:effectLst/>
                <a:latin typeface="Montserrat" panose="000005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https://gptw.com.br/conteudo/artigos/caso-euroimmun/</a:t>
            </a:r>
            <a:r>
              <a:rPr lang="pt-BR" sz="105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endParaRPr lang="pt-BR" sz="1400" u="none" strike="noStrike" dirty="0">
              <a:solidFill>
                <a:schemeClr val="tx1"/>
              </a:solidFill>
              <a:effectLst/>
              <a:latin typeface="Gilroy-Medium"/>
            </a:endParaRP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7DE351E9-C8A5-2100-CC79-453076C21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504" y="351837"/>
            <a:ext cx="9431066" cy="2876951"/>
          </a:xfrm>
          <a:prstGeom prst="rect">
            <a:avLst/>
          </a:prstGeom>
        </p:spPr>
      </p:pic>
      <p:sp>
        <p:nvSpPr>
          <p:cNvPr id="20" name="Rectangle 12">
            <a:extLst>
              <a:ext uri="{FF2B5EF4-FFF2-40B4-BE49-F238E27FC236}">
                <a16:creationId xmlns:a16="http://schemas.microsoft.com/office/drawing/2014/main" id="{5C7E8A97-92D6-C121-4A43-164916EF2477}"/>
              </a:ext>
            </a:extLst>
          </p:cNvPr>
          <p:cNvSpPr/>
          <p:nvPr/>
        </p:nvSpPr>
        <p:spPr>
          <a:xfrm rot="10800000">
            <a:off x="11090098" y="569837"/>
            <a:ext cx="1136245" cy="559314"/>
          </a:xfrm>
          <a:prstGeom prst="rect">
            <a:avLst/>
          </a:prstGeom>
          <a:solidFill>
            <a:srgbClr val="FF16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DFE13677-2EB4-461B-ADB8-75A9D1F86221}"/>
              </a:ext>
            </a:extLst>
          </p:cNvPr>
          <p:cNvSpPr/>
          <p:nvPr/>
        </p:nvSpPr>
        <p:spPr>
          <a:xfrm>
            <a:off x="10354310" y="1719869"/>
            <a:ext cx="556308" cy="592589"/>
          </a:xfrm>
          <a:prstGeom prst="rect">
            <a:avLst/>
          </a:prstGeom>
          <a:solidFill>
            <a:srgbClr val="FF16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45714" tIns="22857" rIns="45714" bIns="2285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6007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84A24-E289-247E-6088-A48FB20BA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9C30AB80-DDE0-4942-98B1-AB26965FCFD0}"/>
              </a:ext>
            </a:extLst>
          </p:cNvPr>
          <p:cNvGrpSpPr/>
          <p:nvPr/>
        </p:nvGrpSpPr>
        <p:grpSpPr>
          <a:xfrm>
            <a:off x="0" y="6205989"/>
            <a:ext cx="12192000" cy="45719"/>
            <a:chOff x="0" y="5096931"/>
            <a:chExt cx="12192000" cy="1776050"/>
          </a:xfrm>
        </p:grpSpPr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1E2F777F-8A41-80F8-E94B-6F05BD69C7AC}"/>
                </a:ext>
              </a:extLst>
            </p:cNvPr>
            <p:cNvSpPr/>
            <p:nvPr/>
          </p:nvSpPr>
          <p:spPr>
            <a:xfrm>
              <a:off x="0" y="5096933"/>
              <a:ext cx="1219200" cy="1767018"/>
            </a:xfrm>
            <a:prstGeom prst="rect">
              <a:avLst/>
            </a:prstGeom>
            <a:solidFill>
              <a:srgbClr val="FF7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32DBA091-2B42-3694-B24E-B5922E7BFF21}"/>
                </a:ext>
              </a:extLst>
            </p:cNvPr>
            <p:cNvSpPr/>
            <p:nvPr/>
          </p:nvSpPr>
          <p:spPr>
            <a:xfrm>
              <a:off x="1219198" y="5096931"/>
              <a:ext cx="1219200" cy="1767018"/>
            </a:xfrm>
            <a:prstGeom prst="rect">
              <a:avLst/>
            </a:prstGeom>
            <a:solidFill>
              <a:srgbClr val="FE15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195C48D1-03A9-0851-A42A-446D9F570561}"/>
                </a:ext>
              </a:extLst>
            </p:cNvPr>
            <p:cNvSpPr/>
            <p:nvPr/>
          </p:nvSpPr>
          <p:spPr>
            <a:xfrm>
              <a:off x="3657600" y="5096935"/>
              <a:ext cx="1219200" cy="1767014"/>
            </a:xfrm>
            <a:prstGeom prst="rect">
              <a:avLst/>
            </a:prstGeom>
            <a:solidFill>
              <a:srgbClr val="990F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47718931-B39C-E287-0ADE-CF6997F42457}"/>
                </a:ext>
              </a:extLst>
            </p:cNvPr>
            <p:cNvSpPr/>
            <p:nvPr/>
          </p:nvSpPr>
          <p:spPr>
            <a:xfrm>
              <a:off x="4876800" y="5096935"/>
              <a:ext cx="1219200" cy="1767014"/>
            </a:xfrm>
            <a:prstGeom prst="rect">
              <a:avLst/>
            </a:prstGeom>
            <a:solidFill>
              <a:srgbClr val="156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79D2DF6-447F-7811-48AF-5EED32A9921D}"/>
                </a:ext>
              </a:extLst>
            </p:cNvPr>
            <p:cNvSpPr/>
            <p:nvPr/>
          </p:nvSpPr>
          <p:spPr>
            <a:xfrm>
              <a:off x="6096000" y="5096933"/>
              <a:ext cx="1219200" cy="1771532"/>
            </a:xfrm>
            <a:prstGeom prst="rect">
              <a:avLst/>
            </a:prstGeom>
            <a:solidFill>
              <a:srgbClr val="27BB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E512043E-1BC1-DE9B-EB69-6038712C13E4}"/>
                </a:ext>
              </a:extLst>
            </p:cNvPr>
            <p:cNvSpPr/>
            <p:nvPr/>
          </p:nvSpPr>
          <p:spPr>
            <a:xfrm>
              <a:off x="7315200" y="5096933"/>
              <a:ext cx="1219200" cy="1776048"/>
            </a:xfrm>
            <a:prstGeom prst="rect">
              <a:avLst/>
            </a:prstGeom>
            <a:solidFill>
              <a:srgbClr val="1ED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D3E1506C-9265-EF7E-9B8F-4CA27B8B2E3C}"/>
                </a:ext>
              </a:extLst>
            </p:cNvPr>
            <p:cNvSpPr/>
            <p:nvPr/>
          </p:nvSpPr>
          <p:spPr>
            <a:xfrm>
              <a:off x="8534400" y="5096933"/>
              <a:ext cx="1219200" cy="1767015"/>
            </a:xfrm>
            <a:prstGeom prst="rect">
              <a:avLst/>
            </a:prstGeom>
            <a:solidFill>
              <a:srgbClr val="1B89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8B91ABBD-EE18-6514-25F4-83F809B72CE9}"/>
                </a:ext>
              </a:extLst>
            </p:cNvPr>
            <p:cNvSpPr/>
            <p:nvPr/>
          </p:nvSpPr>
          <p:spPr>
            <a:xfrm>
              <a:off x="9753600" y="5096934"/>
              <a:ext cx="1219200" cy="1767014"/>
            </a:xfrm>
            <a:prstGeom prst="rect">
              <a:avLst/>
            </a:prstGeom>
            <a:solidFill>
              <a:srgbClr val="3ECC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686A941C-E65E-DF5E-BD76-28FC0147F486}"/>
                </a:ext>
              </a:extLst>
            </p:cNvPr>
            <p:cNvSpPr/>
            <p:nvPr/>
          </p:nvSpPr>
          <p:spPr>
            <a:xfrm>
              <a:off x="10972800" y="5096933"/>
              <a:ext cx="1219200" cy="1767014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4DAE294C-C65E-9478-1DDB-0127264FC8BB}"/>
                </a:ext>
              </a:extLst>
            </p:cNvPr>
            <p:cNvSpPr/>
            <p:nvPr/>
          </p:nvSpPr>
          <p:spPr>
            <a:xfrm>
              <a:off x="2438399" y="5096933"/>
              <a:ext cx="1219200" cy="1776048"/>
            </a:xfrm>
            <a:prstGeom prst="rect">
              <a:avLst/>
            </a:prstGeom>
            <a:solidFill>
              <a:srgbClr val="CC25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CA136830-9809-AEB7-872F-7A43275B41F6}"/>
              </a:ext>
            </a:extLst>
          </p:cNvPr>
          <p:cNvSpPr txBox="1"/>
          <p:nvPr/>
        </p:nvSpPr>
        <p:spPr>
          <a:xfrm>
            <a:off x="1010920" y="2900669"/>
            <a:ext cx="1017016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lnSpc>
                <a:spcPts val="4500"/>
              </a:lnSpc>
              <a:defRPr sz="44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E AGORA, COMO SEGUIR?</a:t>
            </a:r>
          </a:p>
        </p:txBody>
      </p:sp>
    </p:spTree>
    <p:extLst>
      <p:ext uri="{BB962C8B-B14F-4D97-AF65-F5344CB8AC3E}">
        <p14:creationId xmlns:p14="http://schemas.microsoft.com/office/powerpoint/2010/main" val="1829436442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E02D8-6A17-686E-D27D-1CDF78B2B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FF4C4336-F69B-293E-E858-0A5F65541A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CFC3C3C-BFC4-1428-E873-B1D6E2FBA4A6}"/>
              </a:ext>
            </a:extLst>
          </p:cNvPr>
          <p:cNvSpPr txBox="1"/>
          <p:nvPr/>
        </p:nvSpPr>
        <p:spPr>
          <a:xfrm>
            <a:off x="929166" y="1553015"/>
            <a:ext cx="10762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Simples e eficiente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6B5F382E-BFEF-5381-FE57-CC06864A37C3}"/>
              </a:ext>
            </a:extLst>
          </p:cNvPr>
          <p:cNvSpPr/>
          <p:nvPr/>
        </p:nvSpPr>
        <p:spPr>
          <a:xfrm>
            <a:off x="929166" y="935975"/>
            <a:ext cx="2850354" cy="42841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5D96887-0998-8014-6DAC-7E9CF0F398FF}"/>
              </a:ext>
            </a:extLst>
          </p:cNvPr>
          <p:cNvSpPr txBox="1"/>
          <p:nvPr/>
        </p:nvSpPr>
        <p:spPr>
          <a:xfrm>
            <a:off x="1096376" y="951879"/>
            <a:ext cx="2850354" cy="39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Plano de Ação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DDE631D-660E-00BF-A973-11357D348418}"/>
              </a:ext>
            </a:extLst>
          </p:cNvPr>
          <p:cNvSpPr txBox="1"/>
          <p:nvPr/>
        </p:nvSpPr>
        <p:spPr>
          <a:xfrm>
            <a:off x="929166" y="1905127"/>
            <a:ext cx="6500334" cy="789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O comprometimento em gerir o plano é fator de grande impacto</a:t>
            </a:r>
          </a:p>
        </p:txBody>
      </p:sp>
      <p:pic>
        <p:nvPicPr>
          <p:cNvPr id="10" name="Imagem 9" descr="Texto&#10;&#10;Descrição gerada automaticamente">
            <a:extLst>
              <a:ext uri="{FF2B5EF4-FFF2-40B4-BE49-F238E27FC236}">
                <a16:creationId xmlns:a16="http://schemas.microsoft.com/office/drawing/2014/main" id="{2686707D-6077-4CF8-E1FC-493B75994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780" y="6201010"/>
            <a:ext cx="1206138" cy="58374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44282AF-DD8E-4FF5-446F-00E0444DA61E}"/>
              </a:ext>
            </a:extLst>
          </p:cNvPr>
          <p:cNvSpPr txBox="1"/>
          <p:nvPr/>
        </p:nvSpPr>
        <p:spPr>
          <a:xfrm>
            <a:off x="466456" y="3009269"/>
            <a:ext cx="1554480" cy="3077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Objetivo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65AC619-DBA1-6C41-5F9A-09A6B8069EC8}"/>
              </a:ext>
            </a:extLst>
          </p:cNvPr>
          <p:cNvSpPr txBox="1"/>
          <p:nvPr/>
        </p:nvSpPr>
        <p:spPr>
          <a:xfrm>
            <a:off x="2165048" y="3009269"/>
            <a:ext cx="1411293" cy="3077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Ações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AFC5E4C-AB31-04AF-BF27-EBAF6830C7DE}"/>
              </a:ext>
            </a:extLst>
          </p:cNvPr>
          <p:cNvSpPr txBox="1"/>
          <p:nvPr/>
        </p:nvSpPr>
        <p:spPr>
          <a:xfrm>
            <a:off x="3783265" y="3009269"/>
            <a:ext cx="1529510" cy="3077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KPI de sucesso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1E19785-81E8-54B8-915B-E5371D60403F}"/>
              </a:ext>
            </a:extLst>
          </p:cNvPr>
          <p:cNvSpPr txBox="1"/>
          <p:nvPr/>
        </p:nvSpPr>
        <p:spPr>
          <a:xfrm>
            <a:off x="5519699" y="3009269"/>
            <a:ext cx="1529510" cy="3077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Recursos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2CC326E-9F28-288C-A952-9B0C41E25A25}"/>
              </a:ext>
            </a:extLst>
          </p:cNvPr>
          <p:cNvSpPr txBox="1"/>
          <p:nvPr/>
        </p:nvSpPr>
        <p:spPr>
          <a:xfrm>
            <a:off x="7256133" y="3009269"/>
            <a:ext cx="1529510" cy="3077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Responsáveis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11C45F4-4F55-3B06-FCFE-493BB7AC5FE0}"/>
              </a:ext>
            </a:extLst>
          </p:cNvPr>
          <p:cNvSpPr txBox="1"/>
          <p:nvPr/>
        </p:nvSpPr>
        <p:spPr>
          <a:xfrm>
            <a:off x="10330955" y="3009269"/>
            <a:ext cx="1281020" cy="3077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Prazo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B5519F6-8C00-1906-010D-997DAA75C99D}"/>
              </a:ext>
            </a:extLst>
          </p:cNvPr>
          <p:cNvSpPr txBox="1"/>
          <p:nvPr/>
        </p:nvSpPr>
        <p:spPr>
          <a:xfrm>
            <a:off x="466456" y="3442342"/>
            <a:ext cx="1554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Qual o resultado esperado do plano de ação?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7C31964-CF47-C9B4-3FFC-5A7A19B92E95}"/>
              </a:ext>
            </a:extLst>
          </p:cNvPr>
          <p:cNvSpPr txBox="1"/>
          <p:nvPr/>
        </p:nvSpPr>
        <p:spPr>
          <a:xfrm>
            <a:off x="2165048" y="3442342"/>
            <a:ext cx="1554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Quais ações iremos realizar para alcançar o objetivo?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80D79C6-7BFC-7553-379B-F345814D5FD9}"/>
              </a:ext>
            </a:extLst>
          </p:cNvPr>
          <p:cNvSpPr txBox="1"/>
          <p:nvPr/>
        </p:nvSpPr>
        <p:spPr>
          <a:xfrm>
            <a:off x="3758295" y="3442342"/>
            <a:ext cx="1554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Como saberemos que a ação obteve sucesso?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A5C6B3A-8C1B-730D-45D8-37273458CDB8}"/>
              </a:ext>
            </a:extLst>
          </p:cNvPr>
          <p:cNvSpPr txBox="1"/>
          <p:nvPr/>
        </p:nvSpPr>
        <p:spPr>
          <a:xfrm>
            <a:off x="5519699" y="3442342"/>
            <a:ext cx="1554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O que vamos precisar para realizar essa ação?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802424C3-0B9B-6C96-D8D9-46465ACEA196}"/>
              </a:ext>
            </a:extLst>
          </p:cNvPr>
          <p:cNvSpPr txBox="1"/>
          <p:nvPr/>
        </p:nvSpPr>
        <p:spPr>
          <a:xfrm>
            <a:off x="7265367" y="3442342"/>
            <a:ext cx="1554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Quem serão as pessoas responsáveis por implementar a ação?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EE76FD84-6F24-9C37-1B0D-ECD777E15CAE}"/>
              </a:ext>
            </a:extLst>
          </p:cNvPr>
          <p:cNvSpPr txBox="1"/>
          <p:nvPr/>
        </p:nvSpPr>
        <p:spPr>
          <a:xfrm>
            <a:off x="10329942" y="3442342"/>
            <a:ext cx="1554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Qual o deadline para a ação?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509E6FCE-B11D-6DA8-F6B7-D5E98CA4B55C}"/>
              </a:ext>
            </a:extLst>
          </p:cNvPr>
          <p:cNvSpPr txBox="1"/>
          <p:nvPr/>
        </p:nvSpPr>
        <p:spPr>
          <a:xfrm>
            <a:off x="8976831" y="2982585"/>
            <a:ext cx="1176289" cy="3077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Prioridade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1EA04F36-573F-33E4-2779-22CD06BF8659}"/>
              </a:ext>
            </a:extLst>
          </p:cNvPr>
          <p:cNvSpPr txBox="1"/>
          <p:nvPr/>
        </p:nvSpPr>
        <p:spPr>
          <a:xfrm>
            <a:off x="8976831" y="3415658"/>
            <a:ext cx="1554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Vide matriz abaixo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901F3AC2-C07C-5D53-47D6-B4DB441DE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092" y="4924574"/>
            <a:ext cx="3959030" cy="1599962"/>
          </a:xfrm>
          <a:prstGeom prst="rect">
            <a:avLst/>
          </a:prstGeom>
          <a:ln>
            <a:solidFill>
              <a:srgbClr val="C00000"/>
            </a:solidFill>
          </a:ln>
        </p:spPr>
      </p:pic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D11676FD-5BD1-6B1D-AEB6-2E308AE593FF}"/>
              </a:ext>
            </a:extLst>
          </p:cNvPr>
          <p:cNvCxnSpPr/>
          <p:nvPr/>
        </p:nvCxnSpPr>
        <p:spPr>
          <a:xfrm>
            <a:off x="9564975" y="4011133"/>
            <a:ext cx="0" cy="90784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3F6903D3-40C3-2B4C-49F3-9EE0235EA233}"/>
              </a:ext>
            </a:extLst>
          </p:cNvPr>
          <p:cNvSpPr txBox="1"/>
          <p:nvPr/>
        </p:nvSpPr>
        <p:spPr>
          <a:xfrm>
            <a:off x="466456" y="5509858"/>
            <a:ext cx="3185634" cy="7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Importante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- Manutenção dos pontos fortes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- Quick </a:t>
            </a:r>
            <a:r>
              <a:rPr kumimoji="0" lang="pt-BR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Wins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Nuvem 6">
            <a:extLst>
              <a:ext uri="{FF2B5EF4-FFF2-40B4-BE49-F238E27FC236}">
                <a16:creationId xmlns:a16="http://schemas.microsoft.com/office/drawing/2014/main" id="{FC810527-8DC2-24C5-1167-643E3CF81F54}"/>
              </a:ext>
            </a:extLst>
          </p:cNvPr>
          <p:cNvSpPr/>
          <p:nvPr/>
        </p:nvSpPr>
        <p:spPr>
          <a:xfrm>
            <a:off x="6839063" y="-163248"/>
            <a:ext cx="5830015" cy="2869462"/>
          </a:xfrm>
          <a:prstGeom prst="cloud">
            <a:avLst/>
          </a:prstGeom>
          <a:solidFill>
            <a:srgbClr val="E93836">
              <a:lumMod val="20000"/>
              <a:lumOff val="80000"/>
            </a:srgbClr>
          </a:solidFill>
          <a:ln w="25400" cap="flat" cmpd="sng" algn="ctr">
            <a:solidFill>
              <a:srgbClr val="E93836">
                <a:shade val="15000"/>
              </a:srgbClr>
            </a:solidFill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Dica:</a:t>
            </a:r>
          </a:p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Plano de Ação</a:t>
            </a:r>
          </a:p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t-BR" sz="1900" b="1" kern="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Palestras (Comunicação assertiva, D&amp;I,)</a:t>
            </a:r>
          </a:p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-</a:t>
            </a:r>
            <a:r>
              <a:rPr kumimoji="0" lang="pt-BR" sz="19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Grupos focais</a:t>
            </a:r>
          </a:p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t-BR" sz="1900" b="1" kern="0" baseline="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Apresentação</a:t>
            </a:r>
            <a:r>
              <a:rPr lang="pt-BR" sz="1900" b="1" kern="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 resultados</a:t>
            </a:r>
            <a:endParaRPr kumimoji="0" lang="pt-BR" sz="19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111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F8E02D8-6A17-686E-D27D-1CDF78B2B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FF4C4336-F69B-293E-E858-0A5F65541A31}"/>
              </a:ext>
            </a:extLst>
          </p:cNvPr>
          <p:cNvSpPr/>
          <p:nvPr/>
        </p:nvSpPr>
        <p:spPr>
          <a:xfrm>
            <a:off x="0" y="879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CFC3C3C-BFC4-1428-E873-B1D6E2FBA4A6}"/>
              </a:ext>
            </a:extLst>
          </p:cNvPr>
          <p:cNvSpPr txBox="1"/>
          <p:nvPr/>
        </p:nvSpPr>
        <p:spPr>
          <a:xfrm>
            <a:off x="929166" y="1553015"/>
            <a:ext cx="10762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Monitoramento e ajuste de rota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6B5F382E-BFEF-5381-FE57-CC06864A37C3}"/>
              </a:ext>
            </a:extLst>
          </p:cNvPr>
          <p:cNvSpPr/>
          <p:nvPr/>
        </p:nvSpPr>
        <p:spPr>
          <a:xfrm>
            <a:off x="929166" y="935975"/>
            <a:ext cx="2850354" cy="42841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5D96887-0998-8014-6DAC-7E9CF0F398FF}"/>
              </a:ext>
            </a:extLst>
          </p:cNvPr>
          <p:cNvSpPr txBox="1"/>
          <p:nvPr/>
        </p:nvSpPr>
        <p:spPr>
          <a:xfrm>
            <a:off x="1096376" y="951879"/>
            <a:ext cx="2850354" cy="39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Plano de Ação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DDE631D-660E-00BF-A973-11357D348418}"/>
              </a:ext>
            </a:extLst>
          </p:cNvPr>
          <p:cNvSpPr txBox="1"/>
          <p:nvPr/>
        </p:nvSpPr>
        <p:spPr>
          <a:xfrm>
            <a:off x="929166" y="1905127"/>
            <a:ext cx="7802880" cy="419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O comprometimento em gerir o plano é fator de grande impacto</a:t>
            </a:r>
          </a:p>
        </p:txBody>
      </p:sp>
      <p:pic>
        <p:nvPicPr>
          <p:cNvPr id="10" name="Imagem 9" descr="Texto&#10;&#10;Descrição gerada automaticamente">
            <a:extLst>
              <a:ext uri="{FF2B5EF4-FFF2-40B4-BE49-F238E27FC236}">
                <a16:creationId xmlns:a16="http://schemas.microsoft.com/office/drawing/2014/main" id="{2686707D-6077-4CF8-E1FC-493B75994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780" y="6201010"/>
            <a:ext cx="1206138" cy="58374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64BFB94D-1518-7997-1DED-E96407DB6975}"/>
              </a:ext>
            </a:extLst>
          </p:cNvPr>
          <p:cNvSpPr txBox="1">
            <a:spLocks/>
          </p:cNvSpPr>
          <p:nvPr/>
        </p:nvSpPr>
        <p:spPr>
          <a:xfrm>
            <a:off x="1148167" y="3045452"/>
            <a:ext cx="7396394" cy="39068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Avalie com a liderança uma agenda para acompanhamento e verificação de efetividade das ações. Atenção para não absorver a responsabilidade do plano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Conversa com a liderança para mudanças de rotas ou reforços em pontos importantes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Devolutivas para o time sobre as possíveis mudanças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Celebração dos avanços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pic>
        <p:nvPicPr>
          <p:cNvPr id="7" name="Imagem 6" descr="Desenho de uma pessoa&#10;&#10;Descrição gerada automaticamente com confiança baixa">
            <a:extLst>
              <a:ext uri="{FF2B5EF4-FFF2-40B4-BE49-F238E27FC236}">
                <a16:creationId xmlns:a16="http://schemas.microsoft.com/office/drawing/2014/main" id="{DD01AE84-322C-65EF-E860-B7A21E5EB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046" y="2930609"/>
            <a:ext cx="3241921" cy="226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57326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84A24-E289-247E-6088-A48FB20BA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9C30AB80-DDE0-4942-98B1-AB26965FCFD0}"/>
              </a:ext>
            </a:extLst>
          </p:cNvPr>
          <p:cNvGrpSpPr/>
          <p:nvPr/>
        </p:nvGrpSpPr>
        <p:grpSpPr>
          <a:xfrm>
            <a:off x="0" y="6205989"/>
            <a:ext cx="12192000" cy="45719"/>
            <a:chOff x="0" y="5096931"/>
            <a:chExt cx="12192000" cy="1776050"/>
          </a:xfrm>
        </p:grpSpPr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1E2F777F-8A41-80F8-E94B-6F05BD69C7AC}"/>
                </a:ext>
              </a:extLst>
            </p:cNvPr>
            <p:cNvSpPr/>
            <p:nvPr/>
          </p:nvSpPr>
          <p:spPr>
            <a:xfrm>
              <a:off x="0" y="5096933"/>
              <a:ext cx="1219200" cy="1767018"/>
            </a:xfrm>
            <a:prstGeom prst="rect">
              <a:avLst/>
            </a:prstGeom>
            <a:solidFill>
              <a:srgbClr val="FF7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32DBA091-2B42-3694-B24E-B5922E7BFF21}"/>
                </a:ext>
              </a:extLst>
            </p:cNvPr>
            <p:cNvSpPr/>
            <p:nvPr/>
          </p:nvSpPr>
          <p:spPr>
            <a:xfrm>
              <a:off x="1219198" y="5096931"/>
              <a:ext cx="1219200" cy="1767018"/>
            </a:xfrm>
            <a:prstGeom prst="rect">
              <a:avLst/>
            </a:prstGeom>
            <a:solidFill>
              <a:srgbClr val="FE15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195C48D1-03A9-0851-A42A-446D9F570561}"/>
                </a:ext>
              </a:extLst>
            </p:cNvPr>
            <p:cNvSpPr/>
            <p:nvPr/>
          </p:nvSpPr>
          <p:spPr>
            <a:xfrm>
              <a:off x="3657600" y="5096935"/>
              <a:ext cx="1219200" cy="1767014"/>
            </a:xfrm>
            <a:prstGeom prst="rect">
              <a:avLst/>
            </a:prstGeom>
            <a:solidFill>
              <a:srgbClr val="990F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47718931-B39C-E287-0ADE-CF6997F42457}"/>
                </a:ext>
              </a:extLst>
            </p:cNvPr>
            <p:cNvSpPr/>
            <p:nvPr/>
          </p:nvSpPr>
          <p:spPr>
            <a:xfrm>
              <a:off x="4876800" y="5096935"/>
              <a:ext cx="1219200" cy="1767014"/>
            </a:xfrm>
            <a:prstGeom prst="rect">
              <a:avLst/>
            </a:prstGeom>
            <a:solidFill>
              <a:srgbClr val="156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79D2DF6-447F-7811-48AF-5EED32A9921D}"/>
                </a:ext>
              </a:extLst>
            </p:cNvPr>
            <p:cNvSpPr/>
            <p:nvPr/>
          </p:nvSpPr>
          <p:spPr>
            <a:xfrm>
              <a:off x="6096000" y="5096933"/>
              <a:ext cx="1219200" cy="1771532"/>
            </a:xfrm>
            <a:prstGeom prst="rect">
              <a:avLst/>
            </a:prstGeom>
            <a:solidFill>
              <a:srgbClr val="27BB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E512043E-1BC1-DE9B-EB69-6038712C13E4}"/>
                </a:ext>
              </a:extLst>
            </p:cNvPr>
            <p:cNvSpPr/>
            <p:nvPr/>
          </p:nvSpPr>
          <p:spPr>
            <a:xfrm>
              <a:off x="7315200" y="5096933"/>
              <a:ext cx="1219200" cy="1776048"/>
            </a:xfrm>
            <a:prstGeom prst="rect">
              <a:avLst/>
            </a:prstGeom>
            <a:solidFill>
              <a:srgbClr val="1ED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D3E1506C-9265-EF7E-9B8F-4CA27B8B2E3C}"/>
                </a:ext>
              </a:extLst>
            </p:cNvPr>
            <p:cNvSpPr/>
            <p:nvPr/>
          </p:nvSpPr>
          <p:spPr>
            <a:xfrm>
              <a:off x="8534400" y="5096933"/>
              <a:ext cx="1219200" cy="1767015"/>
            </a:xfrm>
            <a:prstGeom prst="rect">
              <a:avLst/>
            </a:prstGeom>
            <a:solidFill>
              <a:srgbClr val="1B89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8B91ABBD-EE18-6514-25F4-83F809B72CE9}"/>
                </a:ext>
              </a:extLst>
            </p:cNvPr>
            <p:cNvSpPr/>
            <p:nvPr/>
          </p:nvSpPr>
          <p:spPr>
            <a:xfrm>
              <a:off x="9753600" y="5096934"/>
              <a:ext cx="1219200" cy="1767014"/>
            </a:xfrm>
            <a:prstGeom prst="rect">
              <a:avLst/>
            </a:prstGeom>
            <a:solidFill>
              <a:srgbClr val="3ECC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686A941C-E65E-DF5E-BD76-28FC0147F486}"/>
                </a:ext>
              </a:extLst>
            </p:cNvPr>
            <p:cNvSpPr/>
            <p:nvPr/>
          </p:nvSpPr>
          <p:spPr>
            <a:xfrm>
              <a:off x="10972800" y="5096933"/>
              <a:ext cx="1219200" cy="1767014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4DAE294C-C65E-9478-1DDB-0127264FC8BB}"/>
                </a:ext>
              </a:extLst>
            </p:cNvPr>
            <p:cNvSpPr/>
            <p:nvPr/>
          </p:nvSpPr>
          <p:spPr>
            <a:xfrm>
              <a:off x="2438399" y="5096933"/>
              <a:ext cx="1219200" cy="1776048"/>
            </a:xfrm>
            <a:prstGeom prst="rect">
              <a:avLst/>
            </a:prstGeom>
            <a:solidFill>
              <a:srgbClr val="CC25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1F3D0924-439D-B28C-CB5F-D4FFD97D043F}"/>
              </a:ext>
            </a:extLst>
          </p:cNvPr>
          <p:cNvSpPr/>
          <p:nvPr/>
        </p:nvSpPr>
        <p:spPr>
          <a:xfrm>
            <a:off x="929165" y="935975"/>
            <a:ext cx="4574473" cy="42841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982C505A-51A0-7E53-2F62-7B71CEA8596B}"/>
              </a:ext>
            </a:extLst>
          </p:cNvPr>
          <p:cNvSpPr txBox="1"/>
          <p:nvPr/>
        </p:nvSpPr>
        <p:spPr>
          <a:xfrm>
            <a:off x="1105474" y="951879"/>
            <a:ext cx="4255420" cy="39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Check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out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A136830-9809-AEB7-872F-7A43275B41F6}"/>
              </a:ext>
            </a:extLst>
          </p:cNvPr>
          <p:cNvSpPr txBox="1"/>
          <p:nvPr/>
        </p:nvSpPr>
        <p:spPr>
          <a:xfrm>
            <a:off x="1010920" y="2900669"/>
            <a:ext cx="1017016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lnSpc>
                <a:spcPts val="4500"/>
              </a:lnSpc>
              <a:defRPr sz="44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Qual o meu melhor insight hoje?</a:t>
            </a:r>
          </a:p>
        </p:txBody>
      </p:sp>
    </p:spTree>
    <p:extLst>
      <p:ext uri="{BB962C8B-B14F-4D97-AF65-F5344CB8AC3E}">
        <p14:creationId xmlns:p14="http://schemas.microsoft.com/office/powerpoint/2010/main" val="1991135654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1CD25EBB-2458-E576-6626-A860A31A0AD4}"/>
              </a:ext>
            </a:extLst>
          </p:cNvPr>
          <p:cNvSpPr/>
          <p:nvPr/>
        </p:nvSpPr>
        <p:spPr>
          <a:xfrm>
            <a:off x="6855228" y="5225775"/>
            <a:ext cx="2772660" cy="541867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4" name="Google Shape;55;p13">
            <a:extLst>
              <a:ext uri="{FF2B5EF4-FFF2-40B4-BE49-F238E27FC236}">
                <a16:creationId xmlns:a16="http://schemas.microsoft.com/office/drawing/2014/main" id="{8798A0E2-5E80-1B91-1725-00EB66EE5FF9}"/>
              </a:ext>
            </a:extLst>
          </p:cNvPr>
          <p:cNvSpPr txBox="1"/>
          <p:nvPr/>
        </p:nvSpPr>
        <p:spPr>
          <a:xfrm>
            <a:off x="6241558" y="6416011"/>
            <a:ext cx="4000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pt-BR" sz="800" dirty="0">
                <a:solidFill>
                  <a:srgbClr val="2F3030"/>
                </a:solidFill>
                <a:latin typeface="Segoe UI Light" panose="020B0502040204020203" pitchFamily="34" charset="0"/>
                <a:ea typeface="Montserrat"/>
                <a:cs typeface="Segoe UI Light" panose="020B0502040204020203" pitchFamily="34" charset="0"/>
                <a:sym typeface="Montserrat"/>
              </a:rPr>
              <a:t>© 2023 </a:t>
            </a:r>
            <a:r>
              <a:rPr lang="pt-BR" sz="800" dirty="0" err="1">
                <a:solidFill>
                  <a:srgbClr val="2F3030"/>
                </a:solidFill>
                <a:latin typeface="Segoe UI Light" panose="020B0502040204020203" pitchFamily="34" charset="0"/>
                <a:ea typeface="Montserrat"/>
                <a:cs typeface="Segoe UI Light" panose="020B0502040204020203" pitchFamily="34" charset="0"/>
                <a:sym typeface="Montserrat"/>
              </a:rPr>
              <a:t>Great</a:t>
            </a:r>
            <a:r>
              <a:rPr lang="pt-BR" sz="800" dirty="0">
                <a:solidFill>
                  <a:srgbClr val="2F3030"/>
                </a:solidFill>
                <a:latin typeface="Segoe UI Light" panose="020B0502040204020203" pitchFamily="34" charset="0"/>
                <a:ea typeface="Montserrat"/>
                <a:cs typeface="Segoe UI Light" panose="020B0502040204020203" pitchFamily="34" charset="0"/>
                <a:sym typeface="Montserrat"/>
              </a:rPr>
              <a:t> </a:t>
            </a:r>
            <a:r>
              <a:rPr lang="pt-BR" sz="800" dirty="0" err="1">
                <a:solidFill>
                  <a:srgbClr val="2F3030"/>
                </a:solidFill>
                <a:latin typeface="Segoe UI Light" panose="020B0502040204020203" pitchFamily="34" charset="0"/>
                <a:ea typeface="Montserrat"/>
                <a:cs typeface="Segoe UI Light" panose="020B0502040204020203" pitchFamily="34" charset="0"/>
                <a:sym typeface="Montserrat"/>
              </a:rPr>
              <a:t>Place</a:t>
            </a:r>
            <a:r>
              <a:rPr lang="pt-BR" sz="800" dirty="0">
                <a:solidFill>
                  <a:srgbClr val="2F3030"/>
                </a:solidFill>
                <a:latin typeface="Segoe UI Light" panose="020B0502040204020203" pitchFamily="34" charset="0"/>
                <a:ea typeface="Montserrat"/>
                <a:cs typeface="Segoe UI Light" panose="020B0502040204020203" pitchFamily="34" charset="0"/>
                <a:sym typeface="Montserrat"/>
              </a:rPr>
              <a:t> </a:t>
            </a:r>
            <a:r>
              <a:rPr lang="pt-BR" sz="800" dirty="0" err="1">
                <a:solidFill>
                  <a:srgbClr val="2F3030"/>
                </a:solidFill>
                <a:latin typeface="Segoe UI Light" panose="020B0502040204020203" pitchFamily="34" charset="0"/>
                <a:ea typeface="Montserrat"/>
                <a:cs typeface="Segoe UI Light" panose="020B0502040204020203" pitchFamily="34" charset="0"/>
                <a:sym typeface="Montserrat"/>
              </a:rPr>
              <a:t>To</a:t>
            </a:r>
            <a:r>
              <a:rPr lang="pt-BR" sz="800" dirty="0">
                <a:solidFill>
                  <a:srgbClr val="2F3030"/>
                </a:solidFill>
                <a:latin typeface="Segoe UI Light" panose="020B0502040204020203" pitchFamily="34" charset="0"/>
                <a:ea typeface="Montserrat"/>
                <a:cs typeface="Segoe UI Light" panose="020B0502040204020203" pitchFamily="34" charset="0"/>
                <a:sym typeface="Montserrat"/>
              </a:rPr>
              <a:t> </a:t>
            </a:r>
            <a:r>
              <a:rPr lang="pt-BR" sz="800" dirty="0" err="1">
                <a:solidFill>
                  <a:srgbClr val="2F3030"/>
                </a:solidFill>
                <a:latin typeface="Segoe UI Light" panose="020B0502040204020203" pitchFamily="34" charset="0"/>
                <a:ea typeface="Montserrat"/>
                <a:cs typeface="Segoe UI Light" panose="020B0502040204020203" pitchFamily="34" charset="0"/>
                <a:sym typeface="Montserrat"/>
              </a:rPr>
              <a:t>Work</a:t>
            </a:r>
            <a:r>
              <a:rPr lang="pt-BR" sz="800" dirty="0">
                <a:solidFill>
                  <a:srgbClr val="2F3030"/>
                </a:solidFill>
                <a:latin typeface="Segoe UI Light" panose="020B0502040204020203" pitchFamily="34" charset="0"/>
                <a:ea typeface="Montserrat"/>
                <a:cs typeface="Segoe UI Light" panose="020B0502040204020203" pitchFamily="34" charset="0"/>
                <a:sym typeface="Montserrat"/>
              </a:rPr>
              <a:t>® Brasil. Todos os Direitos Reservados</a:t>
            </a:r>
            <a:endParaRPr sz="800" dirty="0">
              <a:solidFill>
                <a:srgbClr val="2F3030"/>
              </a:solidFill>
              <a:latin typeface="Segoe UI Light" panose="020B0502040204020203" pitchFamily="34" charset="0"/>
              <a:ea typeface="Montserrat"/>
              <a:cs typeface="Segoe UI Light" panose="020B0502040204020203" pitchFamily="34" charset="0"/>
              <a:sym typeface="Montserrat"/>
            </a:endParaRPr>
          </a:p>
        </p:txBody>
      </p:sp>
      <p:sp>
        <p:nvSpPr>
          <p:cNvPr id="5" name="Google Shape;56;p13">
            <a:extLst>
              <a:ext uri="{FF2B5EF4-FFF2-40B4-BE49-F238E27FC236}">
                <a16:creationId xmlns:a16="http://schemas.microsoft.com/office/drawing/2014/main" id="{3D268244-89BA-50F2-4036-08E2F64E6C60}"/>
              </a:ext>
            </a:extLst>
          </p:cNvPr>
          <p:cNvSpPr txBox="1"/>
          <p:nvPr/>
        </p:nvSpPr>
        <p:spPr>
          <a:xfrm>
            <a:off x="1323986" y="688622"/>
            <a:ext cx="3424183" cy="1067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pt-BR" sz="2667" b="1" dirty="0">
                <a:solidFill>
                  <a:srgbClr val="2F3030"/>
                </a:solidFill>
                <a:latin typeface="Segoe UI Black" panose="020B0A02040204020203" pitchFamily="34" charset="0"/>
                <a:ea typeface="Segoe UI Black" panose="020B0A02040204020203" pitchFamily="34" charset="0"/>
                <a:sym typeface="Montserrat"/>
              </a:rPr>
              <a:t>TRANSFORMAR DADOS EM AÇÕES</a:t>
            </a:r>
            <a:endParaRPr sz="2667" b="1" dirty="0">
              <a:solidFill>
                <a:srgbClr val="2F3030"/>
              </a:solidFill>
              <a:latin typeface="Segoe UI Black" panose="020B0A02040204020203" pitchFamily="34" charset="0"/>
              <a:ea typeface="Segoe UI Black" panose="020B0A02040204020203" pitchFamily="34" charset="0"/>
              <a:sym typeface="Montserrat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5D1787F-BD0C-C370-AB43-A5BC5DEB3580}"/>
              </a:ext>
            </a:extLst>
          </p:cNvPr>
          <p:cNvSpPr txBox="1">
            <a:spLocks/>
          </p:cNvSpPr>
          <p:nvPr/>
        </p:nvSpPr>
        <p:spPr>
          <a:xfrm>
            <a:off x="6487160" y="4557326"/>
            <a:ext cx="3508797" cy="439919"/>
          </a:xfrm>
          <a:prstGeom prst="rect">
            <a:avLst/>
          </a:prstGeom>
        </p:spPr>
        <p:txBody>
          <a:bodyPr l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defRPr/>
            </a:pPr>
            <a:r>
              <a:rPr lang="en-US" sz="1867" dirty="0">
                <a:solidFill>
                  <a:srgbClr val="2F3030"/>
                </a:solidFill>
                <a:latin typeface="Segoe UI Light" panose="020B0502040204020203" pitchFamily="34" charset="0"/>
              </a:rPr>
              <a:t>Great People Consulting</a:t>
            </a:r>
            <a:endParaRPr lang="en-US" dirty="0">
              <a:solidFill>
                <a:srgbClr val="2F3030"/>
              </a:solidFill>
              <a:latin typeface="Segoe UI Light" panose="020B0502040204020203" pitchFamily="34" charset="0"/>
            </a:endParaRP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9C1B061B-2871-0AF4-0FD1-189FF1A17B83}"/>
              </a:ext>
            </a:extLst>
          </p:cNvPr>
          <p:cNvSpPr txBox="1">
            <a:spLocks/>
          </p:cNvSpPr>
          <p:nvPr/>
        </p:nvSpPr>
        <p:spPr>
          <a:xfrm>
            <a:off x="6104101" y="2206172"/>
            <a:ext cx="4274915" cy="475325"/>
          </a:xfrm>
          <a:prstGeom prst="rect">
            <a:avLst/>
          </a:prstGeom>
        </p:spPr>
        <p:txBody>
          <a:bodyPr lIns="0"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defRPr/>
            </a:pPr>
            <a:r>
              <a:rPr lang="pt-BR" sz="2400" b="1" dirty="0">
                <a:solidFill>
                  <a:srgbClr val="2F303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www.greatpeople.com.br</a:t>
            </a:r>
          </a:p>
        </p:txBody>
      </p:sp>
      <p:sp>
        <p:nvSpPr>
          <p:cNvPr id="9" name="Espaço Reservado para Texto 5">
            <a:extLst>
              <a:ext uri="{FF2B5EF4-FFF2-40B4-BE49-F238E27FC236}">
                <a16:creationId xmlns:a16="http://schemas.microsoft.com/office/drawing/2014/main" id="{1C7CEB79-3580-513F-C9A7-F3D96788FC89}"/>
              </a:ext>
            </a:extLst>
          </p:cNvPr>
          <p:cNvSpPr txBox="1">
            <a:spLocks/>
          </p:cNvSpPr>
          <p:nvPr/>
        </p:nvSpPr>
        <p:spPr>
          <a:xfrm>
            <a:off x="6289257" y="3443314"/>
            <a:ext cx="4089759" cy="43991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1467" dirty="0">
                <a:solidFill>
                  <a:srgbClr val="2F3030"/>
                </a:solidFill>
                <a:latin typeface="Segoe UI Light" panose="020B0502040204020203" pitchFamily="34" charset="0"/>
              </a:rPr>
              <a:t>jacqueline.amarinho@greatpeople.com.br</a:t>
            </a:r>
            <a:br>
              <a:rPr lang="pt-BR" sz="1467" dirty="0">
                <a:solidFill>
                  <a:srgbClr val="2F3030"/>
                </a:solidFill>
                <a:latin typeface="Segoe UI Light" panose="020B0502040204020203" pitchFamily="34" charset="0"/>
              </a:rPr>
            </a:br>
            <a:r>
              <a:rPr lang="pt-BR" sz="1467" dirty="0">
                <a:solidFill>
                  <a:srgbClr val="2F3030"/>
                </a:solidFill>
                <a:latin typeface="Segoe UI Light" panose="020B0502040204020203" pitchFamily="34" charset="0"/>
              </a:rPr>
              <a:t>Sayane.shinosaki@greatpeople.com.br</a:t>
            </a:r>
          </a:p>
          <a:p>
            <a:pPr algn="ctr"/>
            <a:endParaRPr lang="pt-BR" sz="1467" dirty="0">
              <a:solidFill>
                <a:srgbClr val="2F3030"/>
              </a:solidFill>
              <a:latin typeface="Segoe UI Light" panose="020B0502040204020203" pitchFamily="34" charset="0"/>
            </a:endParaRP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1FF7A743-C875-67B4-69D3-D841B8B60992}"/>
              </a:ext>
            </a:extLst>
          </p:cNvPr>
          <p:cNvGrpSpPr/>
          <p:nvPr/>
        </p:nvGrpSpPr>
        <p:grpSpPr>
          <a:xfrm>
            <a:off x="7092635" y="5381140"/>
            <a:ext cx="2297847" cy="234616"/>
            <a:chOff x="6639728" y="4411763"/>
            <a:chExt cx="1895723" cy="193558"/>
          </a:xfrm>
        </p:grpSpPr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5A34745D-2151-A072-B0B5-54C148725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41894" y="4411763"/>
              <a:ext cx="193557" cy="193558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9231B947-2FA5-C8D8-5449-B8B13182D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639728" y="4411763"/>
              <a:ext cx="193557" cy="193558"/>
            </a:xfrm>
            <a:prstGeom prst="rect">
              <a:avLst/>
            </a:prstGeom>
          </p:spPr>
        </p:pic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EC31CF4E-D866-05DB-EDB1-1217FA398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207117" y="4411763"/>
              <a:ext cx="193557" cy="193558"/>
            </a:xfrm>
            <a:prstGeom prst="rect">
              <a:avLst/>
            </a:prstGeom>
          </p:spPr>
        </p:pic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1DBB84A7-C747-3E13-D9BE-E0F25C81B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774506" y="4411763"/>
              <a:ext cx="193557" cy="193558"/>
            </a:xfrm>
            <a:prstGeom prst="rect">
              <a:avLst/>
            </a:prstGeom>
          </p:spPr>
        </p:pic>
      </p:grp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812B833-2683-17D8-8A14-0CEE0B1DB196}"/>
              </a:ext>
            </a:extLst>
          </p:cNvPr>
          <p:cNvSpPr txBox="1"/>
          <p:nvPr/>
        </p:nvSpPr>
        <p:spPr>
          <a:xfrm>
            <a:off x="6104100" y="3014180"/>
            <a:ext cx="4274916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133" dirty="0">
                <a:solidFill>
                  <a:srgbClr val="2F3030"/>
                </a:solidFill>
                <a:latin typeface="Segoe UI Light" panose="020B0502040204020203" pitchFamily="34" charset="0"/>
              </a:rPr>
              <a:t>Jacqueline | Sayane</a:t>
            </a:r>
          </a:p>
        </p:txBody>
      </p:sp>
      <p:sp>
        <p:nvSpPr>
          <p:cNvPr id="16" name="Espaço Reservado para Texto 5">
            <a:extLst>
              <a:ext uri="{FF2B5EF4-FFF2-40B4-BE49-F238E27FC236}">
                <a16:creationId xmlns:a16="http://schemas.microsoft.com/office/drawing/2014/main" id="{574ACF7E-6D6E-565F-9FC0-8D549391E381}"/>
              </a:ext>
            </a:extLst>
          </p:cNvPr>
          <p:cNvSpPr txBox="1">
            <a:spLocks/>
          </p:cNvSpPr>
          <p:nvPr/>
        </p:nvSpPr>
        <p:spPr>
          <a:xfrm>
            <a:off x="6196679" y="3654661"/>
            <a:ext cx="4089759" cy="43991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pt-BR" sz="1467" dirty="0">
              <a:solidFill>
                <a:srgbClr val="2F3030"/>
              </a:solidFill>
              <a:latin typeface="Segoe UI Light" panose="020B0502040204020203" pitchFamily="34" charset="0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E697A5B9-56D4-C5B0-AF65-95329D8243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96808" y="906356"/>
            <a:ext cx="2289500" cy="1037232"/>
          </a:xfrm>
          <a:prstGeom prst="rect">
            <a:avLst/>
          </a:prstGeom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1FCC8C6E-99E2-C48E-9110-835B910B1F0F}"/>
              </a:ext>
            </a:extLst>
          </p:cNvPr>
          <p:cNvGrpSpPr/>
          <p:nvPr/>
        </p:nvGrpSpPr>
        <p:grpSpPr>
          <a:xfrm>
            <a:off x="1080051" y="2416040"/>
            <a:ext cx="3520075" cy="3505803"/>
            <a:chOff x="714916" y="2416040"/>
            <a:chExt cx="3520075" cy="3505803"/>
          </a:xfrm>
        </p:grpSpPr>
        <p:pic>
          <p:nvPicPr>
            <p:cNvPr id="17" name="Imagem 16" descr="Homem jogando vídeo game&#10;&#10;Descrição gerada automaticamente">
              <a:extLst>
                <a:ext uri="{FF2B5EF4-FFF2-40B4-BE49-F238E27FC236}">
                  <a16:creationId xmlns:a16="http://schemas.microsoft.com/office/drawing/2014/main" id="{9D8BBC8C-A705-8CDE-E71D-E57A4B04F9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3668" b="27804"/>
            <a:stretch/>
          </p:blipFill>
          <p:spPr>
            <a:xfrm>
              <a:off x="877912" y="2416040"/>
              <a:ext cx="3357079" cy="3357079"/>
            </a:xfrm>
            <a:prstGeom prst="ellipse">
              <a:avLst/>
            </a:prstGeom>
          </p:spPr>
        </p:pic>
        <p:pic>
          <p:nvPicPr>
            <p:cNvPr id="18" name="Gráfico 17">
              <a:extLst>
                <a:ext uri="{FF2B5EF4-FFF2-40B4-BE49-F238E27FC236}">
                  <a16:creationId xmlns:a16="http://schemas.microsoft.com/office/drawing/2014/main" id="{F08EDE52-1161-8C59-CD99-A6295EC1C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16200000">
              <a:off x="714916" y="4072647"/>
              <a:ext cx="1849196" cy="1849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0336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5">
            <a:extLst>
              <a:ext uri="{FF2B5EF4-FFF2-40B4-BE49-F238E27FC236}">
                <a16:creationId xmlns:a16="http://schemas.microsoft.com/office/drawing/2014/main" id="{96592A3C-BD17-1005-C807-E86A3A8500DE}"/>
              </a:ext>
            </a:extLst>
          </p:cNvPr>
          <p:cNvSpPr txBox="1">
            <a:spLocks/>
          </p:cNvSpPr>
          <p:nvPr/>
        </p:nvSpPr>
        <p:spPr>
          <a:xfrm>
            <a:off x="804672" y="338328"/>
            <a:ext cx="6815328" cy="9887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85000" lnSpcReduction="10000"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000" spc="0" dirty="0">
                <a:solidFill>
                  <a:srgbClr val="30313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Porque Contratar a Pesquisa? 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D7E98BF-5F46-F74D-075A-BBB08B5F9D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672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A8D1608-C329-C945-81CB-CDFB247E5F52}" type="datetime2">
              <a:rPr lang="en-US" smtClean="0"/>
              <a:pPr>
                <a:spcAft>
                  <a:spcPts val="600"/>
                </a:spcAft>
              </a:pPr>
              <a:t>Wednesday, September 11, 2024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B61829D-BAC0-2B8D-CEBE-5DC7CA64B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©Great Place To Work® Institute, Inc. All Rights Reserved.</a:t>
            </a:r>
            <a:endParaRPr lang="en-US" kern="1200" baseline="300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F1B745D-9012-3642-3A61-2608A2A53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B1748D1-B24F-F743-AFA7-ADB2C4425DB8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E2B2C6CE-8295-3F63-E208-C33BC713C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3024" y="341657"/>
            <a:ext cx="1034927" cy="988703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C01D37DC-EE84-9CA8-79FA-5AC75EB8879E}"/>
              </a:ext>
            </a:extLst>
          </p:cNvPr>
          <p:cNvSpPr txBox="1"/>
          <p:nvPr/>
        </p:nvSpPr>
        <p:spPr>
          <a:xfrm>
            <a:off x="990600" y="1327031"/>
            <a:ext cx="10396728" cy="5524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43" indent="-285750">
              <a:lnSpc>
                <a:spcPct val="16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Marca consolidada no mercado há 30 anos</a:t>
            </a:r>
          </a:p>
          <a:p>
            <a:pPr marL="342843" indent="-285750">
              <a:lnSpc>
                <a:spcPct val="16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Somos especialistas em gestão de clima organizacional</a:t>
            </a:r>
          </a:p>
          <a:p>
            <a:pPr marL="342843" indent="-285750">
              <a:lnSpc>
                <a:spcPct val="16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Temos um amplo Benchmark de mercado entre Regiões, Setores...</a:t>
            </a:r>
          </a:p>
          <a:p>
            <a:pPr marL="342843" indent="-285750">
              <a:lnSpc>
                <a:spcPct val="16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Metodologia exclusiva aplicada em 170 países</a:t>
            </a:r>
          </a:p>
          <a:p>
            <a:pPr marL="342843" indent="-285750">
              <a:lnSpc>
                <a:spcPct val="16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Só no Brasil mais de 6.000 empresas aplicam e trabalham com nossa metodologia.</a:t>
            </a:r>
          </a:p>
          <a:p>
            <a:pPr marL="342843" indent="-285750">
              <a:lnSpc>
                <a:spcPct val="16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Temos indicadores exclusivos como: </a:t>
            </a:r>
            <a:r>
              <a:rPr lang="pt-BR" b="1" u="sng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Estágio da Liderança, Indice de Inovação, Indice de Saúde e Bem Estar (Saúde Mental), </a:t>
            </a: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vários outros indicadores como Diversidade, Engajamento, Permanência, Feedback entre outros.</a:t>
            </a:r>
          </a:p>
          <a:p>
            <a:pPr marL="342843" indent="-285750">
              <a:lnSpc>
                <a:spcPct val="16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Certificação GPTW</a:t>
            </a:r>
          </a:p>
          <a:p>
            <a:pPr marL="342843" indent="-285750">
              <a:lnSpc>
                <a:spcPct val="16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Rankings das Melhores Empresas Para Trabalhar</a:t>
            </a:r>
          </a:p>
          <a:p>
            <a:pPr marL="57093">
              <a:lnSpc>
                <a:spcPct val="160000"/>
              </a:lnSpc>
              <a:spcAft>
                <a:spcPts val="600"/>
              </a:spcAft>
            </a:pPr>
            <a:endParaRPr lang="pt-BR" b="1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935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DCF9705B-D89B-01A6-3DB9-A1178EF4B6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4678141"/>
              </p:ext>
            </p:extLst>
          </p:nvPr>
        </p:nvGraphicFramePr>
        <p:xfrm>
          <a:off x="1074711" y="1828449"/>
          <a:ext cx="10042579" cy="448693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54641">
                  <a:extLst>
                    <a:ext uri="{9D8B030D-6E8A-4147-A177-3AD203B41FA5}">
                      <a16:colId xmlns:a16="http://schemas.microsoft.com/office/drawing/2014/main" val="1964332718"/>
                    </a:ext>
                  </a:extLst>
                </a:gridCol>
                <a:gridCol w="8487938">
                  <a:extLst>
                    <a:ext uri="{9D8B030D-6E8A-4147-A177-3AD203B41FA5}">
                      <a16:colId xmlns:a16="http://schemas.microsoft.com/office/drawing/2014/main" val="2210885464"/>
                    </a:ext>
                  </a:extLst>
                </a:gridCol>
              </a:tblGrid>
              <a:tr h="897386">
                <a:tc>
                  <a:txBody>
                    <a:bodyPr/>
                    <a:lstStyle/>
                    <a:p>
                      <a:pPr algn="ctr"/>
                      <a:endParaRPr lang="pt-BR" sz="2000" b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28" marR="91428"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1. Maior satisfação do cliente ou paciente</a:t>
                      </a:r>
                    </a:p>
                  </a:txBody>
                  <a:tcPr marL="91428" marR="91428"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522636"/>
                  </a:ext>
                </a:extLst>
              </a:tr>
              <a:tr h="897386">
                <a:tc>
                  <a:txBody>
                    <a:bodyPr/>
                    <a:lstStyle/>
                    <a:p>
                      <a:pPr algn="ctr"/>
                      <a:endParaRPr lang="pt-BR" sz="2000" b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28" marR="91428"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2. O aumento da capacidade de atrair e reter os melhores talentos</a:t>
                      </a:r>
                    </a:p>
                  </a:txBody>
                  <a:tcPr marL="91428" marR="91428"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7536064"/>
                  </a:ext>
                </a:extLst>
              </a:tr>
              <a:tr h="897386">
                <a:tc>
                  <a:txBody>
                    <a:bodyPr/>
                    <a:lstStyle/>
                    <a:p>
                      <a:pPr algn="ctr"/>
                      <a:endParaRPr lang="pt-BR" sz="2000" b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28" marR="91428"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3. Desempenho financeiro mais forte</a:t>
                      </a:r>
                    </a:p>
                  </a:txBody>
                  <a:tcPr marL="91428" marR="91428"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1533997"/>
                  </a:ext>
                </a:extLst>
              </a:tr>
              <a:tr h="897386">
                <a:tc>
                  <a:txBody>
                    <a:bodyPr/>
                    <a:lstStyle/>
                    <a:p>
                      <a:pPr algn="ctr"/>
                      <a:endParaRPr lang="pt-BR" sz="2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28" marR="91428"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4. Maior engajamento dos funcionários</a:t>
                      </a:r>
                    </a:p>
                  </a:txBody>
                  <a:tcPr marL="91428" marR="91428"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4919722"/>
                  </a:ext>
                </a:extLst>
              </a:tr>
              <a:tr h="897386">
                <a:tc>
                  <a:txBody>
                    <a:bodyPr/>
                    <a:lstStyle/>
                    <a:p>
                      <a:pPr algn="ctr"/>
                      <a:endParaRPr lang="pt-BR" sz="2000" b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28" marR="91428"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5. Mais inovação</a:t>
                      </a:r>
                    </a:p>
                  </a:txBody>
                  <a:tcPr marL="91428" marR="91428"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5835698"/>
                  </a:ext>
                </a:extLst>
              </a:tr>
            </a:tbl>
          </a:graphicData>
        </a:graphic>
      </p:graphicFrame>
      <p:pic>
        <p:nvPicPr>
          <p:cNvPr id="7" name="Gráfico 6">
            <a:extLst>
              <a:ext uri="{FF2B5EF4-FFF2-40B4-BE49-F238E27FC236}">
                <a16:creationId xmlns:a16="http://schemas.microsoft.com/office/drawing/2014/main" id="{83F4C4D7-D719-8054-EA0B-9F9387781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73050" y="1828449"/>
            <a:ext cx="712377" cy="712377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169CE045-435B-A48C-C01B-DB16ACBC64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46384" y="5463827"/>
            <a:ext cx="765710" cy="76571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398D2E36-45E3-60B8-B985-4614857C5F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76985" y="2699522"/>
            <a:ext cx="708442" cy="708442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22648721-0610-2228-4EB8-8C68FAD251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75743" y="4559760"/>
            <a:ext cx="709684" cy="709682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571DB56F-D3A1-2F9A-D471-AEAB55FFF2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73381" y="3691891"/>
            <a:ext cx="673484" cy="67348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5CC5A14-9D7D-96F7-4CFC-C9E8CA4CA164}"/>
              </a:ext>
            </a:extLst>
          </p:cNvPr>
          <p:cNvSpPr txBox="1"/>
          <p:nvPr/>
        </p:nvSpPr>
        <p:spPr>
          <a:xfrm>
            <a:off x="290286" y="188686"/>
            <a:ext cx="784424" cy="6095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D7B015D-808B-A18F-2673-49E9F7D3A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98" y="526839"/>
            <a:ext cx="10776728" cy="60952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pt-BR" sz="4000" dirty="0">
                <a:solidFill>
                  <a:srgbClr val="30313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5 principais benefícios de negócio de uma cultura de alta confiança</a:t>
            </a:r>
          </a:p>
        </p:txBody>
      </p:sp>
    </p:spTree>
    <p:extLst>
      <p:ext uri="{BB962C8B-B14F-4D97-AF65-F5344CB8AC3E}">
        <p14:creationId xmlns:p14="http://schemas.microsoft.com/office/powerpoint/2010/main" val="273733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84A24-E289-247E-6088-A48FB20BA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9C30AB80-DDE0-4942-98B1-AB26965FCFD0}"/>
              </a:ext>
            </a:extLst>
          </p:cNvPr>
          <p:cNvGrpSpPr/>
          <p:nvPr/>
        </p:nvGrpSpPr>
        <p:grpSpPr>
          <a:xfrm>
            <a:off x="0" y="6205989"/>
            <a:ext cx="12192000" cy="45719"/>
            <a:chOff x="0" y="5096931"/>
            <a:chExt cx="12192000" cy="1776050"/>
          </a:xfrm>
        </p:grpSpPr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1E2F777F-8A41-80F8-E94B-6F05BD69C7AC}"/>
                </a:ext>
              </a:extLst>
            </p:cNvPr>
            <p:cNvSpPr/>
            <p:nvPr/>
          </p:nvSpPr>
          <p:spPr>
            <a:xfrm>
              <a:off x="0" y="5096933"/>
              <a:ext cx="1219200" cy="1767018"/>
            </a:xfrm>
            <a:prstGeom prst="rect">
              <a:avLst/>
            </a:prstGeom>
            <a:solidFill>
              <a:srgbClr val="FF7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32DBA091-2B42-3694-B24E-B5922E7BFF21}"/>
                </a:ext>
              </a:extLst>
            </p:cNvPr>
            <p:cNvSpPr/>
            <p:nvPr/>
          </p:nvSpPr>
          <p:spPr>
            <a:xfrm>
              <a:off x="1219198" y="5096931"/>
              <a:ext cx="1219200" cy="1767018"/>
            </a:xfrm>
            <a:prstGeom prst="rect">
              <a:avLst/>
            </a:prstGeom>
            <a:solidFill>
              <a:srgbClr val="FE15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195C48D1-03A9-0851-A42A-446D9F570561}"/>
                </a:ext>
              </a:extLst>
            </p:cNvPr>
            <p:cNvSpPr/>
            <p:nvPr/>
          </p:nvSpPr>
          <p:spPr>
            <a:xfrm>
              <a:off x="3657600" y="5096935"/>
              <a:ext cx="1219200" cy="1767014"/>
            </a:xfrm>
            <a:prstGeom prst="rect">
              <a:avLst/>
            </a:prstGeom>
            <a:solidFill>
              <a:srgbClr val="990F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47718931-B39C-E287-0ADE-CF6997F42457}"/>
                </a:ext>
              </a:extLst>
            </p:cNvPr>
            <p:cNvSpPr/>
            <p:nvPr/>
          </p:nvSpPr>
          <p:spPr>
            <a:xfrm>
              <a:off x="4876800" y="5096935"/>
              <a:ext cx="1219200" cy="1767014"/>
            </a:xfrm>
            <a:prstGeom prst="rect">
              <a:avLst/>
            </a:prstGeom>
            <a:solidFill>
              <a:srgbClr val="156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79D2DF6-447F-7811-48AF-5EED32A9921D}"/>
                </a:ext>
              </a:extLst>
            </p:cNvPr>
            <p:cNvSpPr/>
            <p:nvPr/>
          </p:nvSpPr>
          <p:spPr>
            <a:xfrm>
              <a:off x="6096000" y="5096933"/>
              <a:ext cx="1219200" cy="1771532"/>
            </a:xfrm>
            <a:prstGeom prst="rect">
              <a:avLst/>
            </a:prstGeom>
            <a:solidFill>
              <a:srgbClr val="27BB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E512043E-1BC1-DE9B-EB69-6038712C13E4}"/>
                </a:ext>
              </a:extLst>
            </p:cNvPr>
            <p:cNvSpPr/>
            <p:nvPr/>
          </p:nvSpPr>
          <p:spPr>
            <a:xfrm>
              <a:off x="7315200" y="5096933"/>
              <a:ext cx="1219200" cy="1776048"/>
            </a:xfrm>
            <a:prstGeom prst="rect">
              <a:avLst/>
            </a:prstGeom>
            <a:solidFill>
              <a:srgbClr val="1ED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D3E1506C-9265-EF7E-9B8F-4CA27B8B2E3C}"/>
                </a:ext>
              </a:extLst>
            </p:cNvPr>
            <p:cNvSpPr/>
            <p:nvPr/>
          </p:nvSpPr>
          <p:spPr>
            <a:xfrm>
              <a:off x="8534400" y="5096933"/>
              <a:ext cx="1219200" cy="1767015"/>
            </a:xfrm>
            <a:prstGeom prst="rect">
              <a:avLst/>
            </a:prstGeom>
            <a:solidFill>
              <a:srgbClr val="1B89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8B91ABBD-EE18-6514-25F4-83F809B72CE9}"/>
                </a:ext>
              </a:extLst>
            </p:cNvPr>
            <p:cNvSpPr/>
            <p:nvPr/>
          </p:nvSpPr>
          <p:spPr>
            <a:xfrm>
              <a:off x="9753600" y="5096934"/>
              <a:ext cx="1219200" cy="1767014"/>
            </a:xfrm>
            <a:prstGeom prst="rect">
              <a:avLst/>
            </a:prstGeom>
            <a:solidFill>
              <a:srgbClr val="3ECC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686A941C-E65E-DF5E-BD76-28FC0147F486}"/>
                </a:ext>
              </a:extLst>
            </p:cNvPr>
            <p:cNvSpPr/>
            <p:nvPr/>
          </p:nvSpPr>
          <p:spPr>
            <a:xfrm>
              <a:off x="10972800" y="5096933"/>
              <a:ext cx="1219200" cy="1767014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4DAE294C-C65E-9478-1DDB-0127264FC8BB}"/>
                </a:ext>
              </a:extLst>
            </p:cNvPr>
            <p:cNvSpPr/>
            <p:nvPr/>
          </p:nvSpPr>
          <p:spPr>
            <a:xfrm>
              <a:off x="2438399" y="5096933"/>
              <a:ext cx="1219200" cy="1776048"/>
            </a:xfrm>
            <a:prstGeom prst="rect">
              <a:avLst/>
            </a:prstGeom>
            <a:solidFill>
              <a:srgbClr val="CC25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CA136830-9809-AEB7-872F-7A43275B41F6}"/>
              </a:ext>
            </a:extLst>
          </p:cNvPr>
          <p:cNvSpPr txBox="1"/>
          <p:nvPr/>
        </p:nvSpPr>
        <p:spPr>
          <a:xfrm>
            <a:off x="1010920" y="2900669"/>
            <a:ext cx="10170160" cy="116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lnSpc>
                <a:spcPts val="4500"/>
              </a:lnSpc>
              <a:defRPr sz="44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1. Sobre Venda</a:t>
            </a:r>
            <a:b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</a:br>
            <a:r>
              <a:rPr kumimoji="0" lang="pt-BR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Perguntas Estratégicas</a:t>
            </a:r>
          </a:p>
        </p:txBody>
      </p:sp>
    </p:spTree>
    <p:extLst>
      <p:ext uri="{BB962C8B-B14F-4D97-AF65-F5344CB8AC3E}">
        <p14:creationId xmlns:p14="http://schemas.microsoft.com/office/powerpoint/2010/main" val="208580551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5">
            <a:extLst>
              <a:ext uri="{FF2B5EF4-FFF2-40B4-BE49-F238E27FC236}">
                <a16:creationId xmlns:a16="http://schemas.microsoft.com/office/drawing/2014/main" id="{96592A3C-BD17-1005-C807-E86A3A8500DE}"/>
              </a:ext>
            </a:extLst>
          </p:cNvPr>
          <p:cNvSpPr txBox="1">
            <a:spLocks/>
          </p:cNvSpPr>
          <p:nvPr/>
        </p:nvSpPr>
        <p:spPr>
          <a:xfrm>
            <a:off x="804672" y="338328"/>
            <a:ext cx="8847328" cy="9887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70000" lnSpcReduction="20000"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pt-BR" sz="4000" spc="0" dirty="0">
                <a:solidFill>
                  <a:srgbClr val="30313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Tópicos que ajudam a entender: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pt-BR" sz="4000" spc="0" dirty="0">
                <a:solidFill>
                  <a:srgbClr val="30313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Momento da empresa e o que podemos ajudar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D7E98BF-5F46-F74D-075A-BBB08B5F9D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672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A8D1608-C329-C945-81CB-CDFB247E5F52}" type="datetime2">
              <a:rPr lang="en-US" smtClean="0"/>
              <a:pPr>
                <a:spcAft>
                  <a:spcPts val="600"/>
                </a:spcAft>
              </a:pPr>
              <a:t>Wednesday, September 11, 2024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B61829D-BAC0-2B8D-CEBE-5DC7CA64B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©Great Place To Work® Institute, Inc. All Rights Reserved.</a:t>
            </a:r>
            <a:endParaRPr lang="en-US" kern="1200" baseline="300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F1B745D-9012-3642-3A61-2608A2A53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B1748D1-B24F-F743-AFA7-ADB2C4425DB8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E2B2C6CE-8295-3F63-E208-C33BC713C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3024" y="341657"/>
            <a:ext cx="1034927" cy="988703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C01D37DC-EE84-9CA8-79FA-5AC75EB8879E}"/>
              </a:ext>
            </a:extLst>
          </p:cNvPr>
          <p:cNvSpPr txBox="1"/>
          <p:nvPr/>
        </p:nvSpPr>
        <p:spPr>
          <a:xfrm>
            <a:off x="990600" y="1327031"/>
            <a:ext cx="10396728" cy="5158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43" indent="-285750">
              <a:lnSpc>
                <a:spcPct val="16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Satisfação dos colaboradores – como mede / ferramenta / concorrente?</a:t>
            </a:r>
          </a:p>
          <a:p>
            <a:pPr marL="342843" indent="-285750">
              <a:lnSpc>
                <a:spcPct val="16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Liderança</a:t>
            </a:r>
          </a:p>
          <a:p>
            <a:pPr marL="342843" indent="-285750">
              <a:lnSpc>
                <a:spcPct val="16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Inovação</a:t>
            </a:r>
          </a:p>
          <a:p>
            <a:pPr marL="342843" indent="-285750">
              <a:lnSpc>
                <a:spcPct val="16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Retenção de Talentos</a:t>
            </a:r>
          </a:p>
          <a:p>
            <a:pPr marL="342843" indent="-285750">
              <a:lnSpc>
                <a:spcPct val="16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Benefícios</a:t>
            </a:r>
          </a:p>
          <a:p>
            <a:pPr marL="342843" indent="-285750">
              <a:lnSpc>
                <a:spcPct val="16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Dados de Diversidade (se medem)</a:t>
            </a:r>
          </a:p>
          <a:p>
            <a:pPr marL="342843" indent="-285750">
              <a:lnSpc>
                <a:spcPct val="16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Principais desafios atuais e futuros</a:t>
            </a:r>
          </a:p>
          <a:p>
            <a:pPr marL="342843" indent="-285750">
              <a:lnSpc>
                <a:spcPct val="16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Cultura da empresa</a:t>
            </a:r>
          </a:p>
          <a:p>
            <a:pPr marL="342843" indent="-285750">
              <a:lnSpc>
                <a:spcPct val="16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Negócios – expansão / reestruturação </a:t>
            </a:r>
          </a:p>
          <a:p>
            <a:pPr marL="57093">
              <a:lnSpc>
                <a:spcPct val="160000"/>
              </a:lnSpc>
              <a:spcAft>
                <a:spcPts val="600"/>
              </a:spcAft>
            </a:pPr>
            <a:endParaRPr lang="pt-BR" b="1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155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5">
            <a:extLst>
              <a:ext uri="{FF2B5EF4-FFF2-40B4-BE49-F238E27FC236}">
                <a16:creationId xmlns:a16="http://schemas.microsoft.com/office/drawing/2014/main" id="{96592A3C-BD17-1005-C807-E86A3A8500DE}"/>
              </a:ext>
            </a:extLst>
          </p:cNvPr>
          <p:cNvSpPr txBox="1">
            <a:spLocks/>
          </p:cNvSpPr>
          <p:nvPr/>
        </p:nvSpPr>
        <p:spPr>
          <a:xfrm>
            <a:off x="552192" y="142756"/>
            <a:ext cx="9529499" cy="9887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pt-BR" sz="3200" spc="0" dirty="0">
                <a:solidFill>
                  <a:srgbClr val="30313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Perguntas Estratégicas para falar com Cliente: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D7E98BF-5F46-F74D-075A-BBB08B5F9D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672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A8D1608-C329-C945-81CB-CDFB247E5F52}" type="datetime2">
              <a:rPr lang="en-US" smtClean="0"/>
              <a:pPr>
                <a:spcAft>
                  <a:spcPts val="600"/>
                </a:spcAft>
              </a:pPr>
              <a:t>Wednesday, September 11, 2024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B61829D-BAC0-2B8D-CEBE-5DC7CA64B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©Great Place To Work® Institute, Inc. All Rights Reserved.</a:t>
            </a:r>
            <a:endParaRPr lang="en-US" kern="1200" baseline="300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F1B745D-9012-3642-3A61-2608A2A53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B1748D1-B24F-F743-AFA7-ADB2C4425DB8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E2B2C6CE-8295-3F63-E208-C33BC713C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3024" y="341657"/>
            <a:ext cx="1034927" cy="988703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C01D37DC-EE84-9CA8-79FA-5AC75EB8879E}"/>
              </a:ext>
            </a:extLst>
          </p:cNvPr>
          <p:cNvSpPr txBox="1"/>
          <p:nvPr/>
        </p:nvSpPr>
        <p:spPr>
          <a:xfrm>
            <a:off x="534049" y="1131459"/>
            <a:ext cx="11123902" cy="5813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093">
              <a:lnSpc>
                <a:spcPct val="160000"/>
              </a:lnSpc>
              <a:spcAft>
                <a:spcPts val="600"/>
              </a:spcAft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1. Você consegue ver com clareza sobre o nível de satisfação e engajamento dos seus funcionários? Você utiliza alguma ferramenta para essa medição?</a:t>
            </a:r>
          </a:p>
          <a:p>
            <a:pPr marL="57093">
              <a:lnSpc>
                <a:spcPct val="160000"/>
              </a:lnSpc>
              <a:spcAft>
                <a:spcPts val="600"/>
              </a:spcAft>
            </a:pP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Propósito: Levar o cliente a refletir sobre a falta de dados concretos e a importância de conhecer o estado atual da equipe.</a:t>
            </a:r>
          </a:p>
          <a:p>
            <a:pPr marL="57093">
              <a:lnSpc>
                <a:spcPct val="160000"/>
              </a:lnSpc>
              <a:spcAft>
                <a:spcPts val="600"/>
              </a:spcAft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2. Você acredita que funcionários insatisfeitos podem estar impactando diretamente a produtividade e os resultados da empresa?</a:t>
            </a:r>
          </a:p>
          <a:p>
            <a:pPr marL="57093">
              <a:lnSpc>
                <a:spcPct val="160000"/>
              </a:lnSpc>
              <a:spcAft>
                <a:spcPts val="600"/>
              </a:spcAft>
            </a:pP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Propósito: Fazer o cliente conectar satisfação dos funcionários com resultados de negócios.</a:t>
            </a:r>
          </a:p>
          <a:p>
            <a:pPr marL="57093">
              <a:lnSpc>
                <a:spcPct val="160000"/>
              </a:lnSpc>
              <a:spcAft>
                <a:spcPts val="600"/>
              </a:spcAft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3. Como você tem medido o impacto do clima organizacional na retenção de talentos e redução da rotatividade?</a:t>
            </a:r>
          </a:p>
          <a:p>
            <a:pPr marL="57093">
              <a:lnSpc>
                <a:spcPct val="160000"/>
              </a:lnSpc>
              <a:spcAft>
                <a:spcPts val="600"/>
              </a:spcAft>
            </a:pP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Propósito: Destacar a necessidade de uma ferramenta de medição eficiente, como a pesquisa de clima, para abordar a retenção de talentos.</a:t>
            </a:r>
          </a:p>
          <a:p>
            <a:pPr marL="57093">
              <a:lnSpc>
                <a:spcPct val="160000"/>
              </a:lnSpc>
              <a:spcAft>
                <a:spcPts val="600"/>
              </a:spcAft>
            </a:pPr>
            <a:endParaRPr lang="pt-BR" b="1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9416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 2013 - 2022">
  <a:themeElements>
    <a:clrScheme name="Tema do 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Slides Básicos c/fundo Branco">
  <a:themeElements>
    <a:clrScheme name="GPTW Provisório">
      <a:dk1>
        <a:srgbClr val="111111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111111"/>
      </a:accent2>
      <a:accent3>
        <a:srgbClr val="D8D8D8"/>
      </a:accent3>
      <a:accent4>
        <a:srgbClr val="FF616C"/>
      </a:accent4>
      <a:accent5>
        <a:srgbClr val="1A92FF"/>
      </a:accent5>
      <a:accent6>
        <a:srgbClr val="174BD6"/>
      </a:accent6>
      <a:hlink>
        <a:srgbClr val="FF1628"/>
      </a:hlink>
      <a:folHlink>
        <a:srgbClr val="FF616C"/>
      </a:folHlink>
    </a:clrScheme>
    <a:fontScheme name="Gilroy">
      <a:majorFont>
        <a:latin typeface="Gilroy Bold"/>
        <a:ea typeface=""/>
        <a:cs typeface=""/>
      </a:majorFont>
      <a:minorFont>
        <a:latin typeface="Gilroy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E93836"/>
      </a:dk2>
      <a:lt2>
        <a:srgbClr val="EEEEEE"/>
      </a:lt2>
      <a:accent1>
        <a:srgbClr val="E93836"/>
      </a:accent1>
      <a:accent2>
        <a:srgbClr val="2D0517"/>
      </a:accent2>
      <a:accent3>
        <a:srgbClr val="E74776"/>
      </a:accent3>
      <a:accent4>
        <a:srgbClr val="E47196"/>
      </a:accent4>
      <a:accent5>
        <a:srgbClr val="919191"/>
      </a:accent5>
      <a:accent6>
        <a:srgbClr val="515151"/>
      </a:accent6>
      <a:hlink>
        <a:srgbClr val="E83936"/>
      </a:hlink>
      <a:folHlink>
        <a:srgbClr val="2D051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Personalizar design">
  <a:themeElements>
    <a:clrScheme name="Personalizada GPC">
      <a:dk1>
        <a:srgbClr val="2D0517"/>
      </a:dk1>
      <a:lt1>
        <a:srgbClr val="FFFFFF"/>
      </a:lt1>
      <a:dk2>
        <a:srgbClr val="E93836"/>
      </a:dk2>
      <a:lt2>
        <a:srgbClr val="EEEEEE"/>
      </a:lt2>
      <a:accent1>
        <a:srgbClr val="E93836"/>
      </a:accent1>
      <a:accent2>
        <a:srgbClr val="2D0517"/>
      </a:accent2>
      <a:accent3>
        <a:srgbClr val="E74776"/>
      </a:accent3>
      <a:accent4>
        <a:srgbClr val="E47196"/>
      </a:accent4>
      <a:accent5>
        <a:srgbClr val="919191"/>
      </a:accent5>
      <a:accent6>
        <a:srgbClr val="515151"/>
      </a:accent6>
      <a:hlink>
        <a:srgbClr val="E83936"/>
      </a:hlink>
      <a:folHlink>
        <a:srgbClr val="2D0517"/>
      </a:folHlink>
    </a:clrScheme>
    <a:fontScheme name="Fonte GPC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ptw_2.0.2">
  <a:themeElements>
    <a:clrScheme name="GPTW 2022">
      <a:dk1>
        <a:srgbClr val="11131C"/>
      </a:dk1>
      <a:lt1>
        <a:srgbClr val="FFFFFF"/>
      </a:lt1>
      <a:dk2>
        <a:srgbClr val="11131C"/>
      </a:dk2>
      <a:lt2>
        <a:srgbClr val="F5F8F6"/>
      </a:lt2>
      <a:accent1>
        <a:srgbClr val="FF1628"/>
      </a:accent1>
      <a:accent2>
        <a:srgbClr val="32383F"/>
      </a:accent2>
      <a:accent3>
        <a:srgbClr val="555E66"/>
      </a:accent3>
      <a:accent4>
        <a:srgbClr val="879298"/>
      </a:accent4>
      <a:accent5>
        <a:srgbClr val="C3CCCC"/>
      </a:accent5>
      <a:accent6>
        <a:srgbClr val="DEE5E3"/>
      </a:accent6>
      <a:hlink>
        <a:srgbClr val="FF1628"/>
      </a:hlink>
      <a:folHlink>
        <a:srgbClr val="FF404E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ptw_2.0.2" id="{DDFCD0F4-6742-C440-8944-290C84320CFD}" vid="{0ACC125B-7471-474D-9EC4-7696BEF6CF58}"/>
    </a:ext>
  </a:extLst>
</a:theme>
</file>

<file path=ppt/theme/theme3.xml><?xml version="1.0" encoding="utf-8"?>
<a:theme xmlns:a="http://schemas.openxmlformats.org/drawingml/2006/main" name="gptw_2022">
  <a:themeElements>
    <a:clrScheme name="GPTW 2022">
      <a:dk1>
        <a:srgbClr val="11131C"/>
      </a:dk1>
      <a:lt1>
        <a:srgbClr val="FFFFFF"/>
      </a:lt1>
      <a:dk2>
        <a:srgbClr val="11131C"/>
      </a:dk2>
      <a:lt2>
        <a:srgbClr val="F5F8F6"/>
      </a:lt2>
      <a:accent1>
        <a:srgbClr val="FF1628"/>
      </a:accent1>
      <a:accent2>
        <a:srgbClr val="32383F"/>
      </a:accent2>
      <a:accent3>
        <a:srgbClr val="555E66"/>
      </a:accent3>
      <a:accent4>
        <a:srgbClr val="879298"/>
      </a:accent4>
      <a:accent5>
        <a:srgbClr val="C3CCCC"/>
      </a:accent5>
      <a:accent6>
        <a:srgbClr val="DEE5E3"/>
      </a:accent6>
      <a:hlink>
        <a:srgbClr val="FF1628"/>
      </a:hlink>
      <a:folHlink>
        <a:srgbClr val="FF404E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9112E291-08D0-3D47-BE08-F51088BE0162}" vid="{BF28ACB9-1E5A-3E4E-830C-8C0151FA7EAF}"/>
    </a:ext>
  </a:extLst>
</a:theme>
</file>

<file path=ppt/theme/theme4.xml><?xml version="1.0" encoding="utf-8"?>
<a:theme xmlns:a="http://schemas.openxmlformats.org/drawingml/2006/main" name="1_Slides Básicos c/fundo Branco">
  <a:themeElements>
    <a:clrScheme name="GPTW Provisório">
      <a:dk1>
        <a:srgbClr val="111111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111111"/>
      </a:accent2>
      <a:accent3>
        <a:srgbClr val="D8D8D8"/>
      </a:accent3>
      <a:accent4>
        <a:srgbClr val="FF616C"/>
      </a:accent4>
      <a:accent5>
        <a:srgbClr val="1A92FF"/>
      </a:accent5>
      <a:accent6>
        <a:srgbClr val="174BD6"/>
      </a:accent6>
      <a:hlink>
        <a:srgbClr val="FF1628"/>
      </a:hlink>
      <a:folHlink>
        <a:srgbClr val="FF616C"/>
      </a:folHlink>
    </a:clrScheme>
    <a:fontScheme name="Gilroy">
      <a:majorFont>
        <a:latin typeface="Gilroy Bold"/>
        <a:ea typeface=""/>
        <a:cs typeface=""/>
      </a:majorFont>
      <a:minorFont>
        <a:latin typeface="Gilroy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imple Light">
  <a:themeElements>
    <a:clrScheme name="Personalizar 8">
      <a:dk1>
        <a:srgbClr val="2D0517"/>
      </a:dk1>
      <a:lt1>
        <a:srgbClr val="FFFFFF"/>
      </a:lt1>
      <a:dk2>
        <a:srgbClr val="E93836"/>
      </a:dk2>
      <a:lt2>
        <a:srgbClr val="EEEEEE"/>
      </a:lt2>
      <a:accent1>
        <a:srgbClr val="E93836"/>
      </a:accent1>
      <a:accent2>
        <a:srgbClr val="2D0517"/>
      </a:accent2>
      <a:accent3>
        <a:srgbClr val="E74776"/>
      </a:accent3>
      <a:accent4>
        <a:srgbClr val="E47196"/>
      </a:accent4>
      <a:accent5>
        <a:srgbClr val="919191"/>
      </a:accent5>
      <a:accent6>
        <a:srgbClr val="515151"/>
      </a:accent6>
      <a:hlink>
        <a:srgbClr val="E83936"/>
      </a:hlink>
      <a:folHlink>
        <a:srgbClr val="2D051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Slides de Capa">
  <a:themeElements>
    <a:clrScheme name="GPTW Provisório">
      <a:dk1>
        <a:srgbClr val="111111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FF616C"/>
      </a:accent2>
      <a:accent3>
        <a:srgbClr val="D8D8D8"/>
      </a:accent3>
      <a:accent4>
        <a:srgbClr val="174BD6"/>
      </a:accent4>
      <a:accent5>
        <a:srgbClr val="1A92FF"/>
      </a:accent5>
      <a:accent6>
        <a:srgbClr val="007E7B"/>
      </a:accent6>
      <a:hlink>
        <a:srgbClr val="FFB81A"/>
      </a:hlink>
      <a:folHlink>
        <a:srgbClr val="F79200"/>
      </a:folHlink>
    </a:clrScheme>
    <a:fontScheme name="Gilroy">
      <a:majorFont>
        <a:latin typeface="Gilroy Bold"/>
        <a:ea typeface=""/>
        <a:cs typeface=""/>
      </a:majorFont>
      <a:minorFont>
        <a:latin typeface="Gilroy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Tema do Office 2013 - 2022">
  <a:themeElements>
    <a:clrScheme name="Tema do 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72727"/>
        </a:solidFill>
        <a:ln>
          <a:noFill/>
        </a:ln>
      </a:spPr>
      <a:bodyPr rtlCol="0" anchor="ctr"/>
      <a:lstStyle>
        <a:defPPr algn="ctr">
          <a:defRPr u="sng" dirty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Simple Light">
  <a:themeElements>
    <a:clrScheme name="Personalizar 8">
      <a:dk1>
        <a:srgbClr val="2D0517"/>
      </a:dk1>
      <a:lt1>
        <a:srgbClr val="FFFFFF"/>
      </a:lt1>
      <a:dk2>
        <a:srgbClr val="E93836"/>
      </a:dk2>
      <a:lt2>
        <a:srgbClr val="EEEEEE"/>
      </a:lt2>
      <a:accent1>
        <a:srgbClr val="E93836"/>
      </a:accent1>
      <a:accent2>
        <a:srgbClr val="2D0517"/>
      </a:accent2>
      <a:accent3>
        <a:srgbClr val="E74776"/>
      </a:accent3>
      <a:accent4>
        <a:srgbClr val="E47196"/>
      </a:accent4>
      <a:accent5>
        <a:srgbClr val="919191"/>
      </a:accent5>
      <a:accent6>
        <a:srgbClr val="515151"/>
      </a:accent6>
      <a:hlink>
        <a:srgbClr val="E83936"/>
      </a:hlink>
      <a:folHlink>
        <a:srgbClr val="2D051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11111"/>
    </a:dk2>
    <a:lt2>
      <a:srgbClr val="FFFFFF"/>
    </a:lt2>
    <a:accent1>
      <a:srgbClr val="FF1628"/>
    </a:accent1>
    <a:accent2>
      <a:srgbClr val="FF616C"/>
    </a:accent2>
    <a:accent3>
      <a:srgbClr val="D8D8D8"/>
    </a:accent3>
    <a:accent4>
      <a:srgbClr val="174BD6"/>
    </a:accent4>
    <a:accent5>
      <a:srgbClr val="1A92FF"/>
    </a:accent5>
    <a:accent6>
      <a:srgbClr val="007E7B"/>
    </a:accent6>
    <a:hlink>
      <a:srgbClr val="FFB81A"/>
    </a:hlink>
    <a:folHlink>
      <a:srgbClr val="F79200"/>
    </a:folHlink>
  </a:clrScheme>
  <a:fontScheme name="Office">
    <a:majorFont>
      <a:latin typeface="Arial"/>
      <a:ea typeface="DejaVu Sans"/>
      <a:cs typeface="DejaVu Sans"/>
    </a:majorFont>
    <a:minorFont>
      <a:latin typeface="Arial"/>
      <a:ea typeface="DejaVu Sans"/>
      <a:cs typeface="DejaVu Sans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  <a:miter/>
      </a:ln>
      <a:ln w="25400" cap="flat" cmpd="sng" algn="ctr">
        <a:solidFill>
          <a:schemeClr val="phClr"/>
        </a:solidFill>
        <a:prstDash val="solid"/>
        <a:miter/>
      </a:ln>
      <a:ln w="38100" cap="flat" cmpd="sng" algn="ctr">
        <a:solidFill>
          <a:schemeClr val="phClr"/>
        </a:solidFill>
        <a:prstDash val="solid"/>
        <a:miter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dd77cc0-2bce-4a23-bac5-7d1281d9074c">
      <Terms xmlns="http://schemas.microsoft.com/office/infopath/2007/PartnerControls"/>
    </lcf76f155ced4ddcb4097134ff3c332f>
    <TaxCatchAll xmlns="6e7dc0a6-9f3f-41a2-86a1-b542896b834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DA1DB9894F8E4C8A7F5C0C02E5E044" ma:contentTypeVersion="15" ma:contentTypeDescription="Create a new document." ma:contentTypeScope="" ma:versionID="7170f9b99438ba544c664882e5171ead">
  <xsd:schema xmlns:xsd="http://www.w3.org/2001/XMLSchema" xmlns:xs="http://www.w3.org/2001/XMLSchema" xmlns:p="http://schemas.microsoft.com/office/2006/metadata/properties" xmlns:ns2="bdd77cc0-2bce-4a23-bac5-7d1281d9074c" xmlns:ns3="6e7dc0a6-9f3f-41a2-86a1-b542896b834f" targetNamespace="http://schemas.microsoft.com/office/2006/metadata/properties" ma:root="true" ma:fieldsID="b1dc5ef1224dde30131fd629a500360d" ns2:_="" ns3:_="">
    <xsd:import namespace="bdd77cc0-2bce-4a23-bac5-7d1281d9074c"/>
    <xsd:import namespace="6e7dc0a6-9f3f-41a2-86a1-b542896b834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d77cc0-2bce-4a23-bac5-7d1281d907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6f58809d-530b-48f8-b8bd-44488f1bd78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7dc0a6-9f3f-41a2-86a1-b542896b834f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843df925-aba4-4b7d-a252-fb43612b1286}" ma:internalName="TaxCatchAll" ma:showField="CatchAllData" ma:web="6e7dc0a6-9f3f-41a2-86a1-b542896b83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C704C10-C630-4F38-A3DE-F10063E748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8FF9B4-0904-4835-BEFD-4DDAB5F35249}">
  <ds:schemaRefs>
    <ds:schemaRef ds:uri="bdd77cc0-2bce-4a23-bac5-7d1281d9074c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6e7dc0a6-9f3f-41a2-86a1-b542896b834f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87CCF4A-C66B-4628-99D8-CBAFD0A0A0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d77cc0-2bce-4a23-bac5-7d1281d9074c"/>
    <ds:schemaRef ds:uri="6e7dc0a6-9f3f-41a2-86a1-b542896b83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117212</TotalTime>
  <Words>3844</Words>
  <Application>Microsoft Office PowerPoint</Application>
  <PresentationFormat>Widescreen</PresentationFormat>
  <Paragraphs>587</Paragraphs>
  <Slides>48</Slides>
  <Notes>21</Notes>
  <HiddenSlides>14</HiddenSlides>
  <MMClips>0</MMClips>
  <ScaleCrop>false</ScaleCrop>
  <HeadingPairs>
    <vt:vector size="6" baseType="variant">
      <vt:variant>
        <vt:lpstr>Fontes usadas</vt:lpstr>
      </vt:variant>
      <vt:variant>
        <vt:i4>18</vt:i4>
      </vt:variant>
      <vt:variant>
        <vt:lpstr>Tema</vt:lpstr>
      </vt:variant>
      <vt:variant>
        <vt:i4>13</vt:i4>
      </vt:variant>
      <vt:variant>
        <vt:lpstr>Títulos de slides</vt:lpstr>
      </vt:variant>
      <vt:variant>
        <vt:i4>48</vt:i4>
      </vt:variant>
    </vt:vector>
  </HeadingPairs>
  <TitlesOfParts>
    <vt:vector size="79" baseType="lpstr">
      <vt:lpstr>-apple-system</vt:lpstr>
      <vt:lpstr>Arial</vt:lpstr>
      <vt:lpstr>Calibri</vt:lpstr>
      <vt:lpstr>Calibri Light</vt:lpstr>
      <vt:lpstr>Century Gothic</vt:lpstr>
      <vt:lpstr>Courier New</vt:lpstr>
      <vt:lpstr>Gilroy</vt:lpstr>
      <vt:lpstr>Gilroy Bold</vt:lpstr>
      <vt:lpstr>Gilroy SemiBold</vt:lpstr>
      <vt:lpstr>Gilroy-Medium</vt:lpstr>
      <vt:lpstr>Montserrat</vt:lpstr>
      <vt:lpstr>Segoe UI</vt:lpstr>
      <vt:lpstr>Segoe UI Black</vt:lpstr>
      <vt:lpstr>Segoe UI Light</vt:lpstr>
      <vt:lpstr>Symbol</vt:lpstr>
      <vt:lpstr>System Font Regular</vt:lpstr>
      <vt:lpstr>Times New Roman</vt:lpstr>
      <vt:lpstr>Wingdings</vt:lpstr>
      <vt:lpstr>Tema do Office 2013 - 2022</vt:lpstr>
      <vt:lpstr>gptw_2.0.2</vt:lpstr>
      <vt:lpstr>gptw_2022</vt:lpstr>
      <vt:lpstr>1_Slides Básicos c/fundo Branco</vt:lpstr>
      <vt:lpstr>Simple Light</vt:lpstr>
      <vt:lpstr>Tema do Office</vt:lpstr>
      <vt:lpstr>2_Slides de Capa</vt:lpstr>
      <vt:lpstr>1_Tema do Office 2013 - 2022</vt:lpstr>
      <vt:lpstr>2_Simple Light</vt:lpstr>
      <vt:lpstr>Slides Básicos c/fundo Branco</vt:lpstr>
      <vt:lpstr>1_Personalizar design</vt:lpstr>
      <vt:lpstr>Office Theme</vt:lpstr>
      <vt:lpstr>2_Personalizar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5 principais benefícios de negócio de uma cultura de alta confiança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cultura impulsiona a performance</vt:lpstr>
      <vt:lpstr>Para liderança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IVR</vt:lpstr>
      <vt:lpstr>IVR – Innovation Velocity Ratio</vt:lpstr>
      <vt:lpstr>IVR</vt:lpstr>
      <vt:lpstr>IVR – Innovation Velocity Ratio</vt:lpstr>
      <vt:lpstr>IVR – Innovation Velocity Ratio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Netto Gutierres</dc:creator>
  <cp:lastModifiedBy>Vania Silva</cp:lastModifiedBy>
  <cp:revision>1213</cp:revision>
  <dcterms:created xsi:type="dcterms:W3CDTF">2024-01-17T20:28:44Z</dcterms:created>
  <dcterms:modified xsi:type="dcterms:W3CDTF">2024-09-11T15:28:09Z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0x0101007FDA1DB9894F8E4C8A7F5C0C02E5E044</vt:lpwstr>
  </property>
  <property fmtid="{D5CDD505-2E9C-101B-9397-08002B2CF9AE}" pid="3" name="MediaServiceImageTags">
    <vt:lpwstr/>
  </property>
</Properties>
</file>