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00" r:id="rId4"/>
    <p:sldMasterId id="2147483648" r:id="rId5"/>
    <p:sldMasterId id="2147483947" r:id="rId6"/>
    <p:sldMasterId id="2147483922" r:id="rId7"/>
    <p:sldMasterId id="2147483913" r:id="rId8"/>
    <p:sldMasterId id="2147483889" r:id="rId9"/>
    <p:sldMasterId id="2147484026" r:id="rId10"/>
    <p:sldMasterId id="2147484036" r:id="rId11"/>
  </p:sldMasterIdLst>
  <p:notesMasterIdLst>
    <p:notesMasterId r:id="rId36"/>
  </p:notesMasterIdLst>
  <p:handoutMasterIdLst>
    <p:handoutMasterId r:id="rId37"/>
  </p:handoutMasterIdLst>
  <p:sldIdLst>
    <p:sldId id="256" r:id="rId12"/>
    <p:sldId id="2147376567" r:id="rId13"/>
    <p:sldId id="2147376545" r:id="rId14"/>
    <p:sldId id="6675" r:id="rId15"/>
    <p:sldId id="2147376568" r:id="rId16"/>
    <p:sldId id="2147376562" r:id="rId17"/>
    <p:sldId id="6784" r:id="rId18"/>
    <p:sldId id="2147376542" r:id="rId19"/>
    <p:sldId id="2147376539" r:id="rId20"/>
    <p:sldId id="2147376554" r:id="rId21"/>
    <p:sldId id="2147376581" r:id="rId22"/>
    <p:sldId id="2147376569" r:id="rId23"/>
    <p:sldId id="2147376565" r:id="rId24"/>
    <p:sldId id="2147376579" r:id="rId25"/>
    <p:sldId id="2147376551" r:id="rId26"/>
    <p:sldId id="2147376561" r:id="rId27"/>
    <p:sldId id="2147376577" r:id="rId28"/>
    <p:sldId id="2147376580" r:id="rId29"/>
    <p:sldId id="2147376547" r:id="rId30"/>
    <p:sldId id="2147376570" r:id="rId31"/>
    <p:sldId id="2147376576" r:id="rId32"/>
    <p:sldId id="2147376575" r:id="rId33"/>
    <p:sldId id="2147376559" r:id="rId34"/>
    <p:sldId id="258" r:id="rId35"/>
  </p:sldIdLst>
  <p:sldSz cx="24387175" cy="13716000"/>
  <p:notesSz cx="6858000" cy="9144000"/>
  <p:embeddedFontLst>
    <p:embeddedFont>
      <p:font typeface="ＭＳ Ｐゴシック" panose="020B0600070205080204" pitchFamily="34" charset="-128"/>
      <p:regular r:id="rId38"/>
    </p:embeddedFont>
    <p:embeddedFont>
      <p:font typeface="Avenir Next LT Pro" panose="020B0504020202020204" pitchFamily="34" charset="0"/>
      <p:regular r:id="rId39"/>
      <p:bold r:id="rId40"/>
      <p:italic r:id="rId41"/>
      <p:boldItalic r:id="rId42"/>
    </p:embeddedFont>
    <p:embeddedFont>
      <p:font typeface="Bebas Neue" panose="020B0606020202050201" pitchFamily="34" charset="0"/>
      <p:regular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Gilroy" panose="020B0604020202020204" charset="0"/>
      <p:regular r:id="rId48"/>
    </p:embeddedFont>
    <p:embeddedFont>
      <p:font typeface="Segoe UI Black" panose="020B0A02040204020203" pitchFamily="34" charset="0"/>
      <p:bold r:id="rId49"/>
      <p:boldItalic r:id="rId50"/>
    </p:embeddedFont>
    <p:embeddedFont>
      <p:font typeface="Trebuchet MS" panose="020B060302020202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y Slides" id="{FBD3FBC3-332F-5D43-A91C-150D63ED3668}">
          <p14:sldIdLst>
            <p14:sldId id="256"/>
            <p14:sldId id="2147376567"/>
            <p14:sldId id="2147376545"/>
            <p14:sldId id="6675"/>
            <p14:sldId id="2147376568"/>
            <p14:sldId id="2147376562"/>
            <p14:sldId id="6784"/>
            <p14:sldId id="2147376542"/>
            <p14:sldId id="2147376539"/>
            <p14:sldId id="2147376554"/>
            <p14:sldId id="2147376581"/>
            <p14:sldId id="2147376569"/>
            <p14:sldId id="2147376565"/>
            <p14:sldId id="2147376579"/>
            <p14:sldId id="2147376551"/>
            <p14:sldId id="2147376561"/>
            <p14:sldId id="2147376577"/>
            <p14:sldId id="2147376580"/>
            <p14:sldId id="2147376547"/>
            <p14:sldId id="2147376570"/>
            <p14:sldId id="2147376576"/>
            <p14:sldId id="2147376575"/>
            <p14:sldId id="2147376559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CD4DD6-C88B-D4F9-B4AF-482753ACF8E2}" name="Pedro Soares" initials="PS" userId="S::pedro.soares@greatplacetowork.com::4f7d1227-17fe-4650-a15f-e308a98fd9d6" providerId="AD"/>
  <p188:author id="{D7511AFF-99EE-79CC-5D92-08D228C2BFB5}" name="Mirian Reis Martini" initials="MM" userId="S::mirian.martini@greatplacetowork.com::b677e9d5-43f5-4464-a47b-54706e10f7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97169-07EB-4C12-BF61-38ECB3922507}" v="890" vWet="894" dt="2023-12-14T18:09:47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83658" autoAdjust="0"/>
  </p:normalViewPr>
  <p:slideViewPr>
    <p:cSldViewPr snapToGrid="0">
      <p:cViewPr varScale="1">
        <p:scale>
          <a:sx n="26" d="100"/>
          <a:sy n="26" d="100"/>
        </p:scale>
        <p:origin x="10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2.fntdata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microsoft.com/office/2015/10/relationships/revisionInfo" Target="revisionInfo.xml"/><Relationship Id="rId20" Type="http://schemas.openxmlformats.org/officeDocument/2006/relationships/slide" Target="slides/slide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100 Melhores Fortune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Planilha1!$A$2:$A$22</c:f>
              <c:strCach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strCache>
            </c:strRef>
          </c:cat>
          <c:val>
            <c:numRef>
              <c:f>Planilha1!$B$2:$B$22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0-0E18-FA48-B65F-0F6B2D1A5E03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Russell 3000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Planilha1!$A$2:$A$22</c:f>
              <c:strCach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strCache>
            </c:strRef>
          </c:cat>
          <c:val>
            <c:numRef>
              <c:f>Planilha1!$C$2:$C$22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1-0E18-FA48-B65F-0F6B2D1A5E03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Russell 1000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strRef>
              <c:f>Planilha1!$A$2:$A$22</c:f>
              <c:strCach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strCache>
            </c:strRef>
          </c:cat>
          <c:val>
            <c:numRef>
              <c:f>Planilha1!$D$2:$D$22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2-0E18-FA48-B65F-0F6B2D1A5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5970431"/>
        <c:axId val="1406702015"/>
      </c:areaChart>
      <c:catAx>
        <c:axId val="164597043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06702015"/>
        <c:crosses val="autoZero"/>
        <c:auto val="1"/>
        <c:lblAlgn val="ctr"/>
        <c:lblOffset val="100"/>
        <c:noMultiLvlLbl val="0"/>
      </c:catAx>
      <c:valAx>
        <c:axId val="1406702015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="0" spc="300" dirty="0">
                    <a:solidFill>
                      <a:srgbClr val="4A5280"/>
                    </a:solidFill>
                    <a:latin typeface="Bebas Neue" panose="020B0606020202050201" pitchFamily="34" charset="77"/>
                  </a:rPr>
                  <a:t>Faturamento</a:t>
                </a:r>
                <a:r>
                  <a:rPr lang="pt-BR" sz="1600" b="0" spc="300" baseline="0" dirty="0">
                    <a:solidFill>
                      <a:srgbClr val="4A5280"/>
                    </a:solidFill>
                    <a:latin typeface="Bebas Neue" panose="020B0606020202050201" pitchFamily="34" charset="77"/>
                  </a:rPr>
                  <a:t> Cumulativo</a:t>
                </a:r>
                <a:endParaRPr lang="pt-BR" sz="1600" b="0" spc="300" dirty="0">
                  <a:solidFill>
                    <a:srgbClr val="4A5280"/>
                  </a:solidFill>
                  <a:latin typeface="Bebas Neue" panose="020B0606020202050201" pitchFamily="34" charset="77"/>
                </a:endParaRPr>
              </a:p>
            </c:rich>
          </c:tx>
          <c:layout>
            <c:manualLayout>
              <c:xMode val="edge"/>
              <c:yMode val="edge"/>
              <c:x val="7.3988478857653847E-3"/>
              <c:y val="0.172653753069271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pPr>
            <a:endParaRPr lang="pt-BR"/>
          </a:p>
        </c:txPr>
        <c:crossAx val="16459704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6A83854-E67E-181A-70FE-6CECCEE78E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37F00D-E6E2-B16A-F1A5-6C5E1CB056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03B67-FD16-44A2-85CE-261FA7045536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7A5B95D-4564-B71E-E01C-28044BE26B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F4541F-B6B9-62FD-7D2B-0D57C10902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7EF37-4A92-4F89-B3DF-679DF4DFEE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094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8070-DCC1-AC43-9999-3DA0E72E791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684A-36DF-6045-8C52-47B561E863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5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065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313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428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Neste momento</a:t>
            </a:r>
            <a:r>
              <a:rPr lang="bg-BG" dirty="0"/>
              <a:t>, </a:t>
            </a:r>
            <a:r>
              <a:rPr lang="pt-BR" dirty="0"/>
              <a:t>trazemos um novo olhar para o mundo dos negócios</a:t>
            </a:r>
            <a:r>
              <a:rPr lang="bg-BG" dirty="0"/>
              <a:t>,</a:t>
            </a:r>
            <a:r>
              <a:rPr lang="bg-BG" baseline="0" dirty="0"/>
              <a:t> </a:t>
            </a:r>
            <a:r>
              <a:rPr lang="bg-BG" dirty="0"/>
              <a:t>i</a:t>
            </a:r>
            <a:r>
              <a:rPr lang="pt-BR" dirty="0" err="1"/>
              <a:t>ndo</a:t>
            </a:r>
            <a:r>
              <a:rPr lang="pt-BR" dirty="0"/>
              <a:t> além dos Pilares tradicionais de gestão, </a:t>
            </a:r>
            <a:endParaRPr lang="bg-BG" dirty="0"/>
          </a:p>
          <a:p>
            <a:r>
              <a:rPr lang="pt-BR" dirty="0"/>
              <a:t>pois novos tempos exigem novos modelos de gestão.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</a:t>
            </a:r>
            <a:r>
              <a:rPr lang="bg-BG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pt-B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crescer</a:t>
            </a:r>
            <a:r>
              <a:rPr lang="bg-BG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pt-B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quase todos os diferenciais competitivos já não são assim tão diferentes entre as empresas?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684A-36DF-6045-8C52-47B561E863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67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2409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126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684A-36DF-6045-8C52-47B561E863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7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2276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39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4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png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3.sv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5587" y="3810000"/>
            <a:ext cx="16500648" cy="4572000"/>
          </a:xfrm>
        </p:spPr>
        <p:txBody>
          <a:bodyPr anchor="b"/>
          <a:lstStyle>
            <a:lvl1pPr algn="l">
              <a:defRPr sz="120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588" y="9976532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4987" y="0"/>
            <a:ext cx="12527280" cy="7638585"/>
          </a:xfrm>
          <a:prstGeom prst="rect">
            <a:avLst/>
          </a:prstGeom>
        </p:spPr>
      </p:pic>
      <p:pic>
        <p:nvPicPr>
          <p:cNvPr id="7" name="Graphic 10">
            <a:extLst>
              <a:ext uri="{FF2B5EF4-FFF2-40B4-BE49-F238E27FC236}">
                <a16:creationId xmlns:a16="http://schemas.microsoft.com/office/drawing/2014/main" id="{66C7BEE9-AE11-0AC4-6A6A-7C47B58FB1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1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3068802"/>
            <a:ext cx="17526000" cy="5313198"/>
          </a:xfrm>
        </p:spPr>
        <p:txBody>
          <a:bodyPr anchor="ctr" anchorCtr="0">
            <a:normAutofit/>
          </a:bodyPr>
          <a:lstStyle>
            <a:lvl1pPr>
              <a:defRPr sz="6600"/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6F62E88C-ED83-D9CC-E44E-0B0D17883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628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7446863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4428604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6656604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4495630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753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3696488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7685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bg-BG" dirty="0"/>
              <a:t>C</a:t>
            </a:r>
            <a:r>
              <a:rPr lang="pt-BR" dirty="0"/>
              <a:t>teste</a:t>
            </a:r>
            <a:r>
              <a:rPr lang="bg-BG" dirty="0"/>
              <a:t>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2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65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48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3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14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49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580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63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642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1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61" y="3200403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226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3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448" b="1" cap="all"/>
            </a:lvl1pPr>
          </a:lstStyle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9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2940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2pPr>
            <a:lvl3pPr marL="2165880" indent="0">
              <a:buNone/>
              <a:defRPr sz="3750">
                <a:solidFill>
                  <a:schemeClr val="tx1">
                    <a:tint val="75000"/>
                  </a:schemeClr>
                </a:solidFill>
              </a:defRPr>
            </a:lvl3pPr>
            <a:lvl4pPr marL="324881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3175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1469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49763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58057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66351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6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2895599"/>
            <a:ext cx="17526000" cy="5718504"/>
          </a:xfrm>
        </p:spPr>
        <p:txBody>
          <a:bodyPr anchor="ctr" anchorCtr="0">
            <a:norm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9083561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1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3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600"/>
            </a:lvl1pPr>
            <a:lvl2pPr>
              <a:defRPr sz="5700"/>
            </a:lvl2pPr>
            <a:lvl3pPr>
              <a:defRPr sz="48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6" y="3200403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600"/>
            </a:lvl1pPr>
            <a:lvl2pPr>
              <a:defRPr sz="5700"/>
            </a:lvl2pPr>
            <a:lvl3pPr>
              <a:defRPr sz="48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486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1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070228"/>
            <a:ext cx="10775237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2940" indent="0">
              <a:buNone/>
              <a:defRPr sz="4800" b="1"/>
            </a:lvl2pPr>
            <a:lvl3pPr marL="2165880" indent="0">
              <a:buNone/>
              <a:defRPr sz="4200" b="1"/>
            </a:lvl3pPr>
            <a:lvl4pPr marL="3248818" indent="0">
              <a:buNone/>
              <a:defRPr sz="3750" b="1"/>
            </a:lvl4pPr>
            <a:lvl5pPr marL="4331758" indent="0">
              <a:buNone/>
              <a:defRPr sz="3750" b="1"/>
            </a:lvl5pPr>
            <a:lvl6pPr marL="5414698" indent="0">
              <a:buNone/>
              <a:defRPr sz="3750" b="1"/>
            </a:lvl6pPr>
            <a:lvl7pPr marL="6497638" indent="0">
              <a:buNone/>
              <a:defRPr sz="3750" b="1"/>
            </a:lvl7pPr>
            <a:lvl8pPr marL="7580578" indent="0">
              <a:buNone/>
              <a:defRPr sz="3750" b="1"/>
            </a:lvl8pPr>
            <a:lvl9pPr marL="8663516" indent="0">
              <a:buNone/>
              <a:defRPr sz="3750" b="1"/>
            </a:lvl9pPr>
          </a:lstStyle>
          <a:p>
            <a:pPr lvl="0"/>
            <a:r>
              <a:rPr lang="bg-BG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349750"/>
            <a:ext cx="10775237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200"/>
            </a:lvl3pPr>
            <a:lvl4pPr>
              <a:defRPr sz="3750"/>
            </a:lvl4pPr>
            <a:lvl5pPr>
              <a:defRPr sz="3750"/>
            </a:lvl5pPr>
            <a:lvl6pPr>
              <a:defRPr sz="3750"/>
            </a:lvl6pPr>
            <a:lvl7pPr>
              <a:defRPr sz="3750"/>
            </a:lvl7pPr>
            <a:lvl8pPr>
              <a:defRPr sz="3750"/>
            </a:lvl8pPr>
            <a:lvl9pPr>
              <a:defRPr sz="3750"/>
            </a:lvl9pPr>
          </a:lstStyle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7" y="3070228"/>
            <a:ext cx="10779471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2940" indent="0">
              <a:buNone/>
              <a:defRPr sz="4800" b="1"/>
            </a:lvl2pPr>
            <a:lvl3pPr marL="2165880" indent="0">
              <a:buNone/>
              <a:defRPr sz="4200" b="1"/>
            </a:lvl3pPr>
            <a:lvl4pPr marL="3248818" indent="0">
              <a:buNone/>
              <a:defRPr sz="3750" b="1"/>
            </a:lvl4pPr>
            <a:lvl5pPr marL="4331758" indent="0">
              <a:buNone/>
              <a:defRPr sz="3750" b="1"/>
            </a:lvl5pPr>
            <a:lvl6pPr marL="5414698" indent="0">
              <a:buNone/>
              <a:defRPr sz="3750" b="1"/>
            </a:lvl6pPr>
            <a:lvl7pPr marL="6497638" indent="0">
              <a:buNone/>
              <a:defRPr sz="3750" b="1"/>
            </a:lvl7pPr>
            <a:lvl8pPr marL="7580578" indent="0">
              <a:buNone/>
              <a:defRPr sz="3750" b="1"/>
            </a:lvl8pPr>
            <a:lvl9pPr marL="8663516" indent="0">
              <a:buNone/>
              <a:defRPr sz="3750" b="1"/>
            </a:lvl9pPr>
          </a:lstStyle>
          <a:p>
            <a:pPr lvl="0"/>
            <a:r>
              <a:rPr lang="bg-BG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7" y="4349750"/>
            <a:ext cx="10779471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200"/>
            </a:lvl3pPr>
            <a:lvl4pPr>
              <a:defRPr sz="3750"/>
            </a:lvl4pPr>
            <a:lvl5pPr>
              <a:defRPr sz="3750"/>
            </a:lvl5pPr>
            <a:lvl6pPr>
              <a:defRPr sz="3750"/>
            </a:lvl6pPr>
            <a:lvl7pPr>
              <a:defRPr sz="3750"/>
            </a:lvl7pPr>
            <a:lvl8pPr>
              <a:defRPr sz="3750"/>
            </a:lvl8pPr>
            <a:lvl9pPr>
              <a:defRPr sz="3750"/>
            </a:lvl9pPr>
          </a:lstStyle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284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1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097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606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1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9" y="546103"/>
            <a:ext cx="13633107" cy="11706226"/>
          </a:xfrm>
          <a:prstGeom prst="rect">
            <a:avLst/>
          </a:prstGeom>
        </p:spPr>
        <p:txBody>
          <a:bodyPr/>
          <a:lstStyle>
            <a:lvl1pPr>
              <a:defRPr sz="7648"/>
            </a:lvl1pPr>
            <a:lvl2pPr>
              <a:defRPr sz="66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1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2940" indent="0">
              <a:buNone/>
              <a:defRPr sz="2850"/>
            </a:lvl2pPr>
            <a:lvl3pPr marL="2165880" indent="0">
              <a:buNone/>
              <a:defRPr sz="2400"/>
            </a:lvl3pPr>
            <a:lvl4pPr marL="3248818" indent="0">
              <a:buNone/>
              <a:defRPr sz="2100"/>
            </a:lvl4pPr>
            <a:lvl5pPr marL="4331758" indent="0">
              <a:buNone/>
              <a:defRPr sz="2100"/>
            </a:lvl5pPr>
            <a:lvl6pPr marL="5414698" indent="0">
              <a:buNone/>
              <a:defRPr sz="2100"/>
            </a:lvl6pPr>
            <a:lvl7pPr marL="6497638" indent="0">
              <a:buNone/>
              <a:defRPr sz="2100"/>
            </a:lvl7pPr>
            <a:lvl8pPr marL="7580578" indent="0">
              <a:buNone/>
              <a:defRPr sz="2100"/>
            </a:lvl8pPr>
            <a:lvl9pPr marL="8663516" indent="0">
              <a:buNone/>
              <a:defRPr sz="2100"/>
            </a:lvl9pPr>
          </a:lstStyle>
          <a:p>
            <a:pPr lvl="0"/>
            <a:r>
              <a:rPr lang="bg-BG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185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8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8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48"/>
            </a:lvl1pPr>
            <a:lvl2pPr marL="1082940" indent="0">
              <a:buNone/>
              <a:defRPr sz="6600"/>
            </a:lvl2pPr>
            <a:lvl3pPr marL="2165880" indent="0">
              <a:buNone/>
              <a:defRPr sz="5700"/>
            </a:lvl3pPr>
            <a:lvl4pPr marL="3248818" indent="0">
              <a:buNone/>
              <a:defRPr sz="4800"/>
            </a:lvl4pPr>
            <a:lvl5pPr marL="4331758" indent="0">
              <a:buNone/>
              <a:defRPr sz="4800"/>
            </a:lvl5pPr>
            <a:lvl6pPr marL="5414698" indent="0">
              <a:buNone/>
              <a:defRPr sz="4800"/>
            </a:lvl6pPr>
            <a:lvl7pPr marL="6497638" indent="0">
              <a:buNone/>
              <a:defRPr sz="4800"/>
            </a:lvl7pPr>
            <a:lvl8pPr marL="7580578" indent="0">
              <a:buNone/>
              <a:defRPr sz="4800"/>
            </a:lvl8pPr>
            <a:lvl9pPr marL="8663516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8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2940" indent="0">
              <a:buNone/>
              <a:defRPr sz="2850"/>
            </a:lvl2pPr>
            <a:lvl3pPr marL="2165880" indent="0">
              <a:buNone/>
              <a:defRPr sz="2400"/>
            </a:lvl3pPr>
            <a:lvl4pPr marL="3248818" indent="0">
              <a:buNone/>
              <a:defRPr sz="2100"/>
            </a:lvl4pPr>
            <a:lvl5pPr marL="4331758" indent="0">
              <a:buNone/>
              <a:defRPr sz="2100"/>
            </a:lvl5pPr>
            <a:lvl6pPr marL="5414698" indent="0">
              <a:buNone/>
              <a:defRPr sz="2100"/>
            </a:lvl6pPr>
            <a:lvl7pPr marL="6497638" indent="0">
              <a:buNone/>
              <a:defRPr sz="2100"/>
            </a:lvl7pPr>
            <a:lvl8pPr marL="7580578" indent="0">
              <a:buNone/>
              <a:defRPr sz="2100"/>
            </a:lvl8pPr>
            <a:lvl9pPr marL="8663516" indent="0">
              <a:buNone/>
              <a:defRPr sz="2100"/>
            </a:lvl9pPr>
          </a:lstStyle>
          <a:p>
            <a:pPr lvl="0"/>
            <a:r>
              <a:rPr lang="bg-BG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445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1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61" y="3200403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650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703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8833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Layout Personalizado" type="tx">
  <p:cSld name="2_Layout Personalizado">
    <p:bg>
      <p:bgPr>
        <a:solidFill>
          <a:srgbClr val="000E40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654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6259" y="3810000"/>
            <a:ext cx="91433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5118058"/>
            <a:ext cx="9144263" cy="97794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3587" y="3810000"/>
            <a:ext cx="9936481" cy="838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096000"/>
            <a:ext cx="9143999" cy="60960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6CE55804-419E-591E-77E9-6D24124DE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81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99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3587" y="1524000"/>
            <a:ext cx="10666412" cy="106680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D6271A96-BB6B-8086-57E5-EB1BCB0D6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04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0923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97835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35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834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264747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4742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742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AA89FCBB-91EA-5CF8-7A15-1EEB506CC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11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5588" y="3810000"/>
            <a:ext cx="457200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9587" y="3810000"/>
            <a:ext cx="457200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8" y="3810000"/>
            <a:ext cx="4572002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527587" y="3810000"/>
            <a:ext cx="460248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71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71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3590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3589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2758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52758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EB360EE5-17EB-DAA2-3073-720836681F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28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100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3784111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39001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323902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7088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937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392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392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8226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226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08803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708803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077474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77474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E929389E-74B4-D3CD-2BF5-8FCCBAE1A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67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409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5409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5409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5722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76035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236348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596661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9569748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5722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5722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6035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76035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6348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36348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938106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938106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9545771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9545771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288FAD-3F4D-0E46-1C7A-89BE834052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12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pic>
        <p:nvPicPr>
          <p:cNvPr id="8" name="Graphic 10">
            <a:extLst>
              <a:ext uri="{FF2B5EF4-FFF2-40B4-BE49-F238E27FC236}">
                <a16:creationId xmlns:a16="http://schemas.microsoft.com/office/drawing/2014/main" id="{D28BE4A6-B70E-214E-D2F6-AA71BE4CFE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0DE0D2C-C24B-8CA0-B7AB-501BDDFE35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58998" y="3347292"/>
            <a:ext cx="1466435" cy="181504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A8647CB0-2167-7B50-0AE4-F85E120E2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1742" y="3347292"/>
            <a:ext cx="1860498" cy="166002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4AA4DA04-9BEC-0557-25E1-1AA2CD1236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92279" y="2397788"/>
            <a:ext cx="2002617" cy="94950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B1159AC0-369B-0FAF-A237-C5F013A31A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193743" y="8505480"/>
            <a:ext cx="1298473" cy="173752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0F1A09B-6427-C6F8-F6EF-7FA7D4A543E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27939" y="6079296"/>
            <a:ext cx="1731297" cy="187963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B086CA0-D2D5-6439-6AA9-1352D46B60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91991" y="8331080"/>
            <a:ext cx="1912177" cy="191192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6222B40-13CC-CAD7-5884-C543DB9EF2F8}"/>
              </a:ext>
            </a:extLst>
          </p:cNvPr>
          <p:cNvSpPr txBox="1"/>
          <p:nvPr userDrawn="1"/>
        </p:nvSpPr>
        <p:spPr>
          <a:xfrm>
            <a:off x="3897596" y="5279077"/>
            <a:ext cx="2388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Valores</a:t>
            </a:r>
            <a:endParaRPr lang="en-US" sz="4800" b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5A56FF3-BA1C-2F26-08FE-A1D53FABE7FB}"/>
              </a:ext>
            </a:extLst>
          </p:cNvPr>
          <p:cNvSpPr txBox="1"/>
          <p:nvPr userDrawn="1"/>
        </p:nvSpPr>
        <p:spPr>
          <a:xfrm>
            <a:off x="10497454" y="3461159"/>
            <a:ext cx="3392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Confiança</a:t>
            </a:r>
            <a:endParaRPr lang="en-US" sz="4800" b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6D3F284-3EDD-131D-2551-A5091526205D}"/>
              </a:ext>
            </a:extLst>
          </p:cNvPr>
          <p:cNvSpPr txBox="1"/>
          <p:nvPr userDrawn="1"/>
        </p:nvSpPr>
        <p:spPr>
          <a:xfrm>
            <a:off x="17609900" y="5257028"/>
            <a:ext cx="40639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Efetividade</a:t>
            </a:r>
            <a:br>
              <a:rPr lang="pt-BR" sz="4800" b="0"/>
            </a:br>
            <a:r>
              <a:rPr lang="pt-BR" sz="4800" b="0"/>
              <a:t>da liderança</a:t>
            </a:r>
            <a:endParaRPr lang="en-US" sz="4800" b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33C6B9E-37FD-264A-94DF-D6D68E827C9E}"/>
              </a:ext>
            </a:extLst>
          </p:cNvPr>
          <p:cNvSpPr txBox="1"/>
          <p:nvPr userDrawn="1"/>
        </p:nvSpPr>
        <p:spPr>
          <a:xfrm>
            <a:off x="16893744" y="10464680"/>
            <a:ext cx="37305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Resultados</a:t>
            </a:r>
          </a:p>
          <a:p>
            <a:pPr algn="ctr"/>
            <a:r>
              <a:rPr lang="pt-BR" sz="4800" b="0"/>
              <a:t>Do negócio</a:t>
            </a:r>
            <a:endParaRPr lang="en-US" sz="4800" b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8B67023-5DA9-2D4C-CBDB-15A7ED3F0451}"/>
              </a:ext>
            </a:extLst>
          </p:cNvPr>
          <p:cNvSpPr txBox="1"/>
          <p:nvPr userDrawn="1"/>
        </p:nvSpPr>
        <p:spPr>
          <a:xfrm>
            <a:off x="4480791" y="10464678"/>
            <a:ext cx="3082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Inovação</a:t>
            </a:r>
            <a:br>
              <a:rPr lang="pt-BR" sz="4800" b="0"/>
            </a:br>
            <a:r>
              <a:rPr lang="pt-BR" sz="4800" b="0"/>
              <a:t>por todos</a:t>
            </a:r>
            <a:endParaRPr lang="en-US" sz="4800" b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755ACC7-D455-C181-CCAA-2B9C55B1DDE4}"/>
              </a:ext>
            </a:extLst>
          </p:cNvPr>
          <p:cNvSpPr txBox="1"/>
          <p:nvPr userDrawn="1"/>
        </p:nvSpPr>
        <p:spPr>
          <a:xfrm>
            <a:off x="9319242" y="7958928"/>
            <a:ext cx="5748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Maximização do</a:t>
            </a:r>
            <a:br>
              <a:rPr lang="pt-BR" sz="4800" b="0"/>
            </a:br>
            <a:r>
              <a:rPr lang="pt-BR" sz="4800" b="0"/>
              <a:t>potencial humano</a:t>
            </a:r>
            <a:endParaRPr lang="en-US" sz="4800" b="0"/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67E776A4-6202-DA44-02E0-BA040907E26B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177303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A916E2F1-C575-FF2C-428F-A07E56E97E07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47523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248EBC98-4C82-FA4C-8B05-4C94A8AD3864}"/>
              </a:ext>
            </a:extLst>
          </p:cNvPr>
          <p:cNvCxnSpPr>
            <a:cxnSpLocks/>
            <a:endCxn id="21" idx="1"/>
          </p:cNvCxnSpPr>
          <p:nvPr userDrawn="1"/>
        </p:nvCxnSpPr>
        <p:spPr>
          <a:xfrm flipV="1">
            <a:off x="7026728" y="8743758"/>
            <a:ext cx="2292514" cy="898930"/>
          </a:xfrm>
          <a:prstGeom prst="straightConnector1">
            <a:avLst/>
          </a:prstGeom>
          <a:ln w="19050">
            <a:gradFill>
              <a:gsLst>
                <a:gs pos="50000">
                  <a:schemeClr val="accent4"/>
                </a:gs>
                <a:gs pos="100000">
                  <a:schemeClr val="accent5"/>
                </a:gs>
                <a:gs pos="0">
                  <a:schemeClr val="accent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4504F6FC-7DF0-8EAB-1E1A-C2D605577886}"/>
              </a:ext>
            </a:extLst>
          </p:cNvPr>
          <p:cNvCxnSpPr>
            <a:cxnSpLocks/>
            <a:endCxn id="21" idx="3"/>
          </p:cNvCxnSpPr>
          <p:nvPr userDrawn="1"/>
        </p:nvCxnSpPr>
        <p:spPr>
          <a:xfrm flipH="1" flipV="1">
            <a:off x="15067932" y="8743758"/>
            <a:ext cx="2441394" cy="799018"/>
          </a:xfrm>
          <a:prstGeom prst="straightConnector1">
            <a:avLst/>
          </a:prstGeom>
          <a:ln w="19050">
            <a:gradFill>
              <a:gsLst>
                <a:gs pos="49600">
                  <a:schemeClr val="accent4"/>
                </a:gs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678B3FBB-1386-1C8C-1C03-972657AC9F67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177303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98230">
                  <a:schemeClr val="accent3"/>
                </a:gs>
                <a:gs pos="51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1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Pessoas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</a:t>
            </a:r>
            <a:r>
              <a:rPr lang="en-US" b="1" err="1"/>
              <a:t>SubheQuemad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3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do GPTW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DD114575-FA43-4E93-A139-A13D910C5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58998" y="3347292"/>
            <a:ext cx="1466435" cy="181504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1CDBDBD2-FC8F-445A-95A9-F70041606D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1742" y="3347292"/>
            <a:ext cx="1860498" cy="166002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96E2012-EECE-46F2-894A-70AD2E71FA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92279" y="2397788"/>
            <a:ext cx="2002617" cy="94950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854952A8-2DA0-48C1-B16F-2BF8122336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193743" y="8505480"/>
            <a:ext cx="1298473" cy="173752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119866E0-3171-496F-A126-75DBBF4001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27939" y="6079296"/>
            <a:ext cx="1731297" cy="187963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2DF9860-FAA9-4EE6-9759-156DD8C083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91991" y="8331080"/>
            <a:ext cx="1912177" cy="191192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75F6CFB-4F8D-4F17-83EE-B74D797D5E52}"/>
              </a:ext>
            </a:extLst>
          </p:cNvPr>
          <p:cNvSpPr txBox="1"/>
          <p:nvPr userDrawn="1"/>
        </p:nvSpPr>
        <p:spPr>
          <a:xfrm>
            <a:off x="3897596" y="5279077"/>
            <a:ext cx="2388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Valores</a:t>
            </a:r>
            <a:endParaRPr lang="en-US" sz="4800" b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093E215-AFAC-4837-8ECA-45074D7BC480}"/>
              </a:ext>
            </a:extLst>
          </p:cNvPr>
          <p:cNvSpPr txBox="1"/>
          <p:nvPr userDrawn="1"/>
        </p:nvSpPr>
        <p:spPr>
          <a:xfrm>
            <a:off x="10497454" y="3461159"/>
            <a:ext cx="3392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Confiança</a:t>
            </a:r>
            <a:endParaRPr lang="en-US" sz="4800" b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2F2DEC7-3AB3-4DB0-8448-FCD97BBD6AC6}"/>
              </a:ext>
            </a:extLst>
          </p:cNvPr>
          <p:cNvSpPr txBox="1"/>
          <p:nvPr userDrawn="1"/>
        </p:nvSpPr>
        <p:spPr>
          <a:xfrm>
            <a:off x="17609900" y="5257028"/>
            <a:ext cx="40639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Efetividade</a:t>
            </a:r>
            <a:br>
              <a:rPr lang="pt-BR" sz="4800" b="0"/>
            </a:br>
            <a:r>
              <a:rPr lang="pt-BR" sz="4800" b="0"/>
              <a:t>da liderança</a:t>
            </a:r>
            <a:endParaRPr lang="en-US" sz="4800" b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FD1F557-9DE9-4528-9ACF-02072F00C964}"/>
              </a:ext>
            </a:extLst>
          </p:cNvPr>
          <p:cNvSpPr txBox="1"/>
          <p:nvPr userDrawn="1"/>
        </p:nvSpPr>
        <p:spPr>
          <a:xfrm>
            <a:off x="16893744" y="10464680"/>
            <a:ext cx="37305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Resultados</a:t>
            </a:r>
          </a:p>
          <a:p>
            <a:pPr algn="ctr"/>
            <a:r>
              <a:rPr lang="pt-BR" sz="4800" b="0"/>
              <a:t>Do negócio</a:t>
            </a:r>
            <a:endParaRPr lang="en-US" sz="4800" b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B3C494-5A35-4EBB-9F6A-3664F87C5172}"/>
              </a:ext>
            </a:extLst>
          </p:cNvPr>
          <p:cNvSpPr txBox="1"/>
          <p:nvPr userDrawn="1"/>
        </p:nvSpPr>
        <p:spPr>
          <a:xfrm>
            <a:off x="4480791" y="10464678"/>
            <a:ext cx="3082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Inovação</a:t>
            </a:r>
            <a:br>
              <a:rPr lang="pt-BR" sz="4800" b="0"/>
            </a:br>
            <a:r>
              <a:rPr lang="pt-BR" sz="4800" b="0"/>
              <a:t>por todos</a:t>
            </a:r>
            <a:endParaRPr lang="en-US" sz="4800" b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1A4BC75-CE79-4550-845D-7A2B15567A5D}"/>
              </a:ext>
            </a:extLst>
          </p:cNvPr>
          <p:cNvSpPr txBox="1"/>
          <p:nvPr userDrawn="1"/>
        </p:nvSpPr>
        <p:spPr>
          <a:xfrm>
            <a:off x="9319242" y="7958928"/>
            <a:ext cx="5748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Maximização do</a:t>
            </a:r>
            <a:br>
              <a:rPr lang="pt-BR" sz="4800" b="0"/>
            </a:br>
            <a:r>
              <a:rPr lang="pt-BR" sz="4800" b="0"/>
              <a:t>potencial humano</a:t>
            </a:r>
            <a:endParaRPr lang="en-US" sz="4800" b="0"/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110C0D40-5785-4189-95CE-E9CAAE8C223A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177303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F08A7B19-4F3D-4EF6-9BD7-B2ACAE969544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47523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C67B4EE4-15A3-4E31-B48F-5B3CE4D31E8F}"/>
              </a:ext>
            </a:extLst>
          </p:cNvPr>
          <p:cNvCxnSpPr>
            <a:cxnSpLocks/>
            <a:endCxn id="21" idx="1"/>
          </p:cNvCxnSpPr>
          <p:nvPr userDrawn="1"/>
        </p:nvCxnSpPr>
        <p:spPr>
          <a:xfrm flipV="1">
            <a:off x="7026728" y="8743758"/>
            <a:ext cx="2292514" cy="898930"/>
          </a:xfrm>
          <a:prstGeom prst="straightConnector1">
            <a:avLst/>
          </a:prstGeom>
          <a:ln w="19050">
            <a:gradFill>
              <a:gsLst>
                <a:gs pos="50000">
                  <a:schemeClr val="accent4"/>
                </a:gs>
                <a:gs pos="100000">
                  <a:schemeClr val="accent5"/>
                </a:gs>
                <a:gs pos="0">
                  <a:schemeClr val="accent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F6F6A9AC-8556-40F9-BC9A-A9B6D5C05F1A}"/>
              </a:ext>
            </a:extLst>
          </p:cNvPr>
          <p:cNvCxnSpPr>
            <a:cxnSpLocks/>
            <a:endCxn id="21" idx="3"/>
          </p:cNvCxnSpPr>
          <p:nvPr userDrawn="1"/>
        </p:nvCxnSpPr>
        <p:spPr>
          <a:xfrm flipH="1" flipV="1">
            <a:off x="15067932" y="8743758"/>
            <a:ext cx="2441394" cy="799018"/>
          </a:xfrm>
          <a:prstGeom prst="straightConnector1">
            <a:avLst/>
          </a:prstGeom>
          <a:ln w="19050">
            <a:gradFill>
              <a:gsLst>
                <a:gs pos="49600">
                  <a:schemeClr val="accent4"/>
                </a:gs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D462BEAF-85F8-4B1A-B75E-A3F1CB50B8B3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177303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98230">
                  <a:schemeClr val="accent3"/>
                </a:gs>
                <a:gs pos="51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>
            <a:extLst>
              <a:ext uri="{FF2B5EF4-FFF2-40B4-BE49-F238E27FC236}">
                <a16:creationId xmlns:a16="http://schemas.microsoft.com/office/drawing/2014/main" id="{DEA28D34-E2D9-4CA5-A35E-B80CF22A90B1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6" name="Date Placeholder 2">
            <a:extLst>
              <a:ext uri="{FF2B5EF4-FFF2-40B4-BE49-F238E27FC236}">
                <a16:creationId xmlns:a16="http://schemas.microsoft.com/office/drawing/2014/main" id="{723C06D7-BEB1-1082-1B8D-A82F3597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587" y="12877800"/>
            <a:ext cx="5334000" cy="228600"/>
          </a:xfrm>
        </p:spPr>
        <p:txBody>
          <a:bodyPr/>
          <a:lstStyle/>
          <a:p>
            <a:fld id="{15742ACA-2C30-A143-980F-BD7679071E3E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67" name="Footer Placeholder 3">
            <a:extLst>
              <a:ext uri="{FF2B5EF4-FFF2-40B4-BE49-F238E27FC236}">
                <a16:creationId xmlns:a16="http://schemas.microsoft.com/office/drawing/2014/main" id="{8C38FC69-5A32-CE48-1492-9E51E023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pic>
        <p:nvPicPr>
          <p:cNvPr id="68" name="Graphic 10">
            <a:extLst>
              <a:ext uri="{FF2B5EF4-FFF2-40B4-BE49-F238E27FC236}">
                <a16:creationId xmlns:a16="http://schemas.microsoft.com/office/drawing/2014/main" id="{1AC46F02-16C5-58BA-8B1C-D39F42F48C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  <p:sp>
        <p:nvSpPr>
          <p:cNvPr id="69" name="Title 1">
            <a:extLst>
              <a:ext uri="{FF2B5EF4-FFF2-40B4-BE49-F238E27FC236}">
                <a16:creationId xmlns:a16="http://schemas.microsoft.com/office/drawing/2014/main" id="{A0184271-4912-2887-DF53-56CED2309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0827" y="1126286"/>
            <a:ext cx="21305520" cy="1524001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Metodologia</a:t>
            </a:r>
            <a:r>
              <a:rPr lang="en-US"/>
              <a:t> GPTW</a:t>
            </a:r>
          </a:p>
        </p:txBody>
      </p:sp>
    </p:spTree>
    <p:extLst>
      <p:ext uri="{BB962C8B-B14F-4D97-AF65-F5344CB8AC3E}">
        <p14:creationId xmlns:p14="http://schemas.microsoft.com/office/powerpoint/2010/main" val="3764178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841" y="3819646"/>
            <a:ext cx="21334443" cy="1106424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55" y="6254537"/>
            <a:ext cx="21334443" cy="96167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142" y="7241676"/>
            <a:ext cx="21334443" cy="1106424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55" y="8389508"/>
            <a:ext cx="21334443" cy="1106424"/>
          </a:xfrm>
        </p:spPr>
        <p:txBody>
          <a:bodyPr/>
          <a:lstStyle/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55" y="9537342"/>
            <a:ext cx="21334443" cy="1109192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1524000"/>
            <a:ext cx="21336000" cy="2286000"/>
          </a:xfrm>
        </p:spPr>
        <p:txBody>
          <a:bodyPr>
            <a:noAutofit/>
          </a:bodyPr>
          <a:lstStyle>
            <a:lvl1pPr marL="0" indent="0">
              <a:buNone/>
              <a:defRPr sz="12000" b="1" spc="-150"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5588" y="5065295"/>
            <a:ext cx="21334412" cy="1147832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F8CE8E80-7901-FAA5-A872-4E5A95E78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46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se GPTW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F7C15B6-DCF6-40DF-9496-BE66E68C2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9144" y="3403021"/>
            <a:ext cx="1532157" cy="1531958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433A6358-BCD4-4C53-9AEB-25659AF350BC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881CA3-4337-42FE-A27C-2FFABA5D63D0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Place To Work®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879456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14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364669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1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61" y="3200403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93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94FB4-D6E0-4A55-B7EA-D3C1FF7B7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8F8053-BF06-4592-A4BA-DA60C28EF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5"/>
            <a:ext cx="18290381" cy="3311526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0"/>
            </a:lvl2pPr>
            <a:lvl3pPr marL="1828754" indent="0" algn="ctr">
              <a:buNone/>
              <a:defRPr sz="3600"/>
            </a:lvl3pPr>
            <a:lvl4pPr marL="2743132" indent="0" algn="ctr">
              <a:buNone/>
              <a:defRPr sz="3200"/>
            </a:lvl4pPr>
            <a:lvl5pPr marL="3657508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2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8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B8D477-5A8E-483B-83A3-43BB782D8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CBA6C8-A357-4024-A04D-F0EEE470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406D0D-3FF3-407A-B0EA-0C909CCC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580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94FB4-D6E0-4A55-B7EA-D3C1FF7B7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8F8053-BF06-4592-A4BA-DA60C28EF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B8D477-5A8E-483B-83A3-43BB782D8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CBA6C8-A357-4024-A04D-F0EEE470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406D0D-3FF3-407A-B0EA-0C909CCC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8694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22E23-EA19-45F6-8C17-894DB12EB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33A8ED-2BF1-465B-AB24-DC67B1A82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4E7939-22D8-444B-997D-B7A143ECB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CA6EF-BA57-4350-916F-A39B9BFAB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9A40DF-6A3C-4B6A-9CD4-A6FA2BE1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011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5B9213-CC06-4709-AC70-FF1861BB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19" y="3419481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43D629-E545-4A32-B496-0C169000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919" y="9178929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5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26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01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E892D4-8442-4624-B2ED-850C1F87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4DA603-A081-48F9-B0D0-8B707225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660A96-2AC8-4AC4-B63A-6BE7C14D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81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Equipe</a:t>
            </a:r>
            <a:r>
              <a:rPr lang="en-US"/>
              <a:t> de Marketing GPTW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Larissa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err="1"/>
              <a:t>Analista</a:t>
            </a:r>
            <a:r>
              <a:rPr lang="en-US"/>
              <a:t> de Marketing e Social Media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Maria Alice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err="1"/>
              <a:t>Analista</a:t>
            </a:r>
            <a:r>
              <a:rPr lang="en-US"/>
              <a:t> de Comunicação e Social Media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Nicole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err="1"/>
              <a:t>Analista</a:t>
            </a:r>
            <a:r>
              <a:rPr lang="en-US"/>
              <a:t> de Marketing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Pedro (</a:t>
            </a:r>
            <a:r>
              <a:rPr lang="en-US" err="1"/>
              <a:t>Dinho</a:t>
            </a:r>
            <a:r>
              <a:rPr lang="en-US"/>
              <a:t>)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Designer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Rafael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err="1"/>
              <a:t>Analista</a:t>
            </a:r>
            <a:r>
              <a:rPr lang="en-US"/>
              <a:t> de Growth e Inbound Marketing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8407AE6-D8B2-8642-EC94-17F531EAAC2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9541236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8F71635-8CFB-69C9-9A82-7BCB0143C81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12723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 err="1"/>
              <a:t>Posição</a:t>
            </a:r>
            <a:endParaRPr lang="en-US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75E62E-DC81-7829-A2E5-D377A88D921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9512723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A </a:t>
            </a:r>
            <a:r>
              <a:rPr lang="en-US" err="1"/>
              <a:t>definir</a:t>
            </a:r>
            <a:endParaRPr lang="en-US"/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AD703DCF-169A-A7CB-0612-917277AE08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4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5B9213-CC06-4709-AC70-FF1861BB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43D629-E545-4A32-B496-0C169000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E892D4-8442-4624-B2ED-850C1F87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4DA603-A081-48F9-B0D0-8B707225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660A96-2AC8-4AC4-B63A-6BE7C14D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837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3C625-8BD6-4549-B90F-0755250A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46F6E7-9D26-4CCC-81AA-BB0C74D35A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7BE419A-46E8-4A16-A199-645D5B1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FFB862-79F8-4C8C-A080-235AF27F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95BB48-30B4-4E17-8DA9-0CB5C16A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5C9873-3154-4DC0-AC7A-5A53BD83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365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42F0B-B09E-4D02-B9E9-E28D4224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BA927C-EB21-4B29-B671-383CFDEE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798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5E130D8-8904-4BB5-B7EE-3CA3127F9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798" y="5010150"/>
            <a:ext cx="10316917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5988469-B643-4539-A93C-07A23C2F8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6009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274DE51-55EC-4615-9DCA-1ED67E67C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6009" y="5010150"/>
            <a:ext cx="10367726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CED025E-B9B2-4EE1-BB94-BCCE1718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D0568D8-62C6-4B18-8563-DD83BE6D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64498D4-B324-441F-BFC3-4D241B80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629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42F0B-B09E-4D02-B9E9-E28D4224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BA927C-EB21-4B29-B671-383CFDEE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5E130D8-8904-4BB5-B7EE-3CA3127F9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5988469-B643-4539-A93C-07A23C2F8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274DE51-55EC-4615-9DCA-1ED67E67C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CED025E-B9B2-4EE1-BB94-BCCE1718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D0568D8-62C6-4B18-8563-DD83BE6D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64498D4-B324-441F-BFC3-4D241B80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270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35D049-F287-48C4-8A83-6073B738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5D20D73-6767-4C8D-94D2-0452C3EF4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84EEF4-BA9D-478C-AEE0-26F7EE27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0EDEA6F-03C7-44EA-B45D-BAE77E375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129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1C3BFAA-8083-4453-A717-5574B7A2D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5FB25D1-D090-4EC5-8775-EE4DF4E0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62B42C-C2A1-465A-B96A-A5C806AC7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641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17FFF-C75D-4722-8A3B-AF38C6E2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B3EEC4-0ED8-4F3F-9732-2DF40F64F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726" y="1974853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E6A8A1-CB86-4BA6-9239-D42C7F305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2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0"/>
            </a:lvl2pPr>
            <a:lvl3pPr marL="1828754" indent="0">
              <a:buNone/>
              <a:defRPr sz="2400"/>
            </a:lvl3pPr>
            <a:lvl4pPr marL="2743132" indent="0">
              <a:buNone/>
              <a:defRPr sz="2000"/>
            </a:lvl4pPr>
            <a:lvl5pPr marL="3657508" indent="0">
              <a:buNone/>
              <a:defRPr sz="2000"/>
            </a:lvl5pPr>
            <a:lvl6pPr marL="4571886" indent="0">
              <a:buNone/>
              <a:defRPr sz="2000"/>
            </a:lvl6pPr>
            <a:lvl7pPr marL="5486262" indent="0">
              <a:buNone/>
              <a:defRPr sz="2000"/>
            </a:lvl7pPr>
            <a:lvl8pPr marL="6400640" indent="0">
              <a:buNone/>
              <a:defRPr sz="2000"/>
            </a:lvl8pPr>
            <a:lvl9pPr marL="7315018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BD1F140-1C4B-4913-B952-4C5E347C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109636-9CAF-4346-9F20-7E312F8DA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63D037-FEDB-468B-A230-8ED22B65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390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FA0D8-CD8C-4591-A2C7-F87BF2B7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A89EA78-1F99-4BAF-BB18-66DCA205E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726" y="1974853"/>
            <a:ext cx="1234600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78" indent="0">
              <a:buNone/>
              <a:defRPr sz="5600"/>
            </a:lvl2pPr>
            <a:lvl3pPr marL="1828754" indent="0">
              <a:buNone/>
              <a:defRPr sz="4800"/>
            </a:lvl3pPr>
            <a:lvl4pPr marL="2743132" indent="0">
              <a:buNone/>
              <a:defRPr sz="4000"/>
            </a:lvl4pPr>
            <a:lvl5pPr marL="3657508" indent="0">
              <a:buNone/>
              <a:defRPr sz="4000"/>
            </a:lvl5pPr>
            <a:lvl6pPr marL="4571886" indent="0">
              <a:buNone/>
              <a:defRPr sz="4000"/>
            </a:lvl6pPr>
            <a:lvl7pPr marL="5486262" indent="0">
              <a:buNone/>
              <a:defRPr sz="4000"/>
            </a:lvl7pPr>
            <a:lvl8pPr marL="6400640" indent="0">
              <a:buNone/>
              <a:defRPr sz="4000"/>
            </a:lvl8pPr>
            <a:lvl9pPr marL="7315018" indent="0">
              <a:buNone/>
              <a:defRPr sz="4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15501B-B96C-443D-9D35-5376E283D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2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0"/>
            </a:lvl2pPr>
            <a:lvl3pPr marL="1828754" indent="0">
              <a:buNone/>
              <a:defRPr sz="2400"/>
            </a:lvl3pPr>
            <a:lvl4pPr marL="2743132" indent="0">
              <a:buNone/>
              <a:defRPr sz="2000"/>
            </a:lvl4pPr>
            <a:lvl5pPr marL="3657508" indent="0">
              <a:buNone/>
              <a:defRPr sz="2000"/>
            </a:lvl5pPr>
            <a:lvl6pPr marL="4571886" indent="0">
              <a:buNone/>
              <a:defRPr sz="2000"/>
            </a:lvl6pPr>
            <a:lvl7pPr marL="5486262" indent="0">
              <a:buNone/>
              <a:defRPr sz="2000"/>
            </a:lvl7pPr>
            <a:lvl8pPr marL="6400640" indent="0">
              <a:buNone/>
              <a:defRPr sz="2000"/>
            </a:lvl8pPr>
            <a:lvl9pPr marL="7315018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B5D617-7BF8-45ED-BB28-B1E17BB1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809904-C46B-4C05-8DF3-B9E4A8D9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D3BA47-4EAC-496C-8030-2EA0E8AE5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299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17FFF-C75D-4722-8A3B-AF38C6E2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B3EEC4-0ED8-4F3F-9732-2DF40F64F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E6A8A1-CB86-4BA6-9239-D42C7F305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BD1F140-1C4B-4913-B952-4C5E347C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109636-9CAF-4346-9F20-7E312F8DA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63D037-FEDB-468B-A230-8ED22B65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597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FA0D8-CD8C-4591-A2C7-F87BF2B7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A89EA78-1F99-4BAF-BB18-66DCA205E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15501B-B96C-443D-9D35-5376E283D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B5D617-7BF8-45ED-BB28-B1E17BB1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809904-C46B-4C05-8DF3-B9E4A8D9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D3BA47-4EAC-496C-8030-2EA0E8AE5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6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2" spcCol="91440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CF29E60A-97C7-E761-9066-B0CD38A96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29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26487B-F2E7-4644-A829-4B56E3C7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C1331E8-A6B8-4B71-A874-88CAF76F3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F92097-18F4-455B-9DFE-85574CCE9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EADBF0-F19C-4C24-9B8A-081397B4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2FE5A7-5579-43ED-BCB1-8061B5D9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348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C3EBC5-47AD-4F57-ACFA-40568B86E7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94558E-9144-4667-A730-16650EF97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5E86F2-BA7F-4935-8D3C-1F0C08BF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D4164B-66E2-47E3-B65E-49D4C578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0FA653-36D4-4061-AEC4-BCA7BC75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77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3647845-A736-B141-84BE-0FA6FA6DC798}"/>
              </a:ext>
            </a:extLst>
          </p:cNvPr>
          <p:cNvSpPr/>
          <p:nvPr userDrawn="1"/>
        </p:nvSpPr>
        <p:spPr>
          <a:xfrm>
            <a:off x="-23153" y="-60621"/>
            <a:ext cx="24457856" cy="138692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318142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DC75A9A-4038-4D30-8DCF-EA3C18A073AB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7" y="2609559"/>
            <a:ext cx="22364094" cy="9277646"/>
          </a:xfrm>
          <a:prstGeom prst="rect">
            <a:avLst/>
          </a:prstGeom>
        </p:spPr>
        <p:txBody>
          <a:bodyPr/>
          <a:lstStyle>
            <a:lvl1pPr marL="914378" marR="0" indent="-914378" algn="l" defTabSz="182875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+mj-lt"/>
              <a:buAutoNum type="arabicPeriod"/>
              <a:tabLst/>
              <a:defRPr sz="4000"/>
            </a:lvl1pPr>
            <a:lvl2pPr marL="1600160" indent="-685782">
              <a:buFont typeface="+mj-lt"/>
              <a:buAutoNum type="arabicPeriod"/>
              <a:defRPr sz="3600"/>
            </a:lvl2pPr>
            <a:lvl3pPr marL="2514538" indent="-685782">
              <a:buFont typeface="+mj-lt"/>
              <a:buAutoNum type="arabicPeriod"/>
              <a:defRPr sz="3200"/>
            </a:lvl3pPr>
            <a:lvl4pPr marL="3428914" indent="-685782">
              <a:buFont typeface="+mj-lt"/>
              <a:buAutoNum type="arabicPeriod"/>
              <a:defRPr sz="2800"/>
            </a:lvl4pPr>
            <a:lvl5pPr marL="4343292" indent="-685782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048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Cov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38B27AB8-9E37-4579-B0E0-681E3FA1CBED}"/>
              </a:ext>
            </a:extLst>
          </p:cNvPr>
          <p:cNvSpPr/>
          <p:nvPr userDrawn="1"/>
        </p:nvSpPr>
        <p:spPr>
          <a:xfrm>
            <a:off x="320962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A123AD51-0117-4066-A6DB-A35B5F5051DC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EDA18B85-CD3E-4F66-B559-90C2538CF2A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AB7353DB-3E09-4597-A068-8EDAEAF5046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364E9303-36B5-4467-944C-E60CCC1EDD7C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8487925-0220-441C-835A-2D15BD6086E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799BC9D-D204-4373-B9FF-9DCE4B8CEFCE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F54BFCA4-1886-402F-AE2A-963FC9F21F7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7932BAB4-E557-4917-89C7-0EB33520BC9C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86B8C709-EBC8-43B1-95FB-71C5F02E4AF7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CEF31D2A-A1BA-4FF8-92ED-F9C0EB6B00BF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B8BE06B-F138-4C92-8FE7-688129CC7378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A48E51B5-9CD3-4965-A9A2-8271F3A5679F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D93A322-3380-4141-ACDA-9416EA5EE11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B5F488A0-7400-495C-A0A3-ED434285A71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49FF615-1A10-4748-811B-834A5B929788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D54834BA-3F58-41AE-9B7F-9FD2C7B44A3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7749D865-E5E9-448C-9CCE-BB97C543ACDD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74A79613-1B37-41CF-A99F-D8949F3EE80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7CC087-87A5-4054-84E1-CC7ADA25BA10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9A5DF757-11A2-4327-B12F-84B3D9436FE7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2CB17761-2CFF-4B15-B708-C2BABEBC6F1E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06F600B-C04F-4E63-BD39-7AB6C246F1C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31F0A11-FE50-4A97-96E5-02EE3496A56E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1573960D-0D54-4810-ABFD-983C83E377FA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FB6596C3-DBA5-4BAA-9CAD-EFEA5A3E7452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210A80F-826C-4DE1-A5FD-C318D411BE3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21A57312-E7CC-4B92-9754-3337F7D2848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58052E19-6650-4033-BE48-963CCAF9815A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EE2AC61-1DA9-4A62-AFD8-72746E2F9E8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F1413A3B-6347-4F18-BCD0-7BADB9F938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20D02137-3475-4C09-AF74-B4522492A599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D55FB69-ED1A-46A2-A2B7-40BC091C08F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E62F5F02-A230-4E3B-82F6-CB06E5D823C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4250D12A-90B0-4F3D-A4BC-7EBBDAEF1FD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467CE8B8-6AA0-4688-9AFD-0CAC92BF4DF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0BEF51B0-AA16-494E-BA14-918124028630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7D34CE-1324-4DBB-8DEC-6899B4DF2A65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22744432-6161-46E8-BED2-127619846840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C3AA6E29-0F51-4FBC-A61A-0279CD63145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</p:spTree>
    <p:extLst>
      <p:ext uri="{BB962C8B-B14F-4D97-AF65-F5344CB8AC3E}">
        <p14:creationId xmlns:p14="http://schemas.microsoft.com/office/powerpoint/2010/main" val="466983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3647845-A736-B141-84BE-0FA6FA6DC798}"/>
              </a:ext>
            </a:extLst>
          </p:cNvPr>
          <p:cNvSpPr/>
          <p:nvPr userDrawn="1"/>
        </p:nvSpPr>
        <p:spPr>
          <a:xfrm>
            <a:off x="-23151" y="-60621"/>
            <a:ext cx="24457856" cy="138692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933673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DC75A9A-4038-4D30-8DCF-EA3C18A073A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+mj-lt"/>
              <a:buAutoNum type="arabicPeriod"/>
              <a:tabLst/>
              <a:defRPr sz="40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131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Cover -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io, interior, luz&#10;&#10;Descrição gerada com alta confiança">
            <a:extLst>
              <a:ext uri="{FF2B5EF4-FFF2-40B4-BE49-F238E27FC236}">
                <a16:creationId xmlns:a16="http://schemas.microsoft.com/office/drawing/2014/main" id="{10A06919-0666-40A1-8325-08315D9F7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87173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4D2F9F24-DD85-4910-B6E9-57D083961B8B}"/>
              </a:ext>
            </a:extLst>
          </p:cNvPr>
          <p:cNvSpPr/>
          <p:nvPr userDrawn="1"/>
        </p:nvSpPr>
        <p:spPr>
          <a:xfrm>
            <a:off x="320962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EB4A60AF-F447-421E-AA3D-C0D7B36977B7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5A118930-0947-4BC1-BE20-FE3F1446B149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FBB6EC98-A73C-4E42-8A5F-B553B4EC0E4B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08D2F156-CC52-4389-A47B-B7F2A5143D83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0812522F-F502-48E2-B1B0-720A53B3BA18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4D7A9A9B-5D85-418F-A95E-04BCCF84E569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2A98CC64-2E4A-40E6-8951-E8EADA21961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A9193EE-6448-4E4E-A8E6-C83908D9F19F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BE9FEE11-5784-4945-87C5-7346CA4EC96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BD14FD58-8359-4074-A667-69C4E07DDA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E5126A6E-302A-4A68-897B-66EB538C559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5170C853-BF02-4E39-B826-6F4AA2818BB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37B25CE5-1B0A-474D-8D7F-C67BA095E375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C1749CC6-1B31-450D-BE06-F12939A1D3F4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907F5CD6-B5AB-4CEC-8906-16BEDF597D4A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E8B423AA-00F1-4AE8-91A7-8848B6F0672F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3D02BFD4-CCFA-4383-B859-A3DD68A2F603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4DF82E17-D4F3-49AE-ABC2-38240B6AA475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13654A65-5BF3-46E2-859A-8FEB468B1E46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CB0A50C7-7A8D-43F4-A30C-A8A4FFB8D86C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1" name="Gráfico 1">
            <a:extLst>
              <a:ext uri="{FF2B5EF4-FFF2-40B4-BE49-F238E27FC236}">
                <a16:creationId xmlns:a16="http://schemas.microsoft.com/office/drawing/2014/main" id="{CDF4AEE9-523C-47FE-966D-18EF0F4260AD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4DBF37C2-0510-4D02-A375-F4E3E97C1CB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DEB72CE0-8827-4235-A55D-2F41A22E6B1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7CE6776E-7F72-4E7B-8EA9-FBD605AA6FB1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B850E4A-EC05-48A7-A96B-1E0C9AEC0324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6D1C40B6-8903-47B7-99BB-5AFF328A3648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90E884E6-3509-4732-BE84-7538E51CC66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1101AA7B-B626-4EAA-8678-7975975A5E36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1B85C644-9941-46A8-88D3-158EEC704E50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BB485C1C-D049-4590-B41A-821DADA1E43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7BE71A81-8946-4703-A789-D337C6A1783D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7132179F-E661-4D4A-985F-3609883AF1E9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87D11D8-8266-4022-98B8-D53370728DD4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185B25DD-ECBC-4E8E-B089-34A60226B3B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562840CD-6506-4B05-B008-08B587D90B91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BEDD658C-0F39-40F8-8C26-89DF3F4B95D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07AD1EDF-90DF-411D-9FCB-A16F6632D420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3D537133-6211-4417-A80F-F699AA55068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FBF3F798-A6FD-4A08-9DC3-A604B97B2783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0968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Az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>
            <a:extLst>
              <a:ext uri="{FF2B5EF4-FFF2-40B4-BE49-F238E27FC236}">
                <a16:creationId xmlns:a16="http://schemas.microsoft.com/office/drawing/2014/main" id="{9DA50376-8BA8-4C72-97E1-77B799050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10" name="Título 4">
            <a:extLst>
              <a:ext uri="{FF2B5EF4-FFF2-40B4-BE49-F238E27FC236}">
                <a16:creationId xmlns:a16="http://schemas.microsoft.com/office/drawing/2014/main" id="{90BC2ED6-74A2-4736-AA93-EC6C74142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2195" y="3277970"/>
            <a:ext cx="21162789" cy="3311492"/>
          </a:xfrm>
          <a:prstGeom prst="rect">
            <a:avLst/>
          </a:prstGeom>
        </p:spPr>
        <p:txBody>
          <a:bodyPr anchor="b"/>
          <a:lstStyle>
            <a:lvl1pPr algn="ctr">
              <a:defRPr sz="10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7D519DE-FEA4-4654-8A00-AB498C61A72B}"/>
              </a:ext>
            </a:extLst>
          </p:cNvPr>
          <p:cNvSpPr/>
          <p:nvPr userDrawn="1"/>
        </p:nvSpPr>
        <p:spPr>
          <a:xfrm rot="5400000">
            <a:off x="9243617" y="-1427560"/>
            <a:ext cx="5899942" cy="2438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grpSp>
        <p:nvGrpSpPr>
          <p:cNvPr id="6" name="Gráfico 1">
            <a:extLst>
              <a:ext uri="{FF2B5EF4-FFF2-40B4-BE49-F238E27FC236}">
                <a16:creationId xmlns:a16="http://schemas.microsoft.com/office/drawing/2014/main" id="{AFDDAD40-1D31-4916-ADFC-8E799E32C2E3}"/>
              </a:ext>
            </a:extLst>
          </p:cNvPr>
          <p:cNvGrpSpPr/>
          <p:nvPr userDrawn="1"/>
        </p:nvGrpSpPr>
        <p:grpSpPr>
          <a:xfrm>
            <a:off x="10746453" y="1074876"/>
            <a:ext cx="2894269" cy="2893892"/>
            <a:chOff x="11748407" y="6414406"/>
            <a:chExt cx="443593" cy="443593"/>
          </a:xfrm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DF545FA4-08B6-43EB-BFC9-F88A64B987D7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702CF9A5-C10E-47C9-B3A8-3343C4268D25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696BEA83-E1E8-4D84-9AD1-64B51DEB4AC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CC58F83B-D4EF-4FBE-8E6B-01CAE7D031E3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200C7EB4-D396-4871-9E02-B3C9CE877A17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437B5B6F-67B2-4C00-B40A-B1D6F2C589D6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956FF49E-4700-48DE-A3EF-0E70D91C81E2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E79327C0-4610-4816-8C3F-364E273FFDC8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1A092402-B868-46B6-A3A5-809748CBF9FA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CD9463BF-9C0B-4712-8D28-D4F129E3C284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584F25ED-ECE5-4C36-94E6-723D6764AD29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D6DB2F7F-A2A1-44A6-B3C0-EC826C0FA38E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409B160F-3B29-4710-BC0E-6A4847EE777C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D81622C2-A623-4CF4-A1BA-C51EE2C8AA6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FE3A71AF-7C43-472C-A322-156DA40B2789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2BAEAC0D-8C69-40DB-9915-F8DB8976D384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DF03CBCF-7ACD-4324-8EF4-D7D06FF2E987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D0EF44E8-85BA-4A29-B126-28B95EEE1EE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7684B6C9-2095-4140-881A-66D0EB7478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66758" y="8945044"/>
            <a:ext cx="8744965" cy="30239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logo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CD36F05B-24FF-42E6-A59B-1D93AE75991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775452" y="8945044"/>
            <a:ext cx="8744965" cy="30239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a logo</a:t>
            </a:r>
          </a:p>
        </p:txBody>
      </p:sp>
    </p:spTree>
    <p:extLst>
      <p:ext uri="{BB962C8B-B14F-4D97-AF65-F5344CB8AC3E}">
        <p14:creationId xmlns:p14="http://schemas.microsoft.com/office/powerpoint/2010/main" val="2173342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Cover - Nav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2">
            <a:extLst>
              <a:ext uri="{FF2B5EF4-FFF2-40B4-BE49-F238E27FC236}">
                <a16:creationId xmlns:a16="http://schemas.microsoft.com/office/drawing/2014/main" id="{57E53F83-53E4-4DD4-882D-ACFD551AB646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22DDD87A-C415-47BA-BE90-406B0CB40DE4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F72E0F35-24B7-46DC-AC91-46CDD27F571F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C4F7E58-A7BE-4C4B-8577-9B776911E622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4BF59E0-9B7E-4541-A525-23ECBF2E943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13498CE-8E34-4107-BF68-2327E855020D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348EC5D-300A-4099-964A-A40154A3D87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BB4C7EA-0AA7-4BA2-99BD-F4BFE369607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BDADCE7-001C-4940-AF2C-6423343EDE10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3E28DF8-0942-4C89-9332-6EB63A3B5FB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A49BE01C-0D71-441D-B38F-554AED24750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34418B65-1773-4D48-9130-CD8250A8C6A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E7C5981-D39B-4EA4-A193-3772A625DA40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DA6C480D-35F6-47AC-B21A-CB33483CAD89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983EA297-F0A0-43FA-96D6-7AB7219EAED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15400DB0-1F1B-4439-9793-E0D9E3741FF2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CAF6FC5-85A5-4AE1-A15F-7CDAA9222496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1CD10EA3-7BE0-4E3F-83E9-333335B581C6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BAAB60E7-3C35-48F9-AD83-3D5A3755D56A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E0C11796-EB6B-462A-9B2C-C40D9453F30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DB58A493-EAF3-4FB6-86D4-3644621BAB6D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9" name="Gráfico 1">
            <a:extLst>
              <a:ext uri="{FF2B5EF4-FFF2-40B4-BE49-F238E27FC236}">
                <a16:creationId xmlns:a16="http://schemas.microsoft.com/office/drawing/2014/main" id="{833C9223-831C-4E49-A4BC-B403D7BF97B1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B6964A9A-44BD-4D69-9F24-6D278826396D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3A663F93-6FFE-484C-892B-50E1D38EDF9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D6DCF0E-C969-4C4E-A4CA-AC1BF2D30004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E914956F-499A-4135-9AAD-97253E3A6A9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98F971B-4C17-4E75-9CB4-249174144C7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8D01AE8-7A23-43CB-AF92-D034C883C5B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CD0310FC-3C6B-4001-ABA9-0364F63C7E7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EE30328-3E52-40FD-9F7E-8D4620B6231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2BDC8387-1546-400D-80C6-2970BF72C0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F5B15AD2-C613-4A71-B456-333BEDC8E201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6A7449B-03FA-454C-8441-C4F4626BC75B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03CA47D-60DB-447E-B765-E2421718241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73E279AC-2874-462D-915D-46D168C04BC3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34DFE8B4-8FCE-425E-B508-233D1B60F9D9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E05FEE5E-12E7-4A66-949D-09387B79809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469EFE1E-D6C5-431B-A026-CE61B4E8F34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F84F6D35-8706-41A3-AC16-F91A166168D6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254AC178-64FB-478B-A7B5-2EAD56FC377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</p:spTree>
    <p:extLst>
      <p:ext uri="{BB962C8B-B14F-4D97-AF65-F5344CB8AC3E}">
        <p14:creationId xmlns:p14="http://schemas.microsoft.com/office/powerpoint/2010/main" val="4102560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5588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61667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176CBD-8E6E-0456-7ECC-586B31AA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pic>
        <p:nvPicPr>
          <p:cNvPr id="8" name="Graphic 10">
            <a:extLst>
              <a:ext uri="{FF2B5EF4-FFF2-40B4-BE49-F238E27FC236}">
                <a16:creationId xmlns:a16="http://schemas.microsoft.com/office/drawing/2014/main" id="{633B0123-93C4-5D90-6D6B-41179C2AC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Az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>
            <a:extLst>
              <a:ext uri="{FF2B5EF4-FFF2-40B4-BE49-F238E27FC236}">
                <a16:creationId xmlns:a16="http://schemas.microsoft.com/office/drawing/2014/main" id="{9DA50376-8BA8-4C72-97E1-77B799050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10" name="Título 4">
            <a:extLst>
              <a:ext uri="{FF2B5EF4-FFF2-40B4-BE49-F238E27FC236}">
                <a16:creationId xmlns:a16="http://schemas.microsoft.com/office/drawing/2014/main" id="{90BC2ED6-74A2-4736-AA93-EC6C74142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2197" y="3277971"/>
            <a:ext cx="21162789" cy="3311494"/>
          </a:xfrm>
          <a:prstGeom prst="rect">
            <a:avLst/>
          </a:prstGeom>
        </p:spPr>
        <p:txBody>
          <a:bodyPr anchor="b"/>
          <a:lstStyle>
            <a:lvl1pPr algn="ctr">
              <a:defRPr sz="10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7D519DE-FEA4-4654-8A00-AB498C61A72B}"/>
              </a:ext>
            </a:extLst>
          </p:cNvPr>
          <p:cNvSpPr/>
          <p:nvPr userDrawn="1"/>
        </p:nvSpPr>
        <p:spPr>
          <a:xfrm rot="5400000">
            <a:off x="9243619" y="-1427562"/>
            <a:ext cx="5899942" cy="2438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grpSp>
        <p:nvGrpSpPr>
          <p:cNvPr id="6" name="Gráfico 1">
            <a:extLst>
              <a:ext uri="{FF2B5EF4-FFF2-40B4-BE49-F238E27FC236}">
                <a16:creationId xmlns:a16="http://schemas.microsoft.com/office/drawing/2014/main" id="{AFDDAD40-1D31-4916-ADFC-8E799E32C2E3}"/>
              </a:ext>
            </a:extLst>
          </p:cNvPr>
          <p:cNvGrpSpPr/>
          <p:nvPr userDrawn="1"/>
        </p:nvGrpSpPr>
        <p:grpSpPr>
          <a:xfrm>
            <a:off x="10746454" y="1074875"/>
            <a:ext cx="2894271" cy="2893894"/>
            <a:chOff x="11748407" y="6414406"/>
            <a:chExt cx="443593" cy="443593"/>
          </a:xfrm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DF545FA4-08B6-43EB-BFC9-F88A64B987D7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702CF9A5-C10E-47C9-B3A8-3343C4268D25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696BEA83-E1E8-4D84-9AD1-64B51DEB4AC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CC58F83B-D4EF-4FBE-8E6B-01CAE7D031E3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200C7EB4-D396-4871-9E02-B3C9CE877A17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437B5B6F-67B2-4C00-B40A-B1D6F2C589D6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956FF49E-4700-48DE-A3EF-0E70D91C81E2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E79327C0-4610-4816-8C3F-364E273FFDC8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1A092402-B868-46B6-A3A5-809748CBF9FA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CD9463BF-9C0B-4712-8D28-D4F129E3C284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584F25ED-ECE5-4C36-94E6-723D6764AD29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D6DB2F7F-A2A1-44A6-B3C0-EC826C0FA38E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409B160F-3B29-4710-BC0E-6A4847EE777C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D81622C2-A623-4CF4-A1BA-C51EE2C8AA6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FE3A71AF-7C43-472C-A322-156DA40B2789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2BAEAC0D-8C69-40DB-9915-F8DB8976D384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DF03CBCF-7ACD-4324-8EF4-D7D06FF2E987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D0EF44E8-85BA-4A29-B126-28B95EEE1EE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7684B6C9-2095-4140-881A-66D0EB7478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66760" y="8945046"/>
            <a:ext cx="8744965" cy="30239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logo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CD36F05B-24FF-42E6-A59B-1D93AE75991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775456" y="8945046"/>
            <a:ext cx="8744965" cy="30239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a logo</a:t>
            </a:r>
          </a:p>
        </p:txBody>
      </p:sp>
    </p:spTree>
    <p:extLst>
      <p:ext uri="{BB962C8B-B14F-4D97-AF65-F5344CB8AC3E}">
        <p14:creationId xmlns:p14="http://schemas.microsoft.com/office/powerpoint/2010/main" val="19085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Cov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38B27AB8-9E37-4579-B0E0-681E3FA1CBED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A123AD51-0117-4066-A6DB-A35B5F5051DC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EDA18B85-CD3E-4F66-B559-90C2538CF2A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AB7353DB-3E09-4597-A068-8EDAEAF5046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364E9303-36B5-4467-944C-E60CCC1EDD7C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8487925-0220-441C-835A-2D15BD6086E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799BC9D-D204-4373-B9FF-9DCE4B8CEFCE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F54BFCA4-1886-402F-AE2A-963FC9F21F7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7932BAB4-E557-4917-89C7-0EB33520BC9C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86B8C709-EBC8-43B1-95FB-71C5F02E4AF7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CEF31D2A-A1BA-4FF8-92ED-F9C0EB6B00BF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B8BE06B-F138-4C92-8FE7-688129CC7378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A48E51B5-9CD3-4965-A9A2-8271F3A5679F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D93A322-3380-4141-ACDA-9416EA5EE11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B5F488A0-7400-495C-A0A3-ED434285A71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49FF615-1A10-4748-811B-834A5B929788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D54834BA-3F58-41AE-9B7F-9FD2C7B44A3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7749D865-E5E9-448C-9CCE-BB97C543ACDD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74A79613-1B37-41CF-A99F-D8949F3EE80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7CC087-87A5-4054-84E1-CC7ADA25BA10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9A5DF757-11A2-4327-B12F-84B3D9436FE7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2CB17761-2CFF-4B15-B708-C2BABEBC6F1E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06F600B-C04F-4E63-BD39-7AB6C246F1C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31F0A11-FE50-4A97-96E5-02EE3496A56E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1573960D-0D54-4810-ABFD-983C83E377FA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FB6596C3-DBA5-4BAA-9CAD-EFEA5A3E7452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210A80F-826C-4DE1-A5FD-C318D411BE3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21A57312-E7CC-4B92-9754-3337F7D2848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58052E19-6650-4033-BE48-963CCAF9815A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EE2AC61-1DA9-4A62-AFD8-72746E2F9E8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F1413A3B-6347-4F18-BCD0-7BADB9F938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20D02137-3475-4C09-AF74-B4522492A599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D55FB69-ED1A-46A2-A2B7-40BC091C08F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E62F5F02-A230-4E3B-82F6-CB06E5D823C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4250D12A-90B0-4F3D-A4BC-7EBBDAEF1FD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467CE8B8-6AA0-4688-9AFD-0CAC92BF4DF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0BEF51B0-AA16-494E-BA14-918124028630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7D34CE-1324-4DBB-8DEC-6899B4DF2A65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22744432-6161-46E8-BED2-127619846840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C3AA6E29-0F51-4FBC-A61A-0279CD63145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</p:spTree>
    <p:extLst>
      <p:ext uri="{BB962C8B-B14F-4D97-AF65-F5344CB8AC3E}">
        <p14:creationId xmlns:p14="http://schemas.microsoft.com/office/powerpoint/2010/main" val="4048094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Cover - Nav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2">
            <a:extLst>
              <a:ext uri="{FF2B5EF4-FFF2-40B4-BE49-F238E27FC236}">
                <a16:creationId xmlns:a16="http://schemas.microsoft.com/office/drawing/2014/main" id="{57E53F83-53E4-4DD4-882D-ACFD551AB646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22DDD87A-C415-47BA-BE90-406B0CB40DE4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F72E0F35-24B7-46DC-AC91-46CDD27F571F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C4F7E58-A7BE-4C4B-8577-9B776911E622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4BF59E0-9B7E-4541-A525-23ECBF2E943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13498CE-8E34-4107-BF68-2327E855020D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348EC5D-300A-4099-964A-A40154A3D87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BB4C7EA-0AA7-4BA2-99BD-F4BFE369607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BDADCE7-001C-4940-AF2C-6423343EDE10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3E28DF8-0942-4C89-9332-6EB63A3B5FB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A49BE01C-0D71-441D-B38F-554AED24750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34418B65-1773-4D48-9130-CD8250A8C6A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E7C5981-D39B-4EA4-A193-3772A625DA40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DA6C480D-35F6-47AC-B21A-CB33483CAD89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983EA297-F0A0-43FA-96D6-7AB7219EAED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15400DB0-1F1B-4439-9793-E0D9E3741FF2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CAF6FC5-85A5-4AE1-A15F-7CDAA9222496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1CD10EA3-7BE0-4E3F-83E9-333335B581C6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BAAB60E7-3C35-48F9-AD83-3D5A3755D56A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E0C11796-EB6B-462A-9B2C-C40D9453F30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DB58A493-EAF3-4FB6-86D4-3644621BAB6D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9" name="Gráfico 1">
            <a:extLst>
              <a:ext uri="{FF2B5EF4-FFF2-40B4-BE49-F238E27FC236}">
                <a16:creationId xmlns:a16="http://schemas.microsoft.com/office/drawing/2014/main" id="{833C9223-831C-4E49-A4BC-B403D7BF97B1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B6964A9A-44BD-4D69-9F24-6D278826396D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3A663F93-6FFE-484C-892B-50E1D38EDF9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D6DCF0E-C969-4C4E-A4CA-AC1BF2D30004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E914956F-499A-4135-9AAD-97253E3A6A9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98F971B-4C17-4E75-9CB4-249174144C7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8D01AE8-7A23-43CB-AF92-D034C883C5B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CD0310FC-3C6B-4001-ABA9-0364F63C7E7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EE30328-3E52-40FD-9F7E-8D4620B6231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2BDC8387-1546-400D-80C6-2970BF72C0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F5B15AD2-C613-4A71-B456-333BEDC8E201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6A7449B-03FA-454C-8441-C4F4626BC75B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03CA47D-60DB-447E-B765-E2421718241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73E279AC-2874-462D-915D-46D168C04BC3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34DFE8B4-8FCE-425E-B508-233D1B60F9D9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E05FEE5E-12E7-4A66-949D-09387B79809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469EFE1E-D6C5-431B-A026-CE61B4E8F34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F84F6D35-8706-41A3-AC16-F91A166168D6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254AC178-64FB-478B-A7B5-2EAD56FC377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</p:spTree>
    <p:extLst>
      <p:ext uri="{BB962C8B-B14F-4D97-AF65-F5344CB8AC3E}">
        <p14:creationId xmlns:p14="http://schemas.microsoft.com/office/powerpoint/2010/main" val="29056233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Nav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2">
            <a:extLst>
              <a:ext uri="{FF2B5EF4-FFF2-40B4-BE49-F238E27FC236}">
                <a16:creationId xmlns:a16="http://schemas.microsoft.com/office/drawing/2014/main" id="{57E53F83-53E4-4DD4-882D-ACFD551AB646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22DDD87A-C415-47BA-BE90-406B0CB40DE4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F72E0F35-24B7-46DC-AC91-46CDD27F571F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C4F7E58-A7BE-4C4B-8577-9B776911E622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4BF59E0-9B7E-4541-A525-23ECBF2E943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13498CE-8E34-4107-BF68-2327E855020D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348EC5D-300A-4099-964A-A40154A3D87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BB4C7EA-0AA7-4BA2-99BD-F4BFE369607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BDADCE7-001C-4940-AF2C-6423343EDE10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3E28DF8-0942-4C89-9332-6EB63A3B5FB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A49BE01C-0D71-441D-B38F-554AED24750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34418B65-1773-4D48-9130-CD8250A8C6A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E7C5981-D39B-4EA4-A193-3772A625DA40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DA6C480D-35F6-47AC-B21A-CB33483CAD89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983EA297-F0A0-43FA-96D6-7AB7219EAED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15400DB0-1F1B-4439-9793-E0D9E3741FF2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CAF6FC5-85A5-4AE1-A15F-7CDAA9222496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1CD10EA3-7BE0-4E3F-83E9-333335B581C6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BAAB60E7-3C35-48F9-AD83-3D5A3755D56A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E0C11796-EB6B-462A-9B2C-C40D9453F30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DB58A493-EAF3-4FB6-86D4-3644621BAB6D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9" name="Gráfico 1">
            <a:extLst>
              <a:ext uri="{FF2B5EF4-FFF2-40B4-BE49-F238E27FC236}">
                <a16:creationId xmlns:a16="http://schemas.microsoft.com/office/drawing/2014/main" id="{833C9223-831C-4E49-A4BC-B403D7BF97B1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B6964A9A-44BD-4D69-9F24-6D278826396D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3A663F93-6FFE-484C-892B-50E1D38EDF9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D6DCF0E-C969-4C4E-A4CA-AC1BF2D30004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E914956F-499A-4135-9AAD-97253E3A6A9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98F971B-4C17-4E75-9CB4-249174144C7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8D01AE8-7A23-43CB-AF92-D034C883C5B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CD0310FC-3C6B-4001-ABA9-0364F63C7E7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EE30328-3E52-40FD-9F7E-8D4620B6231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2BDC8387-1546-400D-80C6-2970BF72C0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F5B15AD2-C613-4A71-B456-333BEDC8E201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6A7449B-03FA-454C-8441-C4F4626BC75B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03CA47D-60DB-447E-B765-E2421718241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73E279AC-2874-462D-915D-46D168C04BC3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34DFE8B4-8FCE-425E-B508-233D1B60F9D9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E05FEE5E-12E7-4A66-949D-09387B79809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469EFE1E-D6C5-431B-A026-CE61B4E8F34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F84F6D35-8706-41A3-AC16-F91A166168D6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254AC178-64FB-478B-A7B5-2EAD56FC377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</p:spTree>
    <p:extLst>
      <p:ext uri="{BB962C8B-B14F-4D97-AF65-F5344CB8AC3E}">
        <p14:creationId xmlns:p14="http://schemas.microsoft.com/office/powerpoint/2010/main" val="22741746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- Blue">
    <p:bg>
      <p:bgPr>
        <a:solidFill>
          <a:srgbClr val="174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A43FBF3A-0865-45C3-B63D-3A8422A84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44994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38B27AB8-9E37-4579-B0E0-681E3FA1CBED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A123AD51-0117-4066-A6DB-A35B5F5051DC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EDA18B85-CD3E-4F66-B559-90C2538CF2A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AB7353DB-3E09-4597-A068-8EDAEAF5046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364E9303-36B5-4467-944C-E60CCC1EDD7C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8487925-0220-441C-835A-2D15BD6086E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799BC9D-D204-4373-B9FF-9DCE4B8CEFCE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F54BFCA4-1886-402F-AE2A-963FC9F21F7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7932BAB4-E557-4917-89C7-0EB33520BC9C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86B8C709-EBC8-43B1-95FB-71C5F02E4AF7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CEF31D2A-A1BA-4FF8-92ED-F9C0EB6B00BF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B8BE06B-F138-4C92-8FE7-688129CC7378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A48E51B5-9CD3-4965-A9A2-8271F3A5679F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D93A322-3380-4141-ACDA-9416EA5EE11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B5F488A0-7400-495C-A0A3-ED434285A71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49FF615-1A10-4748-811B-834A5B929788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D54834BA-3F58-41AE-9B7F-9FD2C7B44A3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7749D865-E5E9-448C-9CCE-BB97C543ACDD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74A79613-1B37-41CF-A99F-D8949F3EE80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7CC087-87A5-4054-84E1-CC7ADA25BA10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9A5DF757-11A2-4327-B12F-84B3D9436FE7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2CB17761-2CFF-4B15-B708-C2BABEBC6F1E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06F600B-C04F-4E63-BD39-7AB6C246F1C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31F0A11-FE50-4A97-96E5-02EE3496A56E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1573960D-0D54-4810-ABFD-983C83E377FA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FB6596C3-DBA5-4BAA-9CAD-EFEA5A3E7452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210A80F-826C-4DE1-A5FD-C318D411BE3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21A57312-E7CC-4B92-9754-3337F7D2848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58052E19-6650-4033-BE48-963CCAF9815A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EE2AC61-1DA9-4A62-AFD8-72746E2F9E8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F1413A3B-6347-4F18-BCD0-7BADB9F938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20D02137-3475-4C09-AF74-B4522492A599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D55FB69-ED1A-46A2-A2B7-40BC091C08F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E62F5F02-A230-4E3B-82F6-CB06E5D823C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4250D12A-90B0-4F3D-A4BC-7EBBDAEF1FD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467CE8B8-6AA0-4688-9AFD-0CAC92BF4DF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0BEF51B0-AA16-494E-BA14-918124028630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7D34CE-1324-4DBB-8DEC-6899B4DF2A65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22744432-6161-46E8-BED2-127619846840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C3AA6E29-0F51-4FBC-A61A-0279CD63145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</p:spTree>
    <p:extLst>
      <p:ext uri="{BB962C8B-B14F-4D97-AF65-F5344CB8AC3E}">
        <p14:creationId xmlns:p14="http://schemas.microsoft.com/office/powerpoint/2010/main" val="749863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- Lime">
    <p:bg>
      <p:bgPr>
        <a:solidFill>
          <a:srgbClr val="5E2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3B8359C-5BC8-42DF-A4FD-400AC3752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6396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Cover - Lim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215827C-32B1-4978-8722-222D1D871166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DF3DD0B5-44D1-44B9-98F8-DF4F94ADC571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67E616D8-4D7E-4C30-ACC1-8F4209E3C7A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C6021B76-AFFC-4DE3-9C8E-1266A672DA21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B2C715B3-4704-41F7-95AA-2061577F0A91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290004CF-FC93-4AB3-8319-2EA1D5F3B82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333C87A8-6948-402D-A66D-95D548BB24D5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FF4D611-5513-4D70-B49D-C786D4602DF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CA00C01-D051-46A4-AFAD-FFAEB476ED74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B43F0605-E296-462F-AB9B-DA2FE6C4E3D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F941A3F1-A44B-4C5D-87D7-D71EBA9CAE39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7C467064-43B0-443E-91CB-E5B8D2CFF324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641BE6D4-AFF8-467E-8DDF-A6FB9E5AC6C3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341DFB2-E379-4EF7-B408-0A04F3473E7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174CAB63-4C15-4BE3-99B6-F798135D6249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060EFA05-A6E7-482E-A359-755F747E8995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E27AC767-34B4-4BFD-8FFC-E943015388AA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8D1DD745-62A8-44D5-874F-F7670D70A069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287A92AF-09F2-4794-A584-2A388F8F44D8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58E3A5FD-22A9-4FC1-ACD3-139B86B3B5FA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706EC03D-0773-4124-A195-46CF7C0B8835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88D70232-6E7E-4BBA-A452-950FFA51A156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EF3C61A8-F105-4D1D-8372-1FE72ED54508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510943A9-37AD-4F7C-98F4-705D332E3DDC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2380979C-947B-4E9D-9A08-9BCBFA993C10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6276A91B-891C-41F1-86F7-F395452270C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4F86E6D5-F1EC-4D94-8452-A997BCB8712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A720B117-7155-4690-BDAE-3E109F639A36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9B9C66B5-0848-4132-8B8B-618DB8AD3012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7CF0F42-E535-403C-A587-30CC4DFDDF32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C611E9A7-1771-4181-BBD6-5ECE9AC6B9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EF96C010-5596-4118-9218-AB3B86408290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2D929BD-B223-49CF-868C-4A5FA3BFFC6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1127787C-553E-481B-9E44-5B9DC82829D0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26105267-4918-40E6-B7DD-711AC9F2AE7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9BA14F3E-87AD-4B24-8236-71628F28F08A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ED7CF4F0-3CF7-4677-B9A8-94ED254C4A3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8212501-76AB-4A0D-82E0-1A6C1B17A8E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C362C006-ADFD-49A5-AE47-AA0372D17DE5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A14CFCFB-1EEF-4329-87EA-E212AD2E9B9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</p:spTree>
    <p:extLst>
      <p:ext uri="{BB962C8B-B14F-4D97-AF65-F5344CB8AC3E}">
        <p14:creationId xmlns:p14="http://schemas.microsoft.com/office/powerpoint/2010/main" val="13246329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io, interior, luz&#10;&#10;Descrição gerada com alta confiança">
            <a:extLst>
              <a:ext uri="{FF2B5EF4-FFF2-40B4-BE49-F238E27FC236}">
                <a16:creationId xmlns:a16="http://schemas.microsoft.com/office/drawing/2014/main" id="{10A06919-0666-40A1-8325-08315D9F7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87173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4D2F9F24-DD85-4910-B6E9-57D083961B8B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EB4A60AF-F447-421E-AA3D-C0D7B36977B7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5A118930-0947-4BC1-BE20-FE3F1446B149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FBB6EC98-A73C-4E42-8A5F-B553B4EC0E4B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08D2F156-CC52-4389-A47B-B7F2A5143D83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0812522F-F502-48E2-B1B0-720A53B3BA18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4D7A9A9B-5D85-418F-A95E-04BCCF84E569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2A98CC64-2E4A-40E6-8951-E8EADA21961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A9193EE-6448-4E4E-A8E6-C83908D9F19F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BE9FEE11-5784-4945-87C5-7346CA4EC96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BD14FD58-8359-4074-A667-69C4E07DDA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E5126A6E-302A-4A68-897B-66EB538C559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5170C853-BF02-4E39-B826-6F4AA2818BB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37B25CE5-1B0A-474D-8D7F-C67BA095E375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C1749CC6-1B31-450D-BE06-F12939A1D3F4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907F5CD6-B5AB-4CEC-8906-16BEDF597D4A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E8B423AA-00F1-4AE8-91A7-8848B6F0672F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3D02BFD4-CCFA-4383-B859-A3DD68A2F603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4DF82E17-D4F3-49AE-ABC2-38240B6AA475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13654A65-5BF3-46E2-859A-8FEB468B1E46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CB0A50C7-7A8D-43F4-A30C-A8A4FFB8D86C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1" name="Gráfico 1">
            <a:extLst>
              <a:ext uri="{FF2B5EF4-FFF2-40B4-BE49-F238E27FC236}">
                <a16:creationId xmlns:a16="http://schemas.microsoft.com/office/drawing/2014/main" id="{CDF4AEE9-523C-47FE-966D-18EF0F4260AD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4DBF37C2-0510-4D02-A375-F4E3E97C1CB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DEB72CE0-8827-4235-A55D-2F41A22E6B1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7CE6776E-7F72-4E7B-8EA9-FBD605AA6FB1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B850E4A-EC05-48A7-A96B-1E0C9AEC0324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6D1C40B6-8903-47B7-99BB-5AFF328A3648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90E884E6-3509-4732-BE84-7538E51CC66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1101AA7B-B626-4EAA-8678-7975975A5E36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1B85C644-9941-46A8-88D3-158EEC704E50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BB485C1C-D049-4590-B41A-821DADA1E43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7BE71A81-8946-4703-A789-D337C6A1783D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7132179F-E661-4D4A-985F-3609883AF1E9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87D11D8-8266-4022-98B8-D53370728DD4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185B25DD-ECBC-4E8E-B089-34A60226B3B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562840CD-6506-4B05-B008-08B587D90B91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BEDD658C-0F39-40F8-8C26-89DF3F4B95D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07AD1EDF-90DF-411D-9FCB-A16F6632D420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3D537133-6211-4417-A80F-F699AA55068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FBF3F798-A6FD-4A08-9DC3-A604B97B2783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074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m e Texto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5B74BE99-8BBB-49E8-94C2-B5CD183039FF}"/>
              </a:ext>
            </a:extLst>
          </p:cNvPr>
          <p:cNvSpPr/>
          <p:nvPr userDrawn="1"/>
        </p:nvSpPr>
        <p:spPr>
          <a:xfrm>
            <a:off x="10463817" y="-1"/>
            <a:ext cx="13923359" cy="1371600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82BBD5C-6B13-4538-9361-AA1CBF918448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0ACD660E-C91B-487D-8041-05F7BC57D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8692254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02E25976-89C2-47EF-B88D-495DE0F8F7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7"/>
            <a:ext cx="8693742" cy="10039642"/>
          </a:xfrm>
          <a:prstGeom prst="rect">
            <a:avLst/>
          </a:prstGeom>
        </p:spPr>
        <p:txBody>
          <a:bodyPr/>
          <a:lstStyle>
            <a:lvl1pPr marL="685800" indent="-685800">
              <a:spcBef>
                <a:spcPts val="28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4000"/>
            </a:lvl1pPr>
            <a:lvl2pPr marL="1143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2057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80DDEE-3662-4832-9376-2B7A1C4AC548}"/>
              </a:ext>
            </a:extLst>
          </p:cNvPr>
          <p:cNvSpPr/>
          <p:nvPr userDrawn="1"/>
        </p:nvSpPr>
        <p:spPr>
          <a:xfrm>
            <a:off x="320961" y="13177909"/>
            <a:ext cx="7364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2000"/>
              </a:spcBef>
              <a:spcAft>
                <a:spcPts val="0"/>
              </a:spcAft>
            </a:pPr>
            <a:fld id="{8AAA5EB5-9D6C-D44A-8259-035F869073D3}" type="slidenum">
              <a:rPr lang="en-US" sz="1600" smtClean="0">
                <a:solidFill>
                  <a:srgbClr val="5C6066"/>
                </a:solidFill>
                <a:latin typeface="+mj-lt"/>
                <a:ea typeface="Sailec" charset="-128"/>
                <a:cs typeface="Sailec" charset="-128"/>
              </a:rPr>
              <a:pPr algn="ctr">
                <a:spcBef>
                  <a:spcPts val="2000"/>
                </a:spcBef>
                <a:spcAft>
                  <a:spcPts val="0"/>
                </a:spcAft>
              </a:pPr>
              <a:t>‹nº›</a:t>
            </a:fld>
            <a:endParaRPr lang="en-US" sz="1600">
              <a:solidFill>
                <a:srgbClr val="5C6066"/>
              </a:solidFill>
              <a:latin typeface="+mj-lt"/>
              <a:ea typeface="Sailec" charset="-128"/>
              <a:cs typeface="Sailec" charset="-128"/>
            </a:endParaRPr>
          </a:p>
        </p:txBody>
      </p:sp>
      <p:sp>
        <p:nvSpPr>
          <p:cNvPr id="14" name="CaixaDeTexto 12">
            <a:extLst>
              <a:ext uri="{FF2B5EF4-FFF2-40B4-BE49-F238E27FC236}">
                <a16:creationId xmlns:a16="http://schemas.microsoft.com/office/drawing/2014/main" id="{903C0248-C6A3-44AF-BB6A-E013E623B543}"/>
              </a:ext>
            </a:extLst>
          </p:cNvPr>
          <p:cNvSpPr txBox="1"/>
          <p:nvPr userDrawn="1"/>
        </p:nvSpPr>
        <p:spPr>
          <a:xfrm>
            <a:off x="15546824" y="13044156"/>
            <a:ext cx="7773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spc="6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Certificação | Consultoria | Liderança</a:t>
            </a:r>
          </a:p>
        </p:txBody>
      </p:sp>
      <p:sp>
        <p:nvSpPr>
          <p:cNvPr id="17" name="CaixaDeTexto 8">
            <a:extLst>
              <a:ext uri="{FF2B5EF4-FFF2-40B4-BE49-F238E27FC236}">
                <a16:creationId xmlns:a16="http://schemas.microsoft.com/office/drawing/2014/main" id="{980EE476-F745-4623-BD33-312628F12AF8}"/>
              </a:ext>
            </a:extLst>
          </p:cNvPr>
          <p:cNvSpPr txBox="1"/>
          <p:nvPr userDrawn="1"/>
        </p:nvSpPr>
        <p:spPr>
          <a:xfrm>
            <a:off x="10637595" y="13031669"/>
            <a:ext cx="834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spc="6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© 2019 Great Place To Work® </a:t>
            </a:r>
            <a:r>
              <a:rPr lang="pt-BR" sz="1600" spc="60" baseline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Institute</a:t>
            </a:r>
            <a:r>
              <a:rPr lang="pt-BR" sz="1600" spc="6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Inc. Todos os Direitos Reservados</a:t>
            </a:r>
          </a:p>
        </p:txBody>
      </p:sp>
      <p:grpSp>
        <p:nvGrpSpPr>
          <p:cNvPr id="10" name="Gráfico 1">
            <a:extLst>
              <a:ext uri="{FF2B5EF4-FFF2-40B4-BE49-F238E27FC236}">
                <a16:creationId xmlns:a16="http://schemas.microsoft.com/office/drawing/2014/main" id="{D14B888F-CD02-401B-9775-7C65AE036500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260C46C5-41CF-4BB9-8D72-293C52CF3DCB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31A90C89-0B1E-4C86-8BBA-16E7AB188011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FB941F0C-8AE0-4C2E-88AC-A1C985735B67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25C12AD6-5035-40AF-B607-6326F54C450A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E4DBB92A-42E5-44E8-BFE1-75D9168F04C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9E8838E2-5F17-4E0C-98F6-3408C1310FCD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2F38CDB8-1ED2-43F5-86BC-8CCE9AFC90C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CC74A9DC-0836-4D63-8F7B-8F99A74F7CC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DE8E8F81-2D3C-4AD6-B01B-634F1BD22E85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B17E0E92-8E27-4528-8227-BD28BD11257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1D2F9F8C-F84A-4EDA-8786-45CFCDCF03A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026C25DC-1820-416A-9F56-616C1C82A23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AC3C62B5-B574-4AD0-99B5-BD7693055C28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C6B61B23-E5D5-4A96-8396-001C9FCDB8ED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1128D33A-A60D-401A-B29C-6130CBD989BA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461A596B-24F4-4088-8BD5-328E54E24331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10FC5F96-3441-4CFF-B16A-F78DEDE23C8C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AC24AFAB-6B86-4D9B-BFF3-360D0D09EBC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683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9934329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8" y="4343400"/>
            <a:ext cx="9934329" cy="7838494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925670" y="2819400"/>
            <a:ext cx="9934329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2943255" y="4248150"/>
            <a:ext cx="9934330" cy="794385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10" name="Graphic 10">
            <a:extLst>
              <a:ext uri="{FF2B5EF4-FFF2-40B4-BE49-F238E27FC236}">
                <a16:creationId xmlns:a16="http://schemas.microsoft.com/office/drawing/2014/main" id="{97CABEA5-363F-5B73-1A5A-980BACEFB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645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4">
            <a:extLst>
              <a:ext uri="{FF2B5EF4-FFF2-40B4-BE49-F238E27FC236}">
                <a16:creationId xmlns:a16="http://schemas.microsoft.com/office/drawing/2014/main" id="{90BC2ED6-74A2-4736-AA93-EC6C74142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2195" y="6680200"/>
            <a:ext cx="21162789" cy="3311492"/>
          </a:xfrm>
          <a:prstGeom prst="rect">
            <a:avLst/>
          </a:prstGeom>
        </p:spPr>
        <p:txBody>
          <a:bodyPr anchor="b"/>
          <a:lstStyle>
            <a:lvl1pPr algn="ctr">
              <a:defRPr sz="10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Adicione um Título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CDF35FA-C1A7-4A31-89D2-B8F9529346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2195" y="10275413"/>
            <a:ext cx="21162789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en-US" err="1"/>
              <a:t>Adicione</a:t>
            </a:r>
            <a:r>
              <a:rPr lang="en-US"/>
              <a:t> um </a:t>
            </a:r>
            <a:r>
              <a:rPr lang="en-US" err="1"/>
              <a:t>subtítulo</a:t>
            </a:r>
            <a:endParaRPr lang="en-US"/>
          </a:p>
          <a:p>
            <a:pPr lvl="0"/>
            <a:r>
              <a:rPr lang="en-US" err="1"/>
              <a:t>Adicione</a:t>
            </a:r>
            <a:r>
              <a:rPr lang="en-US"/>
              <a:t> um </a:t>
            </a:r>
            <a:r>
              <a:rPr lang="en-US" err="1"/>
              <a:t>subtítulo</a:t>
            </a:r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1ED426F-3D14-4E38-A522-695087BC5085}"/>
              </a:ext>
            </a:extLst>
          </p:cNvPr>
          <p:cNvSpPr/>
          <p:nvPr userDrawn="1"/>
        </p:nvSpPr>
        <p:spPr>
          <a:xfrm rot="5400000">
            <a:off x="11886406" y="1215231"/>
            <a:ext cx="614364" cy="2438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876774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/>
          <a:lstStyle/>
          <a:p>
            <a:fld id="{B76895E2-0CC2-4049-A371-EA1779E2BB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412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61578EB5-F238-4FAA-9C3D-A94A8060F3CA}"/>
              </a:ext>
            </a:extLst>
          </p:cNvPr>
          <p:cNvSpPr/>
          <p:nvPr userDrawn="1"/>
        </p:nvSpPr>
        <p:spPr>
          <a:xfrm>
            <a:off x="-1" y="6858000"/>
            <a:ext cx="24387173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98417F81-A6DB-48A5-B2AA-B02B8CA10C0C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25" name="Gráfico 1">
            <a:extLst>
              <a:ext uri="{FF2B5EF4-FFF2-40B4-BE49-F238E27FC236}">
                <a16:creationId xmlns:a16="http://schemas.microsoft.com/office/drawing/2014/main" id="{166A8828-993D-4853-8A3B-658CB57116EE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E5689D7C-AF7C-4D54-B0D1-7D2F2CBC32C0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2DB996B2-2A6F-4681-82E3-56BF92BC52BC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A8CC8DDE-FEFB-41BC-9E7A-9622449EE51A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8EDA1678-35AA-4D44-ABE8-A687FB4779CC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47961701-9CE4-4851-80C8-192F034A225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F241D9CB-FD03-44A3-8ADB-264A2F5244FC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77DE3465-5736-4368-8244-FB928AC0FA1D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0831A15F-B808-4D7B-A4E9-162C4CF8B483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8106831F-1FD2-446E-A6DB-A11287ED0F93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25D2E830-6269-4CF8-BA0C-7EEF84F1BA3A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F99FF3B9-68EE-4C41-AB88-5F5DCA35BB56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1C067CD2-95E0-483C-9097-74F2DF10310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02D6E3C8-819A-4726-B2B9-79C45D814708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BC969CF9-A4B0-4CE8-9C08-4E4EBFBE85C4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A235FB02-D1F6-4E6B-B56E-839776DA18B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16016022-13F7-4D70-80C5-71E0E2BA46F3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C1A8C14-B3E6-4516-B4A5-427E0C38EC9C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13701464-E168-4D60-9CBD-2EA85D63CC44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63" name="Rectangle 12">
            <a:extLst>
              <a:ext uri="{FF2B5EF4-FFF2-40B4-BE49-F238E27FC236}">
                <a16:creationId xmlns:a16="http://schemas.microsoft.com/office/drawing/2014/main" id="{6879AF5D-7E58-4F57-95FD-0A3297BAC514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679274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3647845-A736-B141-84BE-0FA6FA6DC798}"/>
              </a:ext>
            </a:extLst>
          </p:cNvPr>
          <p:cNvSpPr/>
          <p:nvPr userDrawn="1"/>
        </p:nvSpPr>
        <p:spPr>
          <a:xfrm>
            <a:off x="-23151" y="-60617"/>
            <a:ext cx="24457856" cy="138692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</p:spTree>
    <p:extLst>
      <p:ext uri="{BB962C8B-B14F-4D97-AF65-F5344CB8AC3E}">
        <p14:creationId xmlns:p14="http://schemas.microsoft.com/office/powerpoint/2010/main" val="3805185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24424" y="2438407"/>
            <a:ext cx="22204283" cy="949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C1BF563-1AFF-4195-916B-03D53AF18F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722605" y="12868277"/>
            <a:ext cx="14632305" cy="730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71717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1A35CAD-1BAC-4839-93EC-2C7FA0E76F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F51A-63B4-4BB7-8FC1-659E81571DEE}" type="slidenum">
              <a:rPr lang="en-GB" altLang="pt-BR">
                <a:solidFill>
                  <a:srgbClr val="717171"/>
                </a:solidFill>
              </a:rPr>
              <a:pPr>
                <a:defRPr/>
              </a:pPr>
              <a:t>‹nº›</a:t>
            </a:fld>
            <a:endParaRPr lang="en-GB" altLang="pt-BR">
              <a:solidFill>
                <a:srgbClr val="71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5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Nav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2">
            <a:extLst>
              <a:ext uri="{FF2B5EF4-FFF2-40B4-BE49-F238E27FC236}">
                <a16:creationId xmlns:a16="http://schemas.microsoft.com/office/drawing/2014/main" id="{57E53F83-53E4-4DD4-882D-ACFD551AB646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22DDD87A-C415-47BA-BE90-406B0CB40DE4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F72E0F35-24B7-46DC-AC91-46CDD27F571F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C4F7E58-A7BE-4C4B-8577-9B776911E622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4BF59E0-9B7E-4541-A525-23ECBF2E943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13498CE-8E34-4107-BF68-2327E855020D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348EC5D-300A-4099-964A-A40154A3D87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BB4C7EA-0AA7-4BA2-99BD-F4BFE369607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BDADCE7-001C-4940-AF2C-6423343EDE10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3E28DF8-0942-4C89-9332-6EB63A3B5FB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A49BE01C-0D71-441D-B38F-554AED24750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34418B65-1773-4D48-9130-CD8250A8C6A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E7C5981-D39B-4EA4-A193-3772A625DA40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DA6C480D-35F6-47AC-B21A-CB33483CAD89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983EA297-F0A0-43FA-96D6-7AB7219EAED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15400DB0-1F1B-4439-9793-E0D9E3741FF2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CAF6FC5-85A5-4AE1-A15F-7CDAA9222496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1CD10EA3-7BE0-4E3F-83E9-333335B581C6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BAAB60E7-3C35-48F9-AD83-3D5A3755D56A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E0C11796-EB6B-462A-9B2C-C40D9453F30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DB58A493-EAF3-4FB6-86D4-3644621BAB6D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9" name="Gráfico 1">
            <a:extLst>
              <a:ext uri="{FF2B5EF4-FFF2-40B4-BE49-F238E27FC236}">
                <a16:creationId xmlns:a16="http://schemas.microsoft.com/office/drawing/2014/main" id="{833C9223-831C-4E49-A4BC-B403D7BF97B1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B6964A9A-44BD-4D69-9F24-6D278826396D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3A663F93-6FFE-484C-892B-50E1D38EDF9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D6DCF0E-C969-4C4E-A4CA-AC1BF2D30004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E914956F-499A-4135-9AAD-97253E3A6A9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98F971B-4C17-4E75-9CB4-249174144C7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8D01AE8-7A23-43CB-AF92-D034C883C5B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CD0310FC-3C6B-4001-ABA9-0364F63C7E7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EE30328-3E52-40FD-9F7E-8D4620B6231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2BDC8387-1546-400D-80C6-2970BF72C0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F5B15AD2-C613-4A71-B456-333BEDC8E201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6A7449B-03FA-454C-8441-C4F4626BC75B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03CA47D-60DB-447E-B765-E2421718241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73E279AC-2874-462D-915D-46D168C04BC3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34DFE8B4-8FCE-425E-B508-233D1B60F9D9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E05FEE5E-12E7-4A66-949D-09387B79809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469EFE1E-D6C5-431B-A026-CE61B4E8F34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F84F6D35-8706-41A3-AC16-F91A166168D6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254AC178-64FB-478B-A7B5-2EAD56FC377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</p:spTree>
    <p:extLst>
      <p:ext uri="{BB962C8B-B14F-4D97-AF65-F5344CB8AC3E}">
        <p14:creationId xmlns:p14="http://schemas.microsoft.com/office/powerpoint/2010/main" val="34833586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- Blue">
    <p:bg>
      <p:bgPr>
        <a:solidFill>
          <a:srgbClr val="174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A43FBF3A-0865-45C3-B63D-3A8422A84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7466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38B27AB8-9E37-4579-B0E0-681E3FA1CBED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A123AD51-0117-4066-A6DB-A35B5F5051DC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EDA18B85-CD3E-4F66-B559-90C2538CF2A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AB7353DB-3E09-4597-A068-8EDAEAF5046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364E9303-36B5-4467-944C-E60CCC1EDD7C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8487925-0220-441C-835A-2D15BD6086E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799BC9D-D204-4373-B9FF-9DCE4B8CEFCE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F54BFCA4-1886-402F-AE2A-963FC9F21F7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7932BAB4-E557-4917-89C7-0EB33520BC9C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86B8C709-EBC8-43B1-95FB-71C5F02E4AF7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CEF31D2A-A1BA-4FF8-92ED-F9C0EB6B00BF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B8BE06B-F138-4C92-8FE7-688129CC7378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A48E51B5-9CD3-4965-A9A2-8271F3A5679F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D93A322-3380-4141-ACDA-9416EA5EE11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B5F488A0-7400-495C-A0A3-ED434285A71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49FF615-1A10-4748-811B-834A5B929788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D54834BA-3F58-41AE-9B7F-9FD2C7B44A3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7749D865-E5E9-448C-9CCE-BB97C543ACDD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74A79613-1B37-41CF-A99F-D8949F3EE80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7CC087-87A5-4054-84E1-CC7ADA25BA10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9A5DF757-11A2-4327-B12F-84B3D9436FE7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2CB17761-2CFF-4B15-B708-C2BABEBC6F1E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06F600B-C04F-4E63-BD39-7AB6C246F1C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31F0A11-FE50-4A97-96E5-02EE3496A56E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1573960D-0D54-4810-ABFD-983C83E377FA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FB6596C3-DBA5-4BAA-9CAD-EFEA5A3E7452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210A80F-826C-4DE1-A5FD-C318D411BE3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21A57312-E7CC-4B92-9754-3337F7D2848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58052E19-6650-4033-BE48-963CCAF9815A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EE2AC61-1DA9-4A62-AFD8-72746E2F9E8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F1413A3B-6347-4F18-BCD0-7BADB9F938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20D02137-3475-4C09-AF74-B4522492A599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D55FB69-ED1A-46A2-A2B7-40BC091C08F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E62F5F02-A230-4E3B-82F6-CB06E5D823C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4250D12A-90B0-4F3D-A4BC-7EBBDAEF1FD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467CE8B8-6AA0-4688-9AFD-0CAC92BF4DF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0BEF51B0-AA16-494E-BA14-918124028630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7D34CE-1324-4DBB-8DEC-6899B4DF2A65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22744432-6161-46E8-BED2-127619846840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C3AA6E29-0F51-4FBC-A61A-0279CD63145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</p:spTree>
    <p:extLst>
      <p:ext uri="{BB962C8B-B14F-4D97-AF65-F5344CB8AC3E}">
        <p14:creationId xmlns:p14="http://schemas.microsoft.com/office/powerpoint/2010/main" val="27019939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- Lime">
    <p:bg>
      <p:bgPr>
        <a:solidFill>
          <a:srgbClr val="5E2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3B8359C-5BC8-42DF-A4FD-400AC3752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0726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Cover - Lim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215827C-32B1-4978-8722-222D1D871166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DF3DD0B5-44D1-44B9-98F8-DF4F94ADC571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67E616D8-4D7E-4C30-ACC1-8F4209E3C7A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C6021B76-AFFC-4DE3-9C8E-1266A672DA21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B2C715B3-4704-41F7-95AA-2061577F0A91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290004CF-FC93-4AB3-8319-2EA1D5F3B82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333C87A8-6948-402D-A66D-95D548BB24D5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FF4D611-5513-4D70-B49D-C786D4602DF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CA00C01-D051-46A4-AFAD-FFAEB476ED74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B43F0605-E296-462F-AB9B-DA2FE6C4E3D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F941A3F1-A44B-4C5D-87D7-D71EBA9CAE39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7C467064-43B0-443E-91CB-E5B8D2CFF324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641BE6D4-AFF8-467E-8DDF-A6FB9E5AC6C3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341DFB2-E379-4EF7-B408-0A04F3473E7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174CAB63-4C15-4BE3-99B6-F798135D6249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060EFA05-A6E7-482E-A359-755F747E8995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E27AC767-34B4-4BFD-8FFC-E943015388AA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8D1DD745-62A8-44D5-874F-F7670D70A069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287A92AF-09F2-4794-A584-2A388F8F44D8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58E3A5FD-22A9-4FC1-ACD3-139B86B3B5FA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706EC03D-0773-4124-A195-46CF7C0B8835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88D70232-6E7E-4BBA-A452-950FFA51A156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EF3C61A8-F105-4D1D-8372-1FE72ED54508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510943A9-37AD-4F7C-98F4-705D332E3DDC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2380979C-947B-4E9D-9A08-9BCBFA993C10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6276A91B-891C-41F1-86F7-F395452270C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4F86E6D5-F1EC-4D94-8452-A997BCB8712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A720B117-7155-4690-BDAE-3E109F639A36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9B9C66B5-0848-4132-8B8B-618DB8AD3012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7CF0F42-E535-403C-A587-30CC4DFDDF32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C611E9A7-1771-4181-BBD6-5ECE9AC6B9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EF96C010-5596-4118-9218-AB3B86408290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2D929BD-B223-49CF-868C-4A5FA3BFFC6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1127787C-553E-481B-9E44-5B9DC82829D0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26105267-4918-40E6-B7DD-711AC9F2AE7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9BA14F3E-87AD-4B24-8236-71628F28F08A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ED7CF4F0-3CF7-4677-B9A8-94ED254C4A3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8212501-76AB-4A0D-82E0-1A6C1B17A8E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C362C006-ADFD-49A5-AE47-AA0372D17DE5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A14CFCFB-1EEF-4329-87EA-E212AD2E9B9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</p:spTree>
    <p:extLst>
      <p:ext uri="{BB962C8B-B14F-4D97-AF65-F5344CB8AC3E}">
        <p14:creationId xmlns:p14="http://schemas.microsoft.com/office/powerpoint/2010/main" val="405358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901747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910539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69750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287334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658368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5BCAA3E1-3E9F-D90B-B483-D615F5C26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70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io, interior, luz&#10;&#10;Descrição gerada com alta confiança">
            <a:extLst>
              <a:ext uri="{FF2B5EF4-FFF2-40B4-BE49-F238E27FC236}">
                <a16:creationId xmlns:a16="http://schemas.microsoft.com/office/drawing/2014/main" id="{10A06919-0666-40A1-8325-08315D9F7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24387173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4D2F9F24-DD85-4910-B6E9-57D083961B8B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EB4A60AF-F447-421E-AA3D-C0D7B36977B7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5A118930-0947-4BC1-BE20-FE3F1446B149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FBB6EC98-A73C-4E42-8A5F-B553B4EC0E4B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08D2F156-CC52-4389-A47B-B7F2A5143D83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0812522F-F502-48E2-B1B0-720A53B3BA18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4D7A9A9B-5D85-418F-A95E-04BCCF84E569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2A98CC64-2E4A-40E6-8951-E8EADA21961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A9193EE-6448-4E4E-A8E6-C83908D9F19F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BE9FEE11-5784-4945-87C5-7346CA4EC96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BD14FD58-8359-4074-A667-69C4E07DDA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E5126A6E-302A-4A68-897B-66EB538C559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5170C853-BF02-4E39-B826-6F4AA2818BB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37B25CE5-1B0A-474D-8D7F-C67BA095E375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C1749CC6-1B31-450D-BE06-F12939A1D3F4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907F5CD6-B5AB-4CEC-8906-16BEDF597D4A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E8B423AA-00F1-4AE8-91A7-8848B6F0672F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3D02BFD4-CCFA-4383-B859-A3DD68A2F603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4DF82E17-D4F3-49AE-ABC2-38240B6AA475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13654A65-5BF3-46E2-859A-8FEB468B1E46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CB0A50C7-7A8D-43F4-A30C-A8A4FFB8D86C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1" name="Gráfico 1">
            <a:extLst>
              <a:ext uri="{FF2B5EF4-FFF2-40B4-BE49-F238E27FC236}">
                <a16:creationId xmlns:a16="http://schemas.microsoft.com/office/drawing/2014/main" id="{CDF4AEE9-523C-47FE-966D-18EF0F4260AD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4DBF37C2-0510-4D02-A375-F4E3E97C1CB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DEB72CE0-8827-4235-A55D-2F41A22E6B1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7CE6776E-7F72-4E7B-8EA9-FBD605AA6FB1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B850E4A-EC05-48A7-A96B-1E0C9AEC0324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6D1C40B6-8903-47B7-99BB-5AFF328A3648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90E884E6-3509-4732-BE84-7538E51CC66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1101AA7B-B626-4EAA-8678-7975975A5E36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1B85C644-9941-46A8-88D3-158EEC704E50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BB485C1C-D049-4590-B41A-821DADA1E43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7BE71A81-8946-4703-A789-D337C6A1783D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7132179F-E661-4D4A-985F-3609883AF1E9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87D11D8-8266-4022-98B8-D53370728DD4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185B25DD-ECBC-4E8E-B089-34A60226B3B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562840CD-6506-4B05-B008-08B587D90B91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BEDD658C-0F39-40F8-8C26-89DF3F4B95D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07AD1EDF-90DF-411D-9FCB-A16F6632D420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3D537133-6211-4417-A80F-F699AA55068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FBF3F798-A6FD-4A08-9DC3-A604B97B2783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0751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DC75A9A-4038-4D30-8DCF-EA3C18A073AB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7" y="2609559"/>
            <a:ext cx="22364094" cy="9277646"/>
          </a:xfrm>
          <a:prstGeom prst="rect">
            <a:avLst/>
          </a:prstGeom>
        </p:spPr>
        <p:txBody>
          <a:bodyPr/>
          <a:lstStyle>
            <a:lvl1pPr marL="914378" marR="0" indent="-914378" algn="l" defTabSz="182875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+mj-lt"/>
              <a:buAutoNum type="arabicPeriod"/>
              <a:tabLst/>
              <a:defRPr sz="4000"/>
            </a:lvl1pPr>
            <a:lvl2pPr marL="1600160" indent="-685782">
              <a:buFont typeface="+mj-lt"/>
              <a:buAutoNum type="arabicPeriod"/>
              <a:defRPr sz="3600"/>
            </a:lvl2pPr>
            <a:lvl3pPr marL="2514538" indent="-685782">
              <a:buFont typeface="+mj-lt"/>
              <a:buAutoNum type="arabicPeriod"/>
              <a:defRPr sz="3200"/>
            </a:lvl3pPr>
            <a:lvl4pPr marL="3428914" indent="-685782">
              <a:buFont typeface="+mj-lt"/>
              <a:buAutoNum type="arabicPeriod"/>
              <a:defRPr sz="2800"/>
            </a:lvl4pPr>
            <a:lvl5pPr marL="4343292" indent="-685782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279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m e Texto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5B74BE99-8BBB-49E8-94C2-B5CD183039FF}"/>
              </a:ext>
            </a:extLst>
          </p:cNvPr>
          <p:cNvSpPr/>
          <p:nvPr userDrawn="1"/>
        </p:nvSpPr>
        <p:spPr>
          <a:xfrm>
            <a:off x="10463819" y="-1"/>
            <a:ext cx="13923359" cy="1371600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82BBD5C-6B13-4538-9361-AA1CBF918448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0ACD660E-C91B-487D-8041-05F7BC57D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8692254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02E25976-89C2-47EF-B88D-495DE0F8F7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7" y="2609559"/>
            <a:ext cx="8693742" cy="10039642"/>
          </a:xfrm>
          <a:prstGeom prst="rect">
            <a:avLst/>
          </a:prstGeom>
        </p:spPr>
        <p:txBody>
          <a:bodyPr/>
          <a:lstStyle>
            <a:lvl1pPr marL="685782" indent="-685782">
              <a:spcBef>
                <a:spcPts val="28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4000"/>
            </a:lvl1pPr>
            <a:lvl2pPr marL="1142972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1600160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2057348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2514538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80DDEE-3662-4832-9376-2B7A1C4AC548}"/>
              </a:ext>
            </a:extLst>
          </p:cNvPr>
          <p:cNvSpPr/>
          <p:nvPr userDrawn="1"/>
        </p:nvSpPr>
        <p:spPr>
          <a:xfrm>
            <a:off x="320965" y="13177911"/>
            <a:ext cx="7364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2000"/>
              </a:spcBef>
              <a:spcAft>
                <a:spcPts val="0"/>
              </a:spcAft>
            </a:pPr>
            <a:fld id="{8AAA5EB5-9D6C-D44A-8259-035F869073D3}" type="slidenum">
              <a:rPr lang="en-US" sz="1600" smtClean="0">
                <a:solidFill>
                  <a:srgbClr val="5C6066"/>
                </a:solidFill>
                <a:latin typeface="+mj-lt"/>
                <a:ea typeface="Sailec" charset="-128"/>
                <a:cs typeface="Sailec" charset="-128"/>
              </a:rPr>
              <a:pPr algn="ctr">
                <a:spcBef>
                  <a:spcPts val="2000"/>
                </a:spcBef>
                <a:spcAft>
                  <a:spcPts val="0"/>
                </a:spcAft>
              </a:pPr>
              <a:t>‹nº›</a:t>
            </a:fld>
            <a:endParaRPr lang="en-US" sz="1600">
              <a:solidFill>
                <a:srgbClr val="5C6066"/>
              </a:solidFill>
              <a:latin typeface="+mj-lt"/>
              <a:ea typeface="Sailec" charset="-128"/>
              <a:cs typeface="Sailec" charset="-128"/>
            </a:endParaRPr>
          </a:p>
        </p:txBody>
      </p:sp>
      <p:sp>
        <p:nvSpPr>
          <p:cNvPr id="14" name="CaixaDeTexto 12">
            <a:extLst>
              <a:ext uri="{FF2B5EF4-FFF2-40B4-BE49-F238E27FC236}">
                <a16:creationId xmlns:a16="http://schemas.microsoft.com/office/drawing/2014/main" id="{903C0248-C6A3-44AF-BB6A-E013E623B543}"/>
              </a:ext>
            </a:extLst>
          </p:cNvPr>
          <p:cNvSpPr txBox="1"/>
          <p:nvPr userDrawn="1"/>
        </p:nvSpPr>
        <p:spPr>
          <a:xfrm>
            <a:off x="15546825" y="13044154"/>
            <a:ext cx="7773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spc="62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Certificação | Consultoria | Liderança</a:t>
            </a:r>
          </a:p>
        </p:txBody>
      </p:sp>
      <p:sp>
        <p:nvSpPr>
          <p:cNvPr id="17" name="CaixaDeTexto 8">
            <a:extLst>
              <a:ext uri="{FF2B5EF4-FFF2-40B4-BE49-F238E27FC236}">
                <a16:creationId xmlns:a16="http://schemas.microsoft.com/office/drawing/2014/main" id="{980EE476-F745-4623-BD33-312628F12AF8}"/>
              </a:ext>
            </a:extLst>
          </p:cNvPr>
          <p:cNvSpPr txBox="1"/>
          <p:nvPr userDrawn="1"/>
        </p:nvSpPr>
        <p:spPr>
          <a:xfrm>
            <a:off x="10637595" y="13031669"/>
            <a:ext cx="834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spc="62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© 2019 Great Place To Work® </a:t>
            </a:r>
            <a:r>
              <a:rPr lang="pt-BR" sz="1600" spc="62" baseline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Institute</a:t>
            </a:r>
            <a:r>
              <a:rPr lang="pt-BR" sz="1600" spc="62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Inc. Todos os Direitos Reservados</a:t>
            </a:r>
          </a:p>
        </p:txBody>
      </p:sp>
      <p:grpSp>
        <p:nvGrpSpPr>
          <p:cNvPr id="10" name="Gráfico 1">
            <a:extLst>
              <a:ext uri="{FF2B5EF4-FFF2-40B4-BE49-F238E27FC236}">
                <a16:creationId xmlns:a16="http://schemas.microsoft.com/office/drawing/2014/main" id="{D14B888F-CD02-401B-9775-7C65AE036500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260C46C5-41CF-4BB9-8D72-293C52CF3DCB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31A90C89-0B1E-4C86-8BBA-16E7AB188011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FB941F0C-8AE0-4C2E-88AC-A1C985735B67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25C12AD6-5035-40AF-B607-6326F54C450A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E4DBB92A-42E5-44E8-BFE1-75D9168F04C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9E8838E2-5F17-4E0C-98F6-3408C1310FCD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2F38CDB8-1ED2-43F5-86BC-8CCE9AFC90C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CC74A9DC-0836-4D63-8F7B-8F99A74F7CC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DE8E8F81-2D3C-4AD6-B01B-634F1BD22E85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B17E0E92-8E27-4528-8227-BD28BD11257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1D2F9F8C-F84A-4EDA-8786-45CFCDCF03A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026C25DC-1820-416A-9F56-616C1C82A23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AC3C62B5-B574-4AD0-99B5-BD7693055C28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C6B61B23-E5D5-4A96-8396-001C9FCDB8ED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1128D33A-A60D-401A-B29C-6130CBD989BA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461A596B-24F4-4088-8BD5-328E54E24331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10FC5F96-3441-4CFF-B16A-F78DEDE23C8C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AC24AFAB-6B86-4D9B-BFF3-360D0D09EBC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367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4">
            <a:extLst>
              <a:ext uri="{FF2B5EF4-FFF2-40B4-BE49-F238E27FC236}">
                <a16:creationId xmlns:a16="http://schemas.microsoft.com/office/drawing/2014/main" id="{90BC2ED6-74A2-4736-AA93-EC6C74142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2197" y="6680201"/>
            <a:ext cx="21162789" cy="3311494"/>
          </a:xfrm>
          <a:prstGeom prst="rect">
            <a:avLst/>
          </a:prstGeom>
        </p:spPr>
        <p:txBody>
          <a:bodyPr anchor="b"/>
          <a:lstStyle>
            <a:lvl1pPr algn="ctr">
              <a:defRPr sz="10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Adicione um Título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CDF35FA-C1A7-4A31-89D2-B8F9529346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2197" y="10275415"/>
            <a:ext cx="21162789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en-US" err="1"/>
              <a:t>Adicione</a:t>
            </a:r>
            <a:r>
              <a:rPr lang="en-US"/>
              <a:t> um </a:t>
            </a:r>
            <a:r>
              <a:rPr lang="en-US" err="1"/>
              <a:t>subtítulo</a:t>
            </a:r>
            <a:endParaRPr lang="en-US"/>
          </a:p>
          <a:p>
            <a:pPr lvl="0"/>
            <a:r>
              <a:rPr lang="en-US" err="1"/>
              <a:t>Adicione</a:t>
            </a:r>
            <a:r>
              <a:rPr lang="en-US"/>
              <a:t> um </a:t>
            </a:r>
            <a:r>
              <a:rPr lang="en-US" err="1"/>
              <a:t>subtítulo</a:t>
            </a:r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1ED426F-3D14-4E38-A522-695087BC5085}"/>
              </a:ext>
            </a:extLst>
          </p:cNvPr>
          <p:cNvSpPr/>
          <p:nvPr userDrawn="1"/>
        </p:nvSpPr>
        <p:spPr>
          <a:xfrm rot="5400000">
            <a:off x="11886409" y="1215231"/>
            <a:ext cx="614366" cy="2438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2373542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611AB19-1CD8-4E75-8B4F-7E1FE451DA23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FFFF5F5-D3E4-49E6-86F8-B38A35E5ACC3}"/>
              </a:ext>
            </a:extLst>
          </p:cNvPr>
          <p:cNvSpPr/>
          <p:nvPr userDrawn="1"/>
        </p:nvSpPr>
        <p:spPr>
          <a:xfrm rot="5400000">
            <a:off x="11749981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9490CC3-A87F-4E35-9CAE-DD3446E1FC7D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67DF8-5F79-4411-B0BA-2353391849D5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838864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4B6A7D01-CEA1-4952-96C5-4C714FEE9379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33C238B-39DB-47AF-82EB-316D0DFC2A39}"/>
              </a:ext>
            </a:extLst>
          </p:cNvPr>
          <p:cNvSpPr/>
          <p:nvPr userDrawn="1"/>
        </p:nvSpPr>
        <p:spPr>
          <a:xfrm rot="5400000">
            <a:off x="11749981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678580A-17B0-4684-BAB1-1D4A323A1BA8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4F388ED-35A5-4908-9D33-7599772C61F4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8179555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11524CB-D75D-4804-8311-93F258A621A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9CF404C-992F-41A1-AB43-AD31ADEA9478}"/>
              </a:ext>
            </a:extLst>
          </p:cNvPr>
          <p:cNvSpPr/>
          <p:nvPr userDrawn="1"/>
        </p:nvSpPr>
        <p:spPr>
          <a:xfrm rot="5400000">
            <a:off x="11749981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E9CFEF3-6F98-47EB-80C5-BAC8E62C5364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58232FA7-CAE8-4632-AFEA-F479B0813C38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35880902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F5F43A4-7C3C-47E7-9ABB-7B80E4E2300F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E7B5D9-3B02-478C-B855-F9FF9613B441}"/>
              </a:ext>
            </a:extLst>
          </p:cNvPr>
          <p:cNvSpPr/>
          <p:nvPr userDrawn="1"/>
        </p:nvSpPr>
        <p:spPr>
          <a:xfrm rot="5400000">
            <a:off x="11749981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198C577-7C12-473E-9F94-6052D9BD6314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416BAD1A-0188-42ED-BABE-37A36324125F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17266797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8346C96-46C0-46CC-91A5-E9747B250CB7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3DC86A6-B2D7-419F-8526-7BA30320B690}"/>
              </a:ext>
            </a:extLst>
          </p:cNvPr>
          <p:cNvSpPr/>
          <p:nvPr userDrawn="1"/>
        </p:nvSpPr>
        <p:spPr>
          <a:xfrm rot="5400000">
            <a:off x="11749981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3549E8A-B8AB-43C2-8AF8-A28D971CC3E3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DE19844-8DBD-426F-B42E-A93645E1306B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158581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E73D698-52E2-450F-AE7B-6C95032B5A1D}"/>
              </a:ext>
            </a:extLst>
          </p:cNvPr>
          <p:cNvSpPr/>
          <p:nvPr userDrawn="1"/>
        </p:nvSpPr>
        <p:spPr>
          <a:xfrm>
            <a:off x="0" y="12828787"/>
            <a:ext cx="24387175" cy="8872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FD37B9CC-2FBF-4345-942A-9525E63A11A5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4" name="Gráfico 1">
            <a:extLst>
              <a:ext uri="{FF2B5EF4-FFF2-40B4-BE49-F238E27FC236}">
                <a16:creationId xmlns:a16="http://schemas.microsoft.com/office/drawing/2014/main" id="{FFE1F18E-9AC2-4F2F-854D-E2577DAFF9FB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3ADBFD9-EFB1-4491-A6D5-623ABB44CDA4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BCE33BC-1F84-47B3-AA59-63FADABE1AD5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84939523-AF38-4465-9988-755308B90108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E65E179B-DD0B-4A54-9FE3-8B0E4743083F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771B17B3-FFCF-40EF-AE16-0920B678A00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536F9A33-AB87-4418-8157-D59E353E73E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D5966FB7-5B42-4B78-B3B3-A6D0C90DD8C3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E183C65B-73E7-4A68-9965-052B576B085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7768135-E4A7-41F2-947D-1BF1D3D400B9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65D0A424-224A-44C8-97C4-B984C46BAC0A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A1321DE9-8DAE-41B0-B43B-C19C70AA51C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13B5A811-82AB-4989-AAAE-18364652BDF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D10EB35B-F981-4E36-BBB6-D07F7172F46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7E0B58C-32CC-4121-9601-4E5489A039FC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DE82D640-A4AC-467F-9046-FB0E11AE156F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AB621FAD-B45D-4106-8D72-8D242F678E1B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BC93A820-2EEE-4F9B-9D11-F404A0495FD1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427C4495-AA1B-4F9C-842D-D6391949531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23" name="Rectangle 12">
            <a:extLst>
              <a:ext uri="{FF2B5EF4-FFF2-40B4-BE49-F238E27FC236}">
                <a16:creationId xmlns:a16="http://schemas.microsoft.com/office/drawing/2014/main" id="{587BB08C-F40E-46DC-889D-E45B8F8F3E8D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3233159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77172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877171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28757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193588" y="4343400"/>
            <a:ext cx="488149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70686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7570686" y="4343400"/>
            <a:ext cx="484632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525587" y="2819400"/>
            <a:ext cx="4846320" cy="987552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One</a:t>
            </a: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7707B3E4-D8DB-82D2-C259-E2CF7D4504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853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s/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BF0BF8C-338C-4CF4-8248-98A0EE5208F3}"/>
              </a:ext>
            </a:extLst>
          </p:cNvPr>
          <p:cNvSpPr/>
          <p:nvPr userDrawn="1"/>
        </p:nvSpPr>
        <p:spPr>
          <a:xfrm>
            <a:off x="0" y="12828787"/>
            <a:ext cx="24387175" cy="8872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1114B658-E364-4838-B774-C764BB0F3F13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A79BEE70-B1AF-40D7-9101-5145C1A8FB50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34161593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266A7D7-77D5-4BED-B865-73AFC4D9018D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7091EB2C-5AFB-4C6A-A6D2-75E3ED25D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</a:t>
            </a:r>
          </a:p>
        </p:txBody>
      </p:sp>
    </p:spTree>
    <p:extLst>
      <p:ext uri="{BB962C8B-B14F-4D97-AF65-F5344CB8AC3E}">
        <p14:creationId xmlns:p14="http://schemas.microsoft.com/office/powerpoint/2010/main" val="42325669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7" y="2609559"/>
            <a:ext cx="22364094" cy="9277646"/>
          </a:xfrm>
          <a:prstGeom prst="rect">
            <a:avLst/>
          </a:prstGeom>
        </p:spPr>
        <p:txBody>
          <a:bodyPr anchor="t"/>
          <a:lstStyle>
            <a:lvl1pPr marL="914378" marR="0" indent="-914378" algn="l" defTabSz="182875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160" indent="-685782">
              <a:buFont typeface="+mj-lt"/>
              <a:buAutoNum type="arabicPeriod"/>
              <a:defRPr sz="3600"/>
            </a:lvl2pPr>
            <a:lvl3pPr marL="2514538" indent="-685782">
              <a:buFont typeface="+mj-lt"/>
              <a:buAutoNum type="arabicPeriod"/>
              <a:defRPr sz="3200"/>
            </a:lvl3pPr>
            <a:lvl4pPr marL="3428914" indent="-685782">
              <a:buFont typeface="+mj-lt"/>
              <a:buAutoNum type="arabicPeriod"/>
              <a:defRPr sz="2800"/>
            </a:lvl4pPr>
            <a:lvl5pPr marL="4343292" indent="-685782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611AB19-1CD8-4E75-8B4F-7E1FE451DA23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FFFF5F5-D3E4-49E6-86F8-B38A35E5ACC3}"/>
              </a:ext>
            </a:extLst>
          </p:cNvPr>
          <p:cNvSpPr/>
          <p:nvPr userDrawn="1"/>
        </p:nvSpPr>
        <p:spPr>
          <a:xfrm rot="5400000">
            <a:off x="11749985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9490CC3-A87F-4E35-9CAE-DD3446E1FC7D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67DF8-5F79-4411-B0BA-2353391849D5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4232328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7" y="2609559"/>
            <a:ext cx="22364094" cy="9277646"/>
          </a:xfrm>
          <a:prstGeom prst="rect">
            <a:avLst/>
          </a:prstGeom>
        </p:spPr>
        <p:txBody>
          <a:bodyPr anchor="t"/>
          <a:lstStyle>
            <a:lvl1pPr marL="685782" indent="-685782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160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538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8914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292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4B6A7D01-CEA1-4952-96C5-4C714FEE9379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33C238B-39DB-47AF-82EB-316D0DFC2A39}"/>
              </a:ext>
            </a:extLst>
          </p:cNvPr>
          <p:cNvSpPr/>
          <p:nvPr userDrawn="1"/>
        </p:nvSpPr>
        <p:spPr>
          <a:xfrm rot="5400000">
            <a:off x="11749985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678580A-17B0-4684-BAB1-1D4A323A1BA8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4F388ED-35A5-4908-9D33-7599772C61F4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37784994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4" y="2609559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11524CB-D75D-4804-8311-93F258A621AB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6" y="2609559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9CF404C-992F-41A1-AB43-AD31ADEA9478}"/>
              </a:ext>
            </a:extLst>
          </p:cNvPr>
          <p:cNvSpPr/>
          <p:nvPr userDrawn="1"/>
        </p:nvSpPr>
        <p:spPr>
          <a:xfrm rot="5400000">
            <a:off x="11749985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E9CFEF3-6F98-47EB-80C5-BAC8E62C5364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58232FA7-CAE8-4632-AFEA-F479B0813C38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653135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8" y="2609558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161616"/>
                </a:solidFill>
              </a:defRPr>
            </a:lvl1pPr>
            <a:lvl2pPr marL="914378" indent="0">
              <a:buNone/>
              <a:defRPr/>
            </a:lvl2pPr>
            <a:lvl3pPr marL="1828754" indent="0">
              <a:buNone/>
              <a:defRPr/>
            </a:lvl3pPr>
            <a:lvl4pPr marL="2743132" indent="0">
              <a:buNone/>
              <a:defRPr/>
            </a:lvl4pPr>
            <a:lvl5pPr marL="3657508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4" y="2609558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161616"/>
                </a:solidFill>
              </a:defRPr>
            </a:lvl1pPr>
            <a:lvl2pPr marL="914378" indent="0">
              <a:buNone/>
              <a:defRPr/>
            </a:lvl2pPr>
            <a:lvl3pPr marL="1828754" indent="0">
              <a:buNone/>
              <a:defRPr/>
            </a:lvl3pPr>
            <a:lvl4pPr marL="2743132" indent="0">
              <a:buNone/>
              <a:defRPr/>
            </a:lvl4pPr>
            <a:lvl5pPr marL="3657508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F5F43A4-7C3C-47E7-9ABB-7B80E4E2300F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4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2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E7B5D9-3B02-478C-B855-F9FF9613B441}"/>
              </a:ext>
            </a:extLst>
          </p:cNvPr>
          <p:cNvSpPr/>
          <p:nvPr userDrawn="1"/>
        </p:nvSpPr>
        <p:spPr>
          <a:xfrm rot="5400000">
            <a:off x="11749985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198C577-7C12-473E-9F94-6052D9BD6314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416BAD1A-0188-42ED-BABE-37A36324125F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953444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2" y="2609559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8346C96-46C0-46CC-91A5-E9747B250CB7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3DC86A6-B2D7-419F-8526-7BA30320B690}"/>
              </a:ext>
            </a:extLst>
          </p:cNvPr>
          <p:cNvSpPr/>
          <p:nvPr userDrawn="1"/>
        </p:nvSpPr>
        <p:spPr>
          <a:xfrm rot="5400000">
            <a:off x="11749985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3549E8A-B8AB-43C2-8AF8-A28D971CC3E3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DE19844-8DBD-426F-B42E-A93645E1306B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3089267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E73D698-52E2-450F-AE7B-6C95032B5A1D}"/>
              </a:ext>
            </a:extLst>
          </p:cNvPr>
          <p:cNvSpPr/>
          <p:nvPr userDrawn="1"/>
        </p:nvSpPr>
        <p:spPr>
          <a:xfrm>
            <a:off x="0" y="12828789"/>
            <a:ext cx="24387175" cy="8872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FD37B9CC-2FBF-4345-942A-9525E63A11A5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4" name="Gráfico 1">
            <a:extLst>
              <a:ext uri="{FF2B5EF4-FFF2-40B4-BE49-F238E27FC236}">
                <a16:creationId xmlns:a16="http://schemas.microsoft.com/office/drawing/2014/main" id="{FFE1F18E-9AC2-4F2F-854D-E2577DAFF9FB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3ADBFD9-EFB1-4491-A6D5-623ABB44CDA4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BCE33BC-1F84-47B3-AA59-63FADABE1AD5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84939523-AF38-4465-9988-755308B90108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E65E179B-DD0B-4A54-9FE3-8B0E4743083F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771B17B3-FFCF-40EF-AE16-0920B678A00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536F9A33-AB87-4418-8157-D59E353E73E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D5966FB7-5B42-4B78-B3B3-A6D0C90DD8C3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E183C65B-73E7-4A68-9965-052B576B085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7768135-E4A7-41F2-947D-1BF1D3D400B9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65D0A424-224A-44C8-97C4-B984C46BAC0A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A1321DE9-8DAE-41B0-B43B-C19C70AA51C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13B5A811-82AB-4989-AAAE-18364652BDF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D10EB35B-F981-4E36-BBB6-D07F7172F46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7E0B58C-32CC-4121-9601-4E5489A039FC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DE82D640-A4AC-467F-9046-FB0E11AE156F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AB621FAD-B45D-4106-8D72-8D242F678E1B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BC93A820-2EEE-4F9B-9D11-F404A0495FD1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427C4495-AA1B-4F9C-842D-D6391949531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23" name="Rectangle 12">
            <a:extLst>
              <a:ext uri="{FF2B5EF4-FFF2-40B4-BE49-F238E27FC236}">
                <a16:creationId xmlns:a16="http://schemas.microsoft.com/office/drawing/2014/main" id="{587BB08C-F40E-46DC-889D-E45B8F8F3E8D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4871083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s/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BF0BF8C-338C-4CF4-8248-98A0EE5208F3}"/>
              </a:ext>
            </a:extLst>
          </p:cNvPr>
          <p:cNvSpPr/>
          <p:nvPr userDrawn="1"/>
        </p:nvSpPr>
        <p:spPr>
          <a:xfrm>
            <a:off x="0" y="12828789"/>
            <a:ext cx="24387175" cy="8872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1114B658-E364-4838-B774-C764BB0F3F13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A79BEE70-B1AF-40D7-9101-5145C1A8FB50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747120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266A7D7-77D5-4BED-B865-73AFC4D9018D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7091EB2C-5AFB-4C6A-A6D2-75E3ED25D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</a:t>
            </a:r>
          </a:p>
        </p:txBody>
      </p:sp>
    </p:spTree>
    <p:extLst>
      <p:ext uri="{BB962C8B-B14F-4D97-AF65-F5344CB8AC3E}">
        <p14:creationId xmlns:p14="http://schemas.microsoft.com/office/powerpoint/2010/main" val="99216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A151D6C-BF25-53C6-A39B-48D5CE023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662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EFDD7FE-6E3B-404E-A93E-9FF7CE926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5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EFDD7FE-6E3B-404E-A93E-9FF7CE926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90246" b="1369"/>
          <a:stretch/>
        </p:blipFill>
        <p:spPr>
          <a:xfrm>
            <a:off x="1" y="12549929"/>
            <a:ext cx="24382240" cy="116607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D9D3792-EEF0-44B0-B00C-DB10B38F5C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788" y="791973"/>
            <a:ext cx="818821" cy="818714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72EC687-E3AF-4E82-AE4D-9ADBC424F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259" y="578138"/>
            <a:ext cx="21719130" cy="13959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2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CD889B-DF09-4F98-BEA7-1313B7B50FC0}"/>
              </a:ext>
            </a:extLst>
          </p:cNvPr>
          <p:cNvSpPr txBox="1"/>
          <p:nvPr userDrawn="1"/>
        </p:nvSpPr>
        <p:spPr>
          <a:xfrm>
            <a:off x="855789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© 2021. Todos os Direitos Reservados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5B873FD-7553-4337-98DE-6D7D9C41EBCC}"/>
              </a:ext>
            </a:extLst>
          </p:cNvPr>
          <p:cNvGrpSpPr/>
          <p:nvPr userDrawn="1"/>
        </p:nvGrpSpPr>
        <p:grpSpPr>
          <a:xfrm>
            <a:off x="12994882" y="12747327"/>
            <a:ext cx="11387359" cy="771266"/>
            <a:chOff x="0" y="3053035"/>
            <a:chExt cx="11100437" cy="751930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F9CEAD0E-FEDA-4530-9D37-7D817E1C2C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8954"/>
            <a:stretch/>
          </p:blipFill>
          <p:spPr>
            <a:xfrm>
              <a:off x="0" y="3053035"/>
              <a:ext cx="11100437" cy="751930"/>
            </a:xfrm>
            <a:prstGeom prst="rect">
              <a:avLst/>
            </a:prstGeom>
          </p:spPr>
        </p:pic>
        <p:pic>
          <p:nvPicPr>
            <p:cNvPr id="11" name="Imagem 10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3817BB80-47D4-4D0E-B2DA-32EAF5056D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639" y="3203152"/>
              <a:ext cx="1263761" cy="45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211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549FBC0-9B1B-4988-B98A-23B196CFA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4E36C4E3-BB8A-4DD9-8E18-CB2E64BE9EFF}"/>
              </a:ext>
            </a:extLst>
          </p:cNvPr>
          <p:cNvGrpSpPr/>
          <p:nvPr userDrawn="1"/>
        </p:nvGrpSpPr>
        <p:grpSpPr>
          <a:xfrm>
            <a:off x="12994882" y="12747327"/>
            <a:ext cx="11387359" cy="771266"/>
            <a:chOff x="0" y="3053035"/>
            <a:chExt cx="11100437" cy="751930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645F6FF5-488D-485D-B464-4BF2EBFAA6D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954"/>
            <a:stretch/>
          </p:blipFill>
          <p:spPr>
            <a:xfrm>
              <a:off x="0" y="3053035"/>
              <a:ext cx="11100437" cy="751930"/>
            </a:xfrm>
            <a:prstGeom prst="rect">
              <a:avLst/>
            </a:prstGeom>
          </p:spPr>
        </p:pic>
        <p:pic>
          <p:nvPicPr>
            <p:cNvPr id="10" name="Imagem 9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077E24EF-D2B3-40E2-8B5F-8E5736915E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639" y="3203152"/>
              <a:ext cx="1263761" cy="451695"/>
            </a:xfrm>
            <a:prstGeom prst="rect">
              <a:avLst/>
            </a:prstGeom>
          </p:spPr>
        </p:pic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AD9D3792-EEF0-44B0-B00C-DB10B38F5C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788" y="791973"/>
            <a:ext cx="818821" cy="818714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72EC687-E3AF-4E82-AE4D-9ADBC424F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259" y="578138"/>
            <a:ext cx="21719130" cy="13959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20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CD889B-DF09-4F98-BEA7-1313B7B50FC0}"/>
              </a:ext>
            </a:extLst>
          </p:cNvPr>
          <p:cNvSpPr txBox="1"/>
          <p:nvPr userDrawn="1"/>
        </p:nvSpPr>
        <p:spPr>
          <a:xfrm>
            <a:off x="855789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© 2021.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2779042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549FBC0-9B1B-4988-B98A-23B196CFA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4AA4661-2166-4928-A684-FAE47084CE5F}"/>
              </a:ext>
            </a:extLst>
          </p:cNvPr>
          <p:cNvSpPr/>
          <p:nvPr userDrawn="1"/>
        </p:nvSpPr>
        <p:spPr>
          <a:xfrm>
            <a:off x="2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CD889B-DF09-4F98-BEA7-1313B7B50FC0}"/>
              </a:ext>
            </a:extLst>
          </p:cNvPr>
          <p:cNvSpPr txBox="1"/>
          <p:nvPr userDrawn="1"/>
        </p:nvSpPr>
        <p:spPr>
          <a:xfrm>
            <a:off x="855789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tx1"/>
                </a:solidFill>
              </a:rPr>
              <a:t>© 2021. Todos os Direitos Reservados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6337716-1FD8-49E9-85E7-F7A3DAC41F02}"/>
              </a:ext>
            </a:extLst>
          </p:cNvPr>
          <p:cNvGrpSpPr/>
          <p:nvPr userDrawn="1"/>
        </p:nvGrpSpPr>
        <p:grpSpPr>
          <a:xfrm>
            <a:off x="12994882" y="12747327"/>
            <a:ext cx="11387359" cy="771266"/>
            <a:chOff x="0" y="3053035"/>
            <a:chExt cx="11100437" cy="751930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F7A73BC0-8F60-4164-9468-FD28A42BA2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954"/>
            <a:stretch/>
          </p:blipFill>
          <p:spPr>
            <a:xfrm>
              <a:off x="0" y="3053035"/>
              <a:ext cx="11100437" cy="751930"/>
            </a:xfrm>
            <a:prstGeom prst="rect">
              <a:avLst/>
            </a:prstGeom>
          </p:spPr>
        </p:pic>
        <p:pic>
          <p:nvPicPr>
            <p:cNvPr id="11" name="Imagem 10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5E84FCAC-F273-4B5C-9D12-6646C66294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639" y="3203152"/>
              <a:ext cx="1263761" cy="45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9746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549FBC0-9B1B-4988-B98A-23B196CFA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CB0E071-3DB4-4262-A6C4-B9A866ADE5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2193588" cy="13716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2CD889B-DF09-4F98-BEA7-1313B7B50FC0}"/>
              </a:ext>
            </a:extLst>
          </p:cNvPr>
          <p:cNvSpPr txBox="1"/>
          <p:nvPr userDrawn="1"/>
        </p:nvSpPr>
        <p:spPr>
          <a:xfrm>
            <a:off x="855789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© 2021. Todos os Direitos Reservados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A2EBDAD-3488-4253-A769-D22B09C6A19F}"/>
              </a:ext>
            </a:extLst>
          </p:cNvPr>
          <p:cNvGrpSpPr/>
          <p:nvPr userDrawn="1"/>
        </p:nvGrpSpPr>
        <p:grpSpPr>
          <a:xfrm>
            <a:off x="12994882" y="12747327"/>
            <a:ext cx="11387359" cy="771266"/>
            <a:chOff x="0" y="3053035"/>
            <a:chExt cx="11100437" cy="751930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7BA12DB2-5208-4F71-8CC6-6147155B49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8954"/>
            <a:stretch/>
          </p:blipFill>
          <p:spPr>
            <a:xfrm>
              <a:off x="0" y="3053035"/>
              <a:ext cx="11100437" cy="751930"/>
            </a:xfrm>
            <a:prstGeom prst="rect">
              <a:avLst/>
            </a:prstGeom>
          </p:spPr>
        </p:pic>
        <p:pic>
          <p:nvPicPr>
            <p:cNvPr id="11" name="Imagem 10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DF14698E-69DD-4673-B312-071B57BFF9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639" y="3203152"/>
              <a:ext cx="1263761" cy="45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23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p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EFDD7FE-6E3B-404E-A93E-9FF7CE926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CAF2EB0-593D-4C95-8AE7-9AECF398D68C}"/>
              </a:ext>
            </a:extLst>
          </p:cNvPr>
          <p:cNvSpPr txBox="1"/>
          <p:nvPr userDrawn="1"/>
        </p:nvSpPr>
        <p:spPr>
          <a:xfrm>
            <a:off x="9788450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© 2021.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1131633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ap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EFDD7FE-6E3B-404E-A93E-9FF7CE926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539FDA8-3C5A-4020-847B-5C6AFECABEE0}"/>
              </a:ext>
            </a:extLst>
          </p:cNvPr>
          <p:cNvSpPr txBox="1"/>
          <p:nvPr userDrawn="1"/>
        </p:nvSpPr>
        <p:spPr>
          <a:xfrm>
            <a:off x="855789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© 2021. Todos os Direitos Reservados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6D500BA-1566-46F0-BB57-D855AA5EFECE}"/>
              </a:ext>
            </a:extLst>
          </p:cNvPr>
          <p:cNvGrpSpPr/>
          <p:nvPr userDrawn="1"/>
        </p:nvGrpSpPr>
        <p:grpSpPr>
          <a:xfrm>
            <a:off x="12994882" y="12747327"/>
            <a:ext cx="11387359" cy="771266"/>
            <a:chOff x="0" y="3053035"/>
            <a:chExt cx="11100437" cy="751930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38052E1D-A2A6-497B-A2E4-83B60CA761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954"/>
            <a:stretch/>
          </p:blipFill>
          <p:spPr>
            <a:xfrm>
              <a:off x="0" y="3053035"/>
              <a:ext cx="11100437" cy="751930"/>
            </a:xfrm>
            <a:prstGeom prst="rect">
              <a:avLst/>
            </a:prstGeom>
          </p:spPr>
        </p:pic>
        <p:pic>
          <p:nvPicPr>
            <p:cNvPr id="9" name="Imagem 8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DA91E48F-6DF8-4F6A-880D-FC628319A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639" y="3203152"/>
              <a:ext cx="1263761" cy="45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914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ap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EFDD7FE-6E3B-404E-A93E-9FF7CE926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pic>
        <p:nvPicPr>
          <p:cNvPr id="17" name="Imagem 16" descr="Uma imagem contendo Forma&#10;&#10;Descrição gerada automaticamente">
            <a:extLst>
              <a:ext uri="{FF2B5EF4-FFF2-40B4-BE49-F238E27FC236}">
                <a16:creationId xmlns:a16="http://schemas.microsoft.com/office/drawing/2014/main" id="{85A1AFE3-9651-40CC-BAAC-DD844D24C2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" y="0"/>
            <a:ext cx="24377306" cy="13716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007C233-920A-477B-AB00-0700ADD63E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00407" y="1352549"/>
            <a:ext cx="7487625" cy="98488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/>
              <a:t>Arraste sua foto para esse quadrado.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55030C7-C3AF-4807-A74E-5437D74A52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59818" y="4111626"/>
            <a:ext cx="13071570" cy="1828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pt-BR"/>
              <a:t>Insira aqui o seu nome</a:t>
            </a: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FC64FA1E-F16C-4694-816D-B7F45E617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59818" y="6372229"/>
            <a:ext cx="13071570" cy="92392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pt-BR"/>
              <a:t>Insira aqui o seu e-mail</a:t>
            </a:r>
          </a:p>
        </p:txBody>
      </p:sp>
      <p:sp>
        <p:nvSpPr>
          <p:cNvPr id="11" name="Espaço Reservado para Texto 8">
            <a:extLst>
              <a:ext uri="{FF2B5EF4-FFF2-40B4-BE49-F238E27FC236}">
                <a16:creationId xmlns:a16="http://schemas.microsoft.com/office/drawing/2014/main" id="{72892A83-3D3E-49CE-9173-86392DC8F1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59818" y="7494591"/>
            <a:ext cx="13071570" cy="92392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pt-BR"/>
              <a:t>Insira aqui o seu telefone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0ACD076-3673-4EEB-AD1B-E8E3257738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773713" y="12557166"/>
            <a:ext cx="2757675" cy="5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27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3810082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89601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79" y="3810000"/>
            <a:ext cx="21305520" cy="838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9587" y="12877800"/>
            <a:ext cx="533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93147" y="12877799"/>
            <a:ext cx="557784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30068" y="12877108"/>
            <a:ext cx="73152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6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2" r:id="rId2"/>
    <p:sldLayoutId id="2147483994" r:id="rId3"/>
    <p:sldLayoutId id="2147483701" r:id="rId4"/>
    <p:sldLayoutId id="2147483995" r:id="rId5"/>
    <p:sldLayoutId id="2147483996" r:id="rId6"/>
    <p:sldLayoutId id="2147484018" r:id="rId7"/>
    <p:sldLayoutId id="2147483998" r:id="rId8"/>
    <p:sldLayoutId id="2147483997" r:id="rId9"/>
    <p:sldLayoutId id="2147484016" r:id="rId10"/>
    <p:sldLayoutId id="2147484017" r:id="rId11"/>
    <p:sldLayoutId id="2147483991" r:id="rId12"/>
    <p:sldLayoutId id="2147483667" r:id="rId13"/>
    <p:sldLayoutId id="2147483990" r:id="rId14"/>
    <p:sldLayoutId id="2147484015" r:id="rId15"/>
    <p:sldLayoutId id="2147484014" r:id="rId16"/>
    <p:sldLayoutId id="2147484013" r:id="rId17"/>
    <p:sldLayoutId id="2147484001" r:id="rId18"/>
    <p:sldLayoutId id="2147483989" r:id="rId19"/>
    <p:sldLayoutId id="2147484009" r:id="rId20"/>
    <p:sldLayoutId id="2147483999" r:id="rId21"/>
    <p:sldLayoutId id="2147484005" r:id="rId22"/>
    <p:sldLayoutId id="2147484006" r:id="rId23"/>
    <p:sldLayoutId id="2147484007" r:id="rId24"/>
    <p:sldLayoutId id="2147484020" r:id="rId25"/>
  </p:sldLayoutIdLs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 userDrawn="1">
          <p15:clr>
            <a:srgbClr val="F26B43"/>
          </p15:clr>
        </p15:guide>
        <p15:guide id="2" pos="961" userDrawn="1">
          <p15:clr>
            <a:srgbClr val="F26B43"/>
          </p15:clr>
        </p15:guide>
        <p15:guide id="3" pos="14401">
          <p15:clr>
            <a:srgbClr val="F26B43"/>
          </p15:clr>
        </p15:guide>
        <p15:guide id="4" orient="horz" pos="7680" userDrawn="1">
          <p15:clr>
            <a:srgbClr val="F26B43"/>
          </p15:clr>
        </p15:guide>
        <p15:guide id="5" orient="horz" pos="2400" userDrawn="1">
          <p15:clr>
            <a:srgbClr val="F26B43"/>
          </p15:clr>
        </p15:guide>
        <p15:guide id="6" pos="1441" userDrawn="1">
          <p15:clr>
            <a:srgbClr val="A4A3A4"/>
          </p15:clr>
        </p15:guide>
        <p15:guide id="8" orient="horz" pos="1440" userDrawn="1">
          <p15:clr>
            <a:srgbClr val="A4A3A4"/>
          </p15:clr>
        </p15:guide>
        <p15:guide id="9" orient="horz" pos="1920" userDrawn="1">
          <p15:clr>
            <a:srgbClr val="A4A3A4"/>
          </p15:clr>
        </p15:guide>
        <p15:guide id="10" orient="horz" pos="2880" userDrawn="1">
          <p15:clr>
            <a:srgbClr val="A4A3A4"/>
          </p15:clr>
        </p15:guide>
        <p15:guide id="11" orient="horz" pos="3360" userDrawn="1">
          <p15:clr>
            <a:srgbClr val="A4A3A4"/>
          </p15:clr>
        </p15:guide>
        <p15:guide id="12" orient="horz" pos="3840" userDrawn="1">
          <p15:clr>
            <a:srgbClr val="A4A3A4"/>
          </p15:clr>
        </p15:guide>
        <p15:guide id="13" orient="horz" pos="4320" userDrawn="1">
          <p15:clr>
            <a:srgbClr val="A4A3A4"/>
          </p15:clr>
        </p15:guide>
        <p15:guide id="14" orient="horz" pos="4800" userDrawn="1">
          <p15:clr>
            <a:srgbClr val="A4A3A4"/>
          </p15:clr>
        </p15:guide>
        <p15:guide id="15" orient="horz" pos="5280" userDrawn="1">
          <p15:clr>
            <a:srgbClr val="A4A3A4"/>
          </p15:clr>
        </p15:guide>
        <p15:guide id="16" orient="horz" pos="5760" userDrawn="1">
          <p15:clr>
            <a:srgbClr val="A4A3A4"/>
          </p15:clr>
        </p15:guide>
        <p15:guide id="17" orient="horz" pos="6240" userDrawn="1">
          <p15:clr>
            <a:srgbClr val="A4A3A4"/>
          </p15:clr>
        </p15:guide>
        <p15:guide id="18" orient="horz" pos="6720" userDrawn="1">
          <p15:clr>
            <a:srgbClr val="A4A3A4"/>
          </p15:clr>
        </p15:guide>
        <p15:guide id="19" orient="horz" pos="7200" userDrawn="1">
          <p15:clr>
            <a:srgbClr val="A4A3A4"/>
          </p15:clr>
        </p15:guide>
        <p15:guide id="20" pos="1921" userDrawn="1">
          <p15:clr>
            <a:srgbClr val="A4A3A4"/>
          </p15:clr>
        </p15:guide>
        <p15:guide id="21" pos="2401" userDrawn="1">
          <p15:clr>
            <a:srgbClr val="A4A3A4"/>
          </p15:clr>
        </p15:guide>
        <p15:guide id="22" pos="2881" userDrawn="1">
          <p15:clr>
            <a:srgbClr val="A4A3A4"/>
          </p15:clr>
        </p15:guide>
        <p15:guide id="23" pos="3361" userDrawn="1">
          <p15:clr>
            <a:srgbClr val="A4A3A4"/>
          </p15:clr>
        </p15:guide>
        <p15:guide id="24" pos="3841" userDrawn="1">
          <p15:clr>
            <a:srgbClr val="A4A3A4"/>
          </p15:clr>
        </p15:guide>
        <p15:guide id="25" pos="4321" userDrawn="1">
          <p15:clr>
            <a:srgbClr val="A4A3A4"/>
          </p15:clr>
        </p15:guide>
        <p15:guide id="26" pos="4801" userDrawn="1">
          <p15:clr>
            <a:srgbClr val="A4A3A4"/>
          </p15:clr>
        </p15:guide>
        <p15:guide id="27" pos="5281" userDrawn="1">
          <p15:clr>
            <a:srgbClr val="A4A3A4"/>
          </p15:clr>
        </p15:guide>
        <p15:guide id="28" pos="5761" userDrawn="1">
          <p15:clr>
            <a:srgbClr val="A4A3A4"/>
          </p15:clr>
        </p15:guide>
        <p15:guide id="29" pos="6241" userDrawn="1">
          <p15:clr>
            <a:srgbClr val="A4A3A4"/>
          </p15:clr>
        </p15:guide>
        <p15:guide id="30" pos="6721" userDrawn="1">
          <p15:clr>
            <a:srgbClr val="A4A3A4"/>
          </p15:clr>
        </p15:guide>
        <p15:guide id="31" pos="7201" userDrawn="1">
          <p15:clr>
            <a:srgbClr val="A4A3A4"/>
          </p15:clr>
        </p15:guide>
        <p15:guide id="32" pos="7681" userDrawn="1">
          <p15:clr>
            <a:srgbClr val="A4A3A4"/>
          </p15:clr>
        </p15:guide>
        <p15:guide id="33" pos="8161" userDrawn="1">
          <p15:clr>
            <a:srgbClr val="A4A3A4"/>
          </p15:clr>
        </p15:guide>
        <p15:guide id="34" pos="8641" userDrawn="1">
          <p15:clr>
            <a:srgbClr val="A4A3A4"/>
          </p15:clr>
        </p15:guide>
        <p15:guide id="35" pos="9121" userDrawn="1">
          <p15:clr>
            <a:srgbClr val="A4A3A4"/>
          </p15:clr>
        </p15:guide>
        <p15:guide id="36" pos="9601" userDrawn="1">
          <p15:clr>
            <a:srgbClr val="A4A3A4"/>
          </p15:clr>
        </p15:guide>
        <p15:guide id="37" pos="10081" userDrawn="1">
          <p15:clr>
            <a:srgbClr val="A4A3A4"/>
          </p15:clr>
        </p15:guide>
        <p15:guide id="38" pos="10561" userDrawn="1">
          <p15:clr>
            <a:srgbClr val="A4A3A4"/>
          </p15:clr>
        </p15:guide>
        <p15:guide id="39" pos="11041" userDrawn="1">
          <p15:clr>
            <a:srgbClr val="A4A3A4"/>
          </p15:clr>
        </p15:guide>
        <p15:guide id="40" pos="11521" userDrawn="1">
          <p15:clr>
            <a:srgbClr val="A4A3A4"/>
          </p15:clr>
        </p15:guide>
        <p15:guide id="41" pos="12001" userDrawn="1">
          <p15:clr>
            <a:srgbClr val="A4A3A4"/>
          </p15:clr>
        </p15:guide>
        <p15:guide id="42" pos="12481" userDrawn="1">
          <p15:clr>
            <a:srgbClr val="A4A3A4"/>
          </p15:clr>
        </p15:guide>
        <p15:guide id="43" pos="12961" userDrawn="1">
          <p15:clr>
            <a:srgbClr val="A4A3A4"/>
          </p15:clr>
        </p15:guide>
        <p15:guide id="44" pos="13441" userDrawn="1">
          <p15:clr>
            <a:srgbClr val="A4A3A4"/>
          </p15:clr>
        </p15:guide>
        <p15:guide id="45" pos="13921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9A62B7A-1432-4F2F-A92B-EF9B26A14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6B6174-B4AC-4111-A87A-45A4D73E4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D796DA-E758-4DDF-97BA-0EF4A5A44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4B179-7F98-48F5-8E85-84324CE28AFC}" type="datetimeFigureOut">
              <a:rPr lang="pt-BR" smtClean="0"/>
              <a:t>08/05/2024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8037E3-46A6-4FFF-9A01-27ED889F4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B90052-5AE4-459E-B6EF-B196A0EB5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43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649" r:id="rId2"/>
    <p:sldLayoutId id="2147483650" r:id="rId3"/>
    <p:sldLayoutId id="2147483902" r:id="rId4"/>
    <p:sldLayoutId id="2147483651" r:id="rId5"/>
    <p:sldLayoutId id="2147483652" r:id="rId6"/>
    <p:sldLayoutId id="2147483904" r:id="rId7"/>
    <p:sldLayoutId id="2147483653" r:id="rId8"/>
    <p:sldLayoutId id="2147483654" r:id="rId9"/>
    <p:sldLayoutId id="2147483655" r:id="rId10"/>
    <p:sldLayoutId id="2147483907" r:id="rId11"/>
    <p:sldLayoutId id="2147483908" r:id="rId12"/>
    <p:sldLayoutId id="2147483656" r:id="rId13"/>
    <p:sldLayoutId id="2147483657" r:id="rId14"/>
    <p:sldLayoutId id="2147483658" r:id="rId15"/>
    <p:sldLayoutId id="2147483659" r:id="rId16"/>
    <p:sldLayoutId id="2147483911" r:id="rId17"/>
    <p:sldLayoutId id="2147483912" r:id="rId18"/>
    <p:sldLayoutId id="2147483660" r:id="rId19"/>
    <p:sldLayoutId id="2147483661" r:id="rId20"/>
    <p:sldLayoutId id="2147483662" r:id="rId21"/>
    <p:sldLayoutId id="2147484003" r:id="rId2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8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948" r:id="rId3"/>
    <p:sldLayoutId id="2147483949" r:id="rId4"/>
    <p:sldLayoutId id="2147483950" r:id="rId5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2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8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2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26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4011" r:id="rId7"/>
    <p:sldLayoutId id="2147484012" r:id="rId8"/>
    <p:sldLayoutId id="2147483855" r:id="rId9"/>
    <p:sldLayoutId id="2147483856" r:id="rId10"/>
    <p:sldLayoutId id="2147483857" r:id="rId11"/>
    <p:sldLayoutId id="2147483858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  <p:sldLayoutId id="2147483930" r:id="rId20"/>
    <p:sldLayoutId id="2147483931" r:id="rId21"/>
  </p:sldLayoutIdLst>
  <p:txStyles>
    <p:titleStyle>
      <a:lvl1pPr algn="l" defTabSz="1828754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8" indent="-457188" algn="l" defTabSz="182875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6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0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25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</p:sldLayoutIdLst>
  <p:txStyles>
    <p:titleStyle>
      <a:lvl1pPr algn="l" defTabSz="1828754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8" indent="-457188" algn="l" defTabSz="182875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6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0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54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15054598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6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78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</p:sldLayoutIdLst>
  <p:txStyles>
    <p:titleStyle>
      <a:lvl1pPr algn="ctr" defTabSz="1082940" rtl="0" eaLnBrk="1" latinLnBrk="0" hangingPunct="1">
        <a:spcBef>
          <a:spcPct val="0"/>
        </a:spcBef>
        <a:buNone/>
        <a:defRPr sz="103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2204" indent="-812204" algn="l" defTabSz="1082940" rtl="0" eaLnBrk="1" latinLnBrk="0" hangingPunct="1">
        <a:spcBef>
          <a:spcPct val="20000"/>
        </a:spcBef>
        <a:buFont typeface="Arial"/>
        <a:buChar char="•"/>
        <a:defRPr sz="7648" kern="1200">
          <a:solidFill>
            <a:schemeClr val="tx1"/>
          </a:solidFill>
          <a:latin typeface="+mn-lt"/>
          <a:ea typeface="+mn-ea"/>
          <a:cs typeface="+mn-cs"/>
        </a:defRPr>
      </a:lvl1pPr>
      <a:lvl2pPr marL="1759776" indent="-676838" algn="l" defTabSz="1082940" rtl="0" eaLnBrk="1" latinLnBrk="0" hangingPunct="1">
        <a:spcBef>
          <a:spcPct val="20000"/>
        </a:spcBef>
        <a:buFont typeface="Arial"/>
        <a:buChar char="–"/>
        <a:defRPr sz="6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7348" indent="-541470" algn="l" defTabSz="1082940" rtl="0" eaLnBrk="1" latinLnBrk="0" hangingPunct="1">
        <a:spcBef>
          <a:spcPct val="20000"/>
        </a:spcBef>
        <a:buFont typeface="Arial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790288" indent="-541470" algn="l" defTabSz="1082940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3228" indent="-541470" algn="l" defTabSz="1082940" rtl="0" eaLnBrk="1" latinLnBrk="0" hangingPunct="1">
        <a:spcBef>
          <a:spcPct val="20000"/>
        </a:spcBef>
        <a:buFont typeface="Arial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56168" indent="-541470" algn="l" defTabSz="108294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39108" indent="-541470" algn="l" defTabSz="108294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22046" indent="-541470" algn="l" defTabSz="108294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04986" indent="-541470" algn="l" defTabSz="108294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294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82940" algn="l" defTabSz="108294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2165880" algn="l" defTabSz="108294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248818" algn="l" defTabSz="108294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331758" algn="l" defTabSz="108294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414698" algn="l" defTabSz="108294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497638" algn="l" defTabSz="108294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580578" algn="l" defTabSz="108294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663516" algn="l" defTabSz="108294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A15C-8B0B-8101-5751-53A29C04C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193" y="4572000"/>
            <a:ext cx="16500648" cy="4572000"/>
          </a:xfrm>
        </p:spPr>
        <p:txBody>
          <a:bodyPr>
            <a:normAutofit/>
          </a:bodyPr>
          <a:lstStyle/>
          <a:p>
            <a:r>
              <a:rPr lang="en-US" dirty="0"/>
              <a:t>GPTW – Faz </a:t>
            </a:r>
            <a:r>
              <a:rPr lang="en-US" dirty="0" err="1"/>
              <a:t>sentido</a:t>
            </a:r>
            <a:r>
              <a:rPr lang="en-US" dirty="0"/>
              <a:t> para </a:t>
            </a:r>
            <a:r>
              <a:rPr lang="en-US" dirty="0" err="1"/>
              <a:t>minha</a:t>
            </a:r>
            <a:r>
              <a:rPr lang="en-US" dirty="0"/>
              <a:t> </a:t>
            </a:r>
            <a:r>
              <a:rPr lang="en-US" dirty="0" err="1"/>
              <a:t>empresa</a:t>
            </a:r>
            <a:r>
              <a:rPr lang="en-US" dirty="0"/>
              <a:t>?</a:t>
            </a:r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id="{7C73F6D8-190C-4000-150C-B7E8751AF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87" y="1287637"/>
            <a:ext cx="1747160" cy="17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7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2540D8F-B434-70C5-9303-3796B9F95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1F037B3-E976-EA3E-14A3-E17C6652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0E15037-499A-2B4D-C84D-1D56467DC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10</a:t>
            </a:fld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3E78493-1431-3490-A58E-FF9FEBAF6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12" y="1542321"/>
            <a:ext cx="11918121" cy="97657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F5CE1AF-1856-C629-2F17-8B625CEC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553" y="301817"/>
            <a:ext cx="11100622" cy="12803891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FF53270-4A2F-9085-4384-3E19AE730587}"/>
              </a:ext>
            </a:extLst>
          </p:cNvPr>
          <p:cNvCxnSpPr>
            <a:cxnSpLocks/>
          </p:cNvCxnSpPr>
          <p:nvPr/>
        </p:nvCxnSpPr>
        <p:spPr>
          <a:xfrm>
            <a:off x="6858000" y="7877908"/>
            <a:ext cx="432581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B34C4956-4A32-D4BE-9F0C-5347D10DC682}"/>
              </a:ext>
            </a:extLst>
          </p:cNvPr>
          <p:cNvCxnSpPr>
            <a:cxnSpLocks/>
          </p:cNvCxnSpPr>
          <p:nvPr/>
        </p:nvCxnSpPr>
        <p:spPr>
          <a:xfrm>
            <a:off x="4695092" y="8452339"/>
            <a:ext cx="56446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3DC39D5-8A11-964F-433D-025ECC51A145}"/>
              </a:ext>
            </a:extLst>
          </p:cNvPr>
          <p:cNvCxnSpPr>
            <a:cxnSpLocks/>
          </p:cNvCxnSpPr>
          <p:nvPr/>
        </p:nvCxnSpPr>
        <p:spPr>
          <a:xfrm>
            <a:off x="6148753" y="8991600"/>
            <a:ext cx="419100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E55D11D3-36E4-7DDA-6F69-BF97141F7F0F}"/>
              </a:ext>
            </a:extLst>
          </p:cNvPr>
          <p:cNvSpPr/>
          <p:nvPr/>
        </p:nvSpPr>
        <p:spPr>
          <a:xfrm>
            <a:off x="17288058" y="7268308"/>
            <a:ext cx="5888160" cy="5837746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5562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A15C-8B0B-8101-5751-53A29C04C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193" y="4572000"/>
            <a:ext cx="16500648" cy="4572000"/>
          </a:xfrm>
        </p:spPr>
        <p:txBody>
          <a:bodyPr>
            <a:normAutofit fontScale="90000"/>
          </a:bodyPr>
          <a:lstStyle/>
          <a:p>
            <a:r>
              <a:rPr lang="en-US" dirty="0"/>
              <a:t>GPTW – E </a:t>
            </a:r>
            <a:r>
              <a:rPr lang="en-US" dirty="0" err="1"/>
              <a:t>funciona</a:t>
            </a:r>
            <a:r>
              <a:rPr lang="en-US" dirty="0"/>
              <a:t> para </a:t>
            </a:r>
            <a:r>
              <a:rPr lang="en-US" dirty="0" err="1"/>
              <a:t>minha</a:t>
            </a:r>
            <a:r>
              <a:rPr lang="en-US" dirty="0"/>
              <a:t> </a:t>
            </a:r>
            <a:r>
              <a:rPr lang="en-US" dirty="0" err="1"/>
              <a:t>realidade</a:t>
            </a:r>
            <a:r>
              <a:rPr lang="en-US" dirty="0"/>
              <a:t>?</a:t>
            </a:r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id="{7C73F6D8-190C-4000-150C-B7E8751AF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87" y="1287637"/>
            <a:ext cx="1747160" cy="17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7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8615865-10E5-5234-F4F5-7023928C3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233" y="3485672"/>
            <a:ext cx="8353621" cy="674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39453F8-7F23-FC17-6948-2AC53B282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803" y="2144501"/>
            <a:ext cx="9682845" cy="942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1903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sign sem nome (1)">
            <a:hlinkClick r:id="" action="ppaction://media"/>
            <a:extLst>
              <a:ext uri="{FF2B5EF4-FFF2-40B4-BE49-F238E27FC236}">
                <a16:creationId xmlns:a16="http://schemas.microsoft.com/office/drawing/2014/main" id="{804D6C7A-075E-377D-6C88-E678D8AB5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3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E4A761A-D442-8B18-865E-A73DEF6FE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654839"/>
              </p:ext>
            </p:extLst>
          </p:nvPr>
        </p:nvGraphicFramePr>
        <p:xfrm>
          <a:off x="3059723" y="5474150"/>
          <a:ext cx="17373599" cy="3604604"/>
        </p:xfrm>
        <a:graphic>
          <a:graphicData uri="http://schemas.openxmlformats.org/drawingml/2006/table">
            <a:tbl>
              <a:tblPr/>
              <a:tblGrid>
                <a:gridCol w="8757137">
                  <a:extLst>
                    <a:ext uri="{9D8B030D-6E8A-4147-A177-3AD203B41FA5}">
                      <a16:colId xmlns:a16="http://schemas.microsoft.com/office/drawing/2014/main" val="3711546473"/>
                    </a:ext>
                  </a:extLst>
                </a:gridCol>
                <a:gridCol w="8616462">
                  <a:extLst>
                    <a:ext uri="{9D8B030D-6E8A-4147-A177-3AD203B41FA5}">
                      <a16:colId xmlns:a16="http://schemas.microsoft.com/office/drawing/2014/main" val="2116564306"/>
                    </a:ext>
                  </a:extLst>
                </a:gridCol>
              </a:tblGrid>
              <a:tr h="9011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4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Edição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5ª Edição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343897"/>
                  </a:ext>
                </a:extLst>
              </a:tr>
              <a:tr h="9011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4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Nº Inscritas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40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000FF"/>
                          </a:highlight>
                          <a:latin typeface="+mn-lt"/>
                        </a:rPr>
                        <a:t>1.212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1356217"/>
                  </a:ext>
                </a:extLst>
              </a:tr>
              <a:tr h="9011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4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Nº Funcionários impactados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40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000FF"/>
                          </a:highlight>
                          <a:latin typeface="+mn-lt"/>
                        </a:rPr>
                        <a:t>70.791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418561"/>
                  </a:ext>
                </a:extLst>
              </a:tr>
              <a:tr h="9011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4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Nº Premiadas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150 Empresas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411335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C6752328-A0BB-0C18-22B8-23D9F141B260}"/>
              </a:ext>
            </a:extLst>
          </p:cNvPr>
          <p:cNvSpPr txBox="1"/>
          <p:nvPr/>
        </p:nvSpPr>
        <p:spPr>
          <a:xfrm>
            <a:off x="8053754" y="905581"/>
            <a:ext cx="123795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Ranking Pequenas Empresas </a:t>
            </a:r>
            <a:endParaRPr lang="pt-BR" sz="9600" b="1" dirty="0">
              <a:solidFill>
                <a:schemeClr val="bg1"/>
              </a:solidFill>
            </a:endParaRP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C70D0ED3-3CB8-AEF8-43A9-016E54EF4DF4}"/>
              </a:ext>
            </a:extLst>
          </p:cNvPr>
          <p:cNvSpPr txBox="1">
            <a:spLocks/>
          </p:cNvSpPr>
          <p:nvPr/>
        </p:nvSpPr>
        <p:spPr>
          <a:xfrm>
            <a:off x="3059723" y="10344589"/>
            <a:ext cx="17373599" cy="25574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pt-B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bg1"/>
                </a:solidFill>
              </a:rPr>
              <a:t>Certificadas GPTW, com mínimo de 30 funcionários(as) e máximo 99 funcionários(as) </a:t>
            </a:r>
          </a:p>
        </p:txBody>
      </p:sp>
    </p:spTree>
    <p:extLst>
      <p:ext uri="{BB962C8B-B14F-4D97-AF65-F5344CB8AC3E}">
        <p14:creationId xmlns:p14="http://schemas.microsoft.com/office/powerpoint/2010/main" val="1475867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B67EB6-953C-49E8-3DCA-4299DEB44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95"/>
          <a:stretch/>
        </p:blipFill>
        <p:spPr>
          <a:xfrm>
            <a:off x="3585278" y="738554"/>
            <a:ext cx="18413667" cy="113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60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F279-FFE7-4F4E-B454-A1907BD317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2741" y="740684"/>
            <a:ext cx="10847597" cy="1640872"/>
          </a:xfrm>
        </p:spPr>
        <p:txBody>
          <a:bodyPr vert="horz" lIns="182880" tIns="91440" rIns="182880" bIns="91440" rtlCol="0" anchor="b">
            <a:normAutofit/>
          </a:bodyPr>
          <a:lstStyle/>
          <a:p>
            <a:r>
              <a:rPr lang="pt-BR" sz="8000" dirty="0"/>
              <a:t>Cultura de Confiança</a:t>
            </a:r>
            <a:endParaRPr lang="en-US" sz="800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584498A3-20B3-6CF3-9A2E-4C771DF9F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0754" y="-613404"/>
            <a:ext cx="14942808" cy="1494280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3C788FD-A04B-9DF0-F100-3CA04BDAA68E}"/>
              </a:ext>
            </a:extLst>
          </p:cNvPr>
          <p:cNvSpPr txBox="1">
            <a:spLocks/>
          </p:cNvSpPr>
          <p:nvPr/>
        </p:nvSpPr>
        <p:spPr>
          <a:xfrm>
            <a:off x="1022751" y="3567786"/>
            <a:ext cx="8051606" cy="6580427"/>
          </a:xfrm>
          <a:prstGeom prst="rect">
            <a:avLst/>
          </a:prstGeom>
        </p:spPr>
        <p:txBody>
          <a:bodyPr vert="horz" lIns="182880" tIns="91440" rIns="182880" bIns="91440" rtlCol="0" anchor="b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BR" sz="4400" dirty="0"/>
              <a:t>Cada empresa atua conforme sua Cultura, seus Valores, seu jeito de fazer, tendo as </a:t>
            </a:r>
            <a:r>
              <a:rPr lang="pt-BR" sz="4400" dirty="0">
                <a:highlight>
                  <a:srgbClr val="00FFFF"/>
                </a:highlight>
              </a:rPr>
              <a:t>Relação de Confiança como base</a:t>
            </a:r>
            <a:endParaRPr lang="en-US" sz="44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15970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6F925F0-6978-8C09-925F-B2F5B5C3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6EFA262-9855-A93E-2B49-201EE404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8B261D-E80C-1C65-11C2-8A4A30A9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17</a:t>
            </a:fld>
            <a:endParaRPr lang="en-US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4621970-56C3-9B51-CA11-62634F348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30" y="283840"/>
            <a:ext cx="23738313" cy="123487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7979BDC3-D962-D3AA-9336-6754ED394DA8}"/>
              </a:ext>
            </a:extLst>
          </p:cNvPr>
          <p:cNvSpPr/>
          <p:nvPr/>
        </p:nvSpPr>
        <p:spPr>
          <a:xfrm>
            <a:off x="324430" y="3622431"/>
            <a:ext cx="24062745" cy="9254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F0C8642-40CE-6114-3321-1E0ED17AE968}"/>
              </a:ext>
            </a:extLst>
          </p:cNvPr>
          <p:cNvSpPr txBox="1"/>
          <p:nvPr/>
        </p:nvSpPr>
        <p:spPr>
          <a:xfrm>
            <a:off x="17165003" y="305039"/>
            <a:ext cx="7380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RANKING MELHORES PEQUENAS</a:t>
            </a:r>
          </a:p>
        </p:txBody>
      </p:sp>
    </p:spTree>
    <p:extLst>
      <p:ext uri="{BB962C8B-B14F-4D97-AF65-F5344CB8AC3E}">
        <p14:creationId xmlns:p14="http://schemas.microsoft.com/office/powerpoint/2010/main" val="141515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1067FE8-005F-1B6A-9F66-D7C0B2E9B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Wednesday, May 8, 2024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DFE838B-8967-28BE-21A3-1625313F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F700CBA-E517-80EA-DA3F-1561B4AB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18</a:t>
            </a:fld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84E02AC-2E87-19BC-B703-07105EB52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48" y="717755"/>
            <a:ext cx="22769403" cy="1188103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C0678D5-4580-098D-AD2F-43A3B2487572}"/>
              </a:ext>
            </a:extLst>
          </p:cNvPr>
          <p:cNvSpPr txBox="1"/>
          <p:nvPr/>
        </p:nvSpPr>
        <p:spPr>
          <a:xfrm>
            <a:off x="17006661" y="224309"/>
            <a:ext cx="738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RANKING MELHORES AGRO</a:t>
            </a:r>
          </a:p>
        </p:txBody>
      </p:sp>
    </p:spTree>
    <p:extLst>
      <p:ext uri="{BB962C8B-B14F-4D97-AF65-F5344CB8AC3E}">
        <p14:creationId xmlns:p14="http://schemas.microsoft.com/office/powerpoint/2010/main" val="2831199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1B2C2-5B61-896B-F923-4E67E0C60593}"/>
              </a:ext>
            </a:extLst>
          </p:cNvPr>
          <p:cNvSpPr txBox="1">
            <a:spLocks/>
          </p:cNvSpPr>
          <p:nvPr/>
        </p:nvSpPr>
        <p:spPr>
          <a:xfrm>
            <a:off x="868625" y="1269534"/>
            <a:ext cx="12702477" cy="9163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Por </a:t>
            </a:r>
            <a:r>
              <a:rPr lang="en-US" sz="9600" dirty="0" err="1"/>
              <a:t>onde</a:t>
            </a:r>
            <a:r>
              <a:rPr lang="en-US" sz="9600" dirty="0"/>
              <a:t> </a:t>
            </a:r>
            <a:r>
              <a:rPr lang="en-US" sz="9600" dirty="0" err="1"/>
              <a:t>começar</a:t>
            </a:r>
            <a:r>
              <a:rPr lang="en-US" sz="9600" dirty="0"/>
              <a:t>?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33551A-B0FA-F96C-65B3-AC0A7DC21F59}"/>
              </a:ext>
            </a:extLst>
          </p:cNvPr>
          <p:cNvSpPr/>
          <p:nvPr/>
        </p:nvSpPr>
        <p:spPr>
          <a:xfrm>
            <a:off x="1209898" y="8667777"/>
            <a:ext cx="45680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defRPr/>
            </a:pPr>
            <a:r>
              <a:rPr lang="pt-BR" sz="6000" b="1" kern="0" dirty="0">
                <a:cs typeface="Arial" panose="020B0604020202020204" pitchFamily="34" charset="0"/>
              </a:rPr>
              <a:t>Definição Formato de Pesquisa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4B8D5E3-1C56-A15A-A88A-A3A815D2BDCB}"/>
              </a:ext>
            </a:extLst>
          </p:cNvPr>
          <p:cNvSpPr txBox="1"/>
          <p:nvPr/>
        </p:nvSpPr>
        <p:spPr>
          <a:xfrm>
            <a:off x="6062524" y="8667777"/>
            <a:ext cx="16868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dirty="0">
                <a:highlight>
                  <a:srgbClr val="00FFFF"/>
                </a:highlight>
              </a:rPr>
              <a:t>Conte com o apoio de um </a:t>
            </a:r>
            <a:r>
              <a:rPr lang="pt-BR" sz="4800" b="1" dirty="0">
                <a:highlight>
                  <a:srgbClr val="00FFFF"/>
                </a:highlight>
              </a:rPr>
              <a:t>Consultor(a) </a:t>
            </a:r>
            <a:r>
              <a:rPr lang="pt-BR" sz="4800" b="1" dirty="0" err="1">
                <a:highlight>
                  <a:srgbClr val="00FFFF"/>
                </a:highlight>
              </a:rPr>
              <a:t>Partner</a:t>
            </a:r>
            <a:r>
              <a:rPr lang="pt-BR" sz="4800" b="1" dirty="0"/>
              <a:t> </a:t>
            </a:r>
            <a:r>
              <a:rPr lang="pt-BR" sz="4800" dirty="0"/>
              <a:t>para lhe ajudar a entender as diferenças entre os planos e refletir sobre as necessidades de negócio e gestão da sua empresa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7CE12C-9BF7-B0AA-6A41-4C3B23D16900}"/>
              </a:ext>
            </a:extLst>
          </p:cNvPr>
          <p:cNvSpPr txBox="1">
            <a:spLocks/>
          </p:cNvSpPr>
          <p:nvPr/>
        </p:nvSpPr>
        <p:spPr>
          <a:xfrm>
            <a:off x="4548988" y="4836224"/>
            <a:ext cx="14311856" cy="9163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u="sng" dirty="0" err="1">
                <a:solidFill>
                  <a:srgbClr val="C00000"/>
                </a:solidFill>
              </a:rPr>
              <a:t>Ouvir</a:t>
            </a:r>
            <a:r>
              <a:rPr lang="en-US" sz="11500" u="sng" dirty="0">
                <a:solidFill>
                  <a:srgbClr val="C00000"/>
                </a:solidFill>
              </a:rPr>
              <a:t> as </a:t>
            </a:r>
            <a:r>
              <a:rPr lang="en-US" sz="11500" u="sng" dirty="0" err="1">
                <a:solidFill>
                  <a:srgbClr val="C00000"/>
                </a:solidFill>
              </a:rPr>
              <a:t>pessoas</a:t>
            </a:r>
            <a:endParaRPr lang="en-US" sz="115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1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F623091-F65E-4A8C-984E-C9D96555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086" y="5925312"/>
            <a:ext cx="20781001" cy="1865376"/>
          </a:xfrm>
        </p:spPr>
        <p:txBody>
          <a:bodyPr vert="horz" lIns="182880" tIns="91440" rIns="182880" bIns="9144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10800" b="1" spc="-150" dirty="0" err="1"/>
              <a:t>Quais</a:t>
            </a:r>
            <a:r>
              <a:rPr lang="en-US" sz="10800" b="1" spc="-150" dirty="0"/>
              <a:t> </a:t>
            </a:r>
            <a:r>
              <a:rPr lang="en-US" sz="10800" b="1" spc="-150" dirty="0" err="1"/>
              <a:t>são</a:t>
            </a:r>
            <a:r>
              <a:rPr lang="en-US" sz="10800" b="1" spc="-150" dirty="0"/>
              <a:t> </a:t>
            </a:r>
            <a:r>
              <a:rPr lang="en-US" sz="10800" b="1" spc="-150" dirty="0" err="1"/>
              <a:t>os</a:t>
            </a:r>
            <a:r>
              <a:rPr lang="en-US" sz="10800" b="1" spc="-150" dirty="0"/>
              <a:t> </a:t>
            </a:r>
            <a:r>
              <a:rPr lang="en-US" sz="10800" b="1" spc="-150" dirty="0" err="1"/>
              <a:t>principais</a:t>
            </a:r>
            <a:r>
              <a:rPr lang="en-US" sz="10800" b="1" spc="-150" dirty="0"/>
              <a:t> </a:t>
            </a:r>
            <a:r>
              <a:rPr lang="en-US" sz="10800" b="1" spc="-150" dirty="0" err="1"/>
              <a:t>desafios</a:t>
            </a:r>
            <a:r>
              <a:rPr lang="en-US" sz="10800" b="1" spc="-150" dirty="0"/>
              <a:t> e </a:t>
            </a:r>
            <a:r>
              <a:rPr lang="en-US" sz="10800" b="1" spc="-150" dirty="0" err="1"/>
              <a:t>objetivos</a:t>
            </a:r>
            <a:r>
              <a:rPr lang="en-US" sz="10800" b="1" spc="-150" dirty="0"/>
              <a:t> de </a:t>
            </a:r>
            <a:r>
              <a:rPr lang="en-US" sz="10800" b="1" spc="-150" dirty="0" err="1"/>
              <a:t>negócios</a:t>
            </a:r>
            <a:r>
              <a:rPr lang="en-US" sz="10800" b="1" spc="-15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134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F623091-F65E-4A8C-984E-C9D96555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52" y="2813673"/>
            <a:ext cx="20781001" cy="1865376"/>
          </a:xfrm>
        </p:spPr>
        <p:txBody>
          <a:bodyPr vert="horz" lIns="182880" tIns="91440" rIns="182880" bIns="9144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10800" b="1" spc="-150" dirty="0" err="1"/>
              <a:t>Quais</a:t>
            </a:r>
            <a:r>
              <a:rPr lang="en-US" sz="10800" b="1" spc="-150" dirty="0"/>
              <a:t> </a:t>
            </a:r>
            <a:r>
              <a:rPr lang="en-US" sz="10800" b="1" spc="-150" dirty="0" err="1"/>
              <a:t>são</a:t>
            </a:r>
            <a:r>
              <a:rPr lang="en-US" sz="10800" b="1" spc="-150" dirty="0"/>
              <a:t> </a:t>
            </a:r>
            <a:r>
              <a:rPr lang="en-US" sz="10800" b="1" spc="-150" dirty="0" err="1"/>
              <a:t>os</a:t>
            </a:r>
            <a:r>
              <a:rPr lang="en-US" sz="10800" b="1" spc="-150" dirty="0"/>
              <a:t> </a:t>
            </a:r>
            <a:r>
              <a:rPr lang="en-US" sz="10800" b="1" spc="-150" dirty="0" err="1"/>
              <a:t>principais</a:t>
            </a:r>
            <a:r>
              <a:rPr lang="en-US" sz="10800" b="1" spc="-150" dirty="0"/>
              <a:t> </a:t>
            </a:r>
            <a:r>
              <a:rPr lang="en-US" sz="10800" b="1" spc="-150" dirty="0" err="1"/>
              <a:t>desafios</a:t>
            </a:r>
            <a:r>
              <a:rPr lang="en-US" sz="10800" b="1" spc="-150" dirty="0"/>
              <a:t> e </a:t>
            </a:r>
            <a:r>
              <a:rPr lang="en-US" sz="10800" b="1" spc="-150" dirty="0" err="1"/>
              <a:t>objetivos</a:t>
            </a:r>
            <a:r>
              <a:rPr lang="en-US" sz="10800" b="1" spc="-150" dirty="0"/>
              <a:t> de </a:t>
            </a:r>
            <a:r>
              <a:rPr lang="en-US" sz="10800" b="1" spc="-150" dirty="0" err="1"/>
              <a:t>negócios</a:t>
            </a:r>
            <a:r>
              <a:rPr lang="en-US" sz="10800" b="1" spc="-150" dirty="0"/>
              <a:t>?</a:t>
            </a:r>
          </a:p>
        </p:txBody>
      </p:sp>
      <p:sp>
        <p:nvSpPr>
          <p:cNvPr id="2" name="Título 5">
            <a:extLst>
              <a:ext uri="{FF2B5EF4-FFF2-40B4-BE49-F238E27FC236}">
                <a16:creationId xmlns:a16="http://schemas.microsoft.com/office/drawing/2014/main" id="{4CB48231-F5BF-B104-9DA2-10876F9751DD}"/>
              </a:ext>
            </a:extLst>
          </p:cNvPr>
          <p:cNvSpPr txBox="1">
            <a:spLocks/>
          </p:cNvSpPr>
          <p:nvPr/>
        </p:nvSpPr>
        <p:spPr>
          <a:xfrm>
            <a:off x="890569" y="6082736"/>
            <a:ext cx="22606036" cy="6471137"/>
          </a:xfrm>
          <a:prstGeom prst="rect">
            <a:avLst/>
          </a:prstGeom>
        </p:spPr>
        <p:txBody>
          <a:bodyPr vert="horz" lIns="182880" tIns="91440" rIns="182880" bIns="91440" rtlCol="0" anchor="b" anchorCtr="0">
            <a:normAutofit fontScale="400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800" dirty="0" err="1"/>
              <a:t>Quais</a:t>
            </a:r>
            <a:r>
              <a:rPr lang="en-US" sz="10800" dirty="0"/>
              <a:t> </a:t>
            </a:r>
            <a:r>
              <a:rPr lang="en-US" sz="10800" dirty="0" err="1"/>
              <a:t>vocês</a:t>
            </a:r>
            <a:r>
              <a:rPr lang="en-US" sz="10800" dirty="0"/>
              <a:t> </a:t>
            </a:r>
            <a:r>
              <a:rPr lang="en-US" sz="10800" dirty="0" err="1"/>
              <a:t>conseguem</a:t>
            </a:r>
            <a:r>
              <a:rPr lang="en-US" sz="10800" dirty="0"/>
              <a:t> resolver </a:t>
            </a:r>
            <a:r>
              <a:rPr lang="en-US" sz="10800" dirty="0">
                <a:highlight>
                  <a:srgbClr val="FFFF00"/>
                </a:highlight>
              </a:rPr>
              <a:t>SEM</a:t>
            </a:r>
            <a:r>
              <a:rPr lang="en-US" sz="10800" dirty="0"/>
              <a:t> as </a:t>
            </a:r>
            <a:r>
              <a:rPr lang="en-US" sz="10800" dirty="0" err="1"/>
              <a:t>pessoas</a:t>
            </a:r>
            <a:r>
              <a:rPr lang="en-US" sz="10800" dirty="0"/>
              <a:t>?</a:t>
            </a:r>
          </a:p>
          <a:p>
            <a:pPr marL="1143000" indent="-1143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800" dirty="0"/>
          </a:p>
          <a:p>
            <a:pPr marL="1143000" indent="-1143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800" dirty="0" err="1"/>
              <a:t>Quantos</a:t>
            </a:r>
            <a:r>
              <a:rPr lang="en-US" sz="10800" dirty="0"/>
              <a:t> </a:t>
            </a:r>
            <a:r>
              <a:rPr lang="en-US" sz="10800" dirty="0" err="1"/>
              <a:t>resultados</a:t>
            </a:r>
            <a:r>
              <a:rPr lang="en-US" sz="10800" dirty="0"/>
              <a:t> </a:t>
            </a:r>
            <a:r>
              <a:rPr lang="en-US" sz="10800" dirty="0" err="1"/>
              <a:t>são</a:t>
            </a:r>
            <a:r>
              <a:rPr lang="en-US" sz="10800" dirty="0"/>
              <a:t> </a:t>
            </a:r>
            <a:r>
              <a:rPr lang="en-US" sz="10800" dirty="0" err="1"/>
              <a:t>possíveis</a:t>
            </a:r>
            <a:r>
              <a:rPr lang="en-US" sz="10800" dirty="0"/>
              <a:t> </a:t>
            </a:r>
            <a:r>
              <a:rPr lang="en-US" sz="10800" dirty="0" err="1"/>
              <a:t>alcançar</a:t>
            </a:r>
            <a:r>
              <a:rPr lang="en-US" sz="10800" dirty="0"/>
              <a:t> </a:t>
            </a:r>
            <a:r>
              <a:rPr lang="en-US" sz="10800" dirty="0">
                <a:highlight>
                  <a:srgbClr val="FFFF00"/>
                </a:highlight>
              </a:rPr>
              <a:t>SEM</a:t>
            </a:r>
            <a:r>
              <a:rPr lang="en-US" sz="10800" dirty="0"/>
              <a:t> as </a:t>
            </a:r>
            <a:r>
              <a:rPr lang="en-US" sz="10800" dirty="0" err="1"/>
              <a:t>pessoas</a:t>
            </a:r>
            <a:r>
              <a:rPr lang="en-US" sz="10800" dirty="0"/>
              <a:t>? </a:t>
            </a:r>
          </a:p>
          <a:p>
            <a:pPr marL="1143000" indent="-1143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800" dirty="0"/>
          </a:p>
          <a:p>
            <a:pPr marL="1143000" indent="-1143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800" dirty="0"/>
              <a:t>O </a:t>
            </a:r>
            <a:r>
              <a:rPr lang="en-US" sz="10800" dirty="0" err="1"/>
              <a:t>quanto</a:t>
            </a:r>
            <a:r>
              <a:rPr lang="en-US" sz="10800" dirty="0"/>
              <a:t> </a:t>
            </a:r>
            <a:r>
              <a:rPr lang="en-US" sz="10800" dirty="0" err="1"/>
              <a:t>ter</a:t>
            </a:r>
            <a:r>
              <a:rPr lang="en-US" sz="10800" dirty="0"/>
              <a:t> um time </a:t>
            </a:r>
            <a:r>
              <a:rPr lang="en-US" sz="10800" dirty="0" err="1"/>
              <a:t>engajado</a:t>
            </a:r>
            <a:r>
              <a:rPr lang="en-US" sz="10800" dirty="0"/>
              <a:t>, </a:t>
            </a:r>
            <a:r>
              <a:rPr lang="en-US" sz="10800" dirty="0" err="1"/>
              <a:t>entregando</a:t>
            </a:r>
            <a:r>
              <a:rPr lang="en-US" sz="10800" dirty="0"/>
              <a:t> o </a:t>
            </a:r>
            <a:r>
              <a:rPr lang="en-US" sz="10800" dirty="0" err="1"/>
              <a:t>melhor</a:t>
            </a:r>
            <a:r>
              <a:rPr lang="en-US" sz="10800" dirty="0"/>
              <a:t> de </a:t>
            </a:r>
            <a:r>
              <a:rPr lang="en-US" sz="10800" dirty="0" err="1"/>
              <a:t>si</a:t>
            </a:r>
            <a:r>
              <a:rPr lang="en-US" sz="10800" dirty="0"/>
              <a:t> </a:t>
            </a:r>
            <a:r>
              <a:rPr lang="en-US" sz="10800" dirty="0" err="1"/>
              <a:t>faz</a:t>
            </a:r>
            <a:r>
              <a:rPr lang="en-US" sz="10800" dirty="0"/>
              <a:t> a </a:t>
            </a:r>
            <a:r>
              <a:rPr lang="en-US" sz="10800" dirty="0" err="1"/>
              <a:t>diferença</a:t>
            </a:r>
            <a:r>
              <a:rPr lang="en-US" sz="10800" dirty="0"/>
              <a:t>?</a:t>
            </a:r>
          </a:p>
          <a:p>
            <a:pPr marL="1143000" indent="-1143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800" dirty="0"/>
          </a:p>
          <a:p>
            <a:pPr marL="1143000" indent="-1143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800" dirty="0" err="1"/>
              <a:t>Quem</a:t>
            </a:r>
            <a:r>
              <a:rPr lang="en-US" sz="10800" dirty="0"/>
              <a:t> </a:t>
            </a:r>
            <a:r>
              <a:rPr lang="en-US" sz="10800" dirty="0" err="1"/>
              <a:t>vai</a:t>
            </a:r>
            <a:r>
              <a:rPr lang="en-US" sz="10800" dirty="0"/>
              <a:t> </a:t>
            </a:r>
            <a:r>
              <a:rPr lang="en-US" sz="10800" dirty="0" err="1"/>
              <a:t>promover</a:t>
            </a:r>
            <a:r>
              <a:rPr lang="en-US" sz="10800" dirty="0"/>
              <a:t> e </a:t>
            </a:r>
            <a:r>
              <a:rPr lang="en-US" sz="10800" dirty="0" err="1"/>
              <a:t>fazer</a:t>
            </a:r>
            <a:r>
              <a:rPr lang="en-US" sz="10800" dirty="0"/>
              <a:t> </a:t>
            </a:r>
            <a:r>
              <a:rPr lang="en-US" sz="10800" dirty="0" err="1"/>
              <a:t>acontecer</a:t>
            </a:r>
            <a:r>
              <a:rPr lang="en-US" sz="10800" dirty="0"/>
              <a:t> a </a:t>
            </a:r>
            <a:r>
              <a:rPr lang="en-US" sz="10800" dirty="0" err="1"/>
              <a:t>inovação</a:t>
            </a:r>
            <a:r>
              <a:rPr lang="en-US" sz="10800" dirty="0"/>
              <a:t> que o </a:t>
            </a:r>
            <a:r>
              <a:rPr lang="en-US" sz="10800" dirty="0" err="1"/>
              <a:t>seu</a:t>
            </a:r>
            <a:r>
              <a:rPr lang="en-US" sz="10800" dirty="0"/>
              <a:t> </a:t>
            </a:r>
            <a:r>
              <a:rPr lang="en-US" sz="10800" dirty="0" err="1"/>
              <a:t>negócio</a:t>
            </a:r>
            <a:r>
              <a:rPr lang="en-US" sz="10800" dirty="0"/>
              <a:t> </a:t>
            </a:r>
            <a:r>
              <a:rPr lang="en-US" sz="10800" dirty="0" err="1"/>
              <a:t>precisa</a:t>
            </a:r>
            <a:r>
              <a:rPr lang="en-US" sz="10800" dirty="0"/>
              <a:t> para </a:t>
            </a:r>
            <a:r>
              <a:rPr lang="en-US" sz="10800" dirty="0" err="1"/>
              <a:t>acompanhar</a:t>
            </a:r>
            <a:r>
              <a:rPr lang="en-US" sz="10800" dirty="0"/>
              <a:t> o mercado de </a:t>
            </a:r>
            <a:r>
              <a:rPr lang="en-US" sz="10800" dirty="0" err="1"/>
              <a:t>hoje</a:t>
            </a:r>
            <a:r>
              <a:rPr lang="en-US" sz="10800" dirty="0"/>
              <a:t> </a:t>
            </a:r>
            <a:r>
              <a:rPr lang="en-US" sz="10800" dirty="0" err="1"/>
              <a:t>em</a:t>
            </a:r>
            <a:r>
              <a:rPr lang="en-US" sz="10800" dirty="0"/>
              <a:t> </a:t>
            </a:r>
            <a:r>
              <a:rPr lang="en-US" sz="10800" dirty="0" err="1"/>
              <a:t>dia</a:t>
            </a:r>
            <a:r>
              <a:rPr lang="en-US" sz="10800" dirty="0"/>
              <a:t>?</a:t>
            </a:r>
          </a:p>
          <a:p>
            <a:pPr marL="1143000" indent="-1143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800" dirty="0"/>
          </a:p>
          <a:p>
            <a:pPr marL="1143000" indent="-1143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800" dirty="0" err="1"/>
              <a:t>Qtos</a:t>
            </a:r>
            <a:r>
              <a:rPr lang="en-US" sz="10800" dirty="0"/>
              <a:t> % </a:t>
            </a:r>
            <a:r>
              <a:rPr lang="en-US" sz="10800" dirty="0" err="1"/>
              <a:t>você</a:t>
            </a:r>
            <a:r>
              <a:rPr lang="en-US" sz="10800" dirty="0"/>
              <a:t> </a:t>
            </a:r>
            <a:r>
              <a:rPr lang="en-US" sz="10800" dirty="0" err="1"/>
              <a:t>considera</a:t>
            </a:r>
            <a:r>
              <a:rPr lang="en-US" sz="10800" dirty="0"/>
              <a:t> que as </a:t>
            </a:r>
            <a:r>
              <a:rPr lang="en-US" sz="10800" dirty="0" err="1"/>
              <a:t>pessoas</a:t>
            </a:r>
            <a:r>
              <a:rPr lang="en-US" sz="10800" dirty="0"/>
              <a:t> </a:t>
            </a:r>
            <a:r>
              <a:rPr lang="en-US" sz="10800" dirty="0" err="1"/>
              <a:t>podem</a:t>
            </a:r>
            <a:r>
              <a:rPr lang="en-US" sz="10800" dirty="0"/>
              <a:t> impactor no </a:t>
            </a:r>
            <a:r>
              <a:rPr lang="en-US" sz="10800" dirty="0" err="1"/>
              <a:t>atingimento</a:t>
            </a:r>
            <a:r>
              <a:rPr lang="en-US" sz="10800" dirty="0"/>
              <a:t> dos </a:t>
            </a:r>
            <a:r>
              <a:rPr lang="en-US" sz="10800" dirty="0" err="1"/>
              <a:t>objetivos</a:t>
            </a:r>
            <a:r>
              <a:rPr lang="en-US" sz="10800" dirty="0"/>
              <a:t> da </a:t>
            </a:r>
            <a:r>
              <a:rPr lang="en-US" sz="10800" dirty="0" err="1"/>
              <a:t>sua</a:t>
            </a:r>
            <a:r>
              <a:rPr lang="en-US" sz="10800" dirty="0"/>
              <a:t> </a:t>
            </a:r>
            <a:r>
              <a:rPr lang="en-US" sz="10800" dirty="0" err="1"/>
              <a:t>empresa</a:t>
            </a:r>
            <a:r>
              <a:rPr lang="en-US" sz="10800" dirty="0"/>
              <a:t>?</a:t>
            </a:r>
          </a:p>
          <a:p>
            <a:pPr marL="1143000" indent="-1143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800" dirty="0"/>
          </a:p>
        </p:txBody>
      </p:sp>
    </p:spTree>
    <p:extLst>
      <p:ext uri="{BB962C8B-B14F-4D97-AF65-F5344CB8AC3E}">
        <p14:creationId xmlns:p14="http://schemas.microsoft.com/office/powerpoint/2010/main" val="428569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A15C-8B0B-8101-5751-53A29C04C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193" y="4572000"/>
            <a:ext cx="16500648" cy="4572000"/>
          </a:xfrm>
        </p:spPr>
        <p:txBody>
          <a:bodyPr>
            <a:normAutofit/>
          </a:bodyPr>
          <a:lstStyle/>
          <a:p>
            <a:r>
              <a:rPr lang="en-US" dirty="0"/>
              <a:t>GPTW – Faz </a:t>
            </a:r>
            <a:r>
              <a:rPr lang="en-US" dirty="0" err="1"/>
              <a:t>sentido</a:t>
            </a:r>
            <a:r>
              <a:rPr lang="en-US" dirty="0"/>
              <a:t> para </a:t>
            </a:r>
            <a:r>
              <a:rPr lang="en-US" dirty="0" err="1"/>
              <a:t>minha</a:t>
            </a:r>
            <a:r>
              <a:rPr lang="en-US" dirty="0"/>
              <a:t> </a:t>
            </a:r>
            <a:r>
              <a:rPr lang="en-US" dirty="0" err="1"/>
              <a:t>empresa</a:t>
            </a:r>
            <a:r>
              <a:rPr lang="en-US" dirty="0"/>
              <a:t>?</a:t>
            </a:r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id="{7C73F6D8-190C-4000-150C-B7E8751AF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87" y="1287637"/>
            <a:ext cx="1747160" cy="17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35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A15C-8B0B-8101-5751-53A29C04C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8386" y="4205875"/>
            <a:ext cx="7548076" cy="2768001"/>
          </a:xfrm>
        </p:spPr>
        <p:txBody>
          <a:bodyPr>
            <a:noAutofit/>
          </a:bodyPr>
          <a:lstStyle/>
          <a:p>
            <a:r>
              <a:rPr lang="en-US" sz="7200" dirty="0"/>
              <a:t>GPTW - Faz </a:t>
            </a:r>
            <a:r>
              <a:rPr lang="en-US" sz="7200" dirty="0" err="1"/>
              <a:t>sentido</a:t>
            </a:r>
            <a:r>
              <a:rPr lang="en-US" sz="7200" dirty="0"/>
              <a:t> para </a:t>
            </a:r>
            <a:r>
              <a:rPr lang="en-US" sz="7200" dirty="0" err="1"/>
              <a:t>minha</a:t>
            </a:r>
            <a:r>
              <a:rPr lang="en-US" sz="7200" dirty="0"/>
              <a:t> </a:t>
            </a:r>
            <a:r>
              <a:rPr lang="en-US" sz="7200" dirty="0" err="1"/>
              <a:t>empresa</a:t>
            </a:r>
            <a:r>
              <a:rPr lang="en-US" sz="7200" dirty="0"/>
              <a:t>?</a:t>
            </a:r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id="{7C73F6D8-190C-4000-150C-B7E8751AF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86" y="1357975"/>
            <a:ext cx="1747160" cy="17472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E2580C-C2CD-A73A-8E25-FF5DFA112F09}"/>
              </a:ext>
            </a:extLst>
          </p:cNvPr>
          <p:cNvSpPr txBox="1">
            <a:spLocks/>
          </p:cNvSpPr>
          <p:nvPr/>
        </p:nvSpPr>
        <p:spPr>
          <a:xfrm>
            <a:off x="9566030" y="3256305"/>
            <a:ext cx="14138031" cy="7700029"/>
          </a:xfrm>
          <a:prstGeom prst="rect">
            <a:avLst/>
          </a:prstGeom>
          <a:solidFill>
            <a:schemeClr val="bg2"/>
          </a:solidFill>
        </p:spPr>
        <p:txBody>
          <a:bodyPr vert="horz" lIns="0" tIns="0" rIns="0" bIns="0" rtlCol="0" anchor="b" anchorCtr="0">
            <a:normAutofit fontScale="975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Crescer</a:t>
            </a:r>
            <a:endParaRPr lang="en-US" sz="6200" b="0" dirty="0">
              <a:solidFill>
                <a:schemeClr val="accent6">
                  <a:lumMod val="10000"/>
                </a:schemeClr>
              </a:solidFill>
            </a:endParaRPr>
          </a:p>
          <a:p>
            <a:pPr marL="1143000" indent="-11430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Gerar</a:t>
            </a: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Resultados</a:t>
            </a:r>
            <a:endParaRPr lang="en-US" sz="6200" b="0" dirty="0">
              <a:solidFill>
                <a:schemeClr val="accent6">
                  <a:lumMod val="10000"/>
                </a:schemeClr>
              </a:solidFill>
            </a:endParaRPr>
          </a:p>
          <a:p>
            <a:pPr marL="1143000" indent="-11430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Impactar</a:t>
            </a: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positivamente</a:t>
            </a: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 as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pessoas</a:t>
            </a: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 que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fazem</a:t>
            </a: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parte</a:t>
            </a: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 da equipe</a:t>
            </a:r>
          </a:p>
          <a:p>
            <a:pPr marL="1143000" indent="-11430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Ter um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negócio</a:t>
            </a: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duradouro</a:t>
            </a:r>
            <a:endParaRPr lang="en-US" sz="6200" b="0" dirty="0">
              <a:solidFill>
                <a:schemeClr val="accent6">
                  <a:lumMod val="10000"/>
                </a:schemeClr>
              </a:solidFill>
            </a:endParaRPr>
          </a:p>
          <a:p>
            <a:pPr marL="1143000" indent="-11430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Entrega</a:t>
            </a: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 de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qualidade</a:t>
            </a: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 para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clientes</a:t>
            </a:r>
            <a:endParaRPr lang="en-US" sz="6200" b="0" dirty="0">
              <a:solidFill>
                <a:schemeClr val="accent6">
                  <a:lumMod val="10000"/>
                </a:schemeClr>
              </a:solidFill>
            </a:endParaRPr>
          </a:p>
          <a:p>
            <a:pPr marL="1143000" indent="-11430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Ser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uma</a:t>
            </a: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marca</a:t>
            </a:r>
            <a:r>
              <a:rPr lang="en-US" sz="6200" b="0" dirty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n-US" sz="6200" b="0" dirty="0" err="1">
                <a:solidFill>
                  <a:schemeClr val="accent6">
                    <a:lumMod val="10000"/>
                  </a:schemeClr>
                </a:solidFill>
              </a:rPr>
              <a:t>admirada</a:t>
            </a:r>
            <a:endParaRPr lang="en-US" sz="8800" b="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9281F6-7865-4D6E-8E2A-A03E375F4A4D}"/>
              </a:ext>
            </a:extLst>
          </p:cNvPr>
          <p:cNvSpPr txBox="1">
            <a:spLocks/>
          </p:cNvSpPr>
          <p:nvPr/>
        </p:nvSpPr>
        <p:spPr>
          <a:xfrm>
            <a:off x="9812215" y="11218985"/>
            <a:ext cx="8497644" cy="1443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Com </a:t>
            </a:r>
            <a:r>
              <a:rPr lang="en-US" sz="7200" dirty="0" err="1"/>
              <a:t>certeza</a:t>
            </a:r>
            <a:r>
              <a:rPr lang="en-US" sz="7200" dirty="0"/>
              <a:t> sim!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DFDE54-4FCD-12EC-43E2-611B03D2EAA5}"/>
              </a:ext>
            </a:extLst>
          </p:cNvPr>
          <p:cNvSpPr txBox="1">
            <a:spLocks/>
          </p:cNvSpPr>
          <p:nvPr/>
        </p:nvSpPr>
        <p:spPr>
          <a:xfrm>
            <a:off x="9566030" y="773724"/>
            <a:ext cx="11816862" cy="2331536"/>
          </a:xfrm>
          <a:prstGeom prst="rect">
            <a:avLst/>
          </a:prstGeom>
          <a:solidFill>
            <a:schemeClr val="bg2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Se </a:t>
            </a:r>
            <a:r>
              <a:rPr lang="en-US" sz="7200" dirty="0" err="1"/>
              <a:t>sua</a:t>
            </a:r>
            <a:r>
              <a:rPr lang="en-US" sz="7200" dirty="0"/>
              <a:t> </a:t>
            </a:r>
            <a:r>
              <a:rPr lang="en-US" sz="7200" dirty="0" err="1"/>
              <a:t>empresa</a:t>
            </a:r>
            <a:r>
              <a:rPr lang="en-US" sz="7200" dirty="0"/>
              <a:t> </a:t>
            </a:r>
            <a:r>
              <a:rPr lang="en-US" sz="7200" dirty="0" err="1"/>
              <a:t>deseja</a:t>
            </a:r>
            <a:r>
              <a:rPr lang="en-US" sz="7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6233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im Goodnight, Co-Founder &amp;amp; CEO | SAS">
            <a:extLst>
              <a:ext uri="{FF2B5EF4-FFF2-40B4-BE49-F238E27FC236}">
                <a16:creationId xmlns:a16="http://schemas.microsoft.com/office/drawing/2014/main" id="{2E5B0699-EB1C-BE6C-E58A-A4CA8DDB8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719" r="-846"/>
          <a:stretch/>
        </p:blipFill>
        <p:spPr bwMode="auto">
          <a:xfrm>
            <a:off x="878685" y="2608335"/>
            <a:ext cx="9221338" cy="909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262D6DA-8707-6F3E-C750-F48A289F98B8}"/>
              </a:ext>
            </a:extLst>
          </p:cNvPr>
          <p:cNvSpPr txBox="1">
            <a:spLocks/>
          </p:cNvSpPr>
          <p:nvPr/>
        </p:nvSpPr>
        <p:spPr>
          <a:xfrm>
            <a:off x="10639480" y="8397492"/>
            <a:ext cx="11927912" cy="1417864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GB" b="1" i="1" dirty="0">
              <a:solidFill>
                <a:schemeClr val="bg1"/>
              </a:solidFill>
              <a:latin typeface="Trebuchet MS" panose="020B0603020202020204" pitchFamily="34" charset="0"/>
              <a:cs typeface="Helvetica" panose="020B0604020202020204" pitchFamily="34" charset="0"/>
            </a:endParaRPr>
          </a:p>
          <a:p>
            <a:pPr algn="l" defTabSz="18288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8000" b="1" spc="-150" dirty="0">
                <a:solidFill>
                  <a:schemeClr val="bg1"/>
                </a:solidFill>
              </a:rPr>
              <a:t>“Tratem as pessoas como se elas já estivessem fazendo a diferença... </a:t>
            </a:r>
            <a:r>
              <a:rPr lang="pt-BR" sz="8800" b="1" spc="-150" dirty="0">
                <a:solidFill>
                  <a:schemeClr val="bg1"/>
                </a:solidFill>
              </a:rPr>
              <a:t>E elas farão!”</a:t>
            </a:r>
            <a:endParaRPr lang="pt-BR" sz="8000" b="1" spc="-150" dirty="0">
              <a:solidFill>
                <a:schemeClr val="bg1"/>
              </a:solidFill>
            </a:endParaRPr>
          </a:p>
          <a:p>
            <a:pPr algn="just" defTabSz="1828800">
              <a:lnSpc>
                <a:spcPct val="100000"/>
              </a:lnSpc>
              <a:spcBef>
                <a:spcPts val="0"/>
              </a:spcBef>
              <a:defRPr/>
            </a:pPr>
            <a:endParaRPr lang="pt-BR" b="1" spc="-150" dirty="0">
              <a:solidFill>
                <a:schemeClr val="bg1"/>
              </a:solidFill>
            </a:endParaRPr>
          </a:p>
          <a:p>
            <a:pPr algn="just" defTabSz="18288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b="1" spc="-150" dirty="0">
                <a:solidFill>
                  <a:schemeClr val="bg1"/>
                </a:solidFill>
              </a:rPr>
              <a:t>Jim </a:t>
            </a:r>
            <a:r>
              <a:rPr lang="pt-BR" b="1" spc="-150" dirty="0" err="1">
                <a:solidFill>
                  <a:schemeClr val="bg1"/>
                </a:solidFill>
              </a:rPr>
              <a:t>Goodnight</a:t>
            </a:r>
            <a:r>
              <a:rPr lang="pt-BR" b="1" spc="-150" dirty="0">
                <a:solidFill>
                  <a:schemeClr val="bg1"/>
                </a:solidFill>
              </a:rPr>
              <a:t> , </a:t>
            </a:r>
            <a:r>
              <a:rPr lang="pt-BR" b="1" spc="-150" dirty="0" err="1">
                <a:solidFill>
                  <a:schemeClr val="bg1"/>
                </a:solidFill>
              </a:rPr>
              <a:t>Co-Fundador</a:t>
            </a:r>
            <a:r>
              <a:rPr lang="pt-BR" b="1" spc="-150" dirty="0">
                <a:solidFill>
                  <a:schemeClr val="bg1"/>
                </a:solidFill>
              </a:rPr>
              <a:t> SAS</a:t>
            </a:r>
          </a:p>
          <a:p>
            <a:pPr algn="just"/>
            <a:endParaRPr lang="en-GB" b="1" i="1" dirty="0">
              <a:solidFill>
                <a:schemeClr val="bg1"/>
              </a:solidFill>
              <a:latin typeface="Trebuchet MS" panose="020B0603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3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 do linkedin - ícones de social grátis">
            <a:extLst>
              <a:ext uri="{FF2B5EF4-FFF2-40B4-BE49-F238E27FC236}">
                <a16:creationId xmlns:a16="http://schemas.microsoft.com/office/drawing/2014/main" id="{ADEADD0D-38E5-E70B-3DA9-0B80D8B5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90"/>
                    </a14:imgEffect>
                    <a14:imgEffect>
                      <a14:saturation sat="2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4905" y="10990704"/>
            <a:ext cx="458855" cy="4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C414CE7-FD9E-A396-BE76-D47633EB8E5F}"/>
              </a:ext>
            </a:extLst>
          </p:cNvPr>
          <p:cNvSpPr txBox="1"/>
          <p:nvPr/>
        </p:nvSpPr>
        <p:spPr>
          <a:xfrm>
            <a:off x="14443249" y="11102299"/>
            <a:ext cx="12383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Great Place To Work Brasil</a:t>
            </a:r>
          </a:p>
        </p:txBody>
      </p:sp>
      <p:pic>
        <p:nvPicPr>
          <p:cNvPr id="11" name="Picture 4" descr="Logo do linkedin - ícones de social grátis">
            <a:extLst>
              <a:ext uri="{FF2B5EF4-FFF2-40B4-BE49-F238E27FC236}">
                <a16:creationId xmlns:a16="http://schemas.microsoft.com/office/drawing/2014/main" id="{2777E0BB-EC5F-5100-226F-16A90C2C4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90"/>
                    </a14:imgEffect>
                    <a14:imgEffect>
                      <a14:saturation sat="2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60" y="10024960"/>
            <a:ext cx="458855" cy="4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orld Wide Web - Free web icons">
            <a:extLst>
              <a:ext uri="{FF2B5EF4-FFF2-40B4-BE49-F238E27FC236}">
                <a16:creationId xmlns:a16="http://schemas.microsoft.com/office/drawing/2014/main" id="{0D5540F8-FC53-1508-317E-A6A821CC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6498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2" y="10856874"/>
            <a:ext cx="490849" cy="490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74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F623091-F65E-4A8C-984E-C9D96555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084" y="5925312"/>
            <a:ext cx="20781001" cy="1865376"/>
          </a:xfrm>
        </p:spPr>
        <p:txBody>
          <a:bodyPr vert="horz" lIns="182880" tIns="91440" rIns="182880" bIns="91440" rtlCol="0" anchor="b">
            <a:normAutofit/>
          </a:bodyPr>
          <a:lstStyle/>
          <a:p>
            <a:r>
              <a:rPr lang="en-US" sz="10800" b="1" spc="-150" dirty="0">
                <a:solidFill>
                  <a:schemeClr val="bg1"/>
                </a:solidFill>
              </a:rPr>
              <a:t>Vamos </a:t>
            </a:r>
            <a:r>
              <a:rPr lang="en-US" sz="10800" b="1" spc="-150" dirty="0" err="1">
                <a:solidFill>
                  <a:schemeClr val="bg1"/>
                </a:solidFill>
              </a:rPr>
              <a:t>começar</a:t>
            </a:r>
            <a:r>
              <a:rPr lang="en-US" sz="10800" b="1" spc="-150" dirty="0">
                <a:solidFill>
                  <a:schemeClr val="bg1"/>
                </a:solidFill>
              </a:rPr>
              <a:t> do </a:t>
            </a:r>
            <a:r>
              <a:rPr lang="en-US" sz="10800" b="1" spc="-150" dirty="0" err="1">
                <a:solidFill>
                  <a:schemeClr val="bg1"/>
                </a:solidFill>
              </a:rPr>
              <a:t>começo</a:t>
            </a:r>
            <a:r>
              <a:rPr lang="en-US" sz="10800" b="1" spc="-15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1686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83DF28C-6B30-4B08-8C88-8568CA412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28" y="0"/>
            <a:ext cx="13267283" cy="1326728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D7EF3C1-069B-454E-8196-D76765CDB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2652" y="1103824"/>
            <a:ext cx="5673150" cy="223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pt-BR" altLang="pt-BR" sz="4000" dirty="0">
                <a:latin typeface="+mn-lt"/>
              </a:rPr>
              <a:t>...</a:t>
            </a:r>
            <a:r>
              <a:rPr lang="pt-BR" altLang="pt-BR" sz="4000" b="1" dirty="0">
                <a:solidFill>
                  <a:schemeClr val="accent1"/>
                </a:solidFill>
                <a:latin typeface="+mn-lt"/>
              </a:rPr>
              <a:t>confia</a:t>
            </a:r>
            <a:r>
              <a:rPr lang="pt-BR" altLang="pt-BR" sz="4000" dirty="0">
                <a:latin typeface="+mn-lt"/>
              </a:rPr>
              <a:t> </a:t>
            </a:r>
            <a:r>
              <a:rPr lang="en-US" altLang="pt-BR" sz="4000" dirty="0" err="1">
                <a:latin typeface="+mn-lt"/>
              </a:rPr>
              <a:t>nas</a:t>
            </a:r>
            <a:r>
              <a:rPr lang="en-US" altLang="pt-BR" sz="4000" dirty="0">
                <a:latin typeface="+mn-lt"/>
              </a:rPr>
              <a:t> </a:t>
            </a:r>
            <a:r>
              <a:rPr lang="en-US" altLang="pt-BR" sz="4000" dirty="0" err="1">
                <a:latin typeface="+mn-lt"/>
              </a:rPr>
              <a:t>pessoas</a:t>
            </a:r>
            <a:r>
              <a:rPr lang="en-US" altLang="pt-BR" sz="4000" dirty="0">
                <a:latin typeface="+mn-lt"/>
              </a:rPr>
              <a:t> para </a:t>
            </a:r>
            <a:r>
              <a:rPr lang="en-US" altLang="pt-BR" sz="4000" dirty="0" err="1">
                <a:latin typeface="+mn-lt"/>
              </a:rPr>
              <a:t>quem</a:t>
            </a:r>
            <a:r>
              <a:rPr lang="en-US" altLang="pt-BR" sz="4000" dirty="0">
                <a:latin typeface="+mn-lt"/>
              </a:rPr>
              <a:t> </a:t>
            </a:r>
            <a:r>
              <a:rPr lang="en-US" altLang="pt-BR" sz="4000" dirty="0" err="1">
                <a:latin typeface="+mn-lt"/>
              </a:rPr>
              <a:t>trabalha</a:t>
            </a:r>
            <a:r>
              <a:rPr lang="en-US" altLang="pt-BR" sz="4000" dirty="0">
                <a:latin typeface="+mn-lt"/>
              </a:rPr>
              <a:t>…</a:t>
            </a:r>
            <a:endParaRPr lang="pt-BR" altLang="pt-BR" sz="4000" dirty="0">
              <a:latin typeface="+mn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E87E52-46E9-43F2-A840-E6D35DFD9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537" y="9296401"/>
            <a:ext cx="5661392" cy="223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pt-BR" altLang="pt-BR" sz="4000" dirty="0">
                <a:latin typeface="+mn-lt"/>
              </a:rPr>
              <a:t>...e </a:t>
            </a:r>
            <a:r>
              <a:rPr lang="pt-BR" altLang="pt-BR" sz="4000" b="1" dirty="0">
                <a:solidFill>
                  <a:schemeClr val="accent1"/>
                </a:solidFill>
                <a:latin typeface="+mn-lt"/>
              </a:rPr>
              <a:t>gosta</a:t>
            </a:r>
            <a:r>
              <a:rPr lang="pt-BR" altLang="pt-BR" sz="4000" dirty="0">
                <a:latin typeface="+mn-lt"/>
              </a:rPr>
              <a:t> </a:t>
            </a:r>
            <a:r>
              <a:rPr lang="en-US" altLang="pt-BR" sz="4000" dirty="0">
                <a:latin typeface="+mn-lt"/>
              </a:rPr>
              <a:t>das </a:t>
            </a:r>
            <a:r>
              <a:rPr lang="en-US" altLang="pt-BR" sz="4000" dirty="0" err="1">
                <a:latin typeface="+mn-lt"/>
              </a:rPr>
              <a:t>pessoas</a:t>
            </a:r>
            <a:r>
              <a:rPr lang="en-US" altLang="pt-BR" sz="4000" dirty="0">
                <a:latin typeface="+mn-lt"/>
              </a:rPr>
              <a:t> com </a:t>
            </a:r>
            <a:r>
              <a:rPr lang="en-US" altLang="pt-BR" sz="4000" dirty="0" err="1">
                <a:latin typeface="+mn-lt"/>
              </a:rPr>
              <a:t>quem</a:t>
            </a:r>
            <a:r>
              <a:rPr lang="en-US" altLang="pt-BR" sz="4000" dirty="0">
                <a:latin typeface="+mn-lt"/>
              </a:rPr>
              <a:t> </a:t>
            </a:r>
            <a:r>
              <a:rPr lang="en-US" altLang="pt-BR" sz="4000" dirty="0" err="1">
                <a:latin typeface="+mn-lt"/>
              </a:rPr>
              <a:t>trabalha</a:t>
            </a:r>
            <a:r>
              <a:rPr lang="en-US" altLang="pt-BR" sz="4000" dirty="0">
                <a:latin typeface="+mn-lt"/>
              </a:rPr>
              <a:t>…</a:t>
            </a:r>
            <a:endParaRPr lang="pt-BR" altLang="pt-BR" sz="4000" dirty="0">
              <a:latin typeface="+mn-lt"/>
            </a:endParaRPr>
          </a:p>
        </p:txBody>
      </p:sp>
      <p:sp>
        <p:nvSpPr>
          <p:cNvPr id="8" name="CaixaDeTexto 6">
            <a:extLst>
              <a:ext uri="{FF2B5EF4-FFF2-40B4-BE49-F238E27FC236}">
                <a16:creationId xmlns:a16="http://schemas.microsoft.com/office/drawing/2014/main" id="{097DA07B-8A67-44CA-AD5F-1935C1D99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9511" y="9665733"/>
            <a:ext cx="4619432" cy="149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pt-BR" altLang="pt-BR" sz="4000" dirty="0">
                <a:latin typeface="+mn-lt"/>
              </a:rPr>
              <a:t>...tem </a:t>
            </a:r>
            <a:r>
              <a:rPr lang="pt-BR" altLang="pt-BR" sz="4000" b="1" dirty="0">
                <a:solidFill>
                  <a:schemeClr val="accent1"/>
                </a:solidFill>
                <a:latin typeface="+mn-lt"/>
              </a:rPr>
              <a:t>orgulho</a:t>
            </a:r>
            <a:r>
              <a:rPr lang="pt-BR" altLang="pt-BR" sz="4000" dirty="0">
                <a:latin typeface="+mn-lt"/>
              </a:rPr>
              <a:t> </a:t>
            </a:r>
            <a:r>
              <a:rPr lang="en-US" altLang="pt-BR" sz="4000" dirty="0">
                <a:latin typeface="+mn-lt"/>
              </a:rPr>
              <a:t>do que </a:t>
            </a:r>
            <a:r>
              <a:rPr lang="en-US" altLang="pt-BR" sz="4000" dirty="0" err="1">
                <a:latin typeface="+mn-lt"/>
              </a:rPr>
              <a:t>faz</a:t>
            </a:r>
            <a:r>
              <a:rPr lang="en-US" altLang="pt-BR" sz="4000" dirty="0">
                <a:latin typeface="+mn-lt"/>
              </a:rPr>
              <a:t>…</a:t>
            </a:r>
            <a:endParaRPr lang="pt-BR" altLang="pt-BR" sz="400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E921F-0672-6223-F94F-A92C1598A786}"/>
              </a:ext>
            </a:extLst>
          </p:cNvPr>
          <p:cNvSpPr txBox="1">
            <a:spLocks/>
          </p:cNvSpPr>
          <p:nvPr/>
        </p:nvSpPr>
        <p:spPr>
          <a:xfrm>
            <a:off x="872004" y="448717"/>
            <a:ext cx="7394172" cy="1306931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 que é ser um GPTW?</a:t>
            </a:r>
          </a:p>
        </p:txBody>
      </p:sp>
    </p:spTree>
    <p:extLst>
      <p:ext uri="{BB962C8B-B14F-4D97-AF65-F5344CB8AC3E}">
        <p14:creationId xmlns:p14="http://schemas.microsoft.com/office/powerpoint/2010/main" val="148697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F623091-F65E-4A8C-984E-C9D96555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05939"/>
            <a:ext cx="24611442" cy="1865376"/>
          </a:xfrm>
        </p:spPr>
        <p:txBody>
          <a:bodyPr vert="horz" lIns="182880" tIns="91440" rIns="182880" bIns="91440" rtlCol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11600" dirty="0">
                <a:solidFill>
                  <a:srgbClr val="C00000"/>
                </a:solidFill>
              </a:rPr>
              <a:t>CONFIANÇA</a:t>
            </a:r>
            <a:r>
              <a:rPr lang="pt-BR" sz="11600" dirty="0"/>
              <a:t>: o alicerce de um </a:t>
            </a:r>
            <a:r>
              <a:rPr lang="pt-BR" sz="11600" dirty="0" err="1"/>
              <a:t>Great</a:t>
            </a:r>
            <a:r>
              <a:rPr lang="pt-BR" sz="11600" dirty="0"/>
              <a:t> </a:t>
            </a:r>
            <a:r>
              <a:rPr lang="pt-BR" sz="11600" dirty="0" err="1"/>
              <a:t>Place</a:t>
            </a:r>
            <a:r>
              <a:rPr lang="pt-BR" sz="11600" dirty="0"/>
              <a:t> </a:t>
            </a:r>
            <a:r>
              <a:rPr lang="pt-BR" sz="11600" dirty="0" err="1"/>
              <a:t>to</a:t>
            </a:r>
            <a:r>
              <a:rPr lang="pt-BR" sz="11600" dirty="0"/>
              <a:t> </a:t>
            </a:r>
            <a:r>
              <a:rPr lang="pt-BR" sz="11600" dirty="0" err="1"/>
              <a:t>Work</a:t>
            </a:r>
            <a:br>
              <a:rPr lang="en-GB" sz="11600" dirty="0"/>
            </a:br>
            <a:endParaRPr lang="en-US" sz="11600" dirty="0"/>
          </a:p>
        </p:txBody>
      </p:sp>
    </p:spTree>
    <p:extLst>
      <p:ext uri="{BB962C8B-B14F-4D97-AF65-F5344CB8AC3E}">
        <p14:creationId xmlns:p14="http://schemas.microsoft.com/office/powerpoint/2010/main" val="1286347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CA76634-3248-8647-10D7-B4EBE835F867}"/>
              </a:ext>
            </a:extLst>
          </p:cNvPr>
          <p:cNvSpPr txBox="1"/>
          <p:nvPr/>
        </p:nvSpPr>
        <p:spPr>
          <a:xfrm>
            <a:off x="7361087" y="440722"/>
            <a:ext cx="11109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>
              <a:defRPr/>
            </a:pPr>
            <a:r>
              <a:rPr lang="pt-BR" sz="10800" b="1" spc="450" dirty="0">
                <a:solidFill>
                  <a:srgbClr val="BDC8FF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PILARES DO MODELO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207EB96-D0E9-7D5B-6DC1-5AA8A5D18542}"/>
              </a:ext>
            </a:extLst>
          </p:cNvPr>
          <p:cNvGrpSpPr/>
          <p:nvPr/>
        </p:nvGrpSpPr>
        <p:grpSpPr>
          <a:xfrm>
            <a:off x="934190" y="2197493"/>
            <a:ext cx="21816974" cy="7971136"/>
            <a:chOff x="860335" y="3174161"/>
            <a:chExt cx="14546070" cy="5314610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918A79C0-EE70-871E-14D2-49B6B708A19D}"/>
                </a:ext>
              </a:extLst>
            </p:cNvPr>
            <p:cNvGrpSpPr/>
            <p:nvPr/>
          </p:nvGrpSpPr>
          <p:grpSpPr>
            <a:xfrm>
              <a:off x="860335" y="3603534"/>
              <a:ext cx="4325563" cy="4616520"/>
              <a:chOff x="860335" y="3603534"/>
              <a:chExt cx="4325563" cy="4616520"/>
            </a:xfrm>
          </p:grpSpPr>
          <p:grpSp>
            <p:nvGrpSpPr>
              <p:cNvPr id="22" name="Agrupar 21">
                <a:extLst>
                  <a:ext uri="{FF2B5EF4-FFF2-40B4-BE49-F238E27FC236}">
                    <a16:creationId xmlns:a16="http://schemas.microsoft.com/office/drawing/2014/main" id="{7B9889DB-893B-84C6-C659-A5C5B9C16335}"/>
                  </a:ext>
                </a:extLst>
              </p:cNvPr>
              <p:cNvGrpSpPr/>
              <p:nvPr/>
            </p:nvGrpSpPr>
            <p:grpSpPr>
              <a:xfrm>
                <a:off x="1908047" y="5100492"/>
                <a:ext cx="2494483" cy="3119562"/>
                <a:chOff x="2462912" y="5120640"/>
                <a:chExt cx="2267712" cy="2835964"/>
              </a:xfrm>
            </p:grpSpPr>
            <p:sp>
              <p:nvSpPr>
                <p:cNvPr id="24" name="CaixaDeTexto 23">
                  <a:extLst>
                    <a:ext uri="{FF2B5EF4-FFF2-40B4-BE49-F238E27FC236}">
                      <a16:creationId xmlns:a16="http://schemas.microsoft.com/office/drawing/2014/main" id="{D220717B-4E06-4E91-A71F-37B1C544ECFB}"/>
                    </a:ext>
                  </a:extLst>
                </p:cNvPr>
                <p:cNvSpPr txBox="1"/>
                <p:nvPr/>
              </p:nvSpPr>
              <p:spPr>
                <a:xfrm>
                  <a:off x="2470274" y="7508885"/>
                  <a:ext cx="2252989" cy="447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82940">
                    <a:defRPr/>
                  </a:pPr>
                  <a:r>
                    <a:rPr lang="pt-BR" sz="4200" b="1" spc="590" dirty="0">
                      <a:solidFill>
                        <a:srgbClr val="4A5280"/>
                      </a:solidFill>
                      <a:latin typeface="Bebas Neue" panose="020B0606020202050201" pitchFamily="34" charset="77"/>
                    </a:rPr>
                    <a:t>finanças</a:t>
                  </a:r>
                </a:p>
              </p:txBody>
            </p:sp>
            <p:sp>
              <p:nvSpPr>
                <p:cNvPr id="27" name="Retângulo 26">
                  <a:extLst>
                    <a:ext uri="{FF2B5EF4-FFF2-40B4-BE49-F238E27FC236}">
                      <a16:creationId xmlns:a16="http://schemas.microsoft.com/office/drawing/2014/main" id="{74084F7D-A116-5D19-72DB-35E0E7BD7229}"/>
                    </a:ext>
                  </a:extLst>
                </p:cNvPr>
                <p:cNvSpPr/>
                <p:nvPr/>
              </p:nvSpPr>
              <p:spPr>
                <a:xfrm>
                  <a:off x="2462912" y="5120640"/>
                  <a:ext cx="2267712" cy="2267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dist="6726" sx="1000" sy="1000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82940">
                    <a:defRPr/>
                  </a:pPr>
                  <a:endParaRPr lang="pt-BR" sz="4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23" name="Imagem 22" descr="Interface gráfica do usuário, Aplicativo&#10;&#10;Descrição gerada automaticamente">
                <a:extLst>
                  <a:ext uri="{FF2B5EF4-FFF2-40B4-BE49-F238E27FC236}">
                    <a16:creationId xmlns:a16="http://schemas.microsoft.com/office/drawing/2014/main" id="{78D67501-0E02-6D9C-2C78-C521B7C5E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0335" y="3603534"/>
                <a:ext cx="4325563" cy="4325563"/>
              </a:xfrm>
              <a:prstGeom prst="rect">
                <a:avLst/>
              </a:prstGeom>
            </p:spPr>
          </p:pic>
        </p:grp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BEE5C2C0-F8D0-CA38-99FF-3F2EA72D912B}"/>
                </a:ext>
              </a:extLst>
            </p:cNvPr>
            <p:cNvGrpSpPr/>
            <p:nvPr/>
          </p:nvGrpSpPr>
          <p:grpSpPr>
            <a:xfrm>
              <a:off x="5788234" y="3174161"/>
              <a:ext cx="4425695" cy="5045893"/>
              <a:chOff x="5900725" y="3174161"/>
              <a:chExt cx="4425695" cy="5045893"/>
            </a:xfrm>
          </p:grpSpPr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8D0628F6-3369-CDB7-BDB9-3A2676B469CF}"/>
                  </a:ext>
                </a:extLst>
              </p:cNvPr>
              <p:cNvGrpSpPr/>
              <p:nvPr/>
            </p:nvGrpSpPr>
            <p:grpSpPr>
              <a:xfrm>
                <a:off x="6881553" y="5100492"/>
                <a:ext cx="2494483" cy="3119562"/>
                <a:chOff x="2462912" y="5120640"/>
                <a:chExt cx="2267712" cy="2835964"/>
              </a:xfrm>
            </p:grpSpPr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951EE8A4-C620-0313-12D6-62ACFA6494C9}"/>
                    </a:ext>
                  </a:extLst>
                </p:cNvPr>
                <p:cNvSpPr txBox="1"/>
                <p:nvPr/>
              </p:nvSpPr>
              <p:spPr>
                <a:xfrm>
                  <a:off x="2470274" y="7508885"/>
                  <a:ext cx="2252989" cy="447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82940">
                    <a:defRPr/>
                  </a:pPr>
                  <a:r>
                    <a:rPr lang="pt-BR" sz="4200" b="1" spc="590" dirty="0">
                      <a:solidFill>
                        <a:srgbClr val="4A5280"/>
                      </a:solidFill>
                      <a:latin typeface="Bebas Neue" panose="020B0606020202050201" pitchFamily="34" charset="77"/>
                    </a:rPr>
                    <a:t>clientes</a:t>
                  </a:r>
                </a:p>
              </p:txBody>
            </p:sp>
            <p:sp>
              <p:nvSpPr>
                <p:cNvPr id="21" name="Retângulo 20">
                  <a:extLst>
                    <a:ext uri="{FF2B5EF4-FFF2-40B4-BE49-F238E27FC236}">
                      <a16:creationId xmlns:a16="http://schemas.microsoft.com/office/drawing/2014/main" id="{3CAAD6A3-005F-7D1E-3390-04AB406F952E}"/>
                    </a:ext>
                  </a:extLst>
                </p:cNvPr>
                <p:cNvSpPr/>
                <p:nvPr/>
              </p:nvSpPr>
              <p:spPr>
                <a:xfrm>
                  <a:off x="2462912" y="5120640"/>
                  <a:ext cx="2267712" cy="2267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dist="6726" sx="1000" sy="1000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82940">
                    <a:defRPr/>
                  </a:pPr>
                  <a:endParaRPr lang="pt-BR" sz="4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15" name="Imagem 14" descr="Homem de terno e chapéu rosa&#10;&#10;Descrição gerada automaticamente com confiança média">
                <a:extLst>
                  <a:ext uri="{FF2B5EF4-FFF2-40B4-BE49-F238E27FC236}">
                    <a16:creationId xmlns:a16="http://schemas.microsoft.com/office/drawing/2014/main" id="{F5EB9E73-AC96-1AF3-C97B-13A927B3F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0725" y="3174161"/>
                <a:ext cx="4425695" cy="4425695"/>
              </a:xfrm>
              <a:prstGeom prst="rect">
                <a:avLst/>
              </a:prstGeom>
            </p:spPr>
          </p:pic>
        </p:grp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24904FD9-81EC-5F38-E435-DC9D53B1467F}"/>
                </a:ext>
              </a:extLst>
            </p:cNvPr>
            <p:cNvGrpSpPr/>
            <p:nvPr/>
          </p:nvGrpSpPr>
          <p:grpSpPr>
            <a:xfrm>
              <a:off x="10816266" y="3898632"/>
              <a:ext cx="4590139" cy="4590139"/>
              <a:chOff x="10816266" y="3898632"/>
              <a:chExt cx="4590139" cy="4590139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18C735A9-BBFD-49AB-8098-36275B33E909}"/>
                  </a:ext>
                </a:extLst>
              </p:cNvPr>
              <p:cNvGrpSpPr/>
              <p:nvPr/>
            </p:nvGrpSpPr>
            <p:grpSpPr>
              <a:xfrm>
                <a:off x="11855059" y="5100492"/>
                <a:ext cx="2494483" cy="3119562"/>
                <a:chOff x="2462912" y="5120640"/>
                <a:chExt cx="2267712" cy="2835964"/>
              </a:xfrm>
            </p:grpSpPr>
            <p:sp>
              <p:nvSpPr>
                <p:cNvPr id="11" name="CaixaDeTexto 10">
                  <a:extLst>
                    <a:ext uri="{FF2B5EF4-FFF2-40B4-BE49-F238E27FC236}">
                      <a16:creationId xmlns:a16="http://schemas.microsoft.com/office/drawing/2014/main" id="{5559B1CD-BCA1-C003-DAFB-CC4E216377DE}"/>
                    </a:ext>
                  </a:extLst>
                </p:cNvPr>
                <p:cNvSpPr txBox="1"/>
                <p:nvPr/>
              </p:nvSpPr>
              <p:spPr>
                <a:xfrm>
                  <a:off x="2470274" y="7508885"/>
                  <a:ext cx="2252989" cy="447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082940">
                    <a:defRPr/>
                  </a:pPr>
                  <a:r>
                    <a:rPr lang="pt-BR" sz="4200" b="1" spc="590" dirty="0">
                      <a:solidFill>
                        <a:srgbClr val="4A5280"/>
                      </a:solidFill>
                      <a:latin typeface="Bebas Neue" panose="020B0606020202050201" pitchFamily="34" charset="77"/>
                    </a:rPr>
                    <a:t>processos</a:t>
                  </a:r>
                </a:p>
              </p:txBody>
            </p:sp>
            <p:sp>
              <p:nvSpPr>
                <p:cNvPr id="13" name="Retângulo 12">
                  <a:extLst>
                    <a:ext uri="{FF2B5EF4-FFF2-40B4-BE49-F238E27FC236}">
                      <a16:creationId xmlns:a16="http://schemas.microsoft.com/office/drawing/2014/main" id="{BE9DCD86-0CB5-59BA-4A8B-A67901ABAABB}"/>
                    </a:ext>
                  </a:extLst>
                </p:cNvPr>
                <p:cNvSpPr/>
                <p:nvPr/>
              </p:nvSpPr>
              <p:spPr>
                <a:xfrm>
                  <a:off x="2462912" y="5120640"/>
                  <a:ext cx="2267712" cy="2267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dist="6726" sx="1000" sy="1000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82940">
                    <a:defRPr/>
                  </a:pPr>
                  <a:endParaRPr lang="pt-BR" sz="4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8" name="Imagem 7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D617E855-168E-6524-BE15-124A4B120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16266" y="3898632"/>
                <a:ext cx="4590139" cy="4590139"/>
              </a:xfrm>
              <a:prstGeom prst="rect">
                <a:avLst/>
              </a:prstGeom>
            </p:spPr>
          </p:pic>
        </p:grpSp>
      </p:grpSp>
      <p:sp>
        <p:nvSpPr>
          <p:cNvPr id="33" name="Título 1">
            <a:extLst>
              <a:ext uri="{FF2B5EF4-FFF2-40B4-BE49-F238E27FC236}">
                <a16:creationId xmlns:a16="http://schemas.microsoft.com/office/drawing/2014/main" id="{6CAE2697-D7AA-7ECC-A166-024ECBC6A5A4}"/>
              </a:ext>
            </a:extLst>
          </p:cNvPr>
          <p:cNvSpPr txBox="1">
            <a:spLocks/>
          </p:cNvSpPr>
          <p:nvPr/>
        </p:nvSpPr>
        <p:spPr>
          <a:xfrm>
            <a:off x="4583440" y="10318308"/>
            <a:ext cx="15674478" cy="2400400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 fontAlgn="base">
              <a:spcAft>
                <a:spcPct val="0"/>
              </a:spcAft>
              <a:defRPr/>
            </a:pPr>
            <a:r>
              <a:rPr lang="pt-BR" sz="14398" b="1" spc="450" dirty="0">
                <a:solidFill>
                  <a:srgbClr val="4A5280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PILAR PESSOAS</a:t>
            </a:r>
            <a:endParaRPr lang="en-GB" sz="14398" b="1" spc="450" dirty="0">
              <a:solidFill>
                <a:srgbClr val="4A5280"/>
              </a:solidFill>
              <a:latin typeface="Bebas Neue" panose="020B0606020202050201" pitchFamily="34" charset="0"/>
              <a:cs typeface="Aharoni" panose="02010803020104030203" pitchFamily="2" charset="-79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2940FD5-54F3-B225-DAEC-970515A4BE70}"/>
              </a:ext>
            </a:extLst>
          </p:cNvPr>
          <p:cNvSpPr txBox="1"/>
          <p:nvPr/>
        </p:nvSpPr>
        <p:spPr>
          <a:xfrm>
            <a:off x="7873605" y="1517941"/>
            <a:ext cx="75413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>
              <a:defRPr/>
            </a:pPr>
            <a:r>
              <a:rPr lang="pt-BR" sz="8800" b="1" spc="450" dirty="0">
                <a:solidFill>
                  <a:srgbClr val="4A5280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DE GESTÃO</a:t>
            </a:r>
          </a:p>
        </p:txBody>
      </p:sp>
    </p:spTree>
    <p:extLst>
      <p:ext uri="{BB962C8B-B14F-4D97-AF65-F5344CB8AC3E}">
        <p14:creationId xmlns:p14="http://schemas.microsoft.com/office/powerpoint/2010/main" val="312987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34">
            <a:extLst>
              <a:ext uri="{FF2B5EF4-FFF2-40B4-BE49-F238E27FC236}">
                <a16:creationId xmlns:a16="http://schemas.microsoft.com/office/drawing/2014/main" id="{66D94DB4-3E68-2F27-CF65-53A88250FCB2}"/>
              </a:ext>
            </a:extLst>
          </p:cNvPr>
          <p:cNvSpPr/>
          <p:nvPr/>
        </p:nvSpPr>
        <p:spPr>
          <a:xfrm>
            <a:off x="2935339" y="3969658"/>
            <a:ext cx="7027740" cy="7171116"/>
          </a:xfrm>
          <a:prstGeom prst="rect">
            <a:avLst/>
          </a:prstGeom>
          <a:solidFill>
            <a:srgbClr val="91A3FF"/>
          </a:solidFill>
          <a:ln w="209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2940"/>
            <a:endParaRPr lang="pt-BR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FB092AF-5C37-B655-43A3-07E69D17D447}"/>
              </a:ext>
            </a:extLst>
          </p:cNvPr>
          <p:cNvSpPr txBox="1"/>
          <p:nvPr/>
        </p:nvSpPr>
        <p:spPr>
          <a:xfrm>
            <a:off x="10857672" y="3904406"/>
            <a:ext cx="12102258" cy="7569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>
              <a:lnSpc>
                <a:spcPct val="80000"/>
              </a:lnSpc>
            </a:pPr>
            <a:r>
              <a:rPr lang="pt-BR" sz="11998" spc="450" dirty="0">
                <a:solidFill>
                  <a:srgbClr val="E8EEFF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“O encantamento do </a:t>
            </a:r>
            <a:r>
              <a:rPr lang="pt-BR" sz="11998" spc="450" dirty="0">
                <a:solidFill>
                  <a:srgbClr val="91A3FF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cliente externo é consequência </a:t>
            </a:r>
            <a:r>
              <a:rPr lang="pt-BR" sz="11998" spc="450" dirty="0">
                <a:solidFill>
                  <a:srgbClr val="E8EEFF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do encantamento do cliente interno”</a:t>
            </a:r>
            <a:endParaRPr lang="pt-BR" sz="11998" spc="450" dirty="0">
              <a:solidFill>
                <a:srgbClr val="4A5280"/>
              </a:solidFill>
              <a:latin typeface="Bebas Neue" panose="020B0606020202050201" pitchFamily="34" charset="0"/>
              <a:cs typeface="Aharoni" panose="02010803020104030203" pitchFamily="2" charset="-79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EA9D5E5-DDA8-FEE7-37E2-AD19D1DA688A}"/>
              </a:ext>
            </a:extLst>
          </p:cNvPr>
          <p:cNvSpPr txBox="1"/>
          <p:nvPr/>
        </p:nvSpPr>
        <p:spPr>
          <a:xfrm>
            <a:off x="14317769" y="10948529"/>
            <a:ext cx="79881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82940"/>
            <a:r>
              <a:rPr lang="pt-BR" sz="4200" dirty="0">
                <a:solidFill>
                  <a:prstClr val="white"/>
                </a:solidFill>
                <a:latin typeface="Avenir Next LT Pro" panose="020B0504020202020204" pitchFamily="34" charset="77"/>
              </a:rPr>
              <a:t>Filosofia </a:t>
            </a:r>
            <a:r>
              <a:rPr lang="pt-BR" sz="4200" b="1" dirty="0">
                <a:solidFill>
                  <a:prstClr val="white"/>
                </a:solidFill>
                <a:latin typeface="Avenir Next LT Pro" panose="020B0504020202020204" pitchFamily="34" charset="77"/>
              </a:rPr>
              <a:t>Disney</a:t>
            </a:r>
          </a:p>
        </p:txBody>
      </p:sp>
      <p:pic>
        <p:nvPicPr>
          <p:cNvPr id="13" name="Imagem 12" descr="Uma imagem contendo em pé, frente, relógio, mulher&#10;&#10;Descrição gerada automaticamente">
            <a:extLst>
              <a:ext uri="{FF2B5EF4-FFF2-40B4-BE49-F238E27FC236}">
                <a16:creationId xmlns:a16="http://schemas.microsoft.com/office/drawing/2014/main" id="{5CAF6C37-F8F9-146D-BB50-1437761887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395" y="2431001"/>
            <a:ext cx="9524232" cy="87340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AC7935A-17A3-82CD-E8F8-3687862E7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302" y="9355830"/>
            <a:ext cx="8521994" cy="33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85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D9ACE9-3DF7-DFDA-A334-B5DF9E70E61B}"/>
              </a:ext>
            </a:extLst>
          </p:cNvPr>
          <p:cNvSpPr/>
          <p:nvPr/>
        </p:nvSpPr>
        <p:spPr>
          <a:xfrm>
            <a:off x="13261841" y="8438298"/>
            <a:ext cx="2378928" cy="2349208"/>
          </a:xfrm>
          <a:prstGeom prst="rect">
            <a:avLst/>
          </a:prstGeom>
          <a:noFill/>
          <a:ln w="19050">
            <a:solidFill>
              <a:srgbClr val="4A528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2940">
              <a:defRPr/>
            </a:pPr>
            <a:endParaRPr lang="pt-BR" sz="4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03B108A-EFE1-01F0-F42D-8281FFD2A8F6}"/>
              </a:ext>
            </a:extLst>
          </p:cNvPr>
          <p:cNvSpPr txBox="1"/>
          <p:nvPr/>
        </p:nvSpPr>
        <p:spPr>
          <a:xfrm>
            <a:off x="13731953" y="7827948"/>
            <a:ext cx="1193800" cy="923330"/>
          </a:xfrm>
          <a:prstGeom prst="rect">
            <a:avLst/>
          </a:prstGeom>
          <a:solidFill>
            <a:srgbClr val="E8EE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082940">
              <a:defRPr/>
            </a:pPr>
            <a:r>
              <a:rPr lang="pt-BR" sz="5400" dirty="0">
                <a:solidFill>
                  <a:srgbClr val="4A5280"/>
                </a:solidFill>
                <a:latin typeface="Bebas Neue" panose="020B0606020202050201" pitchFamily="34" charset="77"/>
              </a:rPr>
              <a:t>78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A0F9EB8-609F-2652-95BD-EA3367B2DAA5}"/>
              </a:ext>
            </a:extLst>
          </p:cNvPr>
          <p:cNvSpPr txBox="1"/>
          <p:nvPr/>
        </p:nvSpPr>
        <p:spPr>
          <a:xfrm rot="16200000">
            <a:off x="9426920" y="6912311"/>
            <a:ext cx="655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2940">
              <a:defRPr/>
            </a:pPr>
            <a:r>
              <a:rPr lang="pt-BR" sz="3000" spc="450" dirty="0">
                <a:solidFill>
                  <a:srgbClr val="4A5280"/>
                </a:solidFill>
                <a:latin typeface="Bebas Neue" panose="020B0606020202050201" pitchFamily="34" charset="77"/>
              </a:rPr>
              <a:t>Confiança dos empregados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D8ADF48-2C07-C295-CC21-9C7E263ECFA8}"/>
              </a:ext>
            </a:extLst>
          </p:cNvPr>
          <p:cNvSpPr/>
          <p:nvPr/>
        </p:nvSpPr>
        <p:spPr>
          <a:xfrm>
            <a:off x="16394349" y="7269960"/>
            <a:ext cx="2378928" cy="3517548"/>
          </a:xfrm>
          <a:prstGeom prst="rect">
            <a:avLst/>
          </a:prstGeom>
          <a:noFill/>
          <a:ln w="19050">
            <a:solidFill>
              <a:srgbClr val="4A528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2940">
              <a:defRPr/>
            </a:pPr>
            <a:endParaRPr lang="pt-BR" sz="4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3853C1E-49FE-D5E0-8E75-A3E64F8B95F8}"/>
              </a:ext>
            </a:extLst>
          </p:cNvPr>
          <p:cNvSpPr/>
          <p:nvPr/>
        </p:nvSpPr>
        <p:spPr>
          <a:xfrm>
            <a:off x="19541625" y="3700034"/>
            <a:ext cx="2378928" cy="7087476"/>
          </a:xfrm>
          <a:prstGeom prst="rect">
            <a:avLst/>
          </a:prstGeom>
          <a:noFill/>
          <a:ln w="19050">
            <a:solidFill>
              <a:srgbClr val="4A528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2940">
              <a:defRPr/>
            </a:pPr>
            <a:endParaRPr lang="pt-BR" sz="4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A4FE3B8-5D8F-D423-3D30-A870A9A9E7EA}"/>
              </a:ext>
            </a:extLst>
          </p:cNvPr>
          <p:cNvSpPr txBox="1"/>
          <p:nvPr/>
        </p:nvSpPr>
        <p:spPr>
          <a:xfrm>
            <a:off x="16986913" y="6732578"/>
            <a:ext cx="1193800" cy="923330"/>
          </a:xfrm>
          <a:prstGeom prst="rect">
            <a:avLst/>
          </a:prstGeom>
          <a:solidFill>
            <a:srgbClr val="E8EE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082940">
              <a:defRPr/>
            </a:pPr>
            <a:r>
              <a:rPr lang="pt-BR" sz="5400" dirty="0">
                <a:solidFill>
                  <a:srgbClr val="4A5280"/>
                </a:solidFill>
                <a:latin typeface="Bebas Neue" panose="020B0606020202050201" pitchFamily="34" charset="77"/>
              </a:rPr>
              <a:t>80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2E2A71E-6E2F-F1B8-E576-3D209F0FAED4}"/>
              </a:ext>
            </a:extLst>
          </p:cNvPr>
          <p:cNvSpPr txBox="1"/>
          <p:nvPr/>
        </p:nvSpPr>
        <p:spPr>
          <a:xfrm>
            <a:off x="20134189" y="3011468"/>
            <a:ext cx="1193800" cy="923330"/>
          </a:xfrm>
          <a:prstGeom prst="rect">
            <a:avLst/>
          </a:prstGeom>
          <a:solidFill>
            <a:srgbClr val="E8EE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082940">
              <a:defRPr/>
            </a:pPr>
            <a:r>
              <a:rPr lang="pt-BR" sz="5400" dirty="0">
                <a:solidFill>
                  <a:srgbClr val="4A5280"/>
                </a:solidFill>
                <a:latin typeface="Bebas Neue" panose="020B0606020202050201" pitchFamily="34" charset="77"/>
              </a:rPr>
              <a:t>86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2FB4745-4348-0C49-64D8-E6B14E8D64C2}"/>
              </a:ext>
            </a:extLst>
          </p:cNvPr>
          <p:cNvSpPr txBox="1"/>
          <p:nvPr/>
        </p:nvSpPr>
        <p:spPr>
          <a:xfrm>
            <a:off x="14904212" y="11210290"/>
            <a:ext cx="4884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2940">
              <a:defRPr/>
            </a:pPr>
            <a:r>
              <a:rPr lang="pt-BR" sz="3000" spc="450" dirty="0">
                <a:solidFill>
                  <a:srgbClr val="4A5280"/>
                </a:solidFill>
                <a:latin typeface="Bebas Neue" panose="020B0606020202050201" pitchFamily="34" charset="77"/>
              </a:rPr>
              <a:t>Satisfação dos clientes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727C1B5-492D-FE8A-2FA8-094AEA3610E2}"/>
              </a:ext>
            </a:extLst>
          </p:cNvPr>
          <p:cNvSpPr txBox="1"/>
          <p:nvPr/>
        </p:nvSpPr>
        <p:spPr>
          <a:xfrm rot="16200000">
            <a:off x="20407782" y="8916184"/>
            <a:ext cx="354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>
              <a:defRPr/>
            </a:pPr>
            <a:r>
              <a:rPr lang="pt-BR" dirty="0">
                <a:solidFill>
                  <a:srgbClr val="6E7ABF"/>
                </a:solidFill>
                <a:latin typeface="Avenir Next LT Pro" panose="020B0504020202020204" pitchFamily="34" charset="77"/>
              </a:rPr>
              <a:t>Fonte: </a:t>
            </a:r>
            <a:r>
              <a:rPr lang="pt-BR" dirty="0" err="1">
                <a:solidFill>
                  <a:srgbClr val="6E7ABF"/>
                </a:solidFill>
                <a:latin typeface="Avenir Next LT Pro" panose="020B0504020202020204" pitchFamily="34" charset="77"/>
              </a:rPr>
              <a:t>Great</a:t>
            </a:r>
            <a:r>
              <a:rPr lang="pt-BR" dirty="0">
                <a:solidFill>
                  <a:srgbClr val="6E7ABF"/>
                </a:solidFill>
                <a:latin typeface="Avenir Next LT Pro" panose="020B0504020202020204" pitchFamily="34" charset="77"/>
              </a:rPr>
              <a:t> </a:t>
            </a:r>
            <a:r>
              <a:rPr lang="pt-BR" dirty="0" err="1">
                <a:solidFill>
                  <a:srgbClr val="6E7ABF"/>
                </a:solidFill>
                <a:latin typeface="Avenir Next LT Pro" panose="020B0504020202020204" pitchFamily="34" charset="77"/>
              </a:rPr>
              <a:t>Place</a:t>
            </a:r>
            <a:r>
              <a:rPr lang="pt-BR" dirty="0">
                <a:solidFill>
                  <a:srgbClr val="6E7ABF"/>
                </a:solidFill>
                <a:latin typeface="Avenir Next LT Pro" panose="020B0504020202020204" pitchFamily="34" charset="77"/>
              </a:rPr>
              <a:t> </a:t>
            </a:r>
            <a:r>
              <a:rPr lang="pt-BR" dirty="0" err="1">
                <a:solidFill>
                  <a:srgbClr val="6E7ABF"/>
                </a:solidFill>
                <a:latin typeface="Avenir Next LT Pro" panose="020B0504020202020204" pitchFamily="34" charset="77"/>
              </a:rPr>
              <a:t>To</a:t>
            </a:r>
            <a:r>
              <a:rPr lang="pt-BR" dirty="0">
                <a:solidFill>
                  <a:srgbClr val="6E7ABF"/>
                </a:solidFill>
                <a:latin typeface="Avenir Next LT Pro" panose="020B0504020202020204" pitchFamily="34" charset="77"/>
              </a:rPr>
              <a:t> </a:t>
            </a:r>
            <a:r>
              <a:rPr lang="pt-BR" dirty="0" err="1">
                <a:solidFill>
                  <a:srgbClr val="6E7ABF"/>
                </a:solidFill>
                <a:latin typeface="Avenir Next LT Pro" panose="020B0504020202020204" pitchFamily="34" charset="77"/>
              </a:rPr>
              <a:t>Work</a:t>
            </a:r>
            <a:endParaRPr lang="pt-BR" dirty="0">
              <a:solidFill>
                <a:srgbClr val="6E7ABF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9F3E4E9-0145-31E0-2D09-63E81DCCADC9}"/>
              </a:ext>
            </a:extLst>
          </p:cNvPr>
          <p:cNvSpPr txBox="1"/>
          <p:nvPr/>
        </p:nvSpPr>
        <p:spPr>
          <a:xfrm>
            <a:off x="1376450" y="3857178"/>
            <a:ext cx="975581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>
              <a:lnSpc>
                <a:spcPct val="80000"/>
              </a:lnSpc>
              <a:defRPr/>
            </a:pPr>
            <a:r>
              <a:rPr lang="pt-BR" sz="8000" b="1" spc="-150" dirty="0">
                <a:latin typeface="+mj-lt"/>
                <a:ea typeface="+mj-ea"/>
                <a:cs typeface="+mj-cs"/>
              </a:rPr>
              <a:t>A satisfação</a:t>
            </a:r>
          </a:p>
          <a:p>
            <a:pPr defTabSz="1082940">
              <a:lnSpc>
                <a:spcPct val="80000"/>
              </a:lnSpc>
              <a:defRPr/>
            </a:pPr>
            <a:r>
              <a:rPr lang="pt-BR" sz="8000" b="1" spc="-150" dirty="0">
                <a:latin typeface="+mj-lt"/>
                <a:ea typeface="+mj-ea"/>
                <a:cs typeface="+mj-cs"/>
              </a:rPr>
              <a:t>dos clientes acompanha a evolução do pesquisa com colaboradores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A29FF136-92A4-76D9-3F95-70B34E56FD2B}"/>
              </a:ext>
            </a:extLst>
          </p:cNvPr>
          <p:cNvCxnSpPr/>
          <p:nvPr/>
        </p:nvCxnSpPr>
        <p:spPr>
          <a:xfrm flipV="1">
            <a:off x="13030515" y="3599238"/>
            <a:ext cx="0" cy="7224688"/>
          </a:xfrm>
          <a:prstGeom prst="straightConnector1">
            <a:avLst/>
          </a:prstGeom>
          <a:ln>
            <a:solidFill>
              <a:srgbClr val="BDC8FF"/>
            </a:solidFill>
            <a:headEnd type="none" w="med" len="med"/>
            <a:tailEnd type="arrow" w="med" len="med"/>
          </a:ln>
          <a:effectLst>
            <a:outerShdw dist="753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CF150BF-36DA-A976-F090-EED5DADA60C5}"/>
              </a:ext>
            </a:extLst>
          </p:cNvPr>
          <p:cNvCxnSpPr>
            <a:cxnSpLocks/>
          </p:cNvCxnSpPr>
          <p:nvPr/>
        </p:nvCxnSpPr>
        <p:spPr>
          <a:xfrm>
            <a:off x="13239528" y="11010124"/>
            <a:ext cx="8803478" cy="0"/>
          </a:xfrm>
          <a:prstGeom prst="straightConnector1">
            <a:avLst/>
          </a:prstGeom>
          <a:ln>
            <a:solidFill>
              <a:srgbClr val="BDC8FF"/>
            </a:solidFill>
            <a:headEnd type="none" w="med" len="med"/>
            <a:tailEnd type="arrow" w="med" len="med"/>
          </a:ln>
          <a:effectLst>
            <a:outerShdw dist="753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649CA8DF-507F-1F8C-0CB4-CA861E68F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056260" y="1772676"/>
            <a:ext cx="1753366" cy="1799508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923A711-279F-C10F-D040-A1B90F27F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68494" y="5277842"/>
            <a:ext cx="1753366" cy="1799508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750B889F-DD52-C8EC-292C-1E4946AC6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603568" y="6490870"/>
            <a:ext cx="1753366" cy="17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9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id="{AABBE2EA-5870-F575-263E-5E7583F6D934}"/>
              </a:ext>
            </a:extLst>
          </p:cNvPr>
          <p:cNvSpPr txBox="1"/>
          <p:nvPr/>
        </p:nvSpPr>
        <p:spPr>
          <a:xfrm>
            <a:off x="1719076" y="1218163"/>
            <a:ext cx="20949022" cy="27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>
              <a:defRPr/>
            </a:pPr>
            <a:r>
              <a:rPr lang="pt-BR" sz="17248" b="1" spc="450" dirty="0">
                <a:solidFill>
                  <a:srgbClr val="BDC8FF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Performance financeira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3B6B7C7-D56E-0D4E-2171-6D0B76F1C0E8}"/>
              </a:ext>
            </a:extLst>
          </p:cNvPr>
          <p:cNvSpPr txBox="1"/>
          <p:nvPr/>
        </p:nvSpPr>
        <p:spPr>
          <a:xfrm>
            <a:off x="2455175" y="2456171"/>
            <a:ext cx="19924192" cy="230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>
              <a:defRPr/>
            </a:pPr>
            <a:r>
              <a:rPr lang="pt-BR" sz="14398" b="1" spc="450" dirty="0">
                <a:solidFill>
                  <a:srgbClr val="4A5280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Das 100 melhores fortune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E47810B-C7C9-82D1-5DAD-83A8CEDE7E06}"/>
              </a:ext>
            </a:extLst>
          </p:cNvPr>
          <p:cNvGrpSpPr/>
          <p:nvPr/>
        </p:nvGrpSpPr>
        <p:grpSpPr>
          <a:xfrm>
            <a:off x="1719076" y="5939801"/>
            <a:ext cx="17941440" cy="6024049"/>
            <a:chOff x="540822" y="1659964"/>
            <a:chExt cx="15921594" cy="7115340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299F5A-7E2E-D1E6-CB78-3AADE6D9981C}"/>
                </a:ext>
              </a:extLst>
            </p:cNvPr>
            <p:cNvSpPr txBox="1"/>
            <p:nvPr/>
          </p:nvSpPr>
          <p:spPr>
            <a:xfrm>
              <a:off x="540822" y="8339065"/>
              <a:ext cx="3192959" cy="43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dirty="0">
                  <a:solidFill>
                    <a:prstClr val="black"/>
                  </a:solidFill>
                  <a:latin typeface="Avenir Next LT Pro" panose="020B0504020202020204" pitchFamily="34" charset="77"/>
                </a:rPr>
                <a:t>Fonte: </a:t>
              </a:r>
              <a:r>
                <a:rPr lang="pt-BR" b="1" dirty="0">
                  <a:solidFill>
                    <a:prstClr val="black"/>
                  </a:solidFill>
                  <a:latin typeface="Avenir Next LT Pro" panose="020B0504020202020204" pitchFamily="34" charset="77"/>
                </a:rPr>
                <a:t>FTSE Russell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9965D60A-4D16-CA40-BB93-FCC24C2F1711}"/>
                </a:ext>
              </a:extLst>
            </p:cNvPr>
            <p:cNvSpPr txBox="1"/>
            <p:nvPr/>
          </p:nvSpPr>
          <p:spPr>
            <a:xfrm>
              <a:off x="1424247" y="5520586"/>
              <a:ext cx="3192959" cy="43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b="1" dirty="0">
                  <a:solidFill>
                    <a:prstClr val="black"/>
                  </a:solidFill>
                  <a:latin typeface="Avenir Next LT Pro" panose="020B0504020202020204" pitchFamily="34" charset="77"/>
                </a:rPr>
                <a:t>100 Melhores Fortune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1D2A390-90FD-6739-0830-35F2A7B8659F}"/>
                </a:ext>
              </a:extLst>
            </p:cNvPr>
            <p:cNvSpPr txBox="1"/>
            <p:nvPr/>
          </p:nvSpPr>
          <p:spPr>
            <a:xfrm>
              <a:off x="1424247" y="5930676"/>
              <a:ext cx="3192959" cy="43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b="1" dirty="0">
                  <a:solidFill>
                    <a:prstClr val="black"/>
                  </a:solidFill>
                  <a:latin typeface="Avenir Next LT Pro" panose="020B0504020202020204" pitchFamily="34" charset="77"/>
                </a:rPr>
                <a:t>Russell 3000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5DCCB28E-87DC-417F-4058-F5CDF38B11C5}"/>
                </a:ext>
              </a:extLst>
            </p:cNvPr>
            <p:cNvSpPr txBox="1"/>
            <p:nvPr/>
          </p:nvSpPr>
          <p:spPr>
            <a:xfrm>
              <a:off x="1424247" y="6340770"/>
              <a:ext cx="3192959" cy="43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b="1" dirty="0">
                  <a:solidFill>
                    <a:prstClr val="black"/>
                  </a:solidFill>
                  <a:latin typeface="Avenir Next LT Pro" panose="020B0504020202020204" pitchFamily="34" charset="77"/>
                </a:rPr>
                <a:t>Russell 1000</a:t>
              </a:r>
            </a:p>
          </p:txBody>
        </p:sp>
        <p:graphicFrame>
          <p:nvGraphicFramePr>
            <p:cNvPr id="20" name="Gráfico 19">
              <a:extLst>
                <a:ext uri="{FF2B5EF4-FFF2-40B4-BE49-F238E27FC236}">
                  <a16:creationId xmlns:a16="http://schemas.microsoft.com/office/drawing/2014/main" id="{7229AE36-AD39-AFC9-2661-7BC9F9C47B5C}"/>
                </a:ext>
              </a:extLst>
            </p:cNvPr>
            <p:cNvGraphicFramePr/>
            <p:nvPr/>
          </p:nvGraphicFramePr>
          <p:xfrm>
            <a:off x="4159847" y="2055114"/>
            <a:ext cx="11282342" cy="66398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3FB01A7-2775-58C7-5B6B-CE0B5D0A2818}"/>
                </a:ext>
              </a:extLst>
            </p:cNvPr>
            <p:cNvSpPr txBox="1"/>
            <p:nvPr/>
          </p:nvSpPr>
          <p:spPr>
            <a:xfrm>
              <a:off x="7617843" y="2837633"/>
              <a:ext cx="4453175" cy="1112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02864">
                <a:defRPr/>
              </a:pPr>
              <a:r>
                <a:rPr lang="pt-BR" sz="2760" b="1" dirty="0">
                  <a:solidFill>
                    <a:prstClr val="white"/>
                  </a:solidFill>
                  <a:latin typeface="Calibri" panose="020F0502020204030204"/>
                </a:rPr>
                <a:t>As melhores empresas obtêm faturamento 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5FABBB34-7199-C44D-26F5-8CB524AD9FFB}"/>
                </a:ext>
              </a:extLst>
            </p:cNvPr>
            <p:cNvSpPr txBox="1"/>
            <p:nvPr/>
          </p:nvSpPr>
          <p:spPr>
            <a:xfrm>
              <a:off x="15121210" y="2486015"/>
              <a:ext cx="1191739" cy="599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sz="2700" b="1" dirty="0">
                  <a:solidFill>
                    <a:srgbClr val="4472C4"/>
                  </a:solidFill>
                  <a:latin typeface="Avenir Next LT Pro" panose="020B0504020202020204" pitchFamily="34" charset="77"/>
                </a:rPr>
                <a:t>929%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4AD99276-4952-1004-D77F-02092E16EA91}"/>
                </a:ext>
              </a:extLst>
            </p:cNvPr>
            <p:cNvSpPr txBox="1"/>
            <p:nvPr/>
          </p:nvSpPr>
          <p:spPr>
            <a:xfrm>
              <a:off x="15087217" y="6151264"/>
              <a:ext cx="1375199" cy="490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sz="2100" b="1" dirty="0">
                  <a:solidFill>
                    <a:srgbClr val="5B9BD5"/>
                  </a:solidFill>
                  <a:latin typeface="Avenir Next LT Pro" panose="020B0504020202020204" pitchFamily="34" charset="77"/>
                </a:rPr>
                <a:t>295%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7DCD0041-25FA-93F3-B3B6-6CFBFD6457C6}"/>
                </a:ext>
              </a:extLst>
            </p:cNvPr>
            <p:cNvSpPr txBox="1"/>
            <p:nvPr/>
          </p:nvSpPr>
          <p:spPr>
            <a:xfrm>
              <a:off x="15087217" y="5799464"/>
              <a:ext cx="1097623" cy="490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sz="2100" b="1" dirty="0">
                  <a:solidFill>
                    <a:srgbClr val="70AD47"/>
                  </a:solidFill>
                  <a:latin typeface="Avenir Next LT Pro" panose="020B0504020202020204" pitchFamily="34" charset="77"/>
                </a:rPr>
                <a:t>296%</a:t>
              </a:r>
            </a:p>
          </p:txBody>
        </p:sp>
        <p:sp>
          <p:nvSpPr>
            <p:cNvPr id="31" name="Forma Livre: Forma 180">
              <a:extLst>
                <a:ext uri="{FF2B5EF4-FFF2-40B4-BE49-F238E27FC236}">
                  <a16:creationId xmlns:a16="http://schemas.microsoft.com/office/drawing/2014/main" id="{0D7D6E98-8FDD-6180-04EB-08618335D3E0}"/>
                </a:ext>
              </a:extLst>
            </p:cNvPr>
            <p:cNvSpPr/>
            <p:nvPr/>
          </p:nvSpPr>
          <p:spPr>
            <a:xfrm>
              <a:off x="1028438" y="5634295"/>
              <a:ext cx="154211" cy="154211"/>
            </a:xfrm>
            <a:custGeom>
              <a:avLst/>
              <a:gdLst>
                <a:gd name="connsiteX0" fmla="*/ 0 w 117308"/>
                <a:gd name="connsiteY0" fmla="*/ 0 h 117307"/>
                <a:gd name="connsiteX1" fmla="*/ 127084 w 117308"/>
                <a:gd name="connsiteY1" fmla="*/ 0 h 117307"/>
                <a:gd name="connsiteX2" fmla="*/ 127084 w 117308"/>
                <a:gd name="connsiteY2" fmla="*/ 127084 h 117307"/>
                <a:gd name="connsiteX3" fmla="*/ 0 w 117308"/>
                <a:gd name="connsiteY3" fmla="*/ 127084 h 11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08" h="117307">
                  <a:moveTo>
                    <a:pt x="0" y="0"/>
                  </a:moveTo>
                  <a:lnTo>
                    <a:pt x="127084" y="0"/>
                  </a:lnTo>
                  <a:lnTo>
                    <a:pt x="127084" y="127084"/>
                  </a:lnTo>
                  <a:lnTo>
                    <a:pt x="0" y="127084"/>
                  </a:lnTo>
                  <a:close/>
                </a:path>
              </a:pathLst>
            </a:custGeom>
            <a:solidFill>
              <a:schemeClr val="accent1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a Livre: Forma 181">
              <a:extLst>
                <a:ext uri="{FF2B5EF4-FFF2-40B4-BE49-F238E27FC236}">
                  <a16:creationId xmlns:a16="http://schemas.microsoft.com/office/drawing/2014/main" id="{E3AF541A-43D0-664D-3531-7F5A3DB4FACB}"/>
                </a:ext>
              </a:extLst>
            </p:cNvPr>
            <p:cNvSpPr/>
            <p:nvPr/>
          </p:nvSpPr>
          <p:spPr>
            <a:xfrm>
              <a:off x="807403" y="5716541"/>
              <a:ext cx="591143" cy="25701"/>
            </a:xfrm>
            <a:custGeom>
              <a:avLst/>
              <a:gdLst>
                <a:gd name="connsiteX0" fmla="*/ 0 w 449680"/>
                <a:gd name="connsiteY0" fmla="*/ 0 h 0"/>
                <a:gd name="connsiteX1" fmla="*/ 463367 w 449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9680">
                  <a:moveTo>
                    <a:pt x="0" y="0"/>
                  </a:moveTo>
                  <a:lnTo>
                    <a:pt x="463367" y="0"/>
                  </a:lnTo>
                </a:path>
              </a:pathLst>
            </a:custGeom>
            <a:ln w="1458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a Livre: Forma 182">
              <a:extLst>
                <a:ext uri="{FF2B5EF4-FFF2-40B4-BE49-F238E27FC236}">
                  <a16:creationId xmlns:a16="http://schemas.microsoft.com/office/drawing/2014/main" id="{4EEF4A73-1551-0C86-FE1D-6BFB7FA0BC89}"/>
                </a:ext>
              </a:extLst>
            </p:cNvPr>
            <p:cNvSpPr/>
            <p:nvPr/>
          </p:nvSpPr>
          <p:spPr>
            <a:xfrm>
              <a:off x="1028438" y="6024963"/>
              <a:ext cx="154211" cy="154211"/>
            </a:xfrm>
            <a:custGeom>
              <a:avLst/>
              <a:gdLst>
                <a:gd name="connsiteX0" fmla="*/ 0 w 117308"/>
                <a:gd name="connsiteY0" fmla="*/ 0 h 117307"/>
                <a:gd name="connsiteX1" fmla="*/ 127084 w 117308"/>
                <a:gd name="connsiteY1" fmla="*/ 0 h 117307"/>
                <a:gd name="connsiteX2" fmla="*/ 127084 w 117308"/>
                <a:gd name="connsiteY2" fmla="*/ 127084 h 117307"/>
                <a:gd name="connsiteX3" fmla="*/ 0 w 117308"/>
                <a:gd name="connsiteY3" fmla="*/ 127084 h 11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08" h="117307">
                  <a:moveTo>
                    <a:pt x="0" y="0"/>
                  </a:moveTo>
                  <a:lnTo>
                    <a:pt x="127084" y="0"/>
                  </a:lnTo>
                  <a:lnTo>
                    <a:pt x="127084" y="127084"/>
                  </a:lnTo>
                  <a:lnTo>
                    <a:pt x="0" y="127084"/>
                  </a:lnTo>
                  <a:close/>
                </a:path>
              </a:pathLst>
            </a:custGeom>
            <a:solidFill>
              <a:schemeClr val="accent5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a Livre: Forma 183">
              <a:extLst>
                <a:ext uri="{FF2B5EF4-FFF2-40B4-BE49-F238E27FC236}">
                  <a16:creationId xmlns:a16="http://schemas.microsoft.com/office/drawing/2014/main" id="{9F984A2E-6105-E910-48E3-F7C3531116C4}"/>
                </a:ext>
              </a:extLst>
            </p:cNvPr>
            <p:cNvSpPr/>
            <p:nvPr/>
          </p:nvSpPr>
          <p:spPr>
            <a:xfrm>
              <a:off x="807403" y="6107209"/>
              <a:ext cx="591143" cy="25701"/>
            </a:xfrm>
            <a:custGeom>
              <a:avLst/>
              <a:gdLst>
                <a:gd name="connsiteX0" fmla="*/ 0 w 449680"/>
                <a:gd name="connsiteY0" fmla="*/ 0 h 0"/>
                <a:gd name="connsiteX1" fmla="*/ 463367 w 449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9680">
                  <a:moveTo>
                    <a:pt x="0" y="0"/>
                  </a:moveTo>
                  <a:lnTo>
                    <a:pt x="463367" y="0"/>
                  </a:lnTo>
                </a:path>
              </a:pathLst>
            </a:custGeom>
            <a:ln w="1458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a Livre: Forma 184">
              <a:extLst>
                <a:ext uri="{FF2B5EF4-FFF2-40B4-BE49-F238E27FC236}">
                  <a16:creationId xmlns:a16="http://schemas.microsoft.com/office/drawing/2014/main" id="{98B0E563-5F97-2084-62A5-23ECDD1243B8}"/>
                </a:ext>
              </a:extLst>
            </p:cNvPr>
            <p:cNvSpPr/>
            <p:nvPr/>
          </p:nvSpPr>
          <p:spPr>
            <a:xfrm>
              <a:off x="1028438" y="6449043"/>
              <a:ext cx="154211" cy="154211"/>
            </a:xfrm>
            <a:custGeom>
              <a:avLst/>
              <a:gdLst>
                <a:gd name="connsiteX0" fmla="*/ 0 w 117308"/>
                <a:gd name="connsiteY0" fmla="*/ 0 h 117307"/>
                <a:gd name="connsiteX1" fmla="*/ 127084 w 117308"/>
                <a:gd name="connsiteY1" fmla="*/ 0 h 117307"/>
                <a:gd name="connsiteX2" fmla="*/ 127084 w 117308"/>
                <a:gd name="connsiteY2" fmla="*/ 127084 h 117307"/>
                <a:gd name="connsiteX3" fmla="*/ 0 w 117308"/>
                <a:gd name="connsiteY3" fmla="*/ 127084 h 11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08" h="117307">
                  <a:moveTo>
                    <a:pt x="0" y="0"/>
                  </a:moveTo>
                  <a:lnTo>
                    <a:pt x="127084" y="0"/>
                  </a:lnTo>
                  <a:lnTo>
                    <a:pt x="127084" y="127084"/>
                  </a:lnTo>
                  <a:lnTo>
                    <a:pt x="0" y="127084"/>
                  </a:lnTo>
                  <a:close/>
                </a:path>
              </a:pathLst>
            </a:custGeom>
            <a:solidFill>
              <a:schemeClr val="accent6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a Livre: Forma 185">
              <a:extLst>
                <a:ext uri="{FF2B5EF4-FFF2-40B4-BE49-F238E27FC236}">
                  <a16:creationId xmlns:a16="http://schemas.microsoft.com/office/drawing/2014/main" id="{50815B53-86C9-A0CA-903B-9C7C81AE3713}"/>
                </a:ext>
              </a:extLst>
            </p:cNvPr>
            <p:cNvSpPr/>
            <p:nvPr/>
          </p:nvSpPr>
          <p:spPr>
            <a:xfrm>
              <a:off x="807403" y="6533860"/>
              <a:ext cx="591143" cy="25701"/>
            </a:xfrm>
            <a:custGeom>
              <a:avLst/>
              <a:gdLst>
                <a:gd name="connsiteX0" fmla="*/ 0 w 449680"/>
                <a:gd name="connsiteY0" fmla="*/ 0 h 0"/>
                <a:gd name="connsiteX1" fmla="*/ 463367 w 449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9680">
                  <a:moveTo>
                    <a:pt x="0" y="0"/>
                  </a:moveTo>
                  <a:lnTo>
                    <a:pt x="463367" y="0"/>
                  </a:lnTo>
                </a:path>
              </a:pathLst>
            </a:custGeom>
            <a:ln w="1458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a Livre: Forma 2">
              <a:extLst>
                <a:ext uri="{FF2B5EF4-FFF2-40B4-BE49-F238E27FC236}">
                  <a16:creationId xmlns:a16="http://schemas.microsoft.com/office/drawing/2014/main" id="{5B79D01F-08B8-EEB3-5311-EB773996C3D9}"/>
                </a:ext>
              </a:extLst>
            </p:cNvPr>
            <p:cNvSpPr/>
            <p:nvPr/>
          </p:nvSpPr>
          <p:spPr>
            <a:xfrm>
              <a:off x="5407309" y="1659964"/>
              <a:ext cx="9681637" cy="6261015"/>
            </a:xfrm>
            <a:custGeom>
              <a:avLst/>
              <a:gdLst>
                <a:gd name="connsiteX0" fmla="*/ 0 w 7364795"/>
                <a:gd name="connsiteY0" fmla="*/ 4687205 h 4762737"/>
                <a:gd name="connsiteX1" fmla="*/ 87133 w 7364795"/>
                <a:gd name="connsiteY1" fmla="*/ 4687205 h 4762737"/>
                <a:gd name="connsiteX2" fmla="*/ 174266 w 7364795"/>
                <a:gd name="connsiteY2" fmla="*/ 4775326 h 4762737"/>
                <a:gd name="connsiteX3" fmla="*/ 261398 w 7364795"/>
                <a:gd name="connsiteY3" fmla="*/ 4659930 h 4762737"/>
                <a:gd name="connsiteX4" fmla="*/ 350606 w 7364795"/>
                <a:gd name="connsiteY4" fmla="*/ 4645243 h 4762737"/>
                <a:gd name="connsiteX5" fmla="*/ 437739 w 7364795"/>
                <a:gd name="connsiteY5" fmla="*/ 4559220 h 4762737"/>
                <a:gd name="connsiteX6" fmla="*/ 524871 w 7364795"/>
                <a:gd name="connsiteY6" fmla="*/ 4559220 h 4762737"/>
                <a:gd name="connsiteX7" fmla="*/ 612004 w 7364795"/>
                <a:gd name="connsiteY7" fmla="*/ 4284366 h 4762737"/>
                <a:gd name="connsiteX8" fmla="*/ 699137 w 7364795"/>
                <a:gd name="connsiteY8" fmla="*/ 4213030 h 4762737"/>
                <a:gd name="connsiteX9" fmla="*/ 798717 w 7364795"/>
                <a:gd name="connsiteY9" fmla="*/ 4240305 h 4762737"/>
                <a:gd name="connsiteX10" fmla="*/ 887925 w 7364795"/>
                <a:gd name="connsiteY10" fmla="*/ 4183656 h 4762737"/>
                <a:gd name="connsiteX11" fmla="*/ 975057 w 7364795"/>
                <a:gd name="connsiteY11" fmla="*/ 4225619 h 4762737"/>
                <a:gd name="connsiteX12" fmla="*/ 1062190 w 7364795"/>
                <a:gd name="connsiteY12" fmla="*/ 4414450 h 4762737"/>
                <a:gd name="connsiteX13" fmla="*/ 1149323 w 7364795"/>
                <a:gd name="connsiteY13" fmla="*/ 4341015 h 4762737"/>
                <a:gd name="connsiteX14" fmla="*/ 1236456 w 7364795"/>
                <a:gd name="connsiteY14" fmla="*/ 4500472 h 4762737"/>
                <a:gd name="connsiteX15" fmla="*/ 1323589 w 7364795"/>
                <a:gd name="connsiteY15" fmla="*/ 4355702 h 4762737"/>
                <a:gd name="connsiteX16" fmla="*/ 1412796 w 7364795"/>
                <a:gd name="connsiteY16" fmla="*/ 4328426 h 4762737"/>
                <a:gd name="connsiteX17" fmla="*/ 1499929 w 7364795"/>
                <a:gd name="connsiteY17" fmla="*/ 4414450 h 4762737"/>
                <a:gd name="connsiteX18" fmla="*/ 1599509 w 7364795"/>
                <a:gd name="connsiteY18" fmla="*/ 4544533 h 4762737"/>
                <a:gd name="connsiteX19" fmla="*/ 1686642 w 7364795"/>
                <a:gd name="connsiteY19" fmla="*/ 4500472 h 4762737"/>
                <a:gd name="connsiteX20" fmla="*/ 1773775 w 7364795"/>
                <a:gd name="connsiteY20" fmla="*/ 4515159 h 4762737"/>
                <a:gd name="connsiteX21" fmla="*/ 1860907 w 7364795"/>
                <a:gd name="connsiteY21" fmla="*/ 4385076 h 4762737"/>
                <a:gd name="connsiteX22" fmla="*/ 1950115 w 7364795"/>
                <a:gd name="connsiteY22" fmla="*/ 4313740 h 4762737"/>
                <a:gd name="connsiteX23" fmla="*/ 2037248 w 7364795"/>
                <a:gd name="connsiteY23" fmla="*/ 4198343 h 4762737"/>
                <a:gd name="connsiteX24" fmla="*/ 2124380 w 7364795"/>
                <a:gd name="connsiteY24" fmla="*/ 4154282 h 4762737"/>
                <a:gd name="connsiteX25" fmla="*/ 2211513 w 7364795"/>
                <a:gd name="connsiteY25" fmla="*/ 4139595 h 4762737"/>
                <a:gd name="connsiteX26" fmla="*/ 2298646 w 7364795"/>
                <a:gd name="connsiteY26" fmla="*/ 4168969 h 4762737"/>
                <a:gd name="connsiteX27" fmla="*/ 2398226 w 7364795"/>
                <a:gd name="connsiteY27" fmla="*/ 4009512 h 4762737"/>
                <a:gd name="connsiteX28" fmla="*/ 2487434 w 7364795"/>
                <a:gd name="connsiteY28" fmla="*/ 4009512 h 4762737"/>
                <a:gd name="connsiteX29" fmla="*/ 2574567 w 7364795"/>
                <a:gd name="connsiteY29" fmla="*/ 3967549 h 4762737"/>
                <a:gd name="connsiteX30" fmla="*/ 2661699 w 7364795"/>
                <a:gd name="connsiteY30" fmla="*/ 3923489 h 4762737"/>
                <a:gd name="connsiteX31" fmla="*/ 2748832 w 7364795"/>
                <a:gd name="connsiteY31" fmla="*/ 3908802 h 4762737"/>
                <a:gd name="connsiteX32" fmla="*/ 2835965 w 7364795"/>
                <a:gd name="connsiteY32" fmla="*/ 3852153 h 4762737"/>
                <a:gd name="connsiteX33" fmla="*/ 2923098 w 7364795"/>
                <a:gd name="connsiteY33" fmla="*/ 3908802 h 4762737"/>
                <a:gd name="connsiteX34" fmla="*/ 3012305 w 7364795"/>
                <a:gd name="connsiteY34" fmla="*/ 3866839 h 4762737"/>
                <a:gd name="connsiteX35" fmla="*/ 3099438 w 7364795"/>
                <a:gd name="connsiteY35" fmla="*/ 3778718 h 4762737"/>
                <a:gd name="connsiteX36" fmla="*/ 3199018 w 7364795"/>
                <a:gd name="connsiteY36" fmla="*/ 3778718 h 4762737"/>
                <a:gd name="connsiteX37" fmla="*/ 3286151 w 7364795"/>
                <a:gd name="connsiteY37" fmla="*/ 3751443 h 4762737"/>
                <a:gd name="connsiteX38" fmla="*/ 3373284 w 7364795"/>
                <a:gd name="connsiteY38" fmla="*/ 3778718 h 4762737"/>
                <a:gd name="connsiteX39" fmla="*/ 3460417 w 7364795"/>
                <a:gd name="connsiteY39" fmla="*/ 3879428 h 4762737"/>
                <a:gd name="connsiteX40" fmla="*/ 3549624 w 7364795"/>
                <a:gd name="connsiteY40" fmla="*/ 3967549 h 4762737"/>
                <a:gd name="connsiteX41" fmla="*/ 3636757 w 7364795"/>
                <a:gd name="connsiteY41" fmla="*/ 4009512 h 4762737"/>
                <a:gd name="connsiteX42" fmla="*/ 3723890 w 7364795"/>
                <a:gd name="connsiteY42" fmla="*/ 4053572 h 4762737"/>
                <a:gd name="connsiteX43" fmla="*/ 3811022 w 7364795"/>
                <a:gd name="connsiteY43" fmla="*/ 4313740 h 4762737"/>
                <a:gd name="connsiteX44" fmla="*/ 3898155 w 7364795"/>
                <a:gd name="connsiteY44" fmla="*/ 4355702 h 4762737"/>
                <a:gd name="connsiteX45" fmla="*/ 3997735 w 7364795"/>
                <a:gd name="connsiteY45" fmla="*/ 4168969 h 4762737"/>
                <a:gd name="connsiteX46" fmla="*/ 4086943 w 7364795"/>
                <a:gd name="connsiteY46" fmla="*/ 3894115 h 4762737"/>
                <a:gd name="connsiteX47" fmla="*/ 4174076 w 7364795"/>
                <a:gd name="connsiteY47" fmla="*/ 3808092 h 4762737"/>
                <a:gd name="connsiteX48" fmla="*/ 4261208 w 7364795"/>
                <a:gd name="connsiteY48" fmla="*/ 3736756 h 4762737"/>
                <a:gd name="connsiteX49" fmla="*/ 4348341 w 7364795"/>
                <a:gd name="connsiteY49" fmla="*/ 3866839 h 4762737"/>
                <a:gd name="connsiteX50" fmla="*/ 4435474 w 7364795"/>
                <a:gd name="connsiteY50" fmla="*/ 3722069 h 4762737"/>
                <a:gd name="connsiteX51" fmla="*/ 4522607 w 7364795"/>
                <a:gd name="connsiteY51" fmla="*/ 3520649 h 4762737"/>
                <a:gd name="connsiteX52" fmla="*/ 4611814 w 7364795"/>
                <a:gd name="connsiteY52" fmla="*/ 3417841 h 4762737"/>
                <a:gd name="connsiteX53" fmla="*/ 4698947 w 7364795"/>
                <a:gd name="connsiteY53" fmla="*/ 3417841 h 4762737"/>
                <a:gd name="connsiteX54" fmla="*/ 4798527 w 7364795"/>
                <a:gd name="connsiteY54" fmla="*/ 3692695 h 4762737"/>
                <a:gd name="connsiteX55" fmla="*/ 4885660 w 7364795"/>
                <a:gd name="connsiteY55" fmla="*/ 3505962 h 4762737"/>
                <a:gd name="connsiteX56" fmla="*/ 4972793 w 7364795"/>
                <a:gd name="connsiteY56" fmla="*/ 3216421 h 4762737"/>
                <a:gd name="connsiteX57" fmla="*/ 5059926 w 7364795"/>
                <a:gd name="connsiteY57" fmla="*/ 3346505 h 4762737"/>
                <a:gd name="connsiteX58" fmla="*/ 5149133 w 7364795"/>
                <a:gd name="connsiteY58" fmla="*/ 3201735 h 4762737"/>
                <a:gd name="connsiteX59" fmla="*/ 5236266 w 7364795"/>
                <a:gd name="connsiteY59" fmla="*/ 3201735 h 4762737"/>
                <a:gd name="connsiteX60" fmla="*/ 5323399 w 7364795"/>
                <a:gd name="connsiteY60" fmla="*/ 3029689 h 4762737"/>
                <a:gd name="connsiteX61" fmla="*/ 5410532 w 7364795"/>
                <a:gd name="connsiteY61" fmla="*/ 3015002 h 4762737"/>
                <a:gd name="connsiteX62" fmla="*/ 5497664 w 7364795"/>
                <a:gd name="connsiteY62" fmla="*/ 2840858 h 4762737"/>
                <a:gd name="connsiteX63" fmla="*/ 5597245 w 7364795"/>
                <a:gd name="connsiteY63" fmla="*/ 2639438 h 4762737"/>
                <a:gd name="connsiteX64" fmla="*/ 5686452 w 7364795"/>
                <a:gd name="connsiteY64" fmla="*/ 2582789 h 4762737"/>
                <a:gd name="connsiteX65" fmla="*/ 5773585 w 7364795"/>
                <a:gd name="connsiteY65" fmla="*/ 2452705 h 4762737"/>
                <a:gd name="connsiteX66" fmla="*/ 5860717 w 7364795"/>
                <a:gd name="connsiteY66" fmla="*/ 2438018 h 4762737"/>
                <a:gd name="connsiteX67" fmla="*/ 5947850 w 7364795"/>
                <a:gd name="connsiteY67" fmla="*/ 2263874 h 4762737"/>
                <a:gd name="connsiteX68" fmla="*/ 6034983 w 7364795"/>
                <a:gd name="connsiteY68" fmla="*/ 2121202 h 4762737"/>
                <a:gd name="connsiteX69" fmla="*/ 6122116 w 7364795"/>
                <a:gd name="connsiteY69" fmla="*/ 2106515 h 4762737"/>
                <a:gd name="connsiteX70" fmla="*/ 6211324 w 7364795"/>
                <a:gd name="connsiteY70" fmla="*/ 2251285 h 4762737"/>
                <a:gd name="connsiteX71" fmla="*/ 6298456 w 7364795"/>
                <a:gd name="connsiteY71" fmla="*/ 2207225 h 4762737"/>
                <a:gd name="connsiteX72" fmla="*/ 6398037 w 7364795"/>
                <a:gd name="connsiteY72" fmla="*/ 2207225 h 4762737"/>
                <a:gd name="connsiteX73" fmla="*/ 6485169 w 7364795"/>
                <a:gd name="connsiteY73" fmla="*/ 2163164 h 4762737"/>
                <a:gd name="connsiteX74" fmla="*/ 6572302 w 7364795"/>
                <a:gd name="connsiteY74" fmla="*/ 1961744 h 4762737"/>
                <a:gd name="connsiteX75" fmla="*/ 6659435 w 7364795"/>
                <a:gd name="connsiteY75" fmla="*/ 1716264 h 4762737"/>
                <a:gd name="connsiteX76" fmla="*/ 6748642 w 7364795"/>
                <a:gd name="connsiteY76" fmla="*/ 1558905 h 4762737"/>
                <a:gd name="connsiteX77" fmla="*/ 6835775 w 7364795"/>
                <a:gd name="connsiteY77" fmla="*/ 1298738 h 4762737"/>
                <a:gd name="connsiteX78" fmla="*/ 6922908 w 7364795"/>
                <a:gd name="connsiteY78" fmla="*/ 1097318 h 4762737"/>
                <a:gd name="connsiteX79" fmla="*/ 7010041 w 7364795"/>
                <a:gd name="connsiteY79" fmla="*/ 763716 h 4762737"/>
                <a:gd name="connsiteX80" fmla="*/ 7109621 w 7364795"/>
                <a:gd name="connsiteY80" fmla="*/ 606357 h 4762737"/>
                <a:gd name="connsiteX81" fmla="*/ 7196754 w 7364795"/>
                <a:gd name="connsiteY81" fmla="*/ 432213 h 4762737"/>
                <a:gd name="connsiteX82" fmla="*/ 7285961 w 7364795"/>
                <a:gd name="connsiteY82" fmla="*/ 0 h 4762737"/>
                <a:gd name="connsiteX83" fmla="*/ 7373094 w 7364795"/>
                <a:gd name="connsiteY83" fmla="*/ 793090 h 476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7364795" h="4762737">
                  <a:moveTo>
                    <a:pt x="0" y="4687205"/>
                  </a:moveTo>
                  <a:lnTo>
                    <a:pt x="87133" y="4687205"/>
                  </a:lnTo>
                  <a:lnTo>
                    <a:pt x="174266" y="4775326"/>
                  </a:lnTo>
                  <a:lnTo>
                    <a:pt x="261398" y="4659930"/>
                  </a:lnTo>
                  <a:lnTo>
                    <a:pt x="350606" y="4645243"/>
                  </a:lnTo>
                  <a:lnTo>
                    <a:pt x="437739" y="4559220"/>
                  </a:lnTo>
                  <a:lnTo>
                    <a:pt x="524871" y="4559220"/>
                  </a:lnTo>
                  <a:lnTo>
                    <a:pt x="612004" y="4284366"/>
                  </a:lnTo>
                  <a:lnTo>
                    <a:pt x="699137" y="4213030"/>
                  </a:lnTo>
                  <a:lnTo>
                    <a:pt x="798717" y="4240305"/>
                  </a:lnTo>
                  <a:lnTo>
                    <a:pt x="887925" y="4183656"/>
                  </a:lnTo>
                  <a:lnTo>
                    <a:pt x="975057" y="4225619"/>
                  </a:lnTo>
                  <a:lnTo>
                    <a:pt x="1062190" y="4414450"/>
                  </a:lnTo>
                  <a:lnTo>
                    <a:pt x="1149323" y="4341015"/>
                  </a:lnTo>
                  <a:lnTo>
                    <a:pt x="1236456" y="4500472"/>
                  </a:lnTo>
                  <a:lnTo>
                    <a:pt x="1323589" y="4355702"/>
                  </a:lnTo>
                  <a:lnTo>
                    <a:pt x="1412796" y="4328426"/>
                  </a:lnTo>
                  <a:lnTo>
                    <a:pt x="1499929" y="4414450"/>
                  </a:lnTo>
                  <a:lnTo>
                    <a:pt x="1599509" y="4544533"/>
                  </a:lnTo>
                  <a:lnTo>
                    <a:pt x="1686642" y="4500472"/>
                  </a:lnTo>
                  <a:lnTo>
                    <a:pt x="1773775" y="4515159"/>
                  </a:lnTo>
                  <a:lnTo>
                    <a:pt x="1860907" y="4385076"/>
                  </a:lnTo>
                  <a:lnTo>
                    <a:pt x="1950115" y="4313740"/>
                  </a:lnTo>
                  <a:lnTo>
                    <a:pt x="2037248" y="4198343"/>
                  </a:lnTo>
                  <a:lnTo>
                    <a:pt x="2124380" y="4154282"/>
                  </a:lnTo>
                  <a:lnTo>
                    <a:pt x="2211513" y="4139595"/>
                  </a:lnTo>
                  <a:lnTo>
                    <a:pt x="2298646" y="4168969"/>
                  </a:lnTo>
                  <a:lnTo>
                    <a:pt x="2398226" y="4009512"/>
                  </a:lnTo>
                  <a:lnTo>
                    <a:pt x="2487434" y="4009512"/>
                  </a:lnTo>
                  <a:lnTo>
                    <a:pt x="2574567" y="3967549"/>
                  </a:lnTo>
                  <a:lnTo>
                    <a:pt x="2661699" y="3923489"/>
                  </a:lnTo>
                  <a:lnTo>
                    <a:pt x="2748832" y="3908802"/>
                  </a:lnTo>
                  <a:lnTo>
                    <a:pt x="2835965" y="3852153"/>
                  </a:lnTo>
                  <a:lnTo>
                    <a:pt x="2923098" y="3908802"/>
                  </a:lnTo>
                  <a:lnTo>
                    <a:pt x="3012305" y="3866839"/>
                  </a:lnTo>
                  <a:lnTo>
                    <a:pt x="3099438" y="3778718"/>
                  </a:lnTo>
                  <a:lnTo>
                    <a:pt x="3199018" y="3778718"/>
                  </a:lnTo>
                  <a:lnTo>
                    <a:pt x="3286151" y="3751443"/>
                  </a:lnTo>
                  <a:lnTo>
                    <a:pt x="3373284" y="3778718"/>
                  </a:lnTo>
                  <a:lnTo>
                    <a:pt x="3460417" y="3879428"/>
                  </a:lnTo>
                  <a:lnTo>
                    <a:pt x="3549624" y="3967549"/>
                  </a:lnTo>
                  <a:lnTo>
                    <a:pt x="3636757" y="4009512"/>
                  </a:lnTo>
                  <a:lnTo>
                    <a:pt x="3723890" y="4053572"/>
                  </a:lnTo>
                  <a:lnTo>
                    <a:pt x="3811022" y="4313740"/>
                  </a:lnTo>
                  <a:lnTo>
                    <a:pt x="3898155" y="4355702"/>
                  </a:lnTo>
                  <a:lnTo>
                    <a:pt x="3997735" y="4168969"/>
                  </a:lnTo>
                  <a:lnTo>
                    <a:pt x="4086943" y="3894115"/>
                  </a:lnTo>
                  <a:lnTo>
                    <a:pt x="4174076" y="3808092"/>
                  </a:lnTo>
                  <a:lnTo>
                    <a:pt x="4261208" y="3736756"/>
                  </a:lnTo>
                  <a:lnTo>
                    <a:pt x="4348341" y="3866839"/>
                  </a:lnTo>
                  <a:lnTo>
                    <a:pt x="4435474" y="3722069"/>
                  </a:lnTo>
                  <a:lnTo>
                    <a:pt x="4522607" y="3520649"/>
                  </a:lnTo>
                  <a:lnTo>
                    <a:pt x="4611814" y="3417841"/>
                  </a:lnTo>
                  <a:lnTo>
                    <a:pt x="4698947" y="3417841"/>
                  </a:lnTo>
                  <a:lnTo>
                    <a:pt x="4798527" y="3692695"/>
                  </a:lnTo>
                  <a:lnTo>
                    <a:pt x="4885660" y="3505962"/>
                  </a:lnTo>
                  <a:lnTo>
                    <a:pt x="4972793" y="3216421"/>
                  </a:lnTo>
                  <a:lnTo>
                    <a:pt x="5059926" y="3346505"/>
                  </a:lnTo>
                  <a:lnTo>
                    <a:pt x="5149133" y="3201735"/>
                  </a:lnTo>
                  <a:lnTo>
                    <a:pt x="5236266" y="3201735"/>
                  </a:lnTo>
                  <a:lnTo>
                    <a:pt x="5323399" y="3029689"/>
                  </a:lnTo>
                  <a:lnTo>
                    <a:pt x="5410532" y="3015002"/>
                  </a:lnTo>
                  <a:lnTo>
                    <a:pt x="5497664" y="2840858"/>
                  </a:lnTo>
                  <a:lnTo>
                    <a:pt x="5597245" y="2639438"/>
                  </a:lnTo>
                  <a:lnTo>
                    <a:pt x="5686452" y="2582789"/>
                  </a:lnTo>
                  <a:lnTo>
                    <a:pt x="5773585" y="2452705"/>
                  </a:lnTo>
                  <a:lnTo>
                    <a:pt x="5860717" y="2438018"/>
                  </a:lnTo>
                  <a:lnTo>
                    <a:pt x="5947850" y="2263874"/>
                  </a:lnTo>
                  <a:lnTo>
                    <a:pt x="6034983" y="2121202"/>
                  </a:lnTo>
                  <a:lnTo>
                    <a:pt x="6122116" y="2106515"/>
                  </a:lnTo>
                  <a:lnTo>
                    <a:pt x="6211324" y="2251285"/>
                  </a:lnTo>
                  <a:lnTo>
                    <a:pt x="6298456" y="2207225"/>
                  </a:lnTo>
                  <a:lnTo>
                    <a:pt x="6398037" y="2207225"/>
                  </a:lnTo>
                  <a:lnTo>
                    <a:pt x="6485169" y="2163164"/>
                  </a:lnTo>
                  <a:lnTo>
                    <a:pt x="6572302" y="1961744"/>
                  </a:lnTo>
                  <a:lnTo>
                    <a:pt x="6659435" y="1716264"/>
                  </a:lnTo>
                  <a:lnTo>
                    <a:pt x="6748642" y="1558905"/>
                  </a:lnTo>
                  <a:lnTo>
                    <a:pt x="6835775" y="1298738"/>
                  </a:lnTo>
                  <a:lnTo>
                    <a:pt x="6922908" y="1097318"/>
                  </a:lnTo>
                  <a:lnTo>
                    <a:pt x="7010041" y="763716"/>
                  </a:lnTo>
                  <a:lnTo>
                    <a:pt x="7109621" y="606357"/>
                  </a:lnTo>
                  <a:lnTo>
                    <a:pt x="7196754" y="432213"/>
                  </a:lnTo>
                  <a:lnTo>
                    <a:pt x="7285961" y="0"/>
                  </a:lnTo>
                  <a:lnTo>
                    <a:pt x="7373094" y="793090"/>
                  </a:lnTo>
                </a:path>
              </a:pathLst>
            </a:custGeom>
            <a:noFill/>
            <a:ln w="2073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srgbClr val="4472C4"/>
                </a:solidFill>
                <a:latin typeface="Calibri" panose="020F0502020204030204"/>
              </a:endParaRPr>
            </a:p>
          </p:txBody>
        </p:sp>
        <p:sp>
          <p:nvSpPr>
            <p:cNvPr id="38" name="Forma Livre: Forma 3">
              <a:extLst>
                <a:ext uri="{FF2B5EF4-FFF2-40B4-BE49-F238E27FC236}">
                  <a16:creationId xmlns:a16="http://schemas.microsoft.com/office/drawing/2014/main" id="{F3C6B884-23DD-4015-A2F7-58B198C4B33E}"/>
                </a:ext>
              </a:extLst>
            </p:cNvPr>
            <p:cNvSpPr/>
            <p:nvPr/>
          </p:nvSpPr>
          <p:spPr>
            <a:xfrm>
              <a:off x="5404581" y="5898108"/>
              <a:ext cx="9708909" cy="2068618"/>
            </a:xfrm>
            <a:custGeom>
              <a:avLst/>
              <a:gdLst>
                <a:gd name="connsiteX0" fmla="*/ 0 w 7385541"/>
                <a:gd name="connsiteY0" fmla="*/ 1486340 h 1573591"/>
                <a:gd name="connsiteX1" fmla="*/ 87133 w 7385541"/>
                <a:gd name="connsiteY1" fmla="*/ 1471653 h 1573591"/>
                <a:gd name="connsiteX2" fmla="*/ 91282 w 7385541"/>
                <a:gd name="connsiteY2" fmla="*/ 1471653 h 1573591"/>
                <a:gd name="connsiteX3" fmla="*/ 174266 w 7385541"/>
                <a:gd name="connsiteY3" fmla="*/ 1513615 h 1573591"/>
                <a:gd name="connsiteX4" fmla="*/ 257249 w 7385541"/>
                <a:gd name="connsiteY4" fmla="*/ 1429690 h 1573591"/>
                <a:gd name="connsiteX5" fmla="*/ 259324 w 7385541"/>
                <a:gd name="connsiteY5" fmla="*/ 1427592 h 1573591"/>
                <a:gd name="connsiteX6" fmla="*/ 346457 w 7385541"/>
                <a:gd name="connsiteY6" fmla="*/ 1398219 h 1573591"/>
                <a:gd name="connsiteX7" fmla="*/ 433589 w 7385541"/>
                <a:gd name="connsiteY7" fmla="*/ 1356256 h 1573591"/>
                <a:gd name="connsiteX8" fmla="*/ 439813 w 7385541"/>
                <a:gd name="connsiteY8" fmla="*/ 1356256 h 1573591"/>
                <a:gd name="connsiteX9" fmla="*/ 522797 w 7385541"/>
                <a:gd name="connsiteY9" fmla="*/ 1398219 h 1573591"/>
                <a:gd name="connsiteX10" fmla="*/ 605780 w 7385541"/>
                <a:gd name="connsiteY10" fmla="*/ 1314294 h 1573591"/>
                <a:gd name="connsiteX11" fmla="*/ 607855 w 7385541"/>
                <a:gd name="connsiteY11" fmla="*/ 1312195 h 1573591"/>
                <a:gd name="connsiteX12" fmla="*/ 694988 w 7385541"/>
                <a:gd name="connsiteY12" fmla="*/ 1282822 h 1573591"/>
                <a:gd name="connsiteX13" fmla="*/ 699137 w 7385541"/>
                <a:gd name="connsiteY13" fmla="*/ 1282822 h 1573591"/>
                <a:gd name="connsiteX14" fmla="*/ 798717 w 7385541"/>
                <a:gd name="connsiteY14" fmla="*/ 1297509 h 1573591"/>
                <a:gd name="connsiteX15" fmla="*/ 885850 w 7385541"/>
                <a:gd name="connsiteY15" fmla="*/ 1297509 h 1573591"/>
                <a:gd name="connsiteX16" fmla="*/ 889999 w 7385541"/>
                <a:gd name="connsiteY16" fmla="*/ 1299607 h 1573591"/>
                <a:gd name="connsiteX17" fmla="*/ 977132 w 7385541"/>
                <a:gd name="connsiteY17" fmla="*/ 1356256 h 1573591"/>
                <a:gd name="connsiteX18" fmla="*/ 1062190 w 7385541"/>
                <a:gd name="connsiteY18" fmla="*/ 1440181 h 1573591"/>
                <a:gd name="connsiteX19" fmla="*/ 1145174 w 7385541"/>
                <a:gd name="connsiteY19" fmla="*/ 1398219 h 1573591"/>
                <a:gd name="connsiteX20" fmla="*/ 1153472 w 7385541"/>
                <a:gd name="connsiteY20" fmla="*/ 1400317 h 1573591"/>
                <a:gd name="connsiteX21" fmla="*/ 1236456 w 7385541"/>
                <a:gd name="connsiteY21" fmla="*/ 1482143 h 1573591"/>
                <a:gd name="connsiteX22" fmla="*/ 1319439 w 7385541"/>
                <a:gd name="connsiteY22" fmla="*/ 1427592 h 1573591"/>
                <a:gd name="connsiteX23" fmla="*/ 1323589 w 7385541"/>
                <a:gd name="connsiteY23" fmla="*/ 1425494 h 1573591"/>
                <a:gd name="connsiteX24" fmla="*/ 1410721 w 7385541"/>
                <a:gd name="connsiteY24" fmla="*/ 1425494 h 1573591"/>
                <a:gd name="connsiteX25" fmla="*/ 1414871 w 7385541"/>
                <a:gd name="connsiteY25" fmla="*/ 1427592 h 1573591"/>
                <a:gd name="connsiteX26" fmla="*/ 1502003 w 7385541"/>
                <a:gd name="connsiteY26" fmla="*/ 1498929 h 1573591"/>
                <a:gd name="connsiteX27" fmla="*/ 1599509 w 7385541"/>
                <a:gd name="connsiteY27" fmla="*/ 1582853 h 1573591"/>
                <a:gd name="connsiteX28" fmla="*/ 1682493 w 7385541"/>
                <a:gd name="connsiteY28" fmla="*/ 1540891 h 1573591"/>
                <a:gd name="connsiteX29" fmla="*/ 1686642 w 7385541"/>
                <a:gd name="connsiteY29" fmla="*/ 1540891 h 1573591"/>
                <a:gd name="connsiteX30" fmla="*/ 1771700 w 7385541"/>
                <a:gd name="connsiteY30" fmla="*/ 1555578 h 1573591"/>
                <a:gd name="connsiteX31" fmla="*/ 1856758 w 7385541"/>
                <a:gd name="connsiteY31" fmla="*/ 1498929 h 1573591"/>
                <a:gd name="connsiteX32" fmla="*/ 1858833 w 7385541"/>
                <a:gd name="connsiteY32" fmla="*/ 1496830 h 1573591"/>
                <a:gd name="connsiteX33" fmla="*/ 1943891 w 7385541"/>
                <a:gd name="connsiteY33" fmla="*/ 1482143 h 1573591"/>
                <a:gd name="connsiteX34" fmla="*/ 2031024 w 7385541"/>
                <a:gd name="connsiteY34" fmla="*/ 1425494 h 1573591"/>
                <a:gd name="connsiteX35" fmla="*/ 2033098 w 7385541"/>
                <a:gd name="connsiteY35" fmla="*/ 1423396 h 1573591"/>
                <a:gd name="connsiteX36" fmla="*/ 2120231 w 7385541"/>
                <a:gd name="connsiteY36" fmla="*/ 1408709 h 1573591"/>
                <a:gd name="connsiteX37" fmla="*/ 2294497 w 7385541"/>
                <a:gd name="connsiteY37" fmla="*/ 1408709 h 1573591"/>
                <a:gd name="connsiteX38" fmla="*/ 2394077 w 7385541"/>
                <a:gd name="connsiteY38" fmla="*/ 1366747 h 1573591"/>
                <a:gd name="connsiteX39" fmla="*/ 2396152 w 7385541"/>
                <a:gd name="connsiteY39" fmla="*/ 1366747 h 1573591"/>
                <a:gd name="connsiteX40" fmla="*/ 2570417 w 7385541"/>
                <a:gd name="connsiteY40" fmla="*/ 1366747 h 1573591"/>
                <a:gd name="connsiteX41" fmla="*/ 2657550 w 7385541"/>
                <a:gd name="connsiteY41" fmla="*/ 1337373 h 1573591"/>
                <a:gd name="connsiteX42" fmla="*/ 2746758 w 7385541"/>
                <a:gd name="connsiteY42" fmla="*/ 1322686 h 1573591"/>
                <a:gd name="connsiteX43" fmla="*/ 2833890 w 7385541"/>
                <a:gd name="connsiteY43" fmla="*/ 1293312 h 1573591"/>
                <a:gd name="connsiteX44" fmla="*/ 2838040 w 7385541"/>
                <a:gd name="connsiteY44" fmla="*/ 1293312 h 1573591"/>
                <a:gd name="connsiteX45" fmla="*/ 2923098 w 7385541"/>
                <a:gd name="connsiteY45" fmla="*/ 1307999 h 1573591"/>
                <a:gd name="connsiteX46" fmla="*/ 3095289 w 7385541"/>
                <a:gd name="connsiteY46" fmla="*/ 1221976 h 1573591"/>
                <a:gd name="connsiteX47" fmla="*/ 3097363 w 7385541"/>
                <a:gd name="connsiteY47" fmla="*/ 1221976 h 1573591"/>
                <a:gd name="connsiteX48" fmla="*/ 3196944 w 7385541"/>
                <a:gd name="connsiteY48" fmla="*/ 1207289 h 1573591"/>
                <a:gd name="connsiteX49" fmla="*/ 3284076 w 7385541"/>
                <a:gd name="connsiteY49" fmla="*/ 1165327 h 1573591"/>
                <a:gd name="connsiteX50" fmla="*/ 3286151 w 7385541"/>
                <a:gd name="connsiteY50" fmla="*/ 1165327 h 1573591"/>
                <a:gd name="connsiteX51" fmla="*/ 3373284 w 7385541"/>
                <a:gd name="connsiteY51" fmla="*/ 1150640 h 1573591"/>
                <a:gd name="connsiteX52" fmla="*/ 3377433 w 7385541"/>
                <a:gd name="connsiteY52" fmla="*/ 1150640 h 1573591"/>
                <a:gd name="connsiteX53" fmla="*/ 3464566 w 7385541"/>
                <a:gd name="connsiteY53" fmla="*/ 1180014 h 1573591"/>
                <a:gd name="connsiteX54" fmla="*/ 3466640 w 7385541"/>
                <a:gd name="connsiteY54" fmla="*/ 1182112 h 1573591"/>
                <a:gd name="connsiteX55" fmla="*/ 3551698 w 7385541"/>
                <a:gd name="connsiteY55" fmla="*/ 1253448 h 1573591"/>
                <a:gd name="connsiteX56" fmla="*/ 3636757 w 7385541"/>
                <a:gd name="connsiteY56" fmla="*/ 1268135 h 1573591"/>
                <a:gd name="connsiteX57" fmla="*/ 3640906 w 7385541"/>
                <a:gd name="connsiteY57" fmla="*/ 1270233 h 1573591"/>
                <a:gd name="connsiteX58" fmla="*/ 3728039 w 7385541"/>
                <a:gd name="connsiteY58" fmla="*/ 1341569 h 1573591"/>
                <a:gd name="connsiteX59" fmla="*/ 3730113 w 7385541"/>
                <a:gd name="connsiteY59" fmla="*/ 1343667 h 1573591"/>
                <a:gd name="connsiteX60" fmla="*/ 3817246 w 7385541"/>
                <a:gd name="connsiteY60" fmla="*/ 1486340 h 1573591"/>
                <a:gd name="connsiteX61" fmla="*/ 3898155 w 7385541"/>
                <a:gd name="connsiteY61" fmla="*/ 1526204 h 1573591"/>
                <a:gd name="connsiteX62" fmla="*/ 3995661 w 7385541"/>
                <a:gd name="connsiteY62" fmla="*/ 1456966 h 1573591"/>
                <a:gd name="connsiteX63" fmla="*/ 4082794 w 7385541"/>
                <a:gd name="connsiteY63" fmla="*/ 1370943 h 1573591"/>
                <a:gd name="connsiteX64" fmla="*/ 4084868 w 7385541"/>
                <a:gd name="connsiteY64" fmla="*/ 1368845 h 1573591"/>
                <a:gd name="connsiteX65" fmla="*/ 4172001 w 7385541"/>
                <a:gd name="connsiteY65" fmla="*/ 1339471 h 1573591"/>
                <a:gd name="connsiteX66" fmla="*/ 4259134 w 7385541"/>
                <a:gd name="connsiteY66" fmla="*/ 1297509 h 1573591"/>
                <a:gd name="connsiteX67" fmla="*/ 4267432 w 7385541"/>
                <a:gd name="connsiteY67" fmla="*/ 1299607 h 1573591"/>
                <a:gd name="connsiteX68" fmla="*/ 4350416 w 7385541"/>
                <a:gd name="connsiteY68" fmla="*/ 1381434 h 1573591"/>
                <a:gd name="connsiteX69" fmla="*/ 4520532 w 7385541"/>
                <a:gd name="connsiteY69" fmla="*/ 1240859 h 1573591"/>
                <a:gd name="connsiteX70" fmla="*/ 4522607 w 7385541"/>
                <a:gd name="connsiteY70" fmla="*/ 1240859 h 1573591"/>
                <a:gd name="connsiteX71" fmla="*/ 4609740 w 7385541"/>
                <a:gd name="connsiteY71" fmla="*/ 1196799 h 1573591"/>
                <a:gd name="connsiteX72" fmla="*/ 4613889 w 7385541"/>
                <a:gd name="connsiteY72" fmla="*/ 1196799 h 1573591"/>
                <a:gd name="connsiteX73" fmla="*/ 4701022 w 7385541"/>
                <a:gd name="connsiteY73" fmla="*/ 1196799 h 1573591"/>
                <a:gd name="connsiteX74" fmla="*/ 4707246 w 7385541"/>
                <a:gd name="connsiteY74" fmla="*/ 1198897 h 1573591"/>
                <a:gd name="connsiteX75" fmla="*/ 4802676 w 7385541"/>
                <a:gd name="connsiteY75" fmla="*/ 1307999 h 1573591"/>
                <a:gd name="connsiteX76" fmla="*/ 4972793 w 7385541"/>
                <a:gd name="connsiteY76" fmla="*/ 1140149 h 1573591"/>
                <a:gd name="connsiteX77" fmla="*/ 4979017 w 7385541"/>
                <a:gd name="connsiteY77" fmla="*/ 1138052 h 1573591"/>
                <a:gd name="connsiteX78" fmla="*/ 5064075 w 7385541"/>
                <a:gd name="connsiteY78" fmla="*/ 1152738 h 1573591"/>
                <a:gd name="connsiteX79" fmla="*/ 5149133 w 7385541"/>
                <a:gd name="connsiteY79" fmla="*/ 1110776 h 1573591"/>
                <a:gd name="connsiteX80" fmla="*/ 5153282 w 7385541"/>
                <a:gd name="connsiteY80" fmla="*/ 1110776 h 1573591"/>
                <a:gd name="connsiteX81" fmla="*/ 5238340 w 7385541"/>
                <a:gd name="connsiteY81" fmla="*/ 1110776 h 1573591"/>
                <a:gd name="connsiteX82" fmla="*/ 5323398 w 7385541"/>
                <a:gd name="connsiteY82" fmla="*/ 1012164 h 1573591"/>
                <a:gd name="connsiteX83" fmla="*/ 5327548 w 7385541"/>
                <a:gd name="connsiteY83" fmla="*/ 1010066 h 1573591"/>
                <a:gd name="connsiteX84" fmla="*/ 5414681 w 7385541"/>
                <a:gd name="connsiteY84" fmla="*/ 980692 h 1573591"/>
                <a:gd name="connsiteX85" fmla="*/ 5499739 w 7385541"/>
                <a:gd name="connsiteY85" fmla="*/ 924043 h 1573591"/>
                <a:gd name="connsiteX86" fmla="*/ 5599319 w 7385541"/>
                <a:gd name="connsiteY86" fmla="*/ 823333 h 1573591"/>
                <a:gd name="connsiteX87" fmla="*/ 5601394 w 7385541"/>
                <a:gd name="connsiteY87" fmla="*/ 821235 h 1573591"/>
                <a:gd name="connsiteX88" fmla="*/ 5688526 w 7385541"/>
                <a:gd name="connsiteY88" fmla="*/ 791861 h 1573591"/>
                <a:gd name="connsiteX89" fmla="*/ 5775659 w 7385541"/>
                <a:gd name="connsiteY89" fmla="*/ 735212 h 1573591"/>
                <a:gd name="connsiteX90" fmla="*/ 5779808 w 7385541"/>
                <a:gd name="connsiteY90" fmla="*/ 733114 h 1573591"/>
                <a:gd name="connsiteX91" fmla="*/ 5864867 w 7385541"/>
                <a:gd name="connsiteY91" fmla="*/ 733114 h 1573591"/>
                <a:gd name="connsiteX92" fmla="*/ 5949925 w 7385541"/>
                <a:gd name="connsiteY92" fmla="*/ 676465 h 1573591"/>
                <a:gd name="connsiteX93" fmla="*/ 5952000 w 7385541"/>
                <a:gd name="connsiteY93" fmla="*/ 676465 h 1573591"/>
                <a:gd name="connsiteX94" fmla="*/ 6039132 w 7385541"/>
                <a:gd name="connsiteY94" fmla="*/ 647091 h 1573591"/>
                <a:gd name="connsiteX95" fmla="*/ 6041207 w 7385541"/>
                <a:gd name="connsiteY95" fmla="*/ 647091 h 1573591"/>
                <a:gd name="connsiteX96" fmla="*/ 6128340 w 7385541"/>
                <a:gd name="connsiteY96" fmla="*/ 647091 h 1573591"/>
                <a:gd name="connsiteX97" fmla="*/ 6132489 w 7385541"/>
                <a:gd name="connsiteY97" fmla="*/ 649189 h 1573591"/>
                <a:gd name="connsiteX98" fmla="*/ 6215472 w 7385541"/>
                <a:gd name="connsiteY98" fmla="*/ 731016 h 1573591"/>
                <a:gd name="connsiteX99" fmla="*/ 6298456 w 7385541"/>
                <a:gd name="connsiteY99" fmla="*/ 663876 h 1573591"/>
                <a:gd name="connsiteX100" fmla="*/ 6302605 w 7385541"/>
                <a:gd name="connsiteY100" fmla="*/ 661778 h 1573591"/>
                <a:gd name="connsiteX101" fmla="*/ 6402185 w 7385541"/>
                <a:gd name="connsiteY101" fmla="*/ 647091 h 1573591"/>
                <a:gd name="connsiteX102" fmla="*/ 6576451 w 7385541"/>
                <a:gd name="connsiteY102" fmla="*/ 561068 h 1573591"/>
                <a:gd name="connsiteX103" fmla="*/ 6663584 w 7385541"/>
                <a:gd name="connsiteY103" fmla="*/ 504418 h 1573591"/>
                <a:gd name="connsiteX104" fmla="*/ 6750717 w 7385541"/>
                <a:gd name="connsiteY104" fmla="*/ 418396 h 1573591"/>
                <a:gd name="connsiteX105" fmla="*/ 6839924 w 7385541"/>
                <a:gd name="connsiteY105" fmla="*/ 359648 h 1573591"/>
                <a:gd name="connsiteX106" fmla="*/ 6927057 w 7385541"/>
                <a:gd name="connsiteY106" fmla="*/ 288312 h 1573591"/>
                <a:gd name="connsiteX107" fmla="*/ 7014189 w 7385541"/>
                <a:gd name="connsiteY107" fmla="*/ 187602 h 1573591"/>
                <a:gd name="connsiteX108" fmla="*/ 7020414 w 7385541"/>
                <a:gd name="connsiteY108" fmla="*/ 185504 h 1573591"/>
                <a:gd name="connsiteX109" fmla="*/ 7117919 w 7385541"/>
                <a:gd name="connsiteY109" fmla="*/ 200191 h 1573591"/>
                <a:gd name="connsiteX110" fmla="*/ 7202977 w 7385541"/>
                <a:gd name="connsiteY110" fmla="*/ 130953 h 1573591"/>
                <a:gd name="connsiteX111" fmla="*/ 7290110 w 7385541"/>
                <a:gd name="connsiteY111" fmla="*/ 2967 h 1573591"/>
                <a:gd name="connsiteX112" fmla="*/ 7296334 w 7385541"/>
                <a:gd name="connsiteY112" fmla="*/ 869 h 1573591"/>
                <a:gd name="connsiteX113" fmla="*/ 7302558 w 7385541"/>
                <a:gd name="connsiteY113" fmla="*/ 5065 h 1573591"/>
                <a:gd name="connsiteX114" fmla="*/ 7389690 w 7385541"/>
                <a:gd name="connsiteY114" fmla="*/ 279919 h 15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7385541" h="1573591">
                  <a:moveTo>
                    <a:pt x="0" y="1486340"/>
                  </a:moveTo>
                  <a:lnTo>
                    <a:pt x="87133" y="1471653"/>
                  </a:lnTo>
                  <a:cubicBezTo>
                    <a:pt x="89207" y="1471653"/>
                    <a:pt x="89207" y="1471653"/>
                    <a:pt x="91282" y="1471653"/>
                  </a:cubicBezTo>
                  <a:lnTo>
                    <a:pt x="174266" y="1513615"/>
                  </a:lnTo>
                  <a:lnTo>
                    <a:pt x="257249" y="1429690"/>
                  </a:lnTo>
                  <a:cubicBezTo>
                    <a:pt x="257249" y="1429690"/>
                    <a:pt x="259324" y="1427592"/>
                    <a:pt x="259324" y="1427592"/>
                  </a:cubicBezTo>
                  <a:lnTo>
                    <a:pt x="346457" y="1398219"/>
                  </a:lnTo>
                  <a:lnTo>
                    <a:pt x="433589" y="1356256"/>
                  </a:lnTo>
                  <a:cubicBezTo>
                    <a:pt x="435664" y="1356256"/>
                    <a:pt x="437739" y="1356256"/>
                    <a:pt x="439813" y="1356256"/>
                  </a:cubicBezTo>
                  <a:lnTo>
                    <a:pt x="522797" y="1398219"/>
                  </a:lnTo>
                  <a:lnTo>
                    <a:pt x="605780" y="1314294"/>
                  </a:lnTo>
                  <a:cubicBezTo>
                    <a:pt x="605780" y="1314294"/>
                    <a:pt x="607855" y="1312195"/>
                    <a:pt x="607855" y="1312195"/>
                  </a:cubicBezTo>
                  <a:lnTo>
                    <a:pt x="694988" y="1282822"/>
                  </a:lnTo>
                  <a:cubicBezTo>
                    <a:pt x="697062" y="1282822"/>
                    <a:pt x="697062" y="1282822"/>
                    <a:pt x="699137" y="1282822"/>
                  </a:cubicBezTo>
                  <a:lnTo>
                    <a:pt x="798717" y="1297509"/>
                  </a:lnTo>
                  <a:lnTo>
                    <a:pt x="885850" y="1297509"/>
                  </a:lnTo>
                  <a:cubicBezTo>
                    <a:pt x="887925" y="1297509"/>
                    <a:pt x="887925" y="1297509"/>
                    <a:pt x="889999" y="1299607"/>
                  </a:cubicBezTo>
                  <a:lnTo>
                    <a:pt x="977132" y="1356256"/>
                  </a:lnTo>
                  <a:lnTo>
                    <a:pt x="1062190" y="1440181"/>
                  </a:lnTo>
                  <a:lnTo>
                    <a:pt x="1145174" y="1398219"/>
                  </a:lnTo>
                  <a:cubicBezTo>
                    <a:pt x="1147248" y="1396120"/>
                    <a:pt x="1151398" y="1398219"/>
                    <a:pt x="1153472" y="1400317"/>
                  </a:cubicBezTo>
                  <a:lnTo>
                    <a:pt x="1236456" y="1482143"/>
                  </a:lnTo>
                  <a:lnTo>
                    <a:pt x="1319439" y="1427592"/>
                  </a:lnTo>
                  <a:cubicBezTo>
                    <a:pt x="1321514" y="1427592"/>
                    <a:pt x="1321514" y="1425494"/>
                    <a:pt x="1323589" y="1425494"/>
                  </a:cubicBezTo>
                  <a:lnTo>
                    <a:pt x="1410721" y="1425494"/>
                  </a:lnTo>
                  <a:cubicBezTo>
                    <a:pt x="1412796" y="1425494"/>
                    <a:pt x="1414871" y="1425494"/>
                    <a:pt x="1414871" y="1427592"/>
                  </a:cubicBezTo>
                  <a:lnTo>
                    <a:pt x="1502003" y="1498929"/>
                  </a:lnTo>
                  <a:lnTo>
                    <a:pt x="1599509" y="1582853"/>
                  </a:lnTo>
                  <a:lnTo>
                    <a:pt x="1682493" y="1540891"/>
                  </a:lnTo>
                  <a:cubicBezTo>
                    <a:pt x="1684567" y="1540891"/>
                    <a:pt x="1684567" y="1540891"/>
                    <a:pt x="1686642" y="1540891"/>
                  </a:cubicBezTo>
                  <a:lnTo>
                    <a:pt x="1771700" y="1555578"/>
                  </a:lnTo>
                  <a:lnTo>
                    <a:pt x="1856758" y="1498929"/>
                  </a:lnTo>
                  <a:cubicBezTo>
                    <a:pt x="1856758" y="1498929"/>
                    <a:pt x="1858833" y="1498929"/>
                    <a:pt x="1858833" y="1496830"/>
                  </a:cubicBezTo>
                  <a:lnTo>
                    <a:pt x="1943891" y="1482143"/>
                  </a:lnTo>
                  <a:lnTo>
                    <a:pt x="2031024" y="1425494"/>
                  </a:lnTo>
                  <a:cubicBezTo>
                    <a:pt x="2031024" y="1425494"/>
                    <a:pt x="2033098" y="1425494"/>
                    <a:pt x="2033098" y="1423396"/>
                  </a:cubicBezTo>
                  <a:lnTo>
                    <a:pt x="2120231" y="1408709"/>
                  </a:lnTo>
                  <a:lnTo>
                    <a:pt x="2294497" y="1408709"/>
                  </a:lnTo>
                  <a:lnTo>
                    <a:pt x="2394077" y="1366747"/>
                  </a:lnTo>
                  <a:cubicBezTo>
                    <a:pt x="2394077" y="1366747"/>
                    <a:pt x="2396152" y="1366747"/>
                    <a:pt x="2396152" y="1366747"/>
                  </a:cubicBezTo>
                  <a:lnTo>
                    <a:pt x="2570417" y="1366747"/>
                  </a:lnTo>
                  <a:lnTo>
                    <a:pt x="2657550" y="1337373"/>
                  </a:lnTo>
                  <a:lnTo>
                    <a:pt x="2746758" y="1322686"/>
                  </a:lnTo>
                  <a:lnTo>
                    <a:pt x="2833890" y="1293312"/>
                  </a:lnTo>
                  <a:cubicBezTo>
                    <a:pt x="2835965" y="1293312"/>
                    <a:pt x="2835965" y="1293312"/>
                    <a:pt x="2838040" y="1293312"/>
                  </a:cubicBezTo>
                  <a:lnTo>
                    <a:pt x="2923098" y="1307999"/>
                  </a:lnTo>
                  <a:lnTo>
                    <a:pt x="3095289" y="1221976"/>
                  </a:lnTo>
                  <a:cubicBezTo>
                    <a:pt x="3095289" y="1221976"/>
                    <a:pt x="3097363" y="1221976"/>
                    <a:pt x="3097363" y="1221976"/>
                  </a:cubicBezTo>
                  <a:lnTo>
                    <a:pt x="3196944" y="1207289"/>
                  </a:lnTo>
                  <a:lnTo>
                    <a:pt x="3284076" y="1165327"/>
                  </a:lnTo>
                  <a:cubicBezTo>
                    <a:pt x="3284076" y="1165327"/>
                    <a:pt x="3286151" y="1165327"/>
                    <a:pt x="3286151" y="1165327"/>
                  </a:cubicBezTo>
                  <a:lnTo>
                    <a:pt x="3373284" y="1150640"/>
                  </a:lnTo>
                  <a:cubicBezTo>
                    <a:pt x="3375358" y="1150640"/>
                    <a:pt x="3375358" y="1150640"/>
                    <a:pt x="3377433" y="1150640"/>
                  </a:cubicBezTo>
                  <a:lnTo>
                    <a:pt x="3464566" y="1180014"/>
                  </a:lnTo>
                  <a:cubicBezTo>
                    <a:pt x="3464566" y="1180014"/>
                    <a:pt x="3466640" y="1180014"/>
                    <a:pt x="3466640" y="1182112"/>
                  </a:cubicBezTo>
                  <a:lnTo>
                    <a:pt x="3551698" y="1253448"/>
                  </a:lnTo>
                  <a:lnTo>
                    <a:pt x="3636757" y="1268135"/>
                  </a:lnTo>
                  <a:cubicBezTo>
                    <a:pt x="3638831" y="1268135"/>
                    <a:pt x="3638831" y="1268135"/>
                    <a:pt x="3640906" y="1270233"/>
                  </a:cubicBezTo>
                  <a:lnTo>
                    <a:pt x="3728039" y="1341569"/>
                  </a:lnTo>
                  <a:cubicBezTo>
                    <a:pt x="3728039" y="1341569"/>
                    <a:pt x="3730113" y="1343667"/>
                    <a:pt x="3730113" y="1343667"/>
                  </a:cubicBezTo>
                  <a:lnTo>
                    <a:pt x="3817246" y="1486340"/>
                  </a:lnTo>
                  <a:lnTo>
                    <a:pt x="3898155" y="1526204"/>
                  </a:lnTo>
                  <a:lnTo>
                    <a:pt x="3995661" y="1456966"/>
                  </a:lnTo>
                  <a:lnTo>
                    <a:pt x="4082794" y="1370943"/>
                  </a:lnTo>
                  <a:cubicBezTo>
                    <a:pt x="4082794" y="1370943"/>
                    <a:pt x="4084868" y="1368845"/>
                    <a:pt x="4084868" y="1368845"/>
                  </a:cubicBezTo>
                  <a:lnTo>
                    <a:pt x="4172001" y="1339471"/>
                  </a:lnTo>
                  <a:lnTo>
                    <a:pt x="4259134" y="1297509"/>
                  </a:lnTo>
                  <a:cubicBezTo>
                    <a:pt x="4261209" y="1295411"/>
                    <a:pt x="4265358" y="1297509"/>
                    <a:pt x="4267432" y="1299607"/>
                  </a:cubicBezTo>
                  <a:lnTo>
                    <a:pt x="4350416" y="1381434"/>
                  </a:lnTo>
                  <a:lnTo>
                    <a:pt x="4520532" y="1240859"/>
                  </a:lnTo>
                  <a:cubicBezTo>
                    <a:pt x="4520532" y="1240859"/>
                    <a:pt x="4520532" y="1240859"/>
                    <a:pt x="4522607" y="1240859"/>
                  </a:cubicBezTo>
                  <a:lnTo>
                    <a:pt x="4609740" y="1196799"/>
                  </a:lnTo>
                  <a:cubicBezTo>
                    <a:pt x="4609740" y="1196799"/>
                    <a:pt x="4611814" y="1196799"/>
                    <a:pt x="4613889" y="1196799"/>
                  </a:cubicBezTo>
                  <a:lnTo>
                    <a:pt x="4701022" y="1196799"/>
                  </a:lnTo>
                  <a:cubicBezTo>
                    <a:pt x="4703096" y="1196799"/>
                    <a:pt x="4705171" y="1196799"/>
                    <a:pt x="4707246" y="1198897"/>
                  </a:cubicBezTo>
                  <a:lnTo>
                    <a:pt x="4802676" y="1307999"/>
                  </a:lnTo>
                  <a:lnTo>
                    <a:pt x="4972793" y="1140149"/>
                  </a:lnTo>
                  <a:cubicBezTo>
                    <a:pt x="4974868" y="1138052"/>
                    <a:pt x="4976942" y="1138052"/>
                    <a:pt x="4979017" y="1138052"/>
                  </a:cubicBezTo>
                  <a:lnTo>
                    <a:pt x="5064075" y="1152738"/>
                  </a:lnTo>
                  <a:lnTo>
                    <a:pt x="5149133" y="1110776"/>
                  </a:lnTo>
                  <a:cubicBezTo>
                    <a:pt x="5149133" y="1110776"/>
                    <a:pt x="5151208" y="1110776"/>
                    <a:pt x="5153282" y="1110776"/>
                  </a:cubicBezTo>
                  <a:lnTo>
                    <a:pt x="5238340" y="1110776"/>
                  </a:lnTo>
                  <a:lnTo>
                    <a:pt x="5323398" y="1012164"/>
                  </a:lnTo>
                  <a:cubicBezTo>
                    <a:pt x="5323398" y="1012164"/>
                    <a:pt x="5325473" y="1010066"/>
                    <a:pt x="5327548" y="1010066"/>
                  </a:cubicBezTo>
                  <a:lnTo>
                    <a:pt x="5414681" y="980692"/>
                  </a:lnTo>
                  <a:lnTo>
                    <a:pt x="5499739" y="924043"/>
                  </a:lnTo>
                  <a:lnTo>
                    <a:pt x="5599319" y="823333"/>
                  </a:lnTo>
                  <a:cubicBezTo>
                    <a:pt x="5599319" y="823333"/>
                    <a:pt x="5601394" y="821235"/>
                    <a:pt x="5601394" y="821235"/>
                  </a:cubicBezTo>
                  <a:lnTo>
                    <a:pt x="5688526" y="791861"/>
                  </a:lnTo>
                  <a:lnTo>
                    <a:pt x="5775659" y="735212"/>
                  </a:lnTo>
                  <a:cubicBezTo>
                    <a:pt x="5777734" y="735212"/>
                    <a:pt x="5777734" y="733114"/>
                    <a:pt x="5779808" y="733114"/>
                  </a:cubicBezTo>
                  <a:lnTo>
                    <a:pt x="5864867" y="733114"/>
                  </a:lnTo>
                  <a:lnTo>
                    <a:pt x="5949925" y="676465"/>
                  </a:lnTo>
                  <a:cubicBezTo>
                    <a:pt x="5949925" y="676465"/>
                    <a:pt x="5952000" y="676465"/>
                    <a:pt x="5952000" y="676465"/>
                  </a:cubicBezTo>
                  <a:lnTo>
                    <a:pt x="6039132" y="647091"/>
                  </a:lnTo>
                  <a:cubicBezTo>
                    <a:pt x="6039132" y="647091"/>
                    <a:pt x="6041207" y="647091"/>
                    <a:pt x="6041207" y="647091"/>
                  </a:cubicBezTo>
                  <a:lnTo>
                    <a:pt x="6128340" y="647091"/>
                  </a:lnTo>
                  <a:cubicBezTo>
                    <a:pt x="6130415" y="647091"/>
                    <a:pt x="6132489" y="647091"/>
                    <a:pt x="6132489" y="649189"/>
                  </a:cubicBezTo>
                  <a:lnTo>
                    <a:pt x="6215472" y="731016"/>
                  </a:lnTo>
                  <a:lnTo>
                    <a:pt x="6298456" y="663876"/>
                  </a:lnTo>
                  <a:cubicBezTo>
                    <a:pt x="6298456" y="663876"/>
                    <a:pt x="6300531" y="661778"/>
                    <a:pt x="6302605" y="661778"/>
                  </a:cubicBezTo>
                  <a:lnTo>
                    <a:pt x="6402185" y="647091"/>
                  </a:lnTo>
                  <a:lnTo>
                    <a:pt x="6576451" y="561068"/>
                  </a:lnTo>
                  <a:lnTo>
                    <a:pt x="6663584" y="504418"/>
                  </a:lnTo>
                  <a:lnTo>
                    <a:pt x="6750717" y="418396"/>
                  </a:lnTo>
                  <a:lnTo>
                    <a:pt x="6839924" y="359648"/>
                  </a:lnTo>
                  <a:lnTo>
                    <a:pt x="6927057" y="288312"/>
                  </a:lnTo>
                  <a:lnTo>
                    <a:pt x="7014189" y="187602"/>
                  </a:lnTo>
                  <a:cubicBezTo>
                    <a:pt x="7016264" y="185504"/>
                    <a:pt x="7018339" y="185504"/>
                    <a:pt x="7020414" y="185504"/>
                  </a:cubicBezTo>
                  <a:lnTo>
                    <a:pt x="7117919" y="200191"/>
                  </a:lnTo>
                  <a:lnTo>
                    <a:pt x="7202977" y="130953"/>
                  </a:lnTo>
                  <a:lnTo>
                    <a:pt x="7290110" y="2967"/>
                  </a:lnTo>
                  <a:cubicBezTo>
                    <a:pt x="7292185" y="869"/>
                    <a:pt x="7294259" y="-1229"/>
                    <a:pt x="7296334" y="869"/>
                  </a:cubicBezTo>
                  <a:cubicBezTo>
                    <a:pt x="7298409" y="869"/>
                    <a:pt x="7300483" y="2967"/>
                    <a:pt x="7302558" y="5065"/>
                  </a:cubicBezTo>
                  <a:lnTo>
                    <a:pt x="7389690" y="279919"/>
                  </a:lnTo>
                </a:path>
              </a:pathLst>
            </a:custGeom>
            <a:noFill/>
            <a:ln w="20731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a Livre: Forma 4">
              <a:extLst>
                <a:ext uri="{FF2B5EF4-FFF2-40B4-BE49-F238E27FC236}">
                  <a16:creationId xmlns:a16="http://schemas.microsoft.com/office/drawing/2014/main" id="{272B7A21-81D4-E2AC-28B5-A1C0FBF06D50}"/>
                </a:ext>
              </a:extLst>
            </p:cNvPr>
            <p:cNvSpPr/>
            <p:nvPr/>
          </p:nvSpPr>
          <p:spPr>
            <a:xfrm>
              <a:off x="5401854" y="5914829"/>
              <a:ext cx="9681637" cy="2096199"/>
            </a:xfrm>
            <a:custGeom>
              <a:avLst/>
              <a:gdLst>
                <a:gd name="connsiteX0" fmla="*/ 0 w 7364795"/>
                <a:gd name="connsiteY0" fmla="*/ 1502255 h 1594572"/>
                <a:gd name="connsiteX1" fmla="*/ 87133 w 7364795"/>
                <a:gd name="connsiteY1" fmla="*/ 1487569 h 1594572"/>
                <a:gd name="connsiteX2" fmla="*/ 174266 w 7364795"/>
                <a:gd name="connsiteY2" fmla="*/ 1546316 h 1594572"/>
                <a:gd name="connsiteX3" fmla="*/ 261398 w 7364795"/>
                <a:gd name="connsiteY3" fmla="*/ 1443508 h 1594572"/>
                <a:gd name="connsiteX4" fmla="*/ 350606 w 7364795"/>
                <a:gd name="connsiteY4" fmla="*/ 1430919 h 1594572"/>
                <a:gd name="connsiteX5" fmla="*/ 437739 w 7364795"/>
                <a:gd name="connsiteY5" fmla="*/ 1386859 h 1594572"/>
                <a:gd name="connsiteX6" fmla="*/ 524871 w 7364795"/>
                <a:gd name="connsiteY6" fmla="*/ 1430919 h 1594572"/>
                <a:gd name="connsiteX7" fmla="*/ 612004 w 7364795"/>
                <a:gd name="connsiteY7" fmla="*/ 1342798 h 1594572"/>
                <a:gd name="connsiteX8" fmla="*/ 701212 w 7364795"/>
                <a:gd name="connsiteY8" fmla="*/ 1315523 h 1594572"/>
                <a:gd name="connsiteX9" fmla="*/ 800792 w 7364795"/>
                <a:gd name="connsiteY9" fmla="*/ 1328111 h 1594572"/>
                <a:gd name="connsiteX10" fmla="*/ 887925 w 7364795"/>
                <a:gd name="connsiteY10" fmla="*/ 1328111 h 1594572"/>
                <a:gd name="connsiteX11" fmla="*/ 975057 w 7364795"/>
                <a:gd name="connsiteY11" fmla="*/ 1386859 h 1594572"/>
                <a:gd name="connsiteX12" fmla="*/ 1062190 w 7364795"/>
                <a:gd name="connsiteY12" fmla="*/ 1458195 h 1594572"/>
                <a:gd name="connsiteX13" fmla="*/ 1151398 w 7364795"/>
                <a:gd name="connsiteY13" fmla="*/ 1430919 h 1594572"/>
                <a:gd name="connsiteX14" fmla="*/ 1238530 w 7364795"/>
                <a:gd name="connsiteY14" fmla="*/ 1516942 h 1594572"/>
                <a:gd name="connsiteX15" fmla="*/ 1325663 w 7364795"/>
                <a:gd name="connsiteY15" fmla="*/ 1458195 h 1594572"/>
                <a:gd name="connsiteX16" fmla="*/ 1412796 w 7364795"/>
                <a:gd name="connsiteY16" fmla="*/ 1443508 h 1594572"/>
                <a:gd name="connsiteX17" fmla="*/ 1499929 w 7364795"/>
                <a:gd name="connsiteY17" fmla="*/ 1516942 h 1594572"/>
                <a:gd name="connsiteX18" fmla="*/ 1601584 w 7364795"/>
                <a:gd name="connsiteY18" fmla="*/ 1602965 h 1594572"/>
                <a:gd name="connsiteX19" fmla="*/ 1688716 w 7364795"/>
                <a:gd name="connsiteY19" fmla="*/ 1573592 h 1594572"/>
                <a:gd name="connsiteX20" fmla="*/ 1775849 w 7364795"/>
                <a:gd name="connsiteY20" fmla="*/ 1588279 h 1594572"/>
                <a:gd name="connsiteX21" fmla="*/ 1862982 w 7364795"/>
                <a:gd name="connsiteY21" fmla="*/ 1516942 h 1594572"/>
                <a:gd name="connsiteX22" fmla="*/ 1952189 w 7364795"/>
                <a:gd name="connsiteY22" fmla="*/ 1502255 h 1594572"/>
                <a:gd name="connsiteX23" fmla="*/ 2039322 w 7364795"/>
                <a:gd name="connsiteY23" fmla="*/ 1443508 h 1594572"/>
                <a:gd name="connsiteX24" fmla="*/ 2126455 w 7364795"/>
                <a:gd name="connsiteY24" fmla="*/ 1430919 h 1594572"/>
                <a:gd name="connsiteX25" fmla="*/ 2213588 w 7364795"/>
                <a:gd name="connsiteY25" fmla="*/ 1416233 h 1594572"/>
                <a:gd name="connsiteX26" fmla="*/ 2300721 w 7364795"/>
                <a:gd name="connsiteY26" fmla="*/ 1430919 h 1594572"/>
                <a:gd name="connsiteX27" fmla="*/ 2402376 w 7364795"/>
                <a:gd name="connsiteY27" fmla="*/ 1372172 h 1594572"/>
                <a:gd name="connsiteX28" fmla="*/ 2489508 w 7364795"/>
                <a:gd name="connsiteY28" fmla="*/ 1386859 h 1594572"/>
                <a:gd name="connsiteX29" fmla="*/ 2576641 w 7364795"/>
                <a:gd name="connsiteY29" fmla="*/ 1372172 h 1594572"/>
                <a:gd name="connsiteX30" fmla="*/ 2663774 w 7364795"/>
                <a:gd name="connsiteY30" fmla="*/ 1357485 h 1594572"/>
                <a:gd name="connsiteX31" fmla="*/ 2752981 w 7364795"/>
                <a:gd name="connsiteY31" fmla="*/ 1342798 h 1594572"/>
                <a:gd name="connsiteX32" fmla="*/ 2840114 w 7364795"/>
                <a:gd name="connsiteY32" fmla="*/ 1300836 h 1594572"/>
                <a:gd name="connsiteX33" fmla="*/ 2927247 w 7364795"/>
                <a:gd name="connsiteY33" fmla="*/ 1315523 h 1594572"/>
                <a:gd name="connsiteX34" fmla="*/ 3014380 w 7364795"/>
                <a:gd name="connsiteY34" fmla="*/ 1286149 h 1594572"/>
                <a:gd name="connsiteX35" fmla="*/ 3101513 w 7364795"/>
                <a:gd name="connsiteY35" fmla="*/ 1242088 h 1594572"/>
                <a:gd name="connsiteX36" fmla="*/ 3203167 w 7364795"/>
                <a:gd name="connsiteY36" fmla="*/ 1227402 h 1594572"/>
                <a:gd name="connsiteX37" fmla="*/ 3290300 w 7364795"/>
                <a:gd name="connsiteY37" fmla="*/ 1185439 h 1594572"/>
                <a:gd name="connsiteX38" fmla="*/ 3377433 w 7364795"/>
                <a:gd name="connsiteY38" fmla="*/ 1170752 h 1594572"/>
                <a:gd name="connsiteX39" fmla="*/ 3464566 w 7364795"/>
                <a:gd name="connsiteY39" fmla="*/ 1198028 h 1594572"/>
                <a:gd name="connsiteX40" fmla="*/ 3553773 w 7364795"/>
                <a:gd name="connsiteY40" fmla="*/ 1271462 h 1594572"/>
                <a:gd name="connsiteX41" fmla="*/ 3640906 w 7364795"/>
                <a:gd name="connsiteY41" fmla="*/ 1286149 h 1594572"/>
                <a:gd name="connsiteX42" fmla="*/ 3728039 w 7364795"/>
                <a:gd name="connsiteY42" fmla="*/ 1342798 h 1594572"/>
                <a:gd name="connsiteX43" fmla="*/ 3815171 w 7364795"/>
                <a:gd name="connsiteY43" fmla="*/ 1487569 h 1594572"/>
                <a:gd name="connsiteX44" fmla="*/ 3902304 w 7364795"/>
                <a:gd name="connsiteY44" fmla="*/ 1546316 h 1594572"/>
                <a:gd name="connsiteX45" fmla="*/ 4003959 w 7364795"/>
                <a:gd name="connsiteY45" fmla="*/ 1472882 h 1594572"/>
                <a:gd name="connsiteX46" fmla="*/ 4091092 w 7364795"/>
                <a:gd name="connsiteY46" fmla="*/ 1386859 h 1594572"/>
                <a:gd name="connsiteX47" fmla="*/ 4178225 w 7364795"/>
                <a:gd name="connsiteY47" fmla="*/ 1357485 h 1594572"/>
                <a:gd name="connsiteX48" fmla="*/ 4265358 w 7364795"/>
                <a:gd name="connsiteY48" fmla="*/ 1315523 h 1594572"/>
                <a:gd name="connsiteX49" fmla="*/ 4352490 w 7364795"/>
                <a:gd name="connsiteY49" fmla="*/ 1386859 h 1594572"/>
                <a:gd name="connsiteX50" fmla="*/ 4441698 w 7364795"/>
                <a:gd name="connsiteY50" fmla="*/ 1328111 h 1594572"/>
                <a:gd name="connsiteX51" fmla="*/ 4528831 w 7364795"/>
                <a:gd name="connsiteY51" fmla="*/ 1242088 h 1594572"/>
                <a:gd name="connsiteX52" fmla="*/ 4615964 w 7364795"/>
                <a:gd name="connsiteY52" fmla="*/ 1198028 h 1594572"/>
                <a:gd name="connsiteX53" fmla="*/ 4703096 w 7364795"/>
                <a:gd name="connsiteY53" fmla="*/ 1198028 h 1594572"/>
                <a:gd name="connsiteX54" fmla="*/ 4804751 w 7364795"/>
                <a:gd name="connsiteY54" fmla="*/ 1315523 h 1594572"/>
                <a:gd name="connsiteX55" fmla="*/ 4891884 w 7364795"/>
                <a:gd name="connsiteY55" fmla="*/ 1242088 h 1594572"/>
                <a:gd name="connsiteX56" fmla="*/ 4979017 w 7364795"/>
                <a:gd name="connsiteY56" fmla="*/ 1141378 h 1594572"/>
                <a:gd name="connsiteX57" fmla="*/ 5066150 w 7364795"/>
                <a:gd name="connsiteY57" fmla="*/ 1170752 h 1594572"/>
                <a:gd name="connsiteX58" fmla="*/ 5153282 w 7364795"/>
                <a:gd name="connsiteY58" fmla="*/ 1112005 h 1594572"/>
                <a:gd name="connsiteX59" fmla="*/ 5242490 w 7364795"/>
                <a:gd name="connsiteY59" fmla="*/ 1112005 h 1594572"/>
                <a:gd name="connsiteX60" fmla="*/ 5329622 w 7364795"/>
                <a:gd name="connsiteY60" fmla="*/ 1025982 h 1594572"/>
                <a:gd name="connsiteX61" fmla="*/ 5416756 w 7364795"/>
                <a:gd name="connsiteY61" fmla="*/ 996608 h 1594572"/>
                <a:gd name="connsiteX62" fmla="*/ 5503888 w 7364795"/>
                <a:gd name="connsiteY62" fmla="*/ 925272 h 1594572"/>
                <a:gd name="connsiteX63" fmla="*/ 5605543 w 7364795"/>
                <a:gd name="connsiteY63" fmla="*/ 822464 h 1594572"/>
                <a:gd name="connsiteX64" fmla="*/ 5692676 w 7364795"/>
                <a:gd name="connsiteY64" fmla="*/ 809875 h 1594572"/>
                <a:gd name="connsiteX65" fmla="*/ 5779809 w 7364795"/>
                <a:gd name="connsiteY65" fmla="*/ 751128 h 1594572"/>
                <a:gd name="connsiteX66" fmla="*/ 5866941 w 7364795"/>
                <a:gd name="connsiteY66" fmla="*/ 751128 h 1594572"/>
                <a:gd name="connsiteX67" fmla="*/ 5954074 w 7364795"/>
                <a:gd name="connsiteY67" fmla="*/ 679792 h 1594572"/>
                <a:gd name="connsiteX68" fmla="*/ 6043281 w 7364795"/>
                <a:gd name="connsiteY68" fmla="*/ 650418 h 1594572"/>
                <a:gd name="connsiteX69" fmla="*/ 6130414 w 7364795"/>
                <a:gd name="connsiteY69" fmla="*/ 650418 h 1594572"/>
                <a:gd name="connsiteX70" fmla="*/ 6217547 w 7364795"/>
                <a:gd name="connsiteY70" fmla="*/ 751128 h 1594572"/>
                <a:gd name="connsiteX71" fmla="*/ 6304680 w 7364795"/>
                <a:gd name="connsiteY71" fmla="*/ 679792 h 1594572"/>
                <a:gd name="connsiteX72" fmla="*/ 6406335 w 7364795"/>
                <a:gd name="connsiteY72" fmla="*/ 665105 h 1594572"/>
                <a:gd name="connsiteX73" fmla="*/ 6493468 w 7364795"/>
                <a:gd name="connsiteY73" fmla="*/ 621044 h 1594572"/>
                <a:gd name="connsiteX74" fmla="*/ 6580600 w 7364795"/>
                <a:gd name="connsiteY74" fmla="*/ 564395 h 1594572"/>
                <a:gd name="connsiteX75" fmla="*/ 6667733 w 7364795"/>
                <a:gd name="connsiteY75" fmla="*/ 505647 h 1594572"/>
                <a:gd name="connsiteX76" fmla="*/ 6754866 w 7364795"/>
                <a:gd name="connsiteY76" fmla="*/ 419624 h 1594572"/>
                <a:gd name="connsiteX77" fmla="*/ 6844073 w 7364795"/>
                <a:gd name="connsiteY77" fmla="*/ 375564 h 1594572"/>
                <a:gd name="connsiteX78" fmla="*/ 6931206 w 7364795"/>
                <a:gd name="connsiteY78" fmla="*/ 304228 h 1594572"/>
                <a:gd name="connsiteX79" fmla="*/ 7018339 w 7364795"/>
                <a:gd name="connsiteY79" fmla="*/ 188831 h 1594572"/>
                <a:gd name="connsiteX80" fmla="*/ 7117919 w 7364795"/>
                <a:gd name="connsiteY80" fmla="*/ 201420 h 1594572"/>
                <a:gd name="connsiteX81" fmla="*/ 7205052 w 7364795"/>
                <a:gd name="connsiteY81" fmla="*/ 130084 h 1594572"/>
                <a:gd name="connsiteX82" fmla="*/ 7294260 w 7364795"/>
                <a:gd name="connsiteY82" fmla="*/ 0 h 1594572"/>
                <a:gd name="connsiteX83" fmla="*/ 7381392 w 7364795"/>
                <a:gd name="connsiteY83" fmla="*/ 289541 h 159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7364795" h="1594572">
                  <a:moveTo>
                    <a:pt x="0" y="1502255"/>
                  </a:moveTo>
                  <a:lnTo>
                    <a:pt x="87133" y="1487569"/>
                  </a:lnTo>
                  <a:lnTo>
                    <a:pt x="174266" y="1546316"/>
                  </a:lnTo>
                  <a:lnTo>
                    <a:pt x="261398" y="1443508"/>
                  </a:lnTo>
                  <a:lnTo>
                    <a:pt x="350606" y="1430919"/>
                  </a:lnTo>
                  <a:lnTo>
                    <a:pt x="437739" y="1386859"/>
                  </a:lnTo>
                  <a:lnTo>
                    <a:pt x="524871" y="1430919"/>
                  </a:lnTo>
                  <a:lnTo>
                    <a:pt x="612004" y="1342798"/>
                  </a:lnTo>
                  <a:lnTo>
                    <a:pt x="701212" y="1315523"/>
                  </a:lnTo>
                  <a:lnTo>
                    <a:pt x="800792" y="1328111"/>
                  </a:lnTo>
                  <a:lnTo>
                    <a:pt x="887925" y="1328111"/>
                  </a:lnTo>
                  <a:lnTo>
                    <a:pt x="975057" y="1386859"/>
                  </a:lnTo>
                  <a:lnTo>
                    <a:pt x="1062190" y="1458195"/>
                  </a:lnTo>
                  <a:lnTo>
                    <a:pt x="1151398" y="1430919"/>
                  </a:lnTo>
                  <a:lnTo>
                    <a:pt x="1238530" y="1516942"/>
                  </a:lnTo>
                  <a:lnTo>
                    <a:pt x="1325663" y="1458195"/>
                  </a:lnTo>
                  <a:lnTo>
                    <a:pt x="1412796" y="1443508"/>
                  </a:lnTo>
                  <a:lnTo>
                    <a:pt x="1499929" y="1516942"/>
                  </a:lnTo>
                  <a:lnTo>
                    <a:pt x="1601584" y="1602965"/>
                  </a:lnTo>
                  <a:lnTo>
                    <a:pt x="1688716" y="1573592"/>
                  </a:lnTo>
                  <a:lnTo>
                    <a:pt x="1775849" y="1588279"/>
                  </a:lnTo>
                  <a:lnTo>
                    <a:pt x="1862982" y="1516942"/>
                  </a:lnTo>
                  <a:lnTo>
                    <a:pt x="1952189" y="1502255"/>
                  </a:lnTo>
                  <a:lnTo>
                    <a:pt x="2039322" y="1443508"/>
                  </a:lnTo>
                  <a:lnTo>
                    <a:pt x="2126455" y="1430919"/>
                  </a:lnTo>
                  <a:lnTo>
                    <a:pt x="2213588" y="1416233"/>
                  </a:lnTo>
                  <a:lnTo>
                    <a:pt x="2300721" y="1430919"/>
                  </a:lnTo>
                  <a:lnTo>
                    <a:pt x="2402376" y="1372172"/>
                  </a:lnTo>
                  <a:lnTo>
                    <a:pt x="2489508" y="1386859"/>
                  </a:lnTo>
                  <a:lnTo>
                    <a:pt x="2576641" y="1372172"/>
                  </a:lnTo>
                  <a:lnTo>
                    <a:pt x="2663774" y="1357485"/>
                  </a:lnTo>
                  <a:lnTo>
                    <a:pt x="2752981" y="1342798"/>
                  </a:lnTo>
                  <a:lnTo>
                    <a:pt x="2840114" y="1300836"/>
                  </a:lnTo>
                  <a:lnTo>
                    <a:pt x="2927247" y="1315523"/>
                  </a:lnTo>
                  <a:lnTo>
                    <a:pt x="3014380" y="1286149"/>
                  </a:lnTo>
                  <a:lnTo>
                    <a:pt x="3101513" y="1242088"/>
                  </a:lnTo>
                  <a:lnTo>
                    <a:pt x="3203167" y="1227402"/>
                  </a:lnTo>
                  <a:lnTo>
                    <a:pt x="3290300" y="1185439"/>
                  </a:lnTo>
                  <a:lnTo>
                    <a:pt x="3377433" y="1170752"/>
                  </a:lnTo>
                  <a:lnTo>
                    <a:pt x="3464566" y="1198028"/>
                  </a:lnTo>
                  <a:lnTo>
                    <a:pt x="3553773" y="1271462"/>
                  </a:lnTo>
                  <a:lnTo>
                    <a:pt x="3640906" y="1286149"/>
                  </a:lnTo>
                  <a:lnTo>
                    <a:pt x="3728039" y="1342798"/>
                  </a:lnTo>
                  <a:lnTo>
                    <a:pt x="3815171" y="1487569"/>
                  </a:lnTo>
                  <a:lnTo>
                    <a:pt x="3902304" y="1546316"/>
                  </a:lnTo>
                  <a:lnTo>
                    <a:pt x="4003959" y="1472882"/>
                  </a:lnTo>
                  <a:lnTo>
                    <a:pt x="4091092" y="1386859"/>
                  </a:lnTo>
                  <a:lnTo>
                    <a:pt x="4178225" y="1357485"/>
                  </a:lnTo>
                  <a:lnTo>
                    <a:pt x="4265358" y="1315523"/>
                  </a:lnTo>
                  <a:lnTo>
                    <a:pt x="4352490" y="1386859"/>
                  </a:lnTo>
                  <a:lnTo>
                    <a:pt x="4441698" y="1328111"/>
                  </a:lnTo>
                  <a:lnTo>
                    <a:pt x="4528831" y="1242088"/>
                  </a:lnTo>
                  <a:lnTo>
                    <a:pt x="4615964" y="1198028"/>
                  </a:lnTo>
                  <a:lnTo>
                    <a:pt x="4703096" y="1198028"/>
                  </a:lnTo>
                  <a:lnTo>
                    <a:pt x="4804751" y="1315523"/>
                  </a:lnTo>
                  <a:lnTo>
                    <a:pt x="4891884" y="1242088"/>
                  </a:lnTo>
                  <a:lnTo>
                    <a:pt x="4979017" y="1141378"/>
                  </a:lnTo>
                  <a:lnTo>
                    <a:pt x="5066150" y="1170752"/>
                  </a:lnTo>
                  <a:lnTo>
                    <a:pt x="5153282" y="1112005"/>
                  </a:lnTo>
                  <a:lnTo>
                    <a:pt x="5242490" y="1112005"/>
                  </a:lnTo>
                  <a:lnTo>
                    <a:pt x="5329622" y="1025982"/>
                  </a:lnTo>
                  <a:lnTo>
                    <a:pt x="5416756" y="996608"/>
                  </a:lnTo>
                  <a:lnTo>
                    <a:pt x="5503888" y="925272"/>
                  </a:lnTo>
                  <a:lnTo>
                    <a:pt x="5605543" y="822464"/>
                  </a:lnTo>
                  <a:lnTo>
                    <a:pt x="5692676" y="809875"/>
                  </a:lnTo>
                  <a:lnTo>
                    <a:pt x="5779809" y="751128"/>
                  </a:lnTo>
                  <a:lnTo>
                    <a:pt x="5866941" y="751128"/>
                  </a:lnTo>
                  <a:lnTo>
                    <a:pt x="5954074" y="679792"/>
                  </a:lnTo>
                  <a:lnTo>
                    <a:pt x="6043281" y="650418"/>
                  </a:lnTo>
                  <a:lnTo>
                    <a:pt x="6130414" y="650418"/>
                  </a:lnTo>
                  <a:lnTo>
                    <a:pt x="6217547" y="751128"/>
                  </a:lnTo>
                  <a:lnTo>
                    <a:pt x="6304680" y="679792"/>
                  </a:lnTo>
                  <a:lnTo>
                    <a:pt x="6406335" y="665105"/>
                  </a:lnTo>
                  <a:lnTo>
                    <a:pt x="6493468" y="621044"/>
                  </a:lnTo>
                  <a:lnTo>
                    <a:pt x="6580600" y="564395"/>
                  </a:lnTo>
                  <a:lnTo>
                    <a:pt x="6667733" y="505647"/>
                  </a:lnTo>
                  <a:lnTo>
                    <a:pt x="6754866" y="419624"/>
                  </a:lnTo>
                  <a:lnTo>
                    <a:pt x="6844073" y="375564"/>
                  </a:lnTo>
                  <a:lnTo>
                    <a:pt x="6931206" y="304228"/>
                  </a:lnTo>
                  <a:lnTo>
                    <a:pt x="7018339" y="188831"/>
                  </a:lnTo>
                  <a:lnTo>
                    <a:pt x="7117919" y="201420"/>
                  </a:lnTo>
                  <a:lnTo>
                    <a:pt x="7205052" y="130084"/>
                  </a:lnTo>
                  <a:lnTo>
                    <a:pt x="7294260" y="0"/>
                  </a:lnTo>
                  <a:lnTo>
                    <a:pt x="7381392" y="289541"/>
                  </a:lnTo>
                </a:path>
              </a:pathLst>
            </a:custGeom>
            <a:noFill/>
            <a:ln w="20731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AAE5C8C-F3A2-054D-8A0D-3506EABE94C9}"/>
              </a:ext>
            </a:extLst>
          </p:cNvPr>
          <p:cNvCxnSpPr>
            <a:cxnSpLocks/>
          </p:cNvCxnSpPr>
          <p:nvPr/>
        </p:nvCxnSpPr>
        <p:spPr>
          <a:xfrm flipH="1">
            <a:off x="19443968" y="6902900"/>
            <a:ext cx="1756440" cy="0"/>
          </a:xfrm>
          <a:prstGeom prst="line">
            <a:avLst/>
          </a:prstGeom>
          <a:ln>
            <a:solidFill>
              <a:srgbClr val="4A528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tângulo 45">
            <a:extLst>
              <a:ext uri="{FF2B5EF4-FFF2-40B4-BE49-F238E27FC236}">
                <a16:creationId xmlns:a16="http://schemas.microsoft.com/office/drawing/2014/main" id="{E174AF91-0160-FE7D-40BF-965B4036451E}"/>
              </a:ext>
            </a:extLst>
          </p:cNvPr>
          <p:cNvSpPr/>
          <p:nvPr/>
        </p:nvSpPr>
        <p:spPr>
          <a:xfrm>
            <a:off x="20574826" y="6373562"/>
            <a:ext cx="2839176" cy="3248208"/>
          </a:xfrm>
          <a:prstGeom prst="rect">
            <a:avLst/>
          </a:prstGeom>
          <a:solidFill>
            <a:srgbClr val="4A5280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2940">
              <a:defRPr/>
            </a:pPr>
            <a:endParaRPr lang="pt-BR" sz="4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470DCFAB-C53C-9DF4-D330-854CFE00E9B6}"/>
              </a:ext>
            </a:extLst>
          </p:cNvPr>
          <p:cNvGrpSpPr/>
          <p:nvPr/>
        </p:nvGrpSpPr>
        <p:grpSpPr>
          <a:xfrm>
            <a:off x="20839497" y="6710412"/>
            <a:ext cx="2839174" cy="2781240"/>
            <a:chOff x="13748085" y="4716378"/>
            <a:chExt cx="1588168" cy="1854340"/>
          </a:xfrm>
        </p:grpSpPr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53FC2D5-033A-8BA0-2075-80E751959DE8}"/>
                </a:ext>
              </a:extLst>
            </p:cNvPr>
            <p:cNvSpPr txBox="1"/>
            <p:nvPr/>
          </p:nvSpPr>
          <p:spPr>
            <a:xfrm>
              <a:off x="13748085" y="4716378"/>
              <a:ext cx="1475873" cy="1292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2940">
                <a:defRPr/>
              </a:pPr>
              <a:r>
                <a:rPr lang="pt-BR" sz="3000" dirty="0">
                  <a:solidFill>
                    <a:prstClr val="white"/>
                  </a:solidFill>
                  <a:latin typeface="Avenir Next LT Pro" panose="020B0504020202020204" pitchFamily="34" charset="77"/>
                </a:rPr>
                <a:t>As melhores empresas obtêm faturamento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CBD970E7-53CB-90B0-E78D-51F46422B982}"/>
                </a:ext>
              </a:extLst>
            </p:cNvPr>
            <p:cNvSpPr txBox="1"/>
            <p:nvPr/>
          </p:nvSpPr>
          <p:spPr>
            <a:xfrm>
              <a:off x="13748085" y="5955105"/>
              <a:ext cx="1588168" cy="615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2940">
                <a:defRPr/>
              </a:pPr>
              <a:r>
                <a:rPr lang="pt-BR" sz="5400" b="1" dirty="0">
                  <a:solidFill>
                    <a:prstClr val="white"/>
                  </a:solidFill>
                  <a:latin typeface="Bebas Neue" panose="020B0606020202050201" pitchFamily="34" charset="77"/>
                </a:rPr>
                <a:t>3x maior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561203"/>
      </p:ext>
    </p:extLst>
  </p:cSld>
  <p:clrMapOvr>
    <a:masterClrMapping/>
  </p:clrMapOvr>
</p:sld>
</file>

<file path=ppt/theme/theme1.xml><?xml version="1.0" encoding="utf-8"?>
<a:theme xmlns:a="http://schemas.openxmlformats.org/drawingml/2006/main" name="gptw_202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TW_PowerPoint_Template" id="{9312D37D-384D-41EB-A9FA-346F7B0412BB}" vid="{81843F0C-EC77-4D52-B9C3-A898CCDACBC9}"/>
    </a:ext>
  </a:extLst>
</a:theme>
</file>

<file path=ppt/theme/theme10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ection Covers">
  <a:themeElements>
    <a:clrScheme name="Padrão GPTW 2020">
      <a:dk1>
        <a:srgbClr val="161616"/>
      </a:dk1>
      <a:lt1>
        <a:sysClr val="window" lastClr="FFFFFF"/>
      </a:lt1>
      <a:dk2>
        <a:srgbClr val="161616"/>
      </a:dk2>
      <a:lt2>
        <a:srgbClr val="FFFFFF"/>
      </a:lt2>
      <a:accent1>
        <a:srgbClr val="FFB81A"/>
      </a:accent1>
      <a:accent2>
        <a:srgbClr val="F79200"/>
      </a:accent2>
      <a:accent3>
        <a:srgbClr val="002171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Personalizada 3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ides Básicos c/fundo Branco">
  <a:themeElements>
    <a:clrScheme name="Apresentações GPTW 2020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FFB81A"/>
      </a:accent1>
      <a:accent2>
        <a:srgbClr val="FFF263"/>
      </a:accent2>
      <a:accent3>
        <a:srgbClr val="002171"/>
      </a:accent3>
      <a:accent4>
        <a:srgbClr val="174BD6"/>
      </a:accent4>
      <a:accent5>
        <a:srgbClr val="1A92FF"/>
      </a:accent5>
      <a:accent6>
        <a:srgbClr val="007E7B"/>
      </a:accent6>
      <a:hlink>
        <a:srgbClr val="1A92FF"/>
      </a:hlink>
      <a:folHlink>
        <a:srgbClr val="F79200"/>
      </a:folHlink>
    </a:clrScheme>
    <a:fontScheme name="Personalizada 3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Personalizar design">
  <a:themeElements>
    <a:clrScheme name="Ecossistema Colo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F55555"/>
      </a:accent1>
      <a:accent2>
        <a:srgbClr val="FCCF31"/>
      </a:accent2>
      <a:accent3>
        <a:srgbClr val="0069FD"/>
      </a:accent3>
      <a:accent4>
        <a:srgbClr val="8532FF"/>
      </a:accent4>
      <a:accent5>
        <a:srgbClr val="FF1628"/>
      </a:accent5>
      <a:accent6>
        <a:srgbClr val="004A98"/>
      </a:accent6>
      <a:hlink>
        <a:srgbClr val="017FDD"/>
      </a:hlink>
      <a:folHlink>
        <a:srgbClr val="89CCFF"/>
      </a:folHlink>
    </a:clrScheme>
    <a:fontScheme name="Ecossistema Font Family">
      <a:majorFont>
        <a:latin typeface="Exo Bold"/>
        <a:ea typeface=""/>
        <a:cs typeface=""/>
      </a:majorFont>
      <a:minorFont>
        <a:latin typeface="Ex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a237e7-44ce-4a64-9973-32227815c2ac">
      <Terms xmlns="http://schemas.microsoft.com/office/infopath/2007/PartnerControls"/>
    </lcf76f155ced4ddcb4097134ff3c332f>
    <TaxCatchAll xmlns="6e7dc0a6-9f3f-41a2-86a1-b542896b834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2DF31C055A724F924D5BDE43B42201" ma:contentTypeVersion="12" ma:contentTypeDescription="Create a new document." ma:contentTypeScope="" ma:versionID="e178068ceebc088549e43b13602fd72f">
  <xsd:schema xmlns:xsd="http://www.w3.org/2001/XMLSchema" xmlns:xs="http://www.w3.org/2001/XMLSchema" xmlns:p="http://schemas.microsoft.com/office/2006/metadata/properties" xmlns:ns2="59a237e7-44ce-4a64-9973-32227815c2ac" xmlns:ns3="6e7dc0a6-9f3f-41a2-86a1-b542896b834f" targetNamespace="http://schemas.microsoft.com/office/2006/metadata/properties" ma:root="true" ma:fieldsID="85051290cfc956bb080398c7eb7801ab" ns2:_="" ns3:_="">
    <xsd:import namespace="59a237e7-44ce-4a64-9973-32227815c2ac"/>
    <xsd:import namespace="6e7dc0a6-9f3f-41a2-86a1-b542896b834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237e7-44ce-4a64-9973-32227815c2a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f58809d-530b-48f8-b8bd-44488f1bd7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7dc0a6-9f3f-41a2-86a1-b542896b834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beb28e9-b38a-459c-974a-5d90a2f7ff21}" ma:internalName="TaxCatchAll" ma:showField="CatchAllData" ma:web="6e7dc0a6-9f3f-41a2-86a1-b542896b83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6AE115-8D2C-4844-8EC4-10C8F67ACACF}">
  <ds:schemaRefs>
    <ds:schemaRef ds:uri="http://schemas.microsoft.com/office/2006/metadata/properties"/>
    <ds:schemaRef ds:uri="http://schemas.microsoft.com/office/infopath/2007/PartnerControls"/>
    <ds:schemaRef ds:uri="59a237e7-44ce-4a64-9973-32227815c2ac"/>
    <ds:schemaRef ds:uri="6e7dc0a6-9f3f-41a2-86a1-b542896b834f"/>
  </ds:schemaRefs>
</ds:datastoreItem>
</file>

<file path=customXml/itemProps2.xml><?xml version="1.0" encoding="utf-8"?>
<ds:datastoreItem xmlns:ds="http://schemas.openxmlformats.org/officeDocument/2006/customXml" ds:itemID="{C4AB4C48-935E-4621-94BC-4BB47963A6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237e7-44ce-4a64-9973-32227815c2ac"/>
    <ds:schemaRef ds:uri="6e7dc0a6-9f3f-41a2-86a1-b542896b83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D711C6-E249-4218-B817-41B33A89CA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533</Words>
  <Application>Microsoft Office PowerPoint</Application>
  <PresentationFormat>Personalizar</PresentationFormat>
  <Paragraphs>95</Paragraphs>
  <Slides>24</Slides>
  <Notes>9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8</vt:i4>
      </vt:variant>
      <vt:variant>
        <vt:lpstr>Títulos de slides</vt:lpstr>
      </vt:variant>
      <vt:variant>
        <vt:i4>24</vt:i4>
      </vt:variant>
    </vt:vector>
  </HeadingPairs>
  <TitlesOfParts>
    <vt:vector size="44" baseType="lpstr">
      <vt:lpstr>Trebuchet MS</vt:lpstr>
      <vt:lpstr>Arial</vt:lpstr>
      <vt:lpstr>ＭＳ Ｐゴシック</vt:lpstr>
      <vt:lpstr>System Font Regular</vt:lpstr>
      <vt:lpstr>Wingdings</vt:lpstr>
      <vt:lpstr>Segoe UI Black</vt:lpstr>
      <vt:lpstr>Calibri</vt:lpstr>
      <vt:lpstr>Calibri Light</vt:lpstr>
      <vt:lpstr>Bebas Neue</vt:lpstr>
      <vt:lpstr>Gilroy</vt:lpstr>
      <vt:lpstr>Avenir Next LT Pro</vt:lpstr>
      <vt:lpstr>Century Gothic</vt:lpstr>
      <vt:lpstr>gptw_2022</vt:lpstr>
      <vt:lpstr>Tema do Office</vt:lpstr>
      <vt:lpstr>Tema do Office</vt:lpstr>
      <vt:lpstr>3_Section Covers</vt:lpstr>
      <vt:lpstr>2_Slides Básicos c/fundo Branco</vt:lpstr>
      <vt:lpstr>1_Personalizar design</vt:lpstr>
      <vt:lpstr>Slides Básicos c/fundo Branco</vt:lpstr>
      <vt:lpstr>1_Office Theme</vt:lpstr>
      <vt:lpstr>GPTW – Faz sentido para minha empresa?</vt:lpstr>
      <vt:lpstr>Quais são os principais desafios e objetivos de negócios?</vt:lpstr>
      <vt:lpstr>Vamos começar do começo…</vt:lpstr>
      <vt:lpstr>Apresentação do PowerPoint</vt:lpstr>
      <vt:lpstr>CONFIANÇA: o alicerce de um Great Place to Work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GPTW – E funciona para minha realidade?</vt:lpstr>
      <vt:lpstr>Apresentação do PowerPoint</vt:lpstr>
      <vt:lpstr>Apresentação do PowerPoint</vt:lpstr>
      <vt:lpstr>Apresentação do PowerPoint</vt:lpstr>
      <vt:lpstr>Apresentação do PowerPoint</vt:lpstr>
      <vt:lpstr>Cultura de Confiança</vt:lpstr>
      <vt:lpstr>Apresentação do PowerPoint</vt:lpstr>
      <vt:lpstr>Apresentação do PowerPoint</vt:lpstr>
      <vt:lpstr>Apresentação do PowerPoint</vt:lpstr>
      <vt:lpstr>Quais são os principais desafios e objetivos de negócios?</vt:lpstr>
      <vt:lpstr>GPTW – Faz sentido para minha empresa?</vt:lpstr>
      <vt:lpstr>GPTW - Faz sentido para minha empresa?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Melhores Empresas para Trabalhar e o futuro do trabalho</dc:title>
  <cp:lastModifiedBy>Rafaella Maglioni</cp:lastModifiedBy>
  <cp:revision>7</cp:revision>
  <dcterms:modified xsi:type="dcterms:W3CDTF">2024-05-08T19:49:17Z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0x010100182DF31C055A724F924D5BDE43B42201</vt:lpwstr>
  </property>
  <property fmtid="{D5CDD505-2E9C-101B-9397-08002B2CF9AE}" pid="3" name="MediaServiceImageTags">
    <vt:lpwstr/>
  </property>
</Properties>
</file>