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4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5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6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700" r:id="rId1"/>
    <p:sldMasterId id="2147483648" r:id="rId2"/>
    <p:sldMasterId id="2147483947" r:id="rId3"/>
    <p:sldMasterId id="2147483922" r:id="rId4"/>
    <p:sldMasterId id="2147483913" r:id="rId5"/>
    <p:sldMasterId id="2147483889" r:id="rId6"/>
    <p:sldMasterId id="2147484026" r:id="rId7"/>
  </p:sldMasterIdLst>
  <p:notesMasterIdLst>
    <p:notesMasterId r:id="rId31"/>
  </p:notesMasterIdLst>
  <p:handoutMasterIdLst>
    <p:handoutMasterId r:id="rId32"/>
  </p:handoutMasterIdLst>
  <p:sldIdLst>
    <p:sldId id="256" r:id="rId8"/>
    <p:sldId id="2147376556" r:id="rId9"/>
    <p:sldId id="2147376555" r:id="rId10"/>
    <p:sldId id="2147376559" r:id="rId11"/>
    <p:sldId id="6615" r:id="rId12"/>
    <p:sldId id="2147376554" r:id="rId13"/>
    <p:sldId id="2147376539" r:id="rId14"/>
    <p:sldId id="6779" r:id="rId15"/>
    <p:sldId id="2147376542" r:id="rId16"/>
    <p:sldId id="2147376545" r:id="rId17"/>
    <p:sldId id="6675" r:id="rId18"/>
    <p:sldId id="2147376544" r:id="rId19"/>
    <p:sldId id="2147376547" r:id="rId20"/>
    <p:sldId id="2147376548" r:id="rId21"/>
    <p:sldId id="10271" r:id="rId22"/>
    <p:sldId id="2147376551" r:id="rId23"/>
    <p:sldId id="2147376561" r:id="rId24"/>
    <p:sldId id="2147376553" r:id="rId25"/>
    <p:sldId id="2147376546" r:id="rId26"/>
    <p:sldId id="6676" r:id="rId27"/>
    <p:sldId id="6671" r:id="rId28"/>
    <p:sldId id="6607" r:id="rId29"/>
    <p:sldId id="258" r:id="rId30"/>
  </p:sldIdLst>
  <p:sldSz cx="24387175" cy="13716000"/>
  <p:notesSz cx="6858000" cy="9144000"/>
  <p:embeddedFontLst>
    <p:embeddedFont>
      <p:font typeface="Avenir Next LT Pro" panose="020B0504020202020204" pitchFamily="34" charset="0"/>
      <p:regular r:id="rId33"/>
      <p:bold r:id="rId34"/>
      <p:italic r:id="rId35"/>
      <p:boldItalic r:id="rId36"/>
    </p:embeddedFont>
    <p:embeddedFont>
      <p:font typeface="Bebas Neue" panose="020B0606020202050201" pitchFamily="34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Century Gothic" panose="020B0502020202020204" pitchFamily="34" charset="0"/>
      <p:regular r:id="rId44"/>
      <p:bold r:id="rId45"/>
      <p:italic r:id="rId46"/>
      <p:boldItalic r:id="rId47"/>
    </p:embeddedFont>
    <p:embeddedFont>
      <p:font typeface="Gilroy" panose="020B0604020202020204" charset="0"/>
      <p:regular r:id="rId48"/>
    </p:embeddedFont>
    <p:embeddedFont>
      <p:font typeface="Gilroy Bold" panose="00000800000000000000" charset="0"/>
      <p:bold r:id="rId49"/>
    </p:embeddedFont>
    <p:embeddedFont>
      <p:font typeface="Montserrat" panose="00000500000000000000" pitchFamily="2" charset="0"/>
      <p:regular r:id="rId50"/>
      <p:bold r:id="rId51"/>
      <p:italic r:id="rId52"/>
      <p:boldItalic r:id="rId53"/>
    </p:embeddedFont>
    <p:embeddedFont>
      <p:font typeface="Segoe UI" panose="020B0502040204020203" pitchFamily="34" charset="0"/>
      <p:regular r:id="rId54"/>
      <p:bold r:id="rId55"/>
      <p:italic r:id="rId56"/>
      <p:boldItalic r:id="rId57"/>
    </p:embeddedFont>
    <p:embeddedFont>
      <p:font typeface="Trebuchet MS" panose="020B0603020202020204" pitchFamily="34" charset="0"/>
      <p:regular r:id="rId58"/>
      <p:bold r:id="rId59"/>
      <p:italic r:id="rId60"/>
      <p:boldItalic r:id="rId6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y Slides" id="{FBD3FBC3-332F-5D43-A91C-150D63ED3668}">
          <p14:sldIdLst>
            <p14:sldId id="256"/>
            <p14:sldId id="2147376556"/>
            <p14:sldId id="2147376555"/>
            <p14:sldId id="2147376559"/>
            <p14:sldId id="6615"/>
            <p14:sldId id="2147376554"/>
            <p14:sldId id="2147376539"/>
            <p14:sldId id="6779"/>
            <p14:sldId id="2147376542"/>
            <p14:sldId id="2147376545"/>
            <p14:sldId id="6675"/>
            <p14:sldId id="2147376544"/>
            <p14:sldId id="2147376547"/>
            <p14:sldId id="2147376548"/>
            <p14:sldId id="10271"/>
            <p14:sldId id="2147376551"/>
            <p14:sldId id="2147376561"/>
            <p14:sldId id="2147376553"/>
            <p14:sldId id="2147376546"/>
            <p14:sldId id="6676"/>
            <p14:sldId id="6671"/>
            <p14:sldId id="6607"/>
            <p14:sldId id="25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ACD4DD6-C88B-D4F9-B4AF-482753ACF8E2}" name="Pedro Soares" initials="PS" userId="S::pedro.soares@greatplacetowork.com::4f7d1227-17fe-4650-a15f-e308a98fd9d6" providerId="AD"/>
  <p188:author id="{D7511AFF-99EE-79CC-5D92-08D228C2BFB5}" name="Mirian Reis Martini" initials="MM" userId="S::mirian.martini@greatplacetowork.com::b677e9d5-43f5-4464-a47b-54706e10f70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CD1E85-F064-4642-A9D7-AAC48EF39F46}" v="201" dt="2023-11-17T11:06:47.4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70"/>
    <p:restoredTop sz="84630" autoAdjust="0"/>
  </p:normalViewPr>
  <p:slideViewPr>
    <p:cSldViewPr snapToGrid="0">
      <p:cViewPr varScale="1">
        <p:scale>
          <a:sx n="27" d="100"/>
          <a:sy n="27" d="100"/>
        </p:scale>
        <p:origin x="114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63" Type="http://schemas.openxmlformats.org/officeDocument/2006/relationships/viewProps" Target="viewProps.xml"/><Relationship Id="rId68" Type="http://schemas.microsoft.com/office/2018/10/relationships/authors" Target="author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font" Target="fonts/font26.fntdata"/><Relationship Id="rId66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29.fntdata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font" Target="fonts/font24.fntdata"/><Relationship Id="rId64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font" Target="fonts/font1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font" Target="fonts/font27.fntdata"/><Relationship Id="rId67" Type="http://schemas.microsoft.com/office/2015/10/relationships/revisionInfo" Target="revisionInfo.xml"/><Relationship Id="rId20" Type="http://schemas.openxmlformats.org/officeDocument/2006/relationships/slide" Target="slides/slide13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font" Target="fonts/font25.fntdata"/><Relationship Id="rId10" Type="http://schemas.openxmlformats.org/officeDocument/2006/relationships/slide" Target="slides/slide3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font" Target="fonts/font28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font" Target="fonts/font7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mella Nilsen" userId="777241f9-8489-4b1d-8666-8b21807ade5f" providerId="ADAL" clId="{09CD1E85-F064-4642-A9D7-AAC48EF39F46}"/>
    <pc:docChg chg="undo custSel addSld delSld modSld sldOrd delMainMaster modSection">
      <pc:chgData name="Pamella Nilsen" userId="777241f9-8489-4b1d-8666-8b21807ade5f" providerId="ADAL" clId="{09CD1E85-F064-4642-A9D7-AAC48EF39F46}" dt="2023-11-17T12:00:33.476" v="1675" actId="47"/>
      <pc:docMkLst>
        <pc:docMk/>
      </pc:docMkLst>
      <pc:sldChg chg="addSp delSp modSp mod">
        <pc:chgData name="Pamella Nilsen" userId="777241f9-8489-4b1d-8666-8b21807ade5f" providerId="ADAL" clId="{09CD1E85-F064-4642-A9D7-AAC48EF39F46}" dt="2023-11-17T02:15:39.285" v="1198" actId="1076"/>
        <pc:sldMkLst>
          <pc:docMk/>
          <pc:sldMk cId="3208872082" sldId="256"/>
        </pc:sldMkLst>
        <pc:spChg chg="mod">
          <ac:chgData name="Pamella Nilsen" userId="777241f9-8489-4b1d-8666-8b21807ade5f" providerId="ADAL" clId="{09CD1E85-F064-4642-A9D7-AAC48EF39F46}" dt="2023-11-17T02:15:39.285" v="1198" actId="1076"/>
          <ac:spMkLst>
            <pc:docMk/>
            <pc:sldMk cId="3208872082" sldId="256"/>
            <ac:spMk id="2" creationId="{A150A15C-8B0B-8101-5751-53A29C04CBF4}"/>
          </ac:spMkLst>
        </pc:spChg>
        <pc:spChg chg="del">
          <ac:chgData name="Pamella Nilsen" userId="777241f9-8489-4b1d-8666-8b21807ade5f" providerId="ADAL" clId="{09CD1E85-F064-4642-A9D7-AAC48EF39F46}" dt="2023-11-17T02:14:52.426" v="1168" actId="478"/>
          <ac:spMkLst>
            <pc:docMk/>
            <pc:sldMk cId="3208872082" sldId="256"/>
            <ac:spMk id="4" creationId="{685CB994-3559-D1CE-3ABB-01F8008C736C}"/>
          </ac:spMkLst>
        </pc:spChg>
        <pc:spChg chg="add del mod">
          <ac:chgData name="Pamella Nilsen" userId="777241f9-8489-4b1d-8666-8b21807ade5f" providerId="ADAL" clId="{09CD1E85-F064-4642-A9D7-AAC48EF39F46}" dt="2023-11-17T02:14:55.204" v="1169" actId="478"/>
          <ac:spMkLst>
            <pc:docMk/>
            <pc:sldMk cId="3208872082" sldId="256"/>
            <ac:spMk id="5" creationId="{2E5AE121-5CCA-6859-5C99-DBAF1BCABE8B}"/>
          </ac:spMkLst>
        </pc:spChg>
      </pc:sldChg>
      <pc:sldChg chg="delSp modSp mod ord">
        <pc:chgData name="Pamella Nilsen" userId="777241f9-8489-4b1d-8666-8b21807ade5f" providerId="ADAL" clId="{09CD1E85-F064-4642-A9D7-AAC48EF39F46}" dt="2023-11-17T03:04:03.454" v="1321"/>
        <pc:sldMkLst>
          <pc:docMk/>
          <pc:sldMk cId="2642749936" sldId="258"/>
        </pc:sldMkLst>
        <pc:spChg chg="del mod">
          <ac:chgData name="Pamella Nilsen" userId="777241f9-8489-4b1d-8666-8b21807ade5f" providerId="ADAL" clId="{09CD1E85-F064-4642-A9D7-AAC48EF39F46}" dt="2023-11-16T15:59:11.722" v="9" actId="478"/>
          <ac:spMkLst>
            <pc:docMk/>
            <pc:sldMk cId="2642749936" sldId="258"/>
            <ac:spMk id="7" creationId="{D845378F-82C3-F0AC-0AF3-ED3F3E00304D}"/>
          </ac:spMkLst>
        </pc:spChg>
        <pc:picChg chg="del">
          <ac:chgData name="Pamella Nilsen" userId="777241f9-8489-4b1d-8666-8b21807ade5f" providerId="ADAL" clId="{09CD1E85-F064-4642-A9D7-AAC48EF39F46}" dt="2023-11-16T15:59:05.070" v="7" actId="478"/>
          <ac:picMkLst>
            <pc:docMk/>
            <pc:sldMk cId="2642749936" sldId="258"/>
            <ac:picMk id="4" creationId="{2FBB8754-4663-244A-B337-AD38992D5DDE}"/>
          </ac:picMkLst>
        </pc:picChg>
      </pc:sldChg>
      <pc:sldChg chg="del">
        <pc:chgData name="Pamella Nilsen" userId="777241f9-8489-4b1d-8666-8b21807ade5f" providerId="ADAL" clId="{09CD1E85-F064-4642-A9D7-AAC48EF39F46}" dt="2023-11-16T15:59:01.305" v="6" actId="47"/>
        <pc:sldMkLst>
          <pc:docMk/>
          <pc:sldMk cId="1217101853" sldId="264"/>
        </pc:sldMkLst>
      </pc:sldChg>
      <pc:sldChg chg="addSp delSp modSp add del mod delAnim modAnim">
        <pc:chgData name="Pamella Nilsen" userId="777241f9-8489-4b1d-8666-8b21807ade5f" providerId="ADAL" clId="{09CD1E85-F064-4642-A9D7-AAC48EF39F46}" dt="2023-11-17T01:38:51.280" v="600" actId="47"/>
        <pc:sldMkLst>
          <pc:docMk/>
          <pc:sldMk cId="3028838964" sldId="284"/>
        </pc:sldMkLst>
        <pc:spChg chg="add mod">
          <ac:chgData name="Pamella Nilsen" userId="777241f9-8489-4b1d-8666-8b21807ade5f" providerId="ADAL" clId="{09CD1E85-F064-4642-A9D7-AAC48EF39F46}" dt="2023-11-17T01:29:58.998" v="285" actId="1076"/>
          <ac:spMkLst>
            <pc:docMk/>
            <pc:sldMk cId="3028838964" sldId="284"/>
            <ac:spMk id="2" creationId="{0106A624-FDFD-C3BD-4927-CFBC70D33639}"/>
          </ac:spMkLst>
        </pc:spChg>
        <pc:spChg chg="del">
          <ac:chgData name="Pamella Nilsen" userId="777241f9-8489-4b1d-8666-8b21807ade5f" providerId="ADAL" clId="{09CD1E85-F064-4642-A9D7-AAC48EF39F46}" dt="2023-11-17T01:29:46.650" v="283" actId="478"/>
          <ac:spMkLst>
            <pc:docMk/>
            <pc:sldMk cId="3028838964" sldId="284"/>
            <ac:spMk id="18" creationId="{63ED0123-0E29-4333-9091-850614300116}"/>
          </ac:spMkLst>
        </pc:spChg>
        <pc:spChg chg="del">
          <ac:chgData name="Pamella Nilsen" userId="777241f9-8489-4b1d-8666-8b21807ade5f" providerId="ADAL" clId="{09CD1E85-F064-4642-A9D7-AAC48EF39F46}" dt="2023-11-17T01:29:36.131" v="280" actId="478"/>
          <ac:spMkLst>
            <pc:docMk/>
            <pc:sldMk cId="3028838964" sldId="284"/>
            <ac:spMk id="21" creationId="{01241412-05DE-4319-A82B-B853F1FA3464}"/>
          </ac:spMkLst>
        </pc:spChg>
        <pc:spChg chg="del">
          <ac:chgData name="Pamella Nilsen" userId="777241f9-8489-4b1d-8666-8b21807ade5f" providerId="ADAL" clId="{09CD1E85-F064-4642-A9D7-AAC48EF39F46}" dt="2023-11-17T01:29:36.131" v="280" actId="478"/>
          <ac:spMkLst>
            <pc:docMk/>
            <pc:sldMk cId="3028838964" sldId="284"/>
            <ac:spMk id="24" creationId="{FFFC38CB-22AB-4493-9930-63AEF4F6C11F}"/>
          </ac:spMkLst>
        </pc:spChg>
        <pc:spChg chg="del">
          <ac:chgData name="Pamella Nilsen" userId="777241f9-8489-4b1d-8666-8b21807ade5f" providerId="ADAL" clId="{09CD1E85-F064-4642-A9D7-AAC48EF39F46}" dt="2023-11-17T01:29:36.131" v="280" actId="478"/>
          <ac:spMkLst>
            <pc:docMk/>
            <pc:sldMk cId="3028838964" sldId="284"/>
            <ac:spMk id="25" creationId="{266A19B9-3FF0-49BF-ABB7-802658E036FC}"/>
          </ac:spMkLst>
        </pc:spChg>
        <pc:spChg chg="mod">
          <ac:chgData name="Pamella Nilsen" userId="777241f9-8489-4b1d-8666-8b21807ade5f" providerId="ADAL" clId="{09CD1E85-F064-4642-A9D7-AAC48EF39F46}" dt="2023-11-17T01:27:34.529" v="198" actId="1076"/>
          <ac:spMkLst>
            <pc:docMk/>
            <pc:sldMk cId="3028838964" sldId="284"/>
            <ac:spMk id="26" creationId="{8698F4D1-D25F-4FA4-AADA-B191A7436F2B}"/>
          </ac:spMkLst>
        </pc:spChg>
        <pc:spChg chg="del">
          <ac:chgData name="Pamella Nilsen" userId="777241f9-8489-4b1d-8666-8b21807ade5f" providerId="ADAL" clId="{09CD1E85-F064-4642-A9D7-AAC48EF39F46}" dt="2023-11-17T01:29:50.261" v="284" actId="478"/>
          <ac:spMkLst>
            <pc:docMk/>
            <pc:sldMk cId="3028838964" sldId="284"/>
            <ac:spMk id="27" creationId="{0B64165D-B5F4-48B5-91BE-D4913FDF5404}"/>
          </ac:spMkLst>
        </pc:spChg>
        <pc:spChg chg="del">
          <ac:chgData name="Pamella Nilsen" userId="777241f9-8489-4b1d-8666-8b21807ade5f" providerId="ADAL" clId="{09CD1E85-F064-4642-A9D7-AAC48EF39F46}" dt="2023-11-17T01:29:36.131" v="280" actId="478"/>
          <ac:spMkLst>
            <pc:docMk/>
            <pc:sldMk cId="3028838964" sldId="284"/>
            <ac:spMk id="28" creationId="{A13DEBEB-F32E-4000-9A30-923524785B8D}"/>
          </ac:spMkLst>
        </pc:spChg>
        <pc:spChg chg="del">
          <ac:chgData name="Pamella Nilsen" userId="777241f9-8489-4b1d-8666-8b21807ade5f" providerId="ADAL" clId="{09CD1E85-F064-4642-A9D7-AAC48EF39F46}" dt="2023-11-17T01:29:36.131" v="280" actId="478"/>
          <ac:spMkLst>
            <pc:docMk/>
            <pc:sldMk cId="3028838964" sldId="284"/>
            <ac:spMk id="29" creationId="{229E7928-0190-4B64-BC23-A69BE79DC3D7}"/>
          </ac:spMkLst>
        </pc:spChg>
        <pc:spChg chg="del">
          <ac:chgData name="Pamella Nilsen" userId="777241f9-8489-4b1d-8666-8b21807ade5f" providerId="ADAL" clId="{09CD1E85-F064-4642-A9D7-AAC48EF39F46}" dt="2023-11-17T01:29:36.131" v="280" actId="478"/>
          <ac:spMkLst>
            <pc:docMk/>
            <pc:sldMk cId="3028838964" sldId="284"/>
            <ac:spMk id="30" creationId="{6361A3F0-C5F5-40AA-8190-CB9CFD4538F6}"/>
          </ac:spMkLst>
        </pc:spChg>
        <pc:spChg chg="del">
          <ac:chgData name="Pamella Nilsen" userId="777241f9-8489-4b1d-8666-8b21807ade5f" providerId="ADAL" clId="{09CD1E85-F064-4642-A9D7-AAC48EF39F46}" dt="2023-11-17T01:29:36.131" v="280" actId="478"/>
          <ac:spMkLst>
            <pc:docMk/>
            <pc:sldMk cId="3028838964" sldId="284"/>
            <ac:spMk id="31" creationId="{6A3643B0-D4A1-46A2-89FB-E9EA82AC81BB}"/>
          </ac:spMkLst>
        </pc:spChg>
        <pc:spChg chg="mod">
          <ac:chgData name="Pamella Nilsen" userId="777241f9-8489-4b1d-8666-8b21807ade5f" providerId="ADAL" clId="{09CD1E85-F064-4642-A9D7-AAC48EF39F46}" dt="2023-11-17T01:27:42.703" v="200" actId="1076"/>
          <ac:spMkLst>
            <pc:docMk/>
            <pc:sldMk cId="3028838964" sldId="284"/>
            <ac:spMk id="32" creationId="{444B31F3-F147-4F15-9DFF-5CBA22DE2BBF}"/>
          </ac:spMkLst>
        </pc:spChg>
        <pc:spChg chg="del">
          <ac:chgData name="Pamella Nilsen" userId="777241f9-8489-4b1d-8666-8b21807ade5f" providerId="ADAL" clId="{09CD1E85-F064-4642-A9D7-AAC48EF39F46}" dt="2023-11-17T01:27:38.455" v="199" actId="478"/>
          <ac:spMkLst>
            <pc:docMk/>
            <pc:sldMk cId="3028838964" sldId="284"/>
            <ac:spMk id="33" creationId="{EB8DE7E5-34D2-4238-9545-623E090A6BA1}"/>
          </ac:spMkLst>
        </pc:spChg>
        <pc:spChg chg="del">
          <ac:chgData name="Pamella Nilsen" userId="777241f9-8489-4b1d-8666-8b21807ade5f" providerId="ADAL" clId="{09CD1E85-F064-4642-A9D7-AAC48EF39F46}" dt="2023-11-17T01:29:36.131" v="280" actId="478"/>
          <ac:spMkLst>
            <pc:docMk/>
            <pc:sldMk cId="3028838964" sldId="284"/>
            <ac:spMk id="34" creationId="{1894B5C8-C8B2-4218-BDC5-B0769B8AE67E}"/>
          </ac:spMkLst>
        </pc:spChg>
        <pc:spChg chg="del">
          <ac:chgData name="Pamella Nilsen" userId="777241f9-8489-4b1d-8666-8b21807ade5f" providerId="ADAL" clId="{09CD1E85-F064-4642-A9D7-AAC48EF39F46}" dt="2023-11-17T01:29:39.213" v="281" actId="478"/>
          <ac:spMkLst>
            <pc:docMk/>
            <pc:sldMk cId="3028838964" sldId="284"/>
            <ac:spMk id="35" creationId="{038451F5-6CE5-4124-AEEE-587D88E4731B}"/>
          </ac:spMkLst>
        </pc:spChg>
        <pc:spChg chg="del">
          <ac:chgData name="Pamella Nilsen" userId="777241f9-8489-4b1d-8666-8b21807ade5f" providerId="ADAL" clId="{09CD1E85-F064-4642-A9D7-AAC48EF39F46}" dt="2023-11-17T01:29:36.131" v="280" actId="478"/>
          <ac:spMkLst>
            <pc:docMk/>
            <pc:sldMk cId="3028838964" sldId="284"/>
            <ac:spMk id="36" creationId="{748AE8F8-AF39-4857-BF29-EC4CD5DBEBB5}"/>
          </ac:spMkLst>
        </pc:spChg>
        <pc:spChg chg="del">
          <ac:chgData name="Pamella Nilsen" userId="777241f9-8489-4b1d-8666-8b21807ade5f" providerId="ADAL" clId="{09CD1E85-F064-4642-A9D7-AAC48EF39F46}" dt="2023-11-17T01:29:36.131" v="280" actId="478"/>
          <ac:spMkLst>
            <pc:docMk/>
            <pc:sldMk cId="3028838964" sldId="284"/>
            <ac:spMk id="37" creationId="{A6D17C3B-11C0-4CF3-A03E-D6CB2D1EB144}"/>
          </ac:spMkLst>
        </pc:spChg>
        <pc:spChg chg="del">
          <ac:chgData name="Pamella Nilsen" userId="777241f9-8489-4b1d-8666-8b21807ade5f" providerId="ADAL" clId="{09CD1E85-F064-4642-A9D7-AAC48EF39F46}" dt="2023-11-17T01:29:36.131" v="280" actId="478"/>
          <ac:spMkLst>
            <pc:docMk/>
            <pc:sldMk cId="3028838964" sldId="284"/>
            <ac:spMk id="38" creationId="{F0A7B04F-A48C-4D02-8170-2BA4508B5D01}"/>
          </ac:spMkLst>
        </pc:spChg>
        <pc:spChg chg="del">
          <ac:chgData name="Pamella Nilsen" userId="777241f9-8489-4b1d-8666-8b21807ade5f" providerId="ADAL" clId="{09CD1E85-F064-4642-A9D7-AAC48EF39F46}" dt="2023-11-17T01:29:36.131" v="280" actId="478"/>
          <ac:spMkLst>
            <pc:docMk/>
            <pc:sldMk cId="3028838964" sldId="284"/>
            <ac:spMk id="39" creationId="{8CC4B91E-64BD-4B12-B767-929FCF69B81E}"/>
          </ac:spMkLst>
        </pc:spChg>
        <pc:spChg chg="del">
          <ac:chgData name="Pamella Nilsen" userId="777241f9-8489-4b1d-8666-8b21807ade5f" providerId="ADAL" clId="{09CD1E85-F064-4642-A9D7-AAC48EF39F46}" dt="2023-11-17T01:29:36.131" v="280" actId="478"/>
          <ac:spMkLst>
            <pc:docMk/>
            <pc:sldMk cId="3028838964" sldId="284"/>
            <ac:spMk id="40" creationId="{C7408A8B-22F8-48E5-B264-C932857D5E4D}"/>
          </ac:spMkLst>
        </pc:spChg>
        <pc:spChg chg="del">
          <ac:chgData name="Pamella Nilsen" userId="777241f9-8489-4b1d-8666-8b21807ade5f" providerId="ADAL" clId="{09CD1E85-F064-4642-A9D7-AAC48EF39F46}" dt="2023-11-17T01:29:36.131" v="280" actId="478"/>
          <ac:spMkLst>
            <pc:docMk/>
            <pc:sldMk cId="3028838964" sldId="284"/>
            <ac:spMk id="41" creationId="{B429F035-5910-4839-8544-AAD82285F357}"/>
          </ac:spMkLst>
        </pc:spChg>
        <pc:spChg chg="del">
          <ac:chgData name="Pamella Nilsen" userId="777241f9-8489-4b1d-8666-8b21807ade5f" providerId="ADAL" clId="{09CD1E85-F064-4642-A9D7-AAC48EF39F46}" dt="2023-11-17T01:29:36.131" v="280" actId="478"/>
          <ac:spMkLst>
            <pc:docMk/>
            <pc:sldMk cId="3028838964" sldId="284"/>
            <ac:spMk id="42" creationId="{3828CB79-9589-4E06-A06F-279447418EA3}"/>
          </ac:spMkLst>
        </pc:spChg>
        <pc:spChg chg="del">
          <ac:chgData name="Pamella Nilsen" userId="777241f9-8489-4b1d-8666-8b21807ade5f" providerId="ADAL" clId="{09CD1E85-F064-4642-A9D7-AAC48EF39F46}" dt="2023-11-17T01:29:36.131" v="280" actId="478"/>
          <ac:spMkLst>
            <pc:docMk/>
            <pc:sldMk cId="3028838964" sldId="284"/>
            <ac:spMk id="43" creationId="{EB576D2B-C868-49EC-8E1A-EF0ED68A220E}"/>
          </ac:spMkLst>
        </pc:spChg>
        <pc:spChg chg="del">
          <ac:chgData name="Pamella Nilsen" userId="777241f9-8489-4b1d-8666-8b21807ade5f" providerId="ADAL" clId="{09CD1E85-F064-4642-A9D7-AAC48EF39F46}" dt="2023-11-17T01:29:36.131" v="280" actId="478"/>
          <ac:spMkLst>
            <pc:docMk/>
            <pc:sldMk cId="3028838964" sldId="284"/>
            <ac:spMk id="44" creationId="{4AEED483-484E-4BDA-A68A-B50F5B6F5CD5}"/>
          </ac:spMkLst>
        </pc:spChg>
        <pc:spChg chg="mod">
          <ac:chgData name="Pamella Nilsen" userId="777241f9-8489-4b1d-8666-8b21807ade5f" providerId="ADAL" clId="{09CD1E85-F064-4642-A9D7-AAC48EF39F46}" dt="2023-11-17T01:27:30.616" v="197" actId="14100"/>
          <ac:spMkLst>
            <pc:docMk/>
            <pc:sldMk cId="3028838964" sldId="284"/>
            <ac:spMk id="45" creationId="{DC35986D-D427-40BB-8258-BE7829700F84}"/>
          </ac:spMkLst>
        </pc:spChg>
        <pc:spChg chg="del">
          <ac:chgData name="Pamella Nilsen" userId="777241f9-8489-4b1d-8666-8b21807ade5f" providerId="ADAL" clId="{09CD1E85-F064-4642-A9D7-AAC48EF39F46}" dt="2023-11-17T01:29:46.650" v="283" actId="478"/>
          <ac:spMkLst>
            <pc:docMk/>
            <pc:sldMk cId="3028838964" sldId="284"/>
            <ac:spMk id="46" creationId="{F3B0E1B3-5B6D-4833-8882-CBD29867D949}"/>
          </ac:spMkLst>
        </pc:spChg>
        <pc:spChg chg="del">
          <ac:chgData name="Pamella Nilsen" userId="777241f9-8489-4b1d-8666-8b21807ade5f" providerId="ADAL" clId="{09CD1E85-F064-4642-A9D7-AAC48EF39F46}" dt="2023-11-17T01:29:36.131" v="280" actId="478"/>
          <ac:spMkLst>
            <pc:docMk/>
            <pc:sldMk cId="3028838964" sldId="284"/>
            <ac:spMk id="47" creationId="{2287787D-CA09-43F3-8858-43EBB1C9CDD5}"/>
          </ac:spMkLst>
        </pc:spChg>
        <pc:spChg chg="del">
          <ac:chgData name="Pamella Nilsen" userId="777241f9-8489-4b1d-8666-8b21807ade5f" providerId="ADAL" clId="{09CD1E85-F064-4642-A9D7-AAC48EF39F46}" dt="2023-11-17T01:29:39.213" v="281" actId="478"/>
          <ac:spMkLst>
            <pc:docMk/>
            <pc:sldMk cId="3028838964" sldId="284"/>
            <ac:spMk id="48" creationId="{30677318-8152-4A14-A475-9CD8EB12B2BF}"/>
          </ac:spMkLst>
        </pc:spChg>
        <pc:spChg chg="mod">
          <ac:chgData name="Pamella Nilsen" userId="777241f9-8489-4b1d-8666-8b21807ade5f" providerId="ADAL" clId="{09CD1E85-F064-4642-A9D7-AAC48EF39F46}" dt="2023-11-17T01:30:03.706" v="289" actId="6549"/>
          <ac:spMkLst>
            <pc:docMk/>
            <pc:sldMk cId="3028838964" sldId="284"/>
            <ac:spMk id="49" creationId="{1B1789D3-E588-42C1-8FE7-7F25DC5140ED}"/>
          </ac:spMkLst>
        </pc:spChg>
        <pc:grpChg chg="del">
          <ac:chgData name="Pamella Nilsen" userId="777241f9-8489-4b1d-8666-8b21807ade5f" providerId="ADAL" clId="{09CD1E85-F064-4642-A9D7-AAC48EF39F46}" dt="2023-11-17T01:29:46.650" v="283" actId="478"/>
          <ac:grpSpMkLst>
            <pc:docMk/>
            <pc:sldMk cId="3028838964" sldId="284"/>
            <ac:grpSpMk id="20" creationId="{32C20D04-836E-4D25-B032-7B3AC26990BE}"/>
          </ac:grpSpMkLst>
        </pc:grpChg>
        <pc:grpChg chg="del">
          <ac:chgData name="Pamella Nilsen" userId="777241f9-8489-4b1d-8666-8b21807ade5f" providerId="ADAL" clId="{09CD1E85-F064-4642-A9D7-AAC48EF39F46}" dt="2023-11-17T01:29:36.131" v="280" actId="478"/>
          <ac:grpSpMkLst>
            <pc:docMk/>
            <pc:sldMk cId="3028838964" sldId="284"/>
            <ac:grpSpMk id="59" creationId="{B450130C-822E-477B-AD21-3D77DABB37D3}"/>
          </ac:grpSpMkLst>
        </pc:grpChg>
        <pc:grpChg chg="del">
          <ac:chgData name="Pamella Nilsen" userId="777241f9-8489-4b1d-8666-8b21807ade5f" providerId="ADAL" clId="{09CD1E85-F064-4642-A9D7-AAC48EF39F46}" dt="2023-11-17T01:29:36.131" v="280" actId="478"/>
          <ac:grpSpMkLst>
            <pc:docMk/>
            <pc:sldMk cId="3028838964" sldId="284"/>
            <ac:grpSpMk id="69" creationId="{5E649713-2706-4C95-8816-D710CB3DA74C}"/>
          </ac:grpSpMkLst>
        </pc:grpChg>
        <pc:grpChg chg="del">
          <ac:chgData name="Pamella Nilsen" userId="777241f9-8489-4b1d-8666-8b21807ade5f" providerId="ADAL" clId="{09CD1E85-F064-4642-A9D7-AAC48EF39F46}" dt="2023-11-17T01:29:36.131" v="280" actId="478"/>
          <ac:grpSpMkLst>
            <pc:docMk/>
            <pc:sldMk cId="3028838964" sldId="284"/>
            <ac:grpSpMk id="83" creationId="{92C16EC1-2A9F-4176-A488-58F6E750A621}"/>
          </ac:grpSpMkLst>
        </pc:grpChg>
        <pc:grpChg chg="del">
          <ac:chgData name="Pamella Nilsen" userId="777241f9-8489-4b1d-8666-8b21807ade5f" providerId="ADAL" clId="{09CD1E85-F064-4642-A9D7-AAC48EF39F46}" dt="2023-11-17T01:29:36.131" v="280" actId="478"/>
          <ac:grpSpMkLst>
            <pc:docMk/>
            <pc:sldMk cId="3028838964" sldId="284"/>
            <ac:grpSpMk id="88" creationId="{C031DE1C-9EE2-43AD-93D2-5A9ED6FCDD29}"/>
          </ac:grpSpMkLst>
        </pc:grpChg>
        <pc:grpChg chg="del">
          <ac:chgData name="Pamella Nilsen" userId="777241f9-8489-4b1d-8666-8b21807ade5f" providerId="ADAL" clId="{09CD1E85-F064-4642-A9D7-AAC48EF39F46}" dt="2023-11-17T01:29:36.131" v="280" actId="478"/>
          <ac:grpSpMkLst>
            <pc:docMk/>
            <pc:sldMk cId="3028838964" sldId="284"/>
            <ac:grpSpMk id="96" creationId="{0CB677F0-CA4A-4561-BBBD-C58CFC944CE3}"/>
          </ac:grpSpMkLst>
        </pc:grpChg>
      </pc:sldChg>
      <pc:sldChg chg="del ord">
        <pc:chgData name="Pamella Nilsen" userId="777241f9-8489-4b1d-8666-8b21807ade5f" providerId="ADAL" clId="{09CD1E85-F064-4642-A9D7-AAC48EF39F46}" dt="2023-11-17T02:14:39.837" v="1167" actId="47"/>
        <pc:sldMkLst>
          <pc:docMk/>
          <pc:sldMk cId="1608131025" sldId="287"/>
        </pc:sldMkLst>
      </pc:sldChg>
      <pc:sldChg chg="del ord">
        <pc:chgData name="Pamella Nilsen" userId="777241f9-8489-4b1d-8666-8b21807ade5f" providerId="ADAL" clId="{09CD1E85-F064-4642-A9D7-AAC48EF39F46}" dt="2023-11-17T02:14:39.837" v="1167" actId="47"/>
        <pc:sldMkLst>
          <pc:docMk/>
          <pc:sldMk cId="2016368097" sldId="288"/>
        </pc:sldMkLst>
      </pc:sldChg>
      <pc:sldChg chg="del">
        <pc:chgData name="Pamella Nilsen" userId="777241f9-8489-4b1d-8666-8b21807ade5f" providerId="ADAL" clId="{09CD1E85-F064-4642-A9D7-AAC48EF39F46}" dt="2023-11-16T15:58:18.934" v="2" actId="47"/>
        <pc:sldMkLst>
          <pc:docMk/>
          <pc:sldMk cId="524401255" sldId="1250"/>
        </pc:sldMkLst>
      </pc:sldChg>
      <pc:sldChg chg="del">
        <pc:chgData name="Pamella Nilsen" userId="777241f9-8489-4b1d-8666-8b21807ade5f" providerId="ADAL" clId="{09CD1E85-F064-4642-A9D7-AAC48EF39F46}" dt="2023-11-16T15:59:01.305" v="6" actId="47"/>
        <pc:sldMkLst>
          <pc:docMk/>
          <pc:sldMk cId="3271984838" sldId="6567"/>
        </pc:sldMkLst>
      </pc:sldChg>
      <pc:sldChg chg="del">
        <pc:chgData name="Pamella Nilsen" userId="777241f9-8489-4b1d-8666-8b21807ade5f" providerId="ADAL" clId="{09CD1E85-F064-4642-A9D7-AAC48EF39F46}" dt="2023-11-16T15:58:08.629" v="0" actId="47"/>
        <pc:sldMkLst>
          <pc:docMk/>
          <pc:sldMk cId="1686072880" sldId="6568"/>
        </pc:sldMkLst>
      </pc:sldChg>
      <pc:sldChg chg="del">
        <pc:chgData name="Pamella Nilsen" userId="777241f9-8489-4b1d-8666-8b21807ade5f" providerId="ADAL" clId="{09CD1E85-F064-4642-A9D7-AAC48EF39F46}" dt="2023-11-16T15:58:09.051" v="1" actId="47"/>
        <pc:sldMkLst>
          <pc:docMk/>
          <pc:sldMk cId="1687968162" sldId="6569"/>
        </pc:sldMkLst>
      </pc:sldChg>
      <pc:sldChg chg="del">
        <pc:chgData name="Pamella Nilsen" userId="777241f9-8489-4b1d-8666-8b21807ade5f" providerId="ADAL" clId="{09CD1E85-F064-4642-A9D7-AAC48EF39F46}" dt="2023-11-16T15:59:01.305" v="6" actId="47"/>
        <pc:sldMkLst>
          <pc:docMk/>
          <pc:sldMk cId="1147499257" sldId="6573"/>
        </pc:sldMkLst>
      </pc:sldChg>
      <pc:sldChg chg="del">
        <pc:chgData name="Pamella Nilsen" userId="777241f9-8489-4b1d-8666-8b21807ade5f" providerId="ADAL" clId="{09CD1E85-F064-4642-A9D7-AAC48EF39F46}" dt="2023-11-16T15:59:01.305" v="6" actId="47"/>
        <pc:sldMkLst>
          <pc:docMk/>
          <pc:sldMk cId="1555068223" sldId="6577"/>
        </pc:sldMkLst>
      </pc:sldChg>
      <pc:sldChg chg="del">
        <pc:chgData name="Pamella Nilsen" userId="777241f9-8489-4b1d-8666-8b21807ade5f" providerId="ADAL" clId="{09CD1E85-F064-4642-A9D7-AAC48EF39F46}" dt="2023-11-16T15:59:01.305" v="6" actId="47"/>
        <pc:sldMkLst>
          <pc:docMk/>
          <pc:sldMk cId="4132185664" sldId="6582"/>
        </pc:sldMkLst>
      </pc:sldChg>
      <pc:sldChg chg="del">
        <pc:chgData name="Pamella Nilsen" userId="777241f9-8489-4b1d-8666-8b21807ade5f" providerId="ADAL" clId="{09CD1E85-F064-4642-A9D7-AAC48EF39F46}" dt="2023-11-16T15:59:01.305" v="6" actId="47"/>
        <pc:sldMkLst>
          <pc:docMk/>
          <pc:sldMk cId="4289556539" sldId="6583"/>
        </pc:sldMkLst>
      </pc:sldChg>
      <pc:sldChg chg="del">
        <pc:chgData name="Pamella Nilsen" userId="777241f9-8489-4b1d-8666-8b21807ade5f" providerId="ADAL" clId="{09CD1E85-F064-4642-A9D7-AAC48EF39F46}" dt="2023-11-16T15:59:01.305" v="6" actId="47"/>
        <pc:sldMkLst>
          <pc:docMk/>
          <pc:sldMk cId="4105728089" sldId="6584"/>
        </pc:sldMkLst>
      </pc:sldChg>
      <pc:sldChg chg="del">
        <pc:chgData name="Pamella Nilsen" userId="777241f9-8489-4b1d-8666-8b21807ade5f" providerId="ADAL" clId="{09CD1E85-F064-4642-A9D7-AAC48EF39F46}" dt="2023-11-17T03:04:05.706" v="1322" actId="47"/>
        <pc:sldMkLst>
          <pc:docMk/>
          <pc:sldMk cId="2526751592" sldId="6587"/>
        </pc:sldMkLst>
      </pc:sldChg>
      <pc:sldChg chg="del">
        <pc:chgData name="Pamella Nilsen" userId="777241f9-8489-4b1d-8666-8b21807ade5f" providerId="ADAL" clId="{09CD1E85-F064-4642-A9D7-AAC48EF39F46}" dt="2023-11-16T15:59:01.305" v="6" actId="47"/>
        <pc:sldMkLst>
          <pc:docMk/>
          <pc:sldMk cId="3825806413" sldId="6588"/>
        </pc:sldMkLst>
      </pc:sldChg>
      <pc:sldChg chg="del">
        <pc:chgData name="Pamella Nilsen" userId="777241f9-8489-4b1d-8666-8b21807ade5f" providerId="ADAL" clId="{09CD1E85-F064-4642-A9D7-AAC48EF39F46}" dt="2023-11-16T15:59:01.305" v="6" actId="47"/>
        <pc:sldMkLst>
          <pc:docMk/>
          <pc:sldMk cId="229370091" sldId="6589"/>
        </pc:sldMkLst>
      </pc:sldChg>
      <pc:sldChg chg="del">
        <pc:chgData name="Pamella Nilsen" userId="777241f9-8489-4b1d-8666-8b21807ade5f" providerId="ADAL" clId="{09CD1E85-F064-4642-A9D7-AAC48EF39F46}" dt="2023-11-16T15:59:01.305" v="6" actId="47"/>
        <pc:sldMkLst>
          <pc:docMk/>
          <pc:sldMk cId="1514921745" sldId="6598"/>
        </pc:sldMkLst>
      </pc:sldChg>
      <pc:sldChg chg="del">
        <pc:chgData name="Pamella Nilsen" userId="777241f9-8489-4b1d-8666-8b21807ade5f" providerId="ADAL" clId="{09CD1E85-F064-4642-A9D7-AAC48EF39F46}" dt="2023-11-16T15:59:01.305" v="6" actId="47"/>
        <pc:sldMkLst>
          <pc:docMk/>
          <pc:sldMk cId="2749267059" sldId="6599"/>
        </pc:sldMkLst>
      </pc:sldChg>
      <pc:sldChg chg="del">
        <pc:chgData name="Pamella Nilsen" userId="777241f9-8489-4b1d-8666-8b21807ade5f" providerId="ADAL" clId="{09CD1E85-F064-4642-A9D7-AAC48EF39F46}" dt="2023-11-16T15:59:01.305" v="6" actId="47"/>
        <pc:sldMkLst>
          <pc:docMk/>
          <pc:sldMk cId="2521311840" sldId="6605"/>
        </pc:sldMkLst>
      </pc:sldChg>
      <pc:sldChg chg="delSp modSp add mod ord">
        <pc:chgData name="Pamella Nilsen" userId="777241f9-8489-4b1d-8666-8b21807ade5f" providerId="ADAL" clId="{09CD1E85-F064-4642-A9D7-AAC48EF39F46}" dt="2023-11-17T03:04:48.189" v="1327"/>
        <pc:sldMkLst>
          <pc:docMk/>
          <pc:sldMk cId="3619080657" sldId="6607"/>
        </pc:sldMkLst>
        <pc:spChg chg="del">
          <ac:chgData name="Pamella Nilsen" userId="777241f9-8489-4b1d-8666-8b21807ade5f" providerId="ADAL" clId="{09CD1E85-F064-4642-A9D7-AAC48EF39F46}" dt="2023-11-17T02:16:38.886" v="1199" actId="478"/>
          <ac:spMkLst>
            <pc:docMk/>
            <pc:sldMk cId="3619080657" sldId="6607"/>
            <ac:spMk id="14" creationId="{8F16EE6D-E2AA-4194-B105-42AED7D44AE2}"/>
          </ac:spMkLst>
        </pc:spChg>
        <pc:spChg chg="mod">
          <ac:chgData name="Pamella Nilsen" userId="777241f9-8489-4b1d-8666-8b21807ade5f" providerId="ADAL" clId="{09CD1E85-F064-4642-A9D7-AAC48EF39F46}" dt="2023-11-17T02:17:22.997" v="1212" actId="1076"/>
          <ac:spMkLst>
            <pc:docMk/>
            <pc:sldMk cId="3619080657" sldId="6607"/>
            <ac:spMk id="36" creationId="{4140AAF8-FD6D-4EB3-8789-F4680DC6883E}"/>
          </ac:spMkLst>
        </pc:spChg>
        <pc:picChg chg="del">
          <ac:chgData name="Pamella Nilsen" userId="777241f9-8489-4b1d-8666-8b21807ade5f" providerId="ADAL" clId="{09CD1E85-F064-4642-A9D7-AAC48EF39F46}" dt="2023-11-16T22:45:29.995" v="24"/>
          <ac:picMkLst>
            <pc:docMk/>
            <pc:sldMk cId="3619080657" sldId="6607"/>
            <ac:picMk id="2" creationId="{B17BCAED-107C-176B-2AD3-91C45589CA00}"/>
          </ac:picMkLst>
        </pc:picChg>
      </pc:sldChg>
      <pc:sldChg chg="delSp modSp add del mod modAnim">
        <pc:chgData name="Pamella Nilsen" userId="777241f9-8489-4b1d-8666-8b21807ade5f" providerId="ADAL" clId="{09CD1E85-F064-4642-A9D7-AAC48EF39F46}" dt="2023-11-17T10:56:19.156" v="1482" actId="47"/>
        <pc:sldMkLst>
          <pc:docMk/>
          <pc:sldMk cId="835890143" sldId="6608"/>
        </pc:sldMkLst>
        <pc:spChg chg="del">
          <ac:chgData name="Pamella Nilsen" userId="777241f9-8489-4b1d-8666-8b21807ade5f" providerId="ADAL" clId="{09CD1E85-F064-4642-A9D7-AAC48EF39F46}" dt="2023-11-17T10:55:35.433" v="1465" actId="478"/>
          <ac:spMkLst>
            <pc:docMk/>
            <pc:sldMk cId="835890143" sldId="6608"/>
            <ac:spMk id="14" creationId="{8F16EE6D-E2AA-4194-B105-42AED7D44AE2}"/>
          </ac:spMkLst>
        </pc:spChg>
        <pc:spChg chg="del mod">
          <ac:chgData name="Pamella Nilsen" userId="777241f9-8489-4b1d-8666-8b21807ade5f" providerId="ADAL" clId="{09CD1E85-F064-4642-A9D7-AAC48EF39F46}" dt="2023-11-17T10:55:59.994" v="1473" actId="21"/>
          <ac:spMkLst>
            <pc:docMk/>
            <pc:sldMk cId="835890143" sldId="6608"/>
            <ac:spMk id="36" creationId="{4140AAF8-FD6D-4EB3-8789-F4680DC6883E}"/>
          </ac:spMkLst>
        </pc:spChg>
        <pc:picChg chg="del">
          <ac:chgData name="Pamella Nilsen" userId="777241f9-8489-4b1d-8666-8b21807ade5f" providerId="ADAL" clId="{09CD1E85-F064-4642-A9D7-AAC48EF39F46}" dt="2023-11-17T10:55:37.320" v="1467" actId="478"/>
          <ac:picMkLst>
            <pc:docMk/>
            <pc:sldMk cId="835890143" sldId="6608"/>
            <ac:picMk id="4" creationId="{AEE02C6E-26B1-4048-8AD5-260C57422D9B}"/>
          </ac:picMkLst>
        </pc:picChg>
        <pc:picChg chg="del">
          <ac:chgData name="Pamella Nilsen" userId="777241f9-8489-4b1d-8666-8b21807ade5f" providerId="ADAL" clId="{09CD1E85-F064-4642-A9D7-AAC48EF39F46}" dt="2023-11-17T10:55:36.377" v="1466" actId="478"/>
          <ac:picMkLst>
            <pc:docMk/>
            <pc:sldMk cId="835890143" sldId="6608"/>
            <ac:picMk id="6" creationId="{2779C48D-415F-498C-BDC1-3B700541DC78}"/>
          </ac:picMkLst>
        </pc:picChg>
        <pc:picChg chg="mod">
          <ac:chgData name="Pamella Nilsen" userId="777241f9-8489-4b1d-8666-8b21807ade5f" providerId="ADAL" clId="{09CD1E85-F064-4642-A9D7-AAC48EF39F46}" dt="2023-11-17T10:55:40.696" v="1468" actId="1076"/>
          <ac:picMkLst>
            <pc:docMk/>
            <pc:sldMk cId="835890143" sldId="6608"/>
            <ac:picMk id="2050" creationId="{F5D04B4C-EA4F-45D3-86DF-AB66DA921BD3}"/>
          </ac:picMkLst>
        </pc:picChg>
      </pc:sldChg>
      <pc:sldChg chg="add del ord">
        <pc:chgData name="Pamella Nilsen" userId="777241f9-8489-4b1d-8666-8b21807ade5f" providerId="ADAL" clId="{09CD1E85-F064-4642-A9D7-AAC48EF39F46}" dt="2023-11-17T01:57:45.317" v="1025" actId="47"/>
        <pc:sldMkLst>
          <pc:docMk/>
          <pc:sldMk cId="3864493834" sldId="6610"/>
        </pc:sldMkLst>
      </pc:sldChg>
      <pc:sldChg chg="del">
        <pc:chgData name="Pamella Nilsen" userId="777241f9-8489-4b1d-8666-8b21807ade5f" providerId="ADAL" clId="{09CD1E85-F064-4642-A9D7-AAC48EF39F46}" dt="2023-11-16T15:59:01.305" v="6" actId="47"/>
        <pc:sldMkLst>
          <pc:docMk/>
          <pc:sldMk cId="1226805774" sldId="6614"/>
        </pc:sldMkLst>
      </pc:sldChg>
      <pc:sldChg chg="modSp mod ord">
        <pc:chgData name="Pamella Nilsen" userId="777241f9-8489-4b1d-8666-8b21807ade5f" providerId="ADAL" clId="{09CD1E85-F064-4642-A9D7-AAC48EF39F46}" dt="2023-11-17T02:00:40.014" v="1117" actId="1076"/>
        <pc:sldMkLst>
          <pc:docMk/>
          <pc:sldMk cId="1814239304" sldId="6615"/>
        </pc:sldMkLst>
        <pc:spChg chg="mod">
          <ac:chgData name="Pamella Nilsen" userId="777241f9-8489-4b1d-8666-8b21807ade5f" providerId="ADAL" clId="{09CD1E85-F064-4642-A9D7-AAC48EF39F46}" dt="2023-11-17T02:00:40.014" v="1117" actId="1076"/>
          <ac:spMkLst>
            <pc:docMk/>
            <pc:sldMk cId="1814239304" sldId="6615"/>
            <ac:spMk id="2" creationId="{8591F279-FFE7-4F4E-B454-A1907BD317D0}"/>
          </ac:spMkLst>
        </pc:spChg>
      </pc:sldChg>
      <pc:sldChg chg="del">
        <pc:chgData name="Pamella Nilsen" userId="777241f9-8489-4b1d-8666-8b21807ade5f" providerId="ADAL" clId="{09CD1E85-F064-4642-A9D7-AAC48EF39F46}" dt="2023-11-16T15:58:38.685" v="5" actId="47"/>
        <pc:sldMkLst>
          <pc:docMk/>
          <pc:sldMk cId="3162942845" sldId="6616"/>
        </pc:sldMkLst>
      </pc:sldChg>
      <pc:sldChg chg="del">
        <pc:chgData name="Pamella Nilsen" userId="777241f9-8489-4b1d-8666-8b21807ade5f" providerId="ADAL" clId="{09CD1E85-F064-4642-A9D7-AAC48EF39F46}" dt="2023-11-16T15:58:33.984" v="4" actId="47"/>
        <pc:sldMkLst>
          <pc:docMk/>
          <pc:sldMk cId="2861345723" sldId="6617"/>
        </pc:sldMkLst>
      </pc:sldChg>
      <pc:sldChg chg="del">
        <pc:chgData name="Pamella Nilsen" userId="777241f9-8489-4b1d-8666-8b21807ade5f" providerId="ADAL" clId="{09CD1E85-F064-4642-A9D7-AAC48EF39F46}" dt="2023-11-16T15:58:31.701" v="3" actId="47"/>
        <pc:sldMkLst>
          <pc:docMk/>
          <pc:sldMk cId="112647877" sldId="6618"/>
        </pc:sldMkLst>
      </pc:sldChg>
      <pc:sldChg chg="del">
        <pc:chgData name="Pamella Nilsen" userId="777241f9-8489-4b1d-8666-8b21807ade5f" providerId="ADAL" clId="{09CD1E85-F064-4642-A9D7-AAC48EF39F46}" dt="2023-11-16T15:59:01.305" v="6" actId="47"/>
        <pc:sldMkLst>
          <pc:docMk/>
          <pc:sldMk cId="2193217657" sldId="6623"/>
        </pc:sldMkLst>
      </pc:sldChg>
      <pc:sldChg chg="delSp modSp add del mod ord">
        <pc:chgData name="Pamella Nilsen" userId="777241f9-8489-4b1d-8666-8b21807ade5f" providerId="ADAL" clId="{09CD1E85-F064-4642-A9D7-AAC48EF39F46}" dt="2023-11-16T23:36:56.313" v="67" actId="47"/>
        <pc:sldMkLst>
          <pc:docMk/>
          <pc:sldMk cId="2333831720" sldId="6623"/>
        </pc:sldMkLst>
        <pc:spChg chg="mod">
          <ac:chgData name="Pamella Nilsen" userId="777241f9-8489-4b1d-8666-8b21807ade5f" providerId="ADAL" clId="{09CD1E85-F064-4642-A9D7-AAC48EF39F46}" dt="2023-11-16T23:35:50.802" v="51" actId="1076"/>
          <ac:spMkLst>
            <pc:docMk/>
            <pc:sldMk cId="2333831720" sldId="6623"/>
            <ac:spMk id="14" creationId="{8F16EE6D-E2AA-4194-B105-42AED7D44AE2}"/>
          </ac:spMkLst>
        </pc:spChg>
        <pc:picChg chg="del">
          <ac:chgData name="Pamella Nilsen" userId="777241f9-8489-4b1d-8666-8b21807ade5f" providerId="ADAL" clId="{09CD1E85-F064-4642-A9D7-AAC48EF39F46}" dt="2023-11-16T23:35:53.064" v="52" actId="478"/>
          <ac:picMkLst>
            <pc:docMk/>
            <pc:sldMk cId="2333831720" sldId="6623"/>
            <ac:picMk id="8" creationId="{8113699E-017D-48AD-A80E-4ACAC716BBF3}"/>
          </ac:picMkLst>
        </pc:picChg>
      </pc:sldChg>
      <pc:sldChg chg="del">
        <pc:chgData name="Pamella Nilsen" userId="777241f9-8489-4b1d-8666-8b21807ade5f" providerId="ADAL" clId="{09CD1E85-F064-4642-A9D7-AAC48EF39F46}" dt="2023-11-16T15:59:01.305" v="6" actId="47"/>
        <pc:sldMkLst>
          <pc:docMk/>
          <pc:sldMk cId="3063347086" sldId="6625"/>
        </pc:sldMkLst>
      </pc:sldChg>
      <pc:sldChg chg="add del ord">
        <pc:chgData name="Pamella Nilsen" userId="777241f9-8489-4b1d-8666-8b21807ade5f" providerId="ADAL" clId="{09CD1E85-F064-4642-A9D7-AAC48EF39F46}" dt="2023-11-17T03:00:38.480" v="1300" actId="47"/>
        <pc:sldMkLst>
          <pc:docMk/>
          <pc:sldMk cId="3693510875" sldId="6625"/>
        </pc:sldMkLst>
      </pc:sldChg>
      <pc:sldChg chg="delSp modSp add del mod ord delAnim">
        <pc:chgData name="Pamella Nilsen" userId="777241f9-8489-4b1d-8666-8b21807ade5f" providerId="ADAL" clId="{09CD1E85-F064-4642-A9D7-AAC48EF39F46}" dt="2023-11-17T11:05:55.866" v="1637" actId="47"/>
        <pc:sldMkLst>
          <pc:docMk/>
          <pc:sldMk cId="2061285681" sldId="6626"/>
        </pc:sldMkLst>
        <pc:spChg chg="del">
          <ac:chgData name="Pamella Nilsen" userId="777241f9-8489-4b1d-8666-8b21807ade5f" providerId="ADAL" clId="{09CD1E85-F064-4642-A9D7-AAC48EF39F46}" dt="2023-11-17T02:21:51.762" v="1218" actId="478"/>
          <ac:spMkLst>
            <pc:docMk/>
            <pc:sldMk cId="2061285681" sldId="6626"/>
            <ac:spMk id="36" creationId="{28EC5D64-23D0-4B50-92BD-088B15B8B643}"/>
          </ac:spMkLst>
        </pc:spChg>
        <pc:spChg chg="del">
          <ac:chgData name="Pamella Nilsen" userId="777241f9-8489-4b1d-8666-8b21807ade5f" providerId="ADAL" clId="{09CD1E85-F064-4642-A9D7-AAC48EF39F46}" dt="2023-11-17T02:21:55.179" v="1219" actId="478"/>
          <ac:spMkLst>
            <pc:docMk/>
            <pc:sldMk cId="2061285681" sldId="6626"/>
            <ac:spMk id="37" creationId="{54F435AA-746B-4992-8670-15D1A61CED1E}"/>
          </ac:spMkLst>
        </pc:spChg>
        <pc:spChg chg="del">
          <ac:chgData name="Pamella Nilsen" userId="777241f9-8489-4b1d-8666-8b21807ade5f" providerId="ADAL" clId="{09CD1E85-F064-4642-A9D7-AAC48EF39F46}" dt="2023-11-17T02:21:59.211" v="1220" actId="478"/>
          <ac:spMkLst>
            <pc:docMk/>
            <pc:sldMk cId="2061285681" sldId="6626"/>
            <ac:spMk id="38" creationId="{97E40A4D-4B5A-41C9-9F3A-1233E95CB1E8}"/>
          </ac:spMkLst>
        </pc:spChg>
        <pc:picChg chg="mod">
          <ac:chgData name="Pamella Nilsen" userId="777241f9-8489-4b1d-8666-8b21807ade5f" providerId="ADAL" clId="{09CD1E85-F064-4642-A9D7-AAC48EF39F46}" dt="2023-11-17T02:22:09.044" v="1223" actId="14100"/>
          <ac:picMkLst>
            <pc:docMk/>
            <pc:sldMk cId="2061285681" sldId="6626"/>
            <ac:picMk id="35" creationId="{76AE889C-9B13-4455-913F-49A31099CB09}"/>
          </ac:picMkLst>
        </pc:picChg>
      </pc:sldChg>
      <pc:sldChg chg="del">
        <pc:chgData name="Pamella Nilsen" userId="777241f9-8489-4b1d-8666-8b21807ade5f" providerId="ADAL" clId="{09CD1E85-F064-4642-A9D7-AAC48EF39F46}" dt="2023-11-16T15:59:01.305" v="6" actId="47"/>
        <pc:sldMkLst>
          <pc:docMk/>
          <pc:sldMk cId="500820283" sldId="6627"/>
        </pc:sldMkLst>
      </pc:sldChg>
      <pc:sldChg chg="modSp add del mod ord">
        <pc:chgData name="Pamella Nilsen" userId="777241f9-8489-4b1d-8666-8b21807ade5f" providerId="ADAL" clId="{09CD1E85-F064-4642-A9D7-AAC48EF39F46}" dt="2023-11-17T03:13:52.619" v="1463" actId="47"/>
        <pc:sldMkLst>
          <pc:docMk/>
          <pc:sldMk cId="2537056449" sldId="6627"/>
        </pc:sldMkLst>
        <pc:spChg chg="mod">
          <ac:chgData name="Pamella Nilsen" userId="777241f9-8489-4b1d-8666-8b21807ade5f" providerId="ADAL" clId="{09CD1E85-F064-4642-A9D7-AAC48EF39F46}" dt="2023-11-17T03:13:46.817" v="1462" actId="1076"/>
          <ac:spMkLst>
            <pc:docMk/>
            <pc:sldMk cId="2537056449" sldId="6627"/>
            <ac:spMk id="14" creationId="{8F16EE6D-E2AA-4194-B105-42AED7D44AE2}"/>
          </ac:spMkLst>
        </pc:spChg>
      </pc:sldChg>
      <pc:sldChg chg="del">
        <pc:chgData name="Pamella Nilsen" userId="777241f9-8489-4b1d-8666-8b21807ade5f" providerId="ADAL" clId="{09CD1E85-F064-4642-A9D7-AAC48EF39F46}" dt="2023-11-16T15:59:01.305" v="6" actId="47"/>
        <pc:sldMkLst>
          <pc:docMk/>
          <pc:sldMk cId="2926933247" sldId="6629"/>
        </pc:sldMkLst>
      </pc:sldChg>
      <pc:sldChg chg="del">
        <pc:chgData name="Pamella Nilsen" userId="777241f9-8489-4b1d-8666-8b21807ade5f" providerId="ADAL" clId="{09CD1E85-F064-4642-A9D7-AAC48EF39F46}" dt="2023-11-16T15:59:01.305" v="6" actId="47"/>
        <pc:sldMkLst>
          <pc:docMk/>
          <pc:sldMk cId="2446823117" sldId="6640"/>
        </pc:sldMkLst>
      </pc:sldChg>
      <pc:sldChg chg="del">
        <pc:chgData name="Pamella Nilsen" userId="777241f9-8489-4b1d-8666-8b21807ade5f" providerId="ADAL" clId="{09CD1E85-F064-4642-A9D7-AAC48EF39F46}" dt="2023-11-16T15:59:01.305" v="6" actId="47"/>
        <pc:sldMkLst>
          <pc:docMk/>
          <pc:sldMk cId="2504215155" sldId="6642"/>
        </pc:sldMkLst>
      </pc:sldChg>
      <pc:sldChg chg="del">
        <pc:chgData name="Pamella Nilsen" userId="777241f9-8489-4b1d-8666-8b21807ade5f" providerId="ADAL" clId="{09CD1E85-F064-4642-A9D7-AAC48EF39F46}" dt="2023-11-16T15:59:01.305" v="6" actId="47"/>
        <pc:sldMkLst>
          <pc:docMk/>
          <pc:sldMk cId="2040366061" sldId="6643"/>
        </pc:sldMkLst>
      </pc:sldChg>
      <pc:sldChg chg="del">
        <pc:chgData name="Pamella Nilsen" userId="777241f9-8489-4b1d-8666-8b21807ade5f" providerId="ADAL" clId="{09CD1E85-F064-4642-A9D7-AAC48EF39F46}" dt="2023-11-16T15:59:01.305" v="6" actId="47"/>
        <pc:sldMkLst>
          <pc:docMk/>
          <pc:sldMk cId="1830399933" sldId="6645"/>
        </pc:sldMkLst>
      </pc:sldChg>
      <pc:sldChg chg="del">
        <pc:chgData name="Pamella Nilsen" userId="777241f9-8489-4b1d-8666-8b21807ade5f" providerId="ADAL" clId="{09CD1E85-F064-4642-A9D7-AAC48EF39F46}" dt="2023-11-16T15:59:01.305" v="6" actId="47"/>
        <pc:sldMkLst>
          <pc:docMk/>
          <pc:sldMk cId="1204131626" sldId="6648"/>
        </pc:sldMkLst>
      </pc:sldChg>
      <pc:sldChg chg="del">
        <pc:chgData name="Pamella Nilsen" userId="777241f9-8489-4b1d-8666-8b21807ade5f" providerId="ADAL" clId="{09CD1E85-F064-4642-A9D7-AAC48EF39F46}" dt="2023-11-16T15:59:01.305" v="6" actId="47"/>
        <pc:sldMkLst>
          <pc:docMk/>
          <pc:sldMk cId="3806171132" sldId="6649"/>
        </pc:sldMkLst>
      </pc:sldChg>
      <pc:sldChg chg="add del">
        <pc:chgData name="Pamella Nilsen" userId="777241f9-8489-4b1d-8666-8b21807ade5f" providerId="ADAL" clId="{09CD1E85-F064-4642-A9D7-AAC48EF39F46}" dt="2023-11-17T01:56:12.382" v="995" actId="47"/>
        <pc:sldMkLst>
          <pc:docMk/>
          <pc:sldMk cId="4197116119" sldId="6659"/>
        </pc:sldMkLst>
      </pc:sldChg>
      <pc:sldChg chg="del">
        <pc:chgData name="Pamella Nilsen" userId="777241f9-8489-4b1d-8666-8b21807ade5f" providerId="ADAL" clId="{09CD1E85-F064-4642-A9D7-AAC48EF39F46}" dt="2023-11-16T15:59:01.305" v="6" actId="47"/>
        <pc:sldMkLst>
          <pc:docMk/>
          <pc:sldMk cId="1176995155" sldId="6661"/>
        </pc:sldMkLst>
      </pc:sldChg>
      <pc:sldChg chg="del">
        <pc:chgData name="Pamella Nilsen" userId="777241f9-8489-4b1d-8666-8b21807ade5f" providerId="ADAL" clId="{09CD1E85-F064-4642-A9D7-AAC48EF39F46}" dt="2023-11-16T15:59:01.305" v="6" actId="47"/>
        <pc:sldMkLst>
          <pc:docMk/>
          <pc:sldMk cId="1302547569" sldId="6663"/>
        </pc:sldMkLst>
      </pc:sldChg>
      <pc:sldChg chg="del">
        <pc:chgData name="Pamella Nilsen" userId="777241f9-8489-4b1d-8666-8b21807ade5f" providerId="ADAL" clId="{09CD1E85-F064-4642-A9D7-AAC48EF39F46}" dt="2023-11-16T15:59:01.305" v="6" actId="47"/>
        <pc:sldMkLst>
          <pc:docMk/>
          <pc:sldMk cId="183742295" sldId="6667"/>
        </pc:sldMkLst>
      </pc:sldChg>
      <pc:sldChg chg="del ord">
        <pc:chgData name="Pamella Nilsen" userId="777241f9-8489-4b1d-8666-8b21807ade5f" providerId="ADAL" clId="{09CD1E85-F064-4642-A9D7-AAC48EF39F46}" dt="2023-11-17T02:14:39.837" v="1167" actId="47"/>
        <pc:sldMkLst>
          <pc:docMk/>
          <pc:sldMk cId="613051180" sldId="6672"/>
        </pc:sldMkLst>
      </pc:sldChg>
      <pc:sldChg chg="addSp delSp modSp mod ord delAnim modAnim">
        <pc:chgData name="Pamella Nilsen" userId="777241f9-8489-4b1d-8666-8b21807ade5f" providerId="ADAL" clId="{09CD1E85-F064-4642-A9D7-AAC48EF39F46}" dt="2023-11-17T11:07:06.042" v="1672" actId="20577"/>
        <pc:sldMkLst>
          <pc:docMk/>
          <pc:sldMk cId="1486977225" sldId="6675"/>
        </pc:sldMkLst>
        <pc:spChg chg="add mod">
          <ac:chgData name="Pamella Nilsen" userId="777241f9-8489-4b1d-8666-8b21807ade5f" providerId="ADAL" clId="{09CD1E85-F064-4642-A9D7-AAC48EF39F46}" dt="2023-11-17T11:07:06.042" v="1672" actId="20577"/>
          <ac:spMkLst>
            <pc:docMk/>
            <pc:sldMk cId="1486977225" sldId="6675"/>
            <ac:spMk id="2" creationId="{2A0E921F-0672-6223-F94F-A92C1598A786}"/>
          </ac:spMkLst>
        </pc:spChg>
        <pc:spChg chg="del mod">
          <ac:chgData name="Pamella Nilsen" userId="777241f9-8489-4b1d-8666-8b21807ade5f" providerId="ADAL" clId="{09CD1E85-F064-4642-A9D7-AAC48EF39F46}" dt="2023-11-17T03:01:25.004" v="1303" actId="478"/>
          <ac:spMkLst>
            <pc:docMk/>
            <pc:sldMk cId="1486977225" sldId="6675"/>
            <ac:spMk id="3" creationId="{0B848449-E147-47F9-A726-C287F2AA9196}"/>
          </ac:spMkLst>
        </pc:spChg>
        <pc:spChg chg="add del mod">
          <ac:chgData name="Pamella Nilsen" userId="777241f9-8489-4b1d-8666-8b21807ade5f" providerId="ADAL" clId="{09CD1E85-F064-4642-A9D7-AAC48EF39F46}" dt="2023-11-17T03:01:28.544" v="1304" actId="478"/>
          <ac:spMkLst>
            <pc:docMk/>
            <pc:sldMk cId="1486977225" sldId="6675"/>
            <ac:spMk id="4" creationId="{A1AF1AEB-14A3-761E-2FBF-0F0B6BEF6558}"/>
          </ac:spMkLst>
        </pc:spChg>
        <pc:spChg chg="mod">
          <ac:chgData name="Pamella Nilsen" userId="777241f9-8489-4b1d-8666-8b21807ade5f" providerId="ADAL" clId="{09CD1E85-F064-4642-A9D7-AAC48EF39F46}" dt="2023-11-17T03:02:17.705" v="1310" actId="1076"/>
          <ac:spMkLst>
            <pc:docMk/>
            <pc:sldMk cId="1486977225" sldId="6675"/>
            <ac:spMk id="6" creationId="{7D7EF3C1-069B-454E-8196-D76765CDB40C}"/>
          </ac:spMkLst>
        </pc:spChg>
        <pc:spChg chg="mod">
          <ac:chgData name="Pamella Nilsen" userId="777241f9-8489-4b1d-8666-8b21807ade5f" providerId="ADAL" clId="{09CD1E85-F064-4642-A9D7-AAC48EF39F46}" dt="2023-11-17T03:02:24.729" v="1313" actId="1076"/>
          <ac:spMkLst>
            <pc:docMk/>
            <pc:sldMk cId="1486977225" sldId="6675"/>
            <ac:spMk id="7" creationId="{29E87E52-46E9-43F2-A840-E6D35DFD9AD6}"/>
          </ac:spMkLst>
        </pc:spChg>
        <pc:spChg chg="mod">
          <ac:chgData name="Pamella Nilsen" userId="777241f9-8489-4b1d-8666-8b21807ade5f" providerId="ADAL" clId="{09CD1E85-F064-4642-A9D7-AAC48EF39F46}" dt="2023-11-17T03:02:19.937" v="1311" actId="1076"/>
          <ac:spMkLst>
            <pc:docMk/>
            <pc:sldMk cId="1486977225" sldId="6675"/>
            <ac:spMk id="8" creationId="{097DA07B-8A67-44CA-AD5F-1935C1D99F74}"/>
          </ac:spMkLst>
        </pc:spChg>
        <pc:picChg chg="mod">
          <ac:chgData name="Pamella Nilsen" userId="777241f9-8489-4b1d-8666-8b21807ade5f" providerId="ADAL" clId="{09CD1E85-F064-4642-A9D7-AAC48EF39F46}" dt="2023-11-17T03:02:21.690" v="1312" actId="1076"/>
          <ac:picMkLst>
            <pc:docMk/>
            <pc:sldMk cId="1486977225" sldId="6675"/>
            <ac:picMk id="5" creationId="{C83DF28C-6B30-4B08-8C88-8568CA4120F5}"/>
          </ac:picMkLst>
        </pc:picChg>
      </pc:sldChg>
      <pc:sldChg chg="ord">
        <pc:chgData name="Pamella Nilsen" userId="777241f9-8489-4b1d-8666-8b21807ade5f" providerId="ADAL" clId="{09CD1E85-F064-4642-A9D7-AAC48EF39F46}" dt="2023-11-16T23:34:58.134" v="47"/>
        <pc:sldMkLst>
          <pc:docMk/>
          <pc:sldMk cId="1808563452" sldId="6676"/>
        </pc:sldMkLst>
      </pc:sldChg>
      <pc:sldChg chg="del">
        <pc:chgData name="Pamella Nilsen" userId="777241f9-8489-4b1d-8666-8b21807ade5f" providerId="ADAL" clId="{09CD1E85-F064-4642-A9D7-AAC48EF39F46}" dt="2023-11-17T02:11:02.135" v="1161" actId="47"/>
        <pc:sldMkLst>
          <pc:docMk/>
          <pc:sldMk cId="2682713415" sldId="6677"/>
        </pc:sldMkLst>
      </pc:sldChg>
      <pc:sldChg chg="del ord">
        <pc:chgData name="Pamella Nilsen" userId="777241f9-8489-4b1d-8666-8b21807ade5f" providerId="ADAL" clId="{09CD1E85-F064-4642-A9D7-AAC48EF39F46}" dt="2023-11-17T03:11:34.879" v="1349" actId="47"/>
        <pc:sldMkLst>
          <pc:docMk/>
          <pc:sldMk cId="2618936977" sldId="6681"/>
        </pc:sldMkLst>
      </pc:sldChg>
      <pc:sldChg chg="del">
        <pc:chgData name="Pamella Nilsen" userId="777241f9-8489-4b1d-8666-8b21807ade5f" providerId="ADAL" clId="{09CD1E85-F064-4642-A9D7-AAC48EF39F46}" dt="2023-11-16T15:59:01.305" v="6" actId="47"/>
        <pc:sldMkLst>
          <pc:docMk/>
          <pc:sldMk cId="123957587" sldId="6684"/>
        </pc:sldMkLst>
      </pc:sldChg>
      <pc:sldChg chg="del">
        <pc:chgData name="Pamella Nilsen" userId="777241f9-8489-4b1d-8666-8b21807ade5f" providerId="ADAL" clId="{09CD1E85-F064-4642-A9D7-AAC48EF39F46}" dt="2023-11-16T15:59:01.305" v="6" actId="47"/>
        <pc:sldMkLst>
          <pc:docMk/>
          <pc:sldMk cId="89535725" sldId="6685"/>
        </pc:sldMkLst>
      </pc:sldChg>
      <pc:sldChg chg="del">
        <pc:chgData name="Pamella Nilsen" userId="777241f9-8489-4b1d-8666-8b21807ade5f" providerId="ADAL" clId="{09CD1E85-F064-4642-A9D7-AAC48EF39F46}" dt="2023-11-16T15:59:01.305" v="6" actId="47"/>
        <pc:sldMkLst>
          <pc:docMk/>
          <pc:sldMk cId="4274745047" sldId="6687"/>
        </pc:sldMkLst>
      </pc:sldChg>
      <pc:sldChg chg="modSp add del mod ord">
        <pc:chgData name="Pamella Nilsen" userId="777241f9-8489-4b1d-8666-8b21807ade5f" providerId="ADAL" clId="{09CD1E85-F064-4642-A9D7-AAC48EF39F46}" dt="2023-11-17T01:41:25.301" v="661" actId="47"/>
        <pc:sldMkLst>
          <pc:docMk/>
          <pc:sldMk cId="3984347395" sldId="6722"/>
        </pc:sldMkLst>
        <pc:spChg chg="mod">
          <ac:chgData name="Pamella Nilsen" userId="777241f9-8489-4b1d-8666-8b21807ade5f" providerId="ADAL" clId="{09CD1E85-F064-4642-A9D7-AAC48EF39F46}" dt="2023-11-16T22:45:36.863" v="28"/>
          <ac:spMkLst>
            <pc:docMk/>
            <pc:sldMk cId="3984347395" sldId="6722"/>
            <ac:spMk id="2" creationId="{7EFCF049-A43F-7D69-1F1F-280A50960688}"/>
          </ac:spMkLst>
        </pc:spChg>
      </pc:sldChg>
      <pc:sldChg chg="delSp add mod ord modNotesTx">
        <pc:chgData name="Pamella Nilsen" userId="777241f9-8489-4b1d-8666-8b21807ade5f" providerId="ADAL" clId="{09CD1E85-F064-4642-A9D7-AAC48EF39F46}" dt="2023-11-17T01:58:10.453" v="1029" actId="478"/>
        <pc:sldMkLst>
          <pc:docMk/>
          <pc:sldMk cId="1297198520" sldId="6779"/>
        </pc:sldMkLst>
        <pc:spChg chg="del">
          <ac:chgData name="Pamella Nilsen" userId="777241f9-8489-4b1d-8666-8b21807ade5f" providerId="ADAL" clId="{09CD1E85-F064-4642-A9D7-AAC48EF39F46}" dt="2023-11-17T01:58:10.453" v="1029" actId="478"/>
          <ac:spMkLst>
            <pc:docMk/>
            <pc:sldMk cId="1297198520" sldId="6779"/>
            <ac:spMk id="21" creationId="{17E2AE74-FDE8-924D-0B10-98923DBB005A}"/>
          </ac:spMkLst>
        </pc:spChg>
        <pc:spChg chg="del">
          <ac:chgData name="Pamella Nilsen" userId="777241f9-8489-4b1d-8666-8b21807ade5f" providerId="ADAL" clId="{09CD1E85-F064-4642-A9D7-AAC48EF39F46}" dt="2023-11-17T01:58:07.132" v="1028" actId="478"/>
          <ac:spMkLst>
            <pc:docMk/>
            <pc:sldMk cId="1297198520" sldId="6779"/>
            <ac:spMk id="23" creationId="{3FABBE3E-38A1-C34A-398A-896586CFA2D8}"/>
          </ac:spMkLst>
        </pc:spChg>
        <pc:picChg chg="del">
          <ac:chgData name="Pamella Nilsen" userId="777241f9-8489-4b1d-8666-8b21807ade5f" providerId="ADAL" clId="{09CD1E85-F064-4642-A9D7-AAC48EF39F46}" dt="2023-11-17T01:58:03.118" v="1027" actId="478"/>
          <ac:picMkLst>
            <pc:docMk/>
            <pc:sldMk cId="1297198520" sldId="6779"/>
            <ac:picMk id="4" creationId="{E2EE22A7-D932-776F-EA0B-536D0189345B}"/>
          </ac:picMkLst>
        </pc:picChg>
      </pc:sldChg>
      <pc:sldChg chg="addSp delSp modSp add mod ord">
        <pc:chgData name="Pamella Nilsen" userId="777241f9-8489-4b1d-8666-8b21807ade5f" providerId="ADAL" clId="{09CD1E85-F064-4642-A9D7-AAC48EF39F46}" dt="2023-11-17T02:00:27.557" v="1116" actId="1076"/>
        <pc:sldMkLst>
          <pc:docMk/>
          <pc:sldMk cId="1397629337" sldId="10271"/>
        </pc:sldMkLst>
        <pc:spChg chg="mod">
          <ac:chgData name="Pamella Nilsen" userId="777241f9-8489-4b1d-8666-8b21807ade5f" providerId="ADAL" clId="{09CD1E85-F064-4642-A9D7-AAC48EF39F46}" dt="2023-11-17T01:46:41.434" v="922" actId="20577"/>
          <ac:spMkLst>
            <pc:docMk/>
            <pc:sldMk cId="1397629337" sldId="10271"/>
            <ac:spMk id="2" creationId="{3132A913-13C6-85FE-C3DD-D5E2D6B644DD}"/>
          </ac:spMkLst>
        </pc:spChg>
        <pc:spChg chg="mod">
          <ac:chgData name="Pamella Nilsen" userId="777241f9-8489-4b1d-8666-8b21807ade5f" providerId="ADAL" clId="{09CD1E85-F064-4642-A9D7-AAC48EF39F46}" dt="2023-11-17T02:00:27.557" v="1116" actId="1076"/>
          <ac:spMkLst>
            <pc:docMk/>
            <pc:sldMk cId="1397629337" sldId="10271"/>
            <ac:spMk id="3" creationId="{7F9A8EF1-FB02-7617-F1E2-DB2B85084B13}"/>
          </ac:spMkLst>
        </pc:spChg>
        <pc:spChg chg="del mod">
          <ac:chgData name="Pamella Nilsen" userId="777241f9-8489-4b1d-8666-8b21807ade5f" providerId="ADAL" clId="{09CD1E85-F064-4642-A9D7-AAC48EF39F46}" dt="2023-11-17T01:46:46.453" v="924" actId="478"/>
          <ac:spMkLst>
            <pc:docMk/>
            <pc:sldMk cId="1397629337" sldId="10271"/>
            <ac:spMk id="4" creationId="{2045115A-1B26-B35F-B0B5-7D85BA157E7C}"/>
          </ac:spMkLst>
        </pc:spChg>
        <pc:spChg chg="add mod">
          <ac:chgData name="Pamella Nilsen" userId="777241f9-8489-4b1d-8666-8b21807ade5f" providerId="ADAL" clId="{09CD1E85-F064-4642-A9D7-AAC48EF39F46}" dt="2023-11-17T01:46:20.033" v="921" actId="2085"/>
          <ac:spMkLst>
            <pc:docMk/>
            <pc:sldMk cId="1397629337" sldId="10271"/>
            <ac:spMk id="40" creationId="{D3533B1D-D4A6-1E5C-15E1-53AAE3E7E4CB}"/>
          </ac:spMkLst>
        </pc:spChg>
      </pc:sldChg>
      <pc:sldChg chg="add del">
        <pc:chgData name="Pamella Nilsen" userId="777241f9-8489-4b1d-8666-8b21807ade5f" providerId="ADAL" clId="{09CD1E85-F064-4642-A9D7-AAC48EF39F46}" dt="2023-11-17T03:04:16.002" v="1323" actId="47"/>
        <pc:sldMkLst>
          <pc:docMk/>
          <pc:sldMk cId="1199579231" sldId="2147376526"/>
        </pc:sldMkLst>
      </pc:sldChg>
      <pc:sldChg chg="delSp modSp add mod ord">
        <pc:chgData name="Pamella Nilsen" userId="777241f9-8489-4b1d-8666-8b21807ade5f" providerId="ADAL" clId="{09CD1E85-F064-4642-A9D7-AAC48EF39F46}" dt="2023-11-17T02:01:00.087" v="1119" actId="1076"/>
        <pc:sldMkLst>
          <pc:docMk/>
          <pc:sldMk cId="1866561203" sldId="2147376539"/>
        </pc:sldMkLst>
        <pc:spChg chg="del">
          <ac:chgData name="Pamella Nilsen" userId="777241f9-8489-4b1d-8666-8b21807ade5f" providerId="ADAL" clId="{09CD1E85-F064-4642-A9D7-AAC48EF39F46}" dt="2023-11-17T01:58:31.660" v="1034" actId="478"/>
          <ac:spMkLst>
            <pc:docMk/>
            <pc:sldMk cId="1866561203" sldId="2147376539"/>
            <ac:spMk id="9" creationId="{53E040C1-C34A-57F9-762E-2D01E11A27F8}"/>
          </ac:spMkLst>
        </pc:spChg>
        <pc:spChg chg="del">
          <ac:chgData name="Pamella Nilsen" userId="777241f9-8489-4b1d-8666-8b21807ade5f" providerId="ADAL" clId="{09CD1E85-F064-4642-A9D7-AAC48EF39F46}" dt="2023-11-17T01:58:27.983" v="1033" actId="478"/>
          <ac:spMkLst>
            <pc:docMk/>
            <pc:sldMk cId="1866561203" sldId="2147376539"/>
            <ac:spMk id="10" creationId="{CFE06F2A-E900-6E35-03D2-66ACB7D077ED}"/>
          </ac:spMkLst>
        </pc:spChg>
        <pc:spChg chg="mod">
          <ac:chgData name="Pamella Nilsen" userId="777241f9-8489-4b1d-8666-8b21807ade5f" providerId="ADAL" clId="{09CD1E85-F064-4642-A9D7-AAC48EF39F46}" dt="2023-11-17T02:00:51.566" v="1118" actId="1076"/>
          <ac:spMkLst>
            <pc:docMk/>
            <pc:sldMk cId="1866561203" sldId="2147376539"/>
            <ac:spMk id="18" creationId="{AABBE2EA-5870-F575-263E-5E7583F6D934}"/>
          </ac:spMkLst>
        </pc:spChg>
        <pc:spChg chg="mod">
          <ac:chgData name="Pamella Nilsen" userId="777241f9-8489-4b1d-8666-8b21807ade5f" providerId="ADAL" clId="{09CD1E85-F064-4642-A9D7-AAC48EF39F46}" dt="2023-11-17T02:00:51.566" v="1118" actId="1076"/>
          <ac:spMkLst>
            <pc:docMk/>
            <pc:sldMk cId="1866561203" sldId="2147376539"/>
            <ac:spMk id="19" creationId="{23B6B7C7-D56E-0D4E-2171-6D0B76F1C0E8}"/>
          </ac:spMkLst>
        </pc:spChg>
        <pc:spChg chg="mod">
          <ac:chgData name="Pamella Nilsen" userId="777241f9-8489-4b1d-8666-8b21807ade5f" providerId="ADAL" clId="{09CD1E85-F064-4642-A9D7-AAC48EF39F46}" dt="2023-11-17T02:01:00.087" v="1119" actId="1076"/>
          <ac:spMkLst>
            <pc:docMk/>
            <pc:sldMk cId="1866561203" sldId="2147376539"/>
            <ac:spMk id="46" creationId="{E174AF91-0160-FE7D-40BF-965B4036451E}"/>
          </ac:spMkLst>
        </pc:spChg>
        <pc:grpChg chg="mod">
          <ac:chgData name="Pamella Nilsen" userId="777241f9-8489-4b1d-8666-8b21807ade5f" providerId="ADAL" clId="{09CD1E85-F064-4642-A9D7-AAC48EF39F46}" dt="2023-11-17T02:01:00.087" v="1119" actId="1076"/>
          <ac:grpSpMkLst>
            <pc:docMk/>
            <pc:sldMk cId="1866561203" sldId="2147376539"/>
            <ac:grpSpMk id="40" creationId="{5E47810B-C7C9-82D1-5DAD-83A8CEDE7E06}"/>
          </ac:grpSpMkLst>
        </pc:grpChg>
        <pc:grpChg chg="mod">
          <ac:chgData name="Pamella Nilsen" userId="777241f9-8489-4b1d-8666-8b21807ade5f" providerId="ADAL" clId="{09CD1E85-F064-4642-A9D7-AAC48EF39F46}" dt="2023-11-17T02:01:00.087" v="1119" actId="1076"/>
          <ac:grpSpMkLst>
            <pc:docMk/>
            <pc:sldMk cId="1866561203" sldId="2147376539"/>
            <ac:grpSpMk id="50" creationId="{470DCFAB-C53C-9DF4-D330-854CFE00E9B6}"/>
          </ac:grpSpMkLst>
        </pc:grpChg>
        <pc:picChg chg="del">
          <ac:chgData name="Pamella Nilsen" userId="777241f9-8489-4b1d-8666-8b21807ade5f" providerId="ADAL" clId="{09CD1E85-F064-4642-A9D7-AAC48EF39F46}" dt="2023-11-17T01:58:24.155" v="1032" actId="478"/>
          <ac:picMkLst>
            <pc:docMk/>
            <pc:sldMk cId="1866561203" sldId="2147376539"/>
            <ac:picMk id="17" creationId="{2B81B7B9-A180-DE2A-0641-5891F071E7EC}"/>
          </ac:picMkLst>
        </pc:picChg>
        <pc:cxnChg chg="mod">
          <ac:chgData name="Pamella Nilsen" userId="777241f9-8489-4b1d-8666-8b21807ade5f" providerId="ADAL" clId="{09CD1E85-F064-4642-A9D7-AAC48EF39F46}" dt="2023-11-17T02:01:00.087" v="1119" actId="1076"/>
          <ac:cxnSpMkLst>
            <pc:docMk/>
            <pc:sldMk cId="1866561203" sldId="2147376539"/>
            <ac:cxnSpMk id="43" creationId="{AAAE5C8C-F3A2-054D-8A0D-3506EABE94C9}"/>
          </ac:cxnSpMkLst>
        </pc:cxnChg>
      </pc:sldChg>
      <pc:sldChg chg="delSp modSp add mod ord setBg modShow">
        <pc:chgData name="Pamella Nilsen" userId="777241f9-8489-4b1d-8666-8b21807ade5f" providerId="ADAL" clId="{09CD1E85-F064-4642-A9D7-AAC48EF39F46}" dt="2023-11-17T03:11:51.651" v="1385" actId="20577"/>
        <pc:sldMkLst>
          <pc:docMk/>
          <pc:sldMk cId="4188390725" sldId="2147376542"/>
        </pc:sldMkLst>
        <pc:spChg chg="mod">
          <ac:chgData name="Pamella Nilsen" userId="777241f9-8489-4b1d-8666-8b21807ade5f" providerId="ADAL" clId="{09CD1E85-F064-4642-A9D7-AAC48EF39F46}" dt="2023-11-17T03:11:51.651" v="1385" actId="20577"/>
          <ac:spMkLst>
            <pc:docMk/>
            <pc:sldMk cId="4188390725" sldId="2147376542"/>
            <ac:spMk id="2" creationId="{A9F3E4E9-0145-31E0-2D09-63E81DCCADC9}"/>
          </ac:spMkLst>
        </pc:spChg>
        <pc:spChg chg="del">
          <ac:chgData name="Pamella Nilsen" userId="777241f9-8489-4b1d-8666-8b21807ade5f" providerId="ADAL" clId="{09CD1E85-F064-4642-A9D7-AAC48EF39F46}" dt="2023-11-17T01:58:47.465" v="1039" actId="478"/>
          <ac:spMkLst>
            <pc:docMk/>
            <pc:sldMk cId="4188390725" sldId="2147376542"/>
            <ac:spMk id="9" creationId="{53E040C1-C34A-57F9-762E-2D01E11A27F8}"/>
          </ac:spMkLst>
        </pc:spChg>
        <pc:spChg chg="del">
          <ac:chgData name="Pamella Nilsen" userId="777241f9-8489-4b1d-8666-8b21807ade5f" providerId="ADAL" clId="{09CD1E85-F064-4642-A9D7-AAC48EF39F46}" dt="2023-11-17T01:58:44.406" v="1038" actId="478"/>
          <ac:spMkLst>
            <pc:docMk/>
            <pc:sldMk cId="4188390725" sldId="2147376542"/>
            <ac:spMk id="10" creationId="{CFE06F2A-E900-6E35-03D2-66ACB7D077ED}"/>
          </ac:spMkLst>
        </pc:spChg>
        <pc:picChg chg="del">
          <ac:chgData name="Pamella Nilsen" userId="777241f9-8489-4b1d-8666-8b21807ade5f" providerId="ADAL" clId="{09CD1E85-F064-4642-A9D7-AAC48EF39F46}" dt="2023-11-17T01:58:41.066" v="1037" actId="478"/>
          <ac:picMkLst>
            <pc:docMk/>
            <pc:sldMk cId="4188390725" sldId="2147376542"/>
            <ac:picMk id="17" creationId="{2B81B7B9-A180-DE2A-0641-5891F071E7EC}"/>
          </ac:picMkLst>
        </pc:picChg>
      </pc:sldChg>
      <pc:sldChg chg="addSp modSp new del mod">
        <pc:chgData name="Pamella Nilsen" userId="777241f9-8489-4b1d-8666-8b21807ade5f" providerId="ADAL" clId="{09CD1E85-F064-4642-A9D7-AAC48EF39F46}" dt="2023-11-16T23:23:12.828" v="40" actId="47"/>
        <pc:sldMkLst>
          <pc:docMk/>
          <pc:sldMk cId="2412729166" sldId="2147376543"/>
        </pc:sldMkLst>
        <pc:picChg chg="add mod">
          <ac:chgData name="Pamella Nilsen" userId="777241f9-8489-4b1d-8666-8b21807ade5f" providerId="ADAL" clId="{09CD1E85-F064-4642-A9D7-AAC48EF39F46}" dt="2023-11-16T23:22:36.792" v="33" actId="1076"/>
          <ac:picMkLst>
            <pc:docMk/>
            <pc:sldMk cId="2412729166" sldId="2147376543"/>
            <ac:picMk id="6" creationId="{7F13288A-49A9-A87D-1837-EBF210EBF1A6}"/>
          </ac:picMkLst>
        </pc:picChg>
      </pc:sldChg>
      <pc:sldChg chg="addSp delSp modSp add mod">
        <pc:chgData name="Pamella Nilsen" userId="777241f9-8489-4b1d-8666-8b21807ade5f" providerId="ADAL" clId="{09CD1E85-F064-4642-A9D7-AAC48EF39F46}" dt="2023-11-16T23:25:10.281" v="41"/>
        <pc:sldMkLst>
          <pc:docMk/>
          <pc:sldMk cId="3874386139" sldId="2147376544"/>
        </pc:sldMkLst>
        <pc:spChg chg="del">
          <ac:chgData name="Pamella Nilsen" userId="777241f9-8489-4b1d-8666-8b21807ade5f" providerId="ADAL" clId="{09CD1E85-F064-4642-A9D7-AAC48EF39F46}" dt="2023-11-16T23:22:50.212" v="36" actId="478"/>
          <ac:spMkLst>
            <pc:docMk/>
            <pc:sldMk cId="3874386139" sldId="2147376544"/>
            <ac:spMk id="8" creationId="{C374ACC2-1441-4602-8D6A-CE5054A0FC56}"/>
          </ac:spMkLst>
        </pc:spChg>
        <pc:picChg chg="add mod">
          <ac:chgData name="Pamella Nilsen" userId="777241f9-8489-4b1d-8666-8b21807ade5f" providerId="ADAL" clId="{09CD1E85-F064-4642-A9D7-AAC48EF39F46}" dt="2023-11-16T23:25:10.281" v="41"/>
          <ac:picMkLst>
            <pc:docMk/>
            <pc:sldMk cId="3874386139" sldId="2147376544"/>
            <ac:picMk id="2" creationId="{6CABB91B-1838-6369-8EA8-30436CEA52BD}"/>
          </ac:picMkLst>
        </pc:picChg>
        <pc:picChg chg="del">
          <ac:chgData name="Pamella Nilsen" userId="777241f9-8489-4b1d-8666-8b21807ade5f" providerId="ADAL" clId="{09CD1E85-F064-4642-A9D7-AAC48EF39F46}" dt="2023-11-16T23:22:48.315" v="35" actId="478"/>
          <ac:picMkLst>
            <pc:docMk/>
            <pc:sldMk cId="3874386139" sldId="2147376544"/>
            <ac:picMk id="7" creationId="{C41C0C00-DAD6-BD18-D01F-0190A40E4EBE}"/>
          </ac:picMkLst>
        </pc:picChg>
      </pc:sldChg>
      <pc:sldChg chg="addSp delSp modSp add mod ord delAnim modAnim">
        <pc:chgData name="Pamella Nilsen" userId="777241f9-8489-4b1d-8666-8b21807ade5f" providerId="ADAL" clId="{09CD1E85-F064-4642-A9D7-AAC48EF39F46}" dt="2023-11-17T11:51:21.126" v="1673" actId="478"/>
        <pc:sldMkLst>
          <pc:docMk/>
          <pc:sldMk cId="916865711" sldId="2147376545"/>
        </pc:sldMkLst>
        <pc:spChg chg="add del mod">
          <ac:chgData name="Pamella Nilsen" userId="777241f9-8489-4b1d-8666-8b21807ade5f" providerId="ADAL" clId="{09CD1E85-F064-4642-A9D7-AAC48EF39F46}" dt="2023-11-17T11:51:21.126" v="1673" actId="478"/>
          <ac:spMkLst>
            <pc:docMk/>
            <pc:sldMk cId="916865711" sldId="2147376545"/>
            <ac:spMk id="2" creationId="{1B3D763F-C30B-41AC-9622-2375B7CC8CC9}"/>
          </ac:spMkLst>
        </pc:spChg>
        <pc:spChg chg="mod">
          <ac:chgData name="Pamella Nilsen" userId="777241f9-8489-4b1d-8666-8b21807ade5f" providerId="ADAL" clId="{09CD1E85-F064-4642-A9D7-AAC48EF39F46}" dt="2023-11-17T11:01:26.063" v="1595" actId="1076"/>
          <ac:spMkLst>
            <pc:docMk/>
            <pc:sldMk cId="916865711" sldId="2147376545"/>
            <ac:spMk id="6" creationId="{4F623091-F65E-4A8C-984E-C9D96555D0D8}"/>
          </ac:spMkLst>
        </pc:spChg>
      </pc:sldChg>
      <pc:sldChg chg="add del setBg">
        <pc:chgData name="Pamella Nilsen" userId="777241f9-8489-4b1d-8666-8b21807ade5f" providerId="ADAL" clId="{09CD1E85-F064-4642-A9D7-AAC48EF39F46}" dt="2023-11-16T23:36:13.444" v="54"/>
        <pc:sldMkLst>
          <pc:docMk/>
          <pc:sldMk cId="3310135806" sldId="2147376545"/>
        </pc:sldMkLst>
      </pc:sldChg>
      <pc:sldChg chg="addSp delSp modSp add mod delAnim modAnim modShow">
        <pc:chgData name="Pamella Nilsen" userId="777241f9-8489-4b1d-8666-8b21807ade5f" providerId="ADAL" clId="{09CD1E85-F064-4642-A9D7-AAC48EF39F46}" dt="2023-11-17T01:30:58.003" v="290" actId="729"/>
        <pc:sldMkLst>
          <pc:docMk/>
          <pc:sldMk cId="895107995" sldId="2147376546"/>
        </pc:sldMkLst>
        <pc:spChg chg="del">
          <ac:chgData name="Pamella Nilsen" userId="777241f9-8489-4b1d-8666-8b21807ade5f" providerId="ADAL" clId="{09CD1E85-F064-4642-A9D7-AAC48EF39F46}" dt="2023-11-16T23:47:18.267" v="107" actId="478"/>
          <ac:spMkLst>
            <pc:docMk/>
            <pc:sldMk cId="895107995" sldId="2147376546"/>
            <ac:spMk id="2" creationId="{0106A624-FDFD-C3BD-4927-CFBC70D33639}"/>
          </ac:spMkLst>
        </pc:spChg>
        <pc:spChg chg="del">
          <ac:chgData name="Pamella Nilsen" userId="777241f9-8489-4b1d-8666-8b21807ade5f" providerId="ADAL" clId="{09CD1E85-F064-4642-A9D7-AAC48EF39F46}" dt="2023-11-17T01:27:52.349" v="202" actId="478"/>
          <ac:spMkLst>
            <pc:docMk/>
            <pc:sldMk cId="895107995" sldId="2147376546"/>
            <ac:spMk id="26" creationId="{8698F4D1-D25F-4FA4-AADA-B191A7436F2B}"/>
          </ac:spMkLst>
        </pc:spChg>
        <pc:spChg chg="del">
          <ac:chgData name="Pamella Nilsen" userId="777241f9-8489-4b1d-8666-8b21807ade5f" providerId="ADAL" clId="{09CD1E85-F064-4642-A9D7-AAC48EF39F46}" dt="2023-11-17T01:27:47.815" v="201" actId="478"/>
          <ac:spMkLst>
            <pc:docMk/>
            <pc:sldMk cId="895107995" sldId="2147376546"/>
            <ac:spMk id="32" creationId="{444B31F3-F147-4F15-9DFF-5CBA22DE2BBF}"/>
          </ac:spMkLst>
        </pc:spChg>
        <pc:spChg chg="mod">
          <ac:chgData name="Pamella Nilsen" userId="777241f9-8489-4b1d-8666-8b21807ade5f" providerId="ADAL" clId="{09CD1E85-F064-4642-A9D7-AAC48EF39F46}" dt="2023-11-17T01:27:58.468" v="203" actId="6549"/>
          <ac:spMkLst>
            <pc:docMk/>
            <pc:sldMk cId="895107995" sldId="2147376546"/>
            <ac:spMk id="33" creationId="{EB8DE7E5-34D2-4238-9545-623E090A6BA1}"/>
          </ac:spMkLst>
        </pc:spChg>
        <pc:spChg chg="del">
          <ac:chgData name="Pamella Nilsen" userId="777241f9-8489-4b1d-8666-8b21807ade5f" providerId="ADAL" clId="{09CD1E85-F064-4642-A9D7-AAC48EF39F46}" dt="2023-11-17T01:27:47.815" v="201" actId="478"/>
          <ac:spMkLst>
            <pc:docMk/>
            <pc:sldMk cId="895107995" sldId="2147376546"/>
            <ac:spMk id="45" creationId="{DC35986D-D427-40BB-8258-BE7829700F84}"/>
          </ac:spMkLst>
        </pc:spChg>
        <pc:spChg chg="add mod">
          <ac:chgData name="Pamella Nilsen" userId="777241f9-8489-4b1d-8666-8b21807ade5f" providerId="ADAL" clId="{09CD1E85-F064-4642-A9D7-AAC48EF39F46}" dt="2023-11-17T01:28:22.944" v="204"/>
          <ac:spMkLst>
            <pc:docMk/>
            <pc:sldMk cId="895107995" sldId="2147376546"/>
            <ac:spMk id="50" creationId="{36A5569A-D83C-9358-E1C1-DBDB3853E145}"/>
          </ac:spMkLst>
        </pc:spChg>
        <pc:spChg chg="add mod">
          <ac:chgData name="Pamella Nilsen" userId="777241f9-8489-4b1d-8666-8b21807ade5f" providerId="ADAL" clId="{09CD1E85-F064-4642-A9D7-AAC48EF39F46}" dt="2023-11-17T01:28:22.944" v="204"/>
          <ac:spMkLst>
            <pc:docMk/>
            <pc:sldMk cId="895107995" sldId="2147376546"/>
            <ac:spMk id="51" creationId="{350BBABC-6B11-E6E1-D569-CDCAB1E4CA72}"/>
          </ac:spMkLst>
        </pc:spChg>
        <pc:spChg chg="add mod">
          <ac:chgData name="Pamella Nilsen" userId="777241f9-8489-4b1d-8666-8b21807ade5f" providerId="ADAL" clId="{09CD1E85-F064-4642-A9D7-AAC48EF39F46}" dt="2023-11-17T01:28:22.944" v="204"/>
          <ac:spMkLst>
            <pc:docMk/>
            <pc:sldMk cId="895107995" sldId="2147376546"/>
            <ac:spMk id="52" creationId="{DEFD6356-823E-2ECB-63AC-DBB78E964E0F}"/>
          </ac:spMkLst>
        </pc:spChg>
      </pc:sldChg>
      <pc:sldChg chg="addSp delSp modSp add mod ord modAnim">
        <pc:chgData name="Pamella Nilsen" userId="777241f9-8489-4b1d-8666-8b21807ade5f" providerId="ADAL" clId="{09CD1E85-F064-4642-A9D7-AAC48EF39F46}" dt="2023-11-17T11:02:55.462" v="1597"/>
        <pc:sldMkLst>
          <pc:docMk/>
          <pc:sldMk cId="857614894" sldId="2147376547"/>
        </pc:sldMkLst>
        <pc:spChg chg="add mod">
          <ac:chgData name="Pamella Nilsen" userId="777241f9-8489-4b1d-8666-8b21807ade5f" providerId="ADAL" clId="{09CD1E85-F064-4642-A9D7-AAC48EF39F46}" dt="2023-11-17T01:33:18.862" v="335" actId="1076"/>
          <ac:spMkLst>
            <pc:docMk/>
            <pc:sldMk cId="857614894" sldId="2147376547"/>
            <ac:spMk id="2" creationId="{9381B2C2-5B61-896B-F923-4E67E0C60593}"/>
          </ac:spMkLst>
        </pc:spChg>
        <pc:spChg chg="mod">
          <ac:chgData name="Pamella Nilsen" userId="777241f9-8489-4b1d-8666-8b21807ade5f" providerId="ADAL" clId="{09CD1E85-F064-4642-A9D7-AAC48EF39F46}" dt="2023-11-17T01:35:32.446" v="339" actId="207"/>
          <ac:spMkLst>
            <pc:docMk/>
            <pc:sldMk cId="857614894" sldId="2147376547"/>
            <ac:spMk id="4" creationId="{1C598882-6FE7-2EA1-BAD5-E053F7B2C403}"/>
          </ac:spMkLst>
        </pc:spChg>
        <pc:spChg chg="mod">
          <ac:chgData name="Pamella Nilsen" userId="777241f9-8489-4b1d-8666-8b21807ade5f" providerId="ADAL" clId="{09CD1E85-F064-4642-A9D7-AAC48EF39F46}" dt="2023-11-17T01:35:32.446" v="339" actId="207"/>
          <ac:spMkLst>
            <pc:docMk/>
            <pc:sldMk cId="857614894" sldId="2147376547"/>
            <ac:spMk id="5" creationId="{D481D49D-9E9B-6B63-4AAC-5121F667E4C9}"/>
          </ac:spMkLst>
        </pc:spChg>
        <pc:spChg chg="mod">
          <ac:chgData name="Pamella Nilsen" userId="777241f9-8489-4b1d-8666-8b21807ade5f" providerId="ADAL" clId="{09CD1E85-F064-4642-A9D7-AAC48EF39F46}" dt="2023-11-17T01:35:32.446" v="339" actId="207"/>
          <ac:spMkLst>
            <pc:docMk/>
            <pc:sldMk cId="857614894" sldId="2147376547"/>
            <ac:spMk id="6" creationId="{ABF0C689-635C-680C-D497-9FD79AE37517}"/>
          </ac:spMkLst>
        </pc:spChg>
        <pc:spChg chg="del">
          <ac:chgData name="Pamella Nilsen" userId="777241f9-8489-4b1d-8666-8b21807ade5f" providerId="ADAL" clId="{09CD1E85-F064-4642-A9D7-AAC48EF39F46}" dt="2023-11-17T01:31:56.834" v="295" actId="478"/>
          <ac:spMkLst>
            <pc:docMk/>
            <pc:sldMk cId="857614894" sldId="2147376547"/>
            <ac:spMk id="8" creationId="{C374ACC2-1441-4602-8D6A-CE5054A0FC56}"/>
          </ac:spMkLst>
        </pc:spChg>
        <pc:spChg chg="mod">
          <ac:chgData name="Pamella Nilsen" userId="777241f9-8489-4b1d-8666-8b21807ade5f" providerId="ADAL" clId="{09CD1E85-F064-4642-A9D7-AAC48EF39F46}" dt="2023-11-17T01:35:32.446" v="339" actId="207"/>
          <ac:spMkLst>
            <pc:docMk/>
            <pc:sldMk cId="857614894" sldId="2147376547"/>
            <ac:spMk id="9" creationId="{380431C4-C4C7-47A0-DB77-62BB643FB428}"/>
          </ac:spMkLst>
        </pc:spChg>
        <pc:spChg chg="mod">
          <ac:chgData name="Pamella Nilsen" userId="777241f9-8489-4b1d-8666-8b21807ade5f" providerId="ADAL" clId="{09CD1E85-F064-4642-A9D7-AAC48EF39F46}" dt="2023-11-17T01:35:32.446" v="339" actId="207"/>
          <ac:spMkLst>
            <pc:docMk/>
            <pc:sldMk cId="857614894" sldId="2147376547"/>
            <ac:spMk id="10" creationId="{FD3F2766-D128-70CC-F903-7299F5399DD1}"/>
          </ac:spMkLst>
        </pc:spChg>
        <pc:spChg chg="mod">
          <ac:chgData name="Pamella Nilsen" userId="777241f9-8489-4b1d-8666-8b21807ade5f" providerId="ADAL" clId="{09CD1E85-F064-4642-A9D7-AAC48EF39F46}" dt="2023-11-17T01:35:32.446" v="339" actId="207"/>
          <ac:spMkLst>
            <pc:docMk/>
            <pc:sldMk cId="857614894" sldId="2147376547"/>
            <ac:spMk id="11" creationId="{79830813-DC7F-DA0B-1E5C-896128210121}"/>
          </ac:spMkLst>
        </pc:spChg>
        <pc:spChg chg="mod">
          <ac:chgData name="Pamella Nilsen" userId="777241f9-8489-4b1d-8666-8b21807ade5f" providerId="ADAL" clId="{09CD1E85-F064-4642-A9D7-AAC48EF39F46}" dt="2023-11-17T01:35:32.446" v="339" actId="207"/>
          <ac:spMkLst>
            <pc:docMk/>
            <pc:sldMk cId="857614894" sldId="2147376547"/>
            <ac:spMk id="12" creationId="{7DB6AABC-D0FF-07FD-4CCF-DE8E71E4E5E6}"/>
          </ac:spMkLst>
        </pc:spChg>
        <pc:spChg chg="mod">
          <ac:chgData name="Pamella Nilsen" userId="777241f9-8489-4b1d-8666-8b21807ade5f" providerId="ADAL" clId="{09CD1E85-F064-4642-A9D7-AAC48EF39F46}" dt="2023-11-17T01:35:32.446" v="339" actId="207"/>
          <ac:spMkLst>
            <pc:docMk/>
            <pc:sldMk cId="857614894" sldId="2147376547"/>
            <ac:spMk id="13" creationId="{7A41AB54-7BCA-B4D2-B71C-431E0F4BCCA9}"/>
          </ac:spMkLst>
        </pc:spChg>
        <pc:spChg chg="mod">
          <ac:chgData name="Pamella Nilsen" userId="777241f9-8489-4b1d-8666-8b21807ade5f" providerId="ADAL" clId="{09CD1E85-F064-4642-A9D7-AAC48EF39F46}" dt="2023-11-17T01:35:32.446" v="339" actId="207"/>
          <ac:spMkLst>
            <pc:docMk/>
            <pc:sldMk cId="857614894" sldId="2147376547"/>
            <ac:spMk id="14" creationId="{7F57555D-A605-AD75-01EF-EC155C3BDD7B}"/>
          </ac:spMkLst>
        </pc:spChg>
        <pc:spChg chg="mod">
          <ac:chgData name="Pamella Nilsen" userId="777241f9-8489-4b1d-8666-8b21807ade5f" providerId="ADAL" clId="{09CD1E85-F064-4642-A9D7-AAC48EF39F46}" dt="2023-11-17T01:35:32.446" v="339" actId="207"/>
          <ac:spMkLst>
            <pc:docMk/>
            <pc:sldMk cId="857614894" sldId="2147376547"/>
            <ac:spMk id="15" creationId="{7999430B-1D21-400A-B9A5-CB9821091A05}"/>
          </ac:spMkLst>
        </pc:spChg>
        <pc:spChg chg="mod">
          <ac:chgData name="Pamella Nilsen" userId="777241f9-8489-4b1d-8666-8b21807ade5f" providerId="ADAL" clId="{09CD1E85-F064-4642-A9D7-AAC48EF39F46}" dt="2023-11-17T01:35:32.446" v="339" actId="207"/>
          <ac:spMkLst>
            <pc:docMk/>
            <pc:sldMk cId="857614894" sldId="2147376547"/>
            <ac:spMk id="16" creationId="{7B47EF98-32B1-59FE-D1AC-C0EFF5333629}"/>
          </ac:spMkLst>
        </pc:spChg>
        <pc:spChg chg="mod">
          <ac:chgData name="Pamella Nilsen" userId="777241f9-8489-4b1d-8666-8b21807ade5f" providerId="ADAL" clId="{09CD1E85-F064-4642-A9D7-AAC48EF39F46}" dt="2023-11-17T01:35:32.446" v="339" actId="207"/>
          <ac:spMkLst>
            <pc:docMk/>
            <pc:sldMk cId="857614894" sldId="2147376547"/>
            <ac:spMk id="17" creationId="{905A34AC-44D3-F873-96CC-909B6B71395D}"/>
          </ac:spMkLst>
        </pc:spChg>
        <pc:spChg chg="mod">
          <ac:chgData name="Pamella Nilsen" userId="777241f9-8489-4b1d-8666-8b21807ade5f" providerId="ADAL" clId="{09CD1E85-F064-4642-A9D7-AAC48EF39F46}" dt="2023-11-17T01:35:32.446" v="339" actId="207"/>
          <ac:spMkLst>
            <pc:docMk/>
            <pc:sldMk cId="857614894" sldId="2147376547"/>
            <ac:spMk id="18" creationId="{EEA846C6-930A-6443-110E-24A74C6CBBB1}"/>
          </ac:spMkLst>
        </pc:spChg>
        <pc:spChg chg="mod">
          <ac:chgData name="Pamella Nilsen" userId="777241f9-8489-4b1d-8666-8b21807ade5f" providerId="ADAL" clId="{09CD1E85-F064-4642-A9D7-AAC48EF39F46}" dt="2023-11-17T01:35:32.446" v="339" actId="207"/>
          <ac:spMkLst>
            <pc:docMk/>
            <pc:sldMk cId="857614894" sldId="2147376547"/>
            <ac:spMk id="19" creationId="{C8D1F44F-D79E-B305-4BF9-492C60800CC9}"/>
          </ac:spMkLst>
        </pc:spChg>
        <pc:spChg chg="add mod">
          <ac:chgData name="Pamella Nilsen" userId="777241f9-8489-4b1d-8666-8b21807ade5f" providerId="ADAL" clId="{09CD1E85-F064-4642-A9D7-AAC48EF39F46}" dt="2023-11-17T01:37:50.367" v="558" actId="1076"/>
          <ac:spMkLst>
            <pc:docMk/>
            <pc:sldMk cId="857614894" sldId="2147376547"/>
            <ac:spMk id="20" creationId="{E533551A-B0FA-F96C-65B3-AC0A7DC21F59}"/>
          </ac:spMkLst>
        </pc:spChg>
        <pc:spChg chg="add mod">
          <ac:chgData name="Pamella Nilsen" userId="777241f9-8489-4b1d-8666-8b21807ade5f" providerId="ADAL" clId="{09CD1E85-F064-4642-A9D7-AAC48EF39F46}" dt="2023-11-17T01:38:41.579" v="599" actId="20577"/>
          <ac:spMkLst>
            <pc:docMk/>
            <pc:sldMk cId="857614894" sldId="2147376547"/>
            <ac:spMk id="21" creationId="{14B8D5E3-1C56-A15A-A88A-A3A815D2BDCB}"/>
          </ac:spMkLst>
        </pc:spChg>
        <pc:grpChg chg="add mod">
          <ac:chgData name="Pamella Nilsen" userId="777241f9-8489-4b1d-8666-8b21807ade5f" providerId="ADAL" clId="{09CD1E85-F064-4642-A9D7-AAC48EF39F46}" dt="2023-11-17T01:37:50.367" v="558" actId="1076"/>
          <ac:grpSpMkLst>
            <pc:docMk/>
            <pc:sldMk cId="857614894" sldId="2147376547"/>
            <ac:grpSpMk id="3" creationId="{43ED75FC-DCF3-F209-C3F0-30C3DBCF50C7}"/>
          </ac:grpSpMkLst>
        </pc:grpChg>
        <pc:picChg chg="del">
          <ac:chgData name="Pamella Nilsen" userId="777241f9-8489-4b1d-8666-8b21807ade5f" providerId="ADAL" clId="{09CD1E85-F064-4642-A9D7-AAC48EF39F46}" dt="2023-11-17T01:31:54.847" v="294" actId="478"/>
          <ac:picMkLst>
            <pc:docMk/>
            <pc:sldMk cId="857614894" sldId="2147376547"/>
            <ac:picMk id="7" creationId="{C41C0C00-DAD6-BD18-D01F-0190A40E4EBE}"/>
          </ac:picMkLst>
        </pc:picChg>
      </pc:sldChg>
      <pc:sldChg chg="add del setBg">
        <pc:chgData name="Pamella Nilsen" userId="777241f9-8489-4b1d-8666-8b21807ade5f" providerId="ADAL" clId="{09CD1E85-F064-4642-A9D7-AAC48EF39F46}" dt="2023-11-17T01:31:45.848" v="292"/>
        <pc:sldMkLst>
          <pc:docMk/>
          <pc:sldMk cId="1278862208" sldId="2147376547"/>
        </pc:sldMkLst>
      </pc:sldChg>
      <pc:sldChg chg="delSp modSp add mod">
        <pc:chgData name="Pamella Nilsen" userId="777241f9-8489-4b1d-8666-8b21807ade5f" providerId="ADAL" clId="{09CD1E85-F064-4642-A9D7-AAC48EF39F46}" dt="2023-11-17T01:40:36.950" v="655" actId="1076"/>
        <pc:sldMkLst>
          <pc:docMk/>
          <pc:sldMk cId="214321318" sldId="2147376548"/>
        </pc:sldMkLst>
        <pc:spChg chg="del">
          <ac:chgData name="Pamella Nilsen" userId="777241f9-8489-4b1d-8666-8b21807ade5f" providerId="ADAL" clId="{09CD1E85-F064-4642-A9D7-AAC48EF39F46}" dt="2023-11-17T01:40:32.583" v="654" actId="478"/>
          <ac:spMkLst>
            <pc:docMk/>
            <pc:sldMk cId="214321318" sldId="2147376548"/>
            <ac:spMk id="2" creationId="{1B3D763F-C30B-41AC-9622-2375B7CC8CC9}"/>
          </ac:spMkLst>
        </pc:spChg>
        <pc:spChg chg="mod">
          <ac:chgData name="Pamella Nilsen" userId="777241f9-8489-4b1d-8666-8b21807ade5f" providerId="ADAL" clId="{09CD1E85-F064-4642-A9D7-AAC48EF39F46}" dt="2023-11-17T01:40:36.950" v="655" actId="1076"/>
          <ac:spMkLst>
            <pc:docMk/>
            <pc:sldMk cId="214321318" sldId="2147376548"/>
            <ac:spMk id="6" creationId="{4F623091-F65E-4A8C-984E-C9D96555D0D8}"/>
          </ac:spMkLst>
        </pc:spChg>
      </pc:sldChg>
      <pc:sldChg chg="add del setBg">
        <pc:chgData name="Pamella Nilsen" userId="777241f9-8489-4b1d-8666-8b21807ade5f" providerId="ADAL" clId="{09CD1E85-F064-4642-A9D7-AAC48EF39F46}" dt="2023-11-17T01:41:16.965" v="660" actId="47"/>
        <pc:sldMkLst>
          <pc:docMk/>
          <pc:sldMk cId="2576875761" sldId="2147376549"/>
        </pc:sldMkLst>
      </pc:sldChg>
      <pc:sldChg chg="add del setBg">
        <pc:chgData name="Pamella Nilsen" userId="777241f9-8489-4b1d-8666-8b21807ade5f" providerId="ADAL" clId="{09CD1E85-F064-4642-A9D7-AAC48EF39F46}" dt="2023-11-17T01:41:15.673" v="659" actId="47"/>
        <pc:sldMkLst>
          <pc:docMk/>
          <pc:sldMk cId="237214040" sldId="2147376550"/>
        </pc:sldMkLst>
      </pc:sldChg>
      <pc:sldChg chg="modSp add mod">
        <pc:chgData name="Pamella Nilsen" userId="777241f9-8489-4b1d-8666-8b21807ade5f" providerId="ADAL" clId="{09CD1E85-F064-4642-A9D7-AAC48EF39F46}" dt="2023-11-17T01:43:14.815" v="824" actId="1076"/>
        <pc:sldMkLst>
          <pc:docMk/>
          <pc:sldMk cId="2856960695" sldId="2147376551"/>
        </pc:sldMkLst>
        <pc:spChg chg="mod">
          <ac:chgData name="Pamella Nilsen" userId="777241f9-8489-4b1d-8666-8b21807ade5f" providerId="ADAL" clId="{09CD1E85-F064-4642-A9D7-AAC48EF39F46}" dt="2023-11-17T01:43:14.815" v="824" actId="1076"/>
          <ac:spMkLst>
            <pc:docMk/>
            <pc:sldMk cId="2856960695" sldId="2147376551"/>
            <ac:spMk id="6" creationId="{4F623091-F65E-4A8C-984E-C9D96555D0D8}"/>
          </ac:spMkLst>
        </pc:spChg>
      </pc:sldChg>
      <pc:sldChg chg="add del setBg">
        <pc:chgData name="Pamella Nilsen" userId="777241f9-8489-4b1d-8666-8b21807ade5f" providerId="ADAL" clId="{09CD1E85-F064-4642-A9D7-AAC48EF39F46}" dt="2023-11-17T01:44:39.946" v="901" actId="47"/>
        <pc:sldMkLst>
          <pc:docMk/>
          <pc:sldMk cId="4035613459" sldId="2147376552"/>
        </pc:sldMkLst>
      </pc:sldChg>
      <pc:sldChg chg="modSp add mod">
        <pc:chgData name="Pamella Nilsen" userId="777241f9-8489-4b1d-8666-8b21807ade5f" providerId="ADAL" clId="{09CD1E85-F064-4642-A9D7-AAC48EF39F46}" dt="2023-11-17T01:44:36.287" v="900" actId="1076"/>
        <pc:sldMkLst>
          <pc:docMk/>
          <pc:sldMk cId="1232642086" sldId="2147376553"/>
        </pc:sldMkLst>
        <pc:spChg chg="mod">
          <ac:chgData name="Pamella Nilsen" userId="777241f9-8489-4b1d-8666-8b21807ade5f" providerId="ADAL" clId="{09CD1E85-F064-4642-A9D7-AAC48EF39F46}" dt="2023-11-17T01:44:36.287" v="900" actId="1076"/>
          <ac:spMkLst>
            <pc:docMk/>
            <pc:sldMk cId="1232642086" sldId="2147376553"/>
            <ac:spMk id="6" creationId="{4F623091-F65E-4A8C-984E-C9D96555D0D8}"/>
          </ac:spMkLst>
        </pc:spChg>
      </pc:sldChg>
      <pc:sldChg chg="addSp modSp new mod ord modAnim">
        <pc:chgData name="Pamella Nilsen" userId="777241f9-8489-4b1d-8666-8b21807ade5f" providerId="ADAL" clId="{09CD1E85-F064-4642-A9D7-AAC48EF39F46}" dt="2023-11-17T02:11:24.465" v="1166"/>
        <pc:sldMkLst>
          <pc:docMk/>
          <pc:sldMk cId="2615562102" sldId="2147376554"/>
        </pc:sldMkLst>
        <pc:picChg chg="add mod">
          <ac:chgData name="Pamella Nilsen" userId="777241f9-8489-4b1d-8666-8b21807ade5f" providerId="ADAL" clId="{09CD1E85-F064-4642-A9D7-AAC48EF39F46}" dt="2023-11-17T02:11:19.150" v="1164" actId="1076"/>
          <ac:picMkLst>
            <pc:docMk/>
            <pc:sldMk cId="2615562102" sldId="2147376554"/>
            <ac:picMk id="6" creationId="{33E78493-1431-3490-A58E-FF9FEBAF68E4}"/>
          </ac:picMkLst>
        </pc:picChg>
        <pc:picChg chg="add mod">
          <ac:chgData name="Pamella Nilsen" userId="777241f9-8489-4b1d-8666-8b21807ade5f" providerId="ADAL" clId="{09CD1E85-F064-4642-A9D7-AAC48EF39F46}" dt="2023-11-17T02:11:20.533" v="1165" actId="1076"/>
          <ac:picMkLst>
            <pc:docMk/>
            <pc:sldMk cId="2615562102" sldId="2147376554"/>
            <ac:picMk id="8" creationId="{7F5CE1AF-1856-C629-2F17-8B625CEC22ED}"/>
          </ac:picMkLst>
        </pc:picChg>
      </pc:sldChg>
      <pc:sldChg chg="add del setBg">
        <pc:chgData name="Pamella Nilsen" userId="777241f9-8489-4b1d-8666-8b21807ade5f" providerId="ADAL" clId="{09CD1E85-F064-4642-A9D7-AAC48EF39F46}" dt="2023-11-17T02:20:42.785" v="1216"/>
        <pc:sldMkLst>
          <pc:docMk/>
          <pc:sldMk cId="1264950630" sldId="2147376555"/>
        </pc:sldMkLst>
      </pc:sldChg>
      <pc:sldChg chg="addSp delSp modSp add mod modAnim">
        <pc:chgData name="Pamella Nilsen" userId="777241f9-8489-4b1d-8666-8b21807ade5f" providerId="ADAL" clId="{09CD1E85-F064-4642-A9D7-AAC48EF39F46}" dt="2023-11-17T02:42:33.035" v="1266" actId="1076"/>
        <pc:sldMkLst>
          <pc:docMk/>
          <pc:sldMk cId="3633416008" sldId="2147376555"/>
        </pc:sldMkLst>
        <pc:spChg chg="del">
          <ac:chgData name="Pamella Nilsen" userId="777241f9-8489-4b1d-8666-8b21807ade5f" providerId="ADAL" clId="{09CD1E85-F064-4642-A9D7-AAC48EF39F46}" dt="2023-11-17T02:37:39.021" v="1243" actId="478"/>
          <ac:spMkLst>
            <pc:docMk/>
            <pc:sldMk cId="3633416008" sldId="2147376555"/>
            <ac:spMk id="2" creationId="{8591F279-FFE7-4F4E-B454-A1907BD317D0}"/>
          </ac:spMkLst>
        </pc:spChg>
        <pc:picChg chg="add mod">
          <ac:chgData name="Pamella Nilsen" userId="777241f9-8489-4b1d-8666-8b21807ade5f" providerId="ADAL" clId="{09CD1E85-F064-4642-A9D7-AAC48EF39F46}" dt="2023-11-17T02:42:06.638" v="1256" actId="1076"/>
          <ac:picMkLst>
            <pc:docMk/>
            <pc:sldMk cId="3633416008" sldId="2147376555"/>
            <ac:picMk id="4" creationId="{29B74351-9834-C329-5958-EE9855F0818C}"/>
          </ac:picMkLst>
        </pc:picChg>
        <pc:picChg chg="add mod">
          <ac:chgData name="Pamella Nilsen" userId="777241f9-8489-4b1d-8666-8b21807ade5f" providerId="ADAL" clId="{09CD1E85-F064-4642-A9D7-AAC48EF39F46}" dt="2023-11-17T02:42:33.035" v="1266" actId="1076"/>
          <ac:picMkLst>
            <pc:docMk/>
            <pc:sldMk cId="3633416008" sldId="2147376555"/>
            <ac:picMk id="5" creationId="{25889D78-0A0D-13B3-1648-6D3077E937F9}"/>
          </ac:picMkLst>
        </pc:picChg>
        <pc:picChg chg="add mod">
          <ac:chgData name="Pamella Nilsen" userId="777241f9-8489-4b1d-8666-8b21807ade5f" providerId="ADAL" clId="{09CD1E85-F064-4642-A9D7-AAC48EF39F46}" dt="2023-11-17T02:42:28.596" v="1264" actId="1076"/>
          <ac:picMkLst>
            <pc:docMk/>
            <pc:sldMk cId="3633416008" sldId="2147376555"/>
            <ac:picMk id="6" creationId="{4EBE64EA-3BD3-3C48-F1BB-30753C110ACF}"/>
          </ac:picMkLst>
        </pc:picChg>
      </pc:sldChg>
      <pc:sldChg chg="addSp modSp add mod ord modAnim">
        <pc:chgData name="Pamella Nilsen" userId="777241f9-8489-4b1d-8666-8b21807ade5f" providerId="ADAL" clId="{09CD1E85-F064-4642-A9D7-AAC48EF39F46}" dt="2023-11-17T02:46:53.899" v="1286"/>
        <pc:sldMkLst>
          <pc:docMk/>
          <pc:sldMk cId="261552182" sldId="2147376556"/>
        </pc:sldMkLst>
        <pc:picChg chg="add mod">
          <ac:chgData name="Pamella Nilsen" userId="777241f9-8489-4b1d-8666-8b21807ade5f" providerId="ADAL" clId="{09CD1E85-F064-4642-A9D7-AAC48EF39F46}" dt="2023-11-17T02:45:49.495" v="1276" actId="1076"/>
          <ac:picMkLst>
            <pc:docMk/>
            <pc:sldMk cId="261552182" sldId="2147376556"/>
            <ac:picMk id="3" creationId="{9CC3635B-1263-1E99-4765-5858A85CC212}"/>
          </ac:picMkLst>
        </pc:picChg>
        <pc:picChg chg="add mod">
          <ac:chgData name="Pamella Nilsen" userId="777241f9-8489-4b1d-8666-8b21807ade5f" providerId="ADAL" clId="{09CD1E85-F064-4642-A9D7-AAC48EF39F46}" dt="2023-11-17T02:46:46.444" v="1285" actId="1076"/>
          <ac:picMkLst>
            <pc:docMk/>
            <pc:sldMk cId="261552182" sldId="2147376556"/>
            <ac:picMk id="4" creationId="{74BA3098-A018-F449-B600-80CC1EC3CFC9}"/>
          </ac:picMkLst>
        </pc:picChg>
      </pc:sldChg>
      <pc:sldChg chg="new del">
        <pc:chgData name="Pamella Nilsen" userId="777241f9-8489-4b1d-8666-8b21807ade5f" providerId="ADAL" clId="{09CD1E85-F064-4642-A9D7-AAC48EF39F46}" dt="2023-11-17T02:39:47.509" v="1245" actId="680"/>
        <pc:sldMkLst>
          <pc:docMk/>
          <pc:sldMk cId="1540107305" sldId="2147376556"/>
        </pc:sldMkLst>
      </pc:sldChg>
      <pc:sldChg chg="add del setBg">
        <pc:chgData name="Pamella Nilsen" userId="777241f9-8489-4b1d-8666-8b21807ade5f" providerId="ADAL" clId="{09CD1E85-F064-4642-A9D7-AAC48EF39F46}" dt="2023-11-17T02:22:36.620" v="1225"/>
        <pc:sldMkLst>
          <pc:docMk/>
          <pc:sldMk cId="1988656003" sldId="2147376556"/>
        </pc:sldMkLst>
      </pc:sldChg>
      <pc:sldChg chg="delSp modSp add del mod">
        <pc:chgData name="Pamella Nilsen" userId="777241f9-8489-4b1d-8666-8b21807ade5f" providerId="ADAL" clId="{09CD1E85-F064-4642-A9D7-AAC48EF39F46}" dt="2023-11-17T02:23:12.036" v="1242" actId="47"/>
        <pc:sldMkLst>
          <pc:docMk/>
          <pc:sldMk cId="3159373845" sldId="2147376556"/>
        </pc:sldMkLst>
        <pc:spChg chg="mod">
          <ac:chgData name="Pamella Nilsen" userId="777241f9-8489-4b1d-8666-8b21807ade5f" providerId="ADAL" clId="{09CD1E85-F064-4642-A9D7-AAC48EF39F46}" dt="2023-11-17T02:23:00.989" v="1241" actId="20577"/>
          <ac:spMkLst>
            <pc:docMk/>
            <pc:sldMk cId="3159373845" sldId="2147376556"/>
            <ac:spMk id="2" creationId="{9381B2C2-5B61-896B-F923-4E67E0C60593}"/>
          </ac:spMkLst>
        </pc:spChg>
        <pc:spChg chg="del">
          <ac:chgData name="Pamella Nilsen" userId="777241f9-8489-4b1d-8666-8b21807ade5f" providerId="ADAL" clId="{09CD1E85-F064-4642-A9D7-AAC48EF39F46}" dt="2023-11-17T02:22:45.544" v="1227" actId="478"/>
          <ac:spMkLst>
            <pc:docMk/>
            <pc:sldMk cId="3159373845" sldId="2147376556"/>
            <ac:spMk id="21" creationId="{14B8D5E3-1C56-A15A-A88A-A3A815D2BDCB}"/>
          </ac:spMkLst>
        </pc:spChg>
      </pc:sldChg>
      <pc:sldChg chg="delSp add del mod ord delAnim">
        <pc:chgData name="Pamella Nilsen" userId="777241f9-8489-4b1d-8666-8b21807ade5f" providerId="ADAL" clId="{09CD1E85-F064-4642-A9D7-AAC48EF39F46}" dt="2023-11-17T12:00:33.476" v="1675" actId="47"/>
        <pc:sldMkLst>
          <pc:docMk/>
          <pc:sldMk cId="1988439868" sldId="2147376557"/>
        </pc:sldMkLst>
        <pc:picChg chg="del">
          <ac:chgData name="Pamella Nilsen" userId="777241f9-8489-4b1d-8666-8b21807ade5f" providerId="ADAL" clId="{09CD1E85-F064-4642-A9D7-AAC48EF39F46}" dt="2023-11-17T02:47:52.942" v="1290" actId="478"/>
          <ac:picMkLst>
            <pc:docMk/>
            <pc:sldMk cId="1988439868" sldId="2147376557"/>
            <ac:picMk id="4" creationId="{29B74351-9834-C329-5958-EE9855F0818C}"/>
          </ac:picMkLst>
        </pc:picChg>
        <pc:picChg chg="del">
          <ac:chgData name="Pamella Nilsen" userId="777241f9-8489-4b1d-8666-8b21807ade5f" providerId="ADAL" clId="{09CD1E85-F064-4642-A9D7-AAC48EF39F46}" dt="2023-11-17T02:47:49.155" v="1289" actId="478"/>
          <ac:picMkLst>
            <pc:docMk/>
            <pc:sldMk cId="1988439868" sldId="2147376557"/>
            <ac:picMk id="5" creationId="{25889D78-0A0D-13B3-1648-6D3077E937F9}"/>
          </ac:picMkLst>
        </pc:picChg>
        <pc:picChg chg="del">
          <ac:chgData name="Pamella Nilsen" userId="777241f9-8489-4b1d-8666-8b21807ade5f" providerId="ADAL" clId="{09CD1E85-F064-4642-A9D7-AAC48EF39F46}" dt="2023-11-17T02:47:43.756" v="1288" actId="478"/>
          <ac:picMkLst>
            <pc:docMk/>
            <pc:sldMk cId="1988439868" sldId="2147376557"/>
            <ac:picMk id="6" creationId="{4EBE64EA-3BD3-3C48-F1BB-30753C110ACF}"/>
          </ac:picMkLst>
        </pc:picChg>
      </pc:sldChg>
      <pc:sldChg chg="addSp modSp add del mod">
        <pc:chgData name="Pamella Nilsen" userId="777241f9-8489-4b1d-8666-8b21807ade5f" providerId="ADAL" clId="{09CD1E85-F064-4642-A9D7-AAC48EF39F46}" dt="2023-11-17T10:58:21.656" v="1510" actId="47"/>
        <pc:sldMkLst>
          <pc:docMk/>
          <pc:sldMk cId="1965739343" sldId="2147376558"/>
        </pc:sldMkLst>
        <pc:spChg chg="add mod">
          <ac:chgData name="Pamella Nilsen" userId="777241f9-8489-4b1d-8666-8b21807ade5f" providerId="ADAL" clId="{09CD1E85-F064-4642-A9D7-AAC48EF39F46}" dt="2023-11-17T10:56:53.510" v="1496" actId="1076"/>
          <ac:spMkLst>
            <pc:docMk/>
            <pc:sldMk cId="1965739343" sldId="2147376558"/>
            <ac:spMk id="3" creationId="{58FCAFD2-F7E7-A62C-14E8-1D5BADC44931}"/>
          </ac:spMkLst>
        </pc:spChg>
        <pc:picChg chg="add mod">
          <ac:chgData name="Pamella Nilsen" userId="777241f9-8489-4b1d-8666-8b21807ade5f" providerId="ADAL" clId="{09CD1E85-F064-4642-A9D7-AAC48EF39F46}" dt="2023-11-17T10:55:54.726" v="1471" actId="1076"/>
          <ac:picMkLst>
            <pc:docMk/>
            <pc:sldMk cId="1965739343" sldId="2147376558"/>
            <ac:picMk id="2" creationId="{89B12554-A91F-D176-E8AA-A1B5FA9655D5}"/>
          </ac:picMkLst>
        </pc:picChg>
      </pc:sldChg>
      <pc:sldChg chg="addSp delSp modSp add mod">
        <pc:chgData name="Pamella Nilsen" userId="777241f9-8489-4b1d-8666-8b21807ade5f" providerId="ADAL" clId="{09CD1E85-F064-4642-A9D7-AAC48EF39F46}" dt="2023-11-17T11:56:49.832" v="1674" actId="403"/>
        <pc:sldMkLst>
          <pc:docMk/>
          <pc:sldMk cId="66753191" sldId="2147376559"/>
        </pc:sldMkLst>
        <pc:spChg chg="del">
          <ac:chgData name="Pamella Nilsen" userId="777241f9-8489-4b1d-8666-8b21807ade5f" providerId="ADAL" clId="{09CD1E85-F064-4642-A9D7-AAC48EF39F46}" dt="2023-11-17T10:57:50.395" v="1499" actId="478"/>
          <ac:spMkLst>
            <pc:docMk/>
            <pc:sldMk cId="66753191" sldId="2147376559"/>
            <ac:spMk id="2" creationId="{1B3D763F-C30B-41AC-9622-2375B7CC8CC9}"/>
          </ac:spMkLst>
        </pc:spChg>
        <pc:spChg chg="add del mod">
          <ac:chgData name="Pamella Nilsen" userId="777241f9-8489-4b1d-8666-8b21807ade5f" providerId="ADAL" clId="{09CD1E85-F064-4642-A9D7-AAC48EF39F46}" dt="2023-11-17T10:57:52.201" v="1500" actId="478"/>
          <ac:spMkLst>
            <pc:docMk/>
            <pc:sldMk cId="66753191" sldId="2147376559"/>
            <ac:spMk id="4" creationId="{5B2F7B48-0345-9659-469A-6E744EACD7C6}"/>
          </ac:spMkLst>
        </pc:spChg>
        <pc:spChg chg="del">
          <ac:chgData name="Pamella Nilsen" userId="777241f9-8489-4b1d-8666-8b21807ade5f" providerId="ADAL" clId="{09CD1E85-F064-4642-A9D7-AAC48EF39F46}" dt="2023-11-17T10:57:49.302" v="1498" actId="478"/>
          <ac:spMkLst>
            <pc:docMk/>
            <pc:sldMk cId="66753191" sldId="2147376559"/>
            <ac:spMk id="6" creationId="{4F623091-F65E-4A8C-984E-C9D96555D0D8}"/>
          </ac:spMkLst>
        </pc:spChg>
        <pc:spChg chg="add mod">
          <ac:chgData name="Pamella Nilsen" userId="777241f9-8489-4b1d-8666-8b21807ade5f" providerId="ADAL" clId="{09CD1E85-F064-4642-A9D7-AAC48EF39F46}" dt="2023-11-17T11:56:49.832" v="1674" actId="403"/>
          <ac:spMkLst>
            <pc:docMk/>
            <pc:sldMk cId="66753191" sldId="2147376559"/>
            <ac:spMk id="7" creationId="{B262D6DA-8707-6F3E-C750-F48A289F98B8}"/>
          </ac:spMkLst>
        </pc:spChg>
        <pc:picChg chg="add mod">
          <ac:chgData name="Pamella Nilsen" userId="777241f9-8489-4b1d-8666-8b21807ade5f" providerId="ADAL" clId="{09CD1E85-F064-4642-A9D7-AAC48EF39F46}" dt="2023-11-17T10:57:55.269" v="1501"/>
          <ac:picMkLst>
            <pc:docMk/>
            <pc:sldMk cId="66753191" sldId="2147376559"/>
            <ac:picMk id="5" creationId="{2E5B0699-EB1C-BE6C-E58A-A4CA8DDB83B3}"/>
          </ac:picMkLst>
        </pc:picChg>
      </pc:sldChg>
      <pc:sldChg chg="add del">
        <pc:chgData name="Pamella Nilsen" userId="777241f9-8489-4b1d-8666-8b21807ade5f" providerId="ADAL" clId="{09CD1E85-F064-4642-A9D7-AAC48EF39F46}" dt="2023-11-17T11:05:47.906" v="1636" actId="47"/>
        <pc:sldMkLst>
          <pc:docMk/>
          <pc:sldMk cId="3734249415" sldId="2147376560"/>
        </pc:sldMkLst>
      </pc:sldChg>
      <pc:sldChg chg="addSp modSp add mod ord">
        <pc:chgData name="Pamella Nilsen" userId="777241f9-8489-4b1d-8666-8b21807ade5f" providerId="ADAL" clId="{09CD1E85-F064-4642-A9D7-AAC48EF39F46}" dt="2023-11-17T11:06:12.738" v="1649"/>
        <pc:sldMkLst>
          <pc:docMk/>
          <pc:sldMk cId="1315970247" sldId="2147376561"/>
        </pc:sldMkLst>
        <pc:spChg chg="mod">
          <ac:chgData name="Pamella Nilsen" userId="777241f9-8489-4b1d-8666-8b21807ade5f" providerId="ADAL" clId="{09CD1E85-F064-4642-A9D7-AAC48EF39F46}" dt="2023-11-17T11:05:45.311" v="1635" actId="1076"/>
          <ac:spMkLst>
            <pc:docMk/>
            <pc:sldMk cId="1315970247" sldId="2147376561"/>
            <ac:spMk id="2" creationId="{8591F279-FFE7-4F4E-B454-A1907BD317D0}"/>
          </ac:spMkLst>
        </pc:spChg>
        <pc:picChg chg="add mod">
          <ac:chgData name="Pamella Nilsen" userId="777241f9-8489-4b1d-8666-8b21807ade5f" providerId="ADAL" clId="{09CD1E85-F064-4642-A9D7-AAC48EF39F46}" dt="2023-11-17T11:05:37.583" v="1629" actId="1076"/>
          <ac:picMkLst>
            <pc:docMk/>
            <pc:sldMk cId="1315970247" sldId="2147376561"/>
            <ac:picMk id="3" creationId="{584498A3-20B3-6CF3-9A2E-4C771DF9FEC1}"/>
          </ac:picMkLst>
        </pc:picChg>
      </pc:sldChg>
      <pc:sldMasterChg chg="delSldLayout">
        <pc:chgData name="Pamella Nilsen" userId="777241f9-8489-4b1d-8666-8b21807ade5f" providerId="ADAL" clId="{09CD1E85-F064-4642-A9D7-AAC48EF39F46}" dt="2023-11-17T02:14:39.837" v="1167" actId="47"/>
        <pc:sldMasterMkLst>
          <pc:docMk/>
          <pc:sldMasterMk cId="2858269802" sldId="2147483700"/>
        </pc:sldMasterMkLst>
        <pc:sldLayoutChg chg="del">
          <pc:chgData name="Pamella Nilsen" userId="777241f9-8489-4b1d-8666-8b21807ade5f" providerId="ADAL" clId="{09CD1E85-F064-4642-A9D7-AAC48EF39F46}" dt="2023-11-17T02:14:39.837" v="1167" actId="47"/>
          <pc:sldLayoutMkLst>
            <pc:docMk/>
            <pc:sldMasterMk cId="2858269802" sldId="2147483700"/>
            <pc:sldLayoutMk cId="1718185319" sldId="2147483702"/>
          </pc:sldLayoutMkLst>
        </pc:sldLayoutChg>
        <pc:sldLayoutChg chg="del">
          <pc:chgData name="Pamella Nilsen" userId="777241f9-8489-4b1d-8666-8b21807ade5f" providerId="ADAL" clId="{09CD1E85-F064-4642-A9D7-AAC48EF39F46}" dt="2023-11-17T02:14:39.837" v="1167" actId="47"/>
          <pc:sldLayoutMkLst>
            <pc:docMk/>
            <pc:sldMasterMk cId="2858269802" sldId="2147483700"/>
            <pc:sldLayoutMk cId="316642209" sldId="2147484002"/>
          </pc:sldLayoutMkLst>
        </pc:sldLayoutChg>
        <pc:sldLayoutChg chg="del">
          <pc:chgData name="Pamella Nilsen" userId="777241f9-8489-4b1d-8666-8b21807ade5f" providerId="ADAL" clId="{09CD1E85-F064-4642-A9D7-AAC48EF39F46}" dt="2023-11-17T02:14:39.837" v="1167" actId="47"/>
          <pc:sldLayoutMkLst>
            <pc:docMk/>
            <pc:sldMasterMk cId="2858269802" sldId="2147483700"/>
            <pc:sldLayoutMk cId="1793203745" sldId="2147484004"/>
          </pc:sldLayoutMkLst>
        </pc:sldLayoutChg>
      </pc:sldMasterChg>
      <pc:sldMasterChg chg="del delSldLayout">
        <pc:chgData name="Pamella Nilsen" userId="777241f9-8489-4b1d-8666-8b21807ade5f" providerId="ADAL" clId="{09CD1E85-F064-4642-A9D7-AAC48EF39F46}" dt="2023-11-16T15:59:01.305" v="6" actId="47"/>
        <pc:sldMasterMkLst>
          <pc:docMk/>
          <pc:sldMasterMk cId="2427731131" sldId="2147483951"/>
        </pc:sldMasterMkLst>
        <pc:sldLayoutChg chg="del">
          <pc:chgData name="Pamella Nilsen" userId="777241f9-8489-4b1d-8666-8b21807ade5f" providerId="ADAL" clId="{09CD1E85-F064-4642-A9D7-AAC48EF39F46}" dt="2023-11-16T15:59:01.305" v="6" actId="47"/>
          <pc:sldLayoutMkLst>
            <pc:docMk/>
            <pc:sldMasterMk cId="2427731131" sldId="2147483951"/>
            <pc:sldLayoutMk cId="4050220425" sldId="2147483782"/>
          </pc:sldLayoutMkLst>
        </pc:sldLayoutChg>
        <pc:sldLayoutChg chg="del">
          <pc:chgData name="Pamella Nilsen" userId="777241f9-8489-4b1d-8666-8b21807ade5f" providerId="ADAL" clId="{09CD1E85-F064-4642-A9D7-AAC48EF39F46}" dt="2023-11-16T15:59:01.305" v="6" actId="47"/>
          <pc:sldLayoutMkLst>
            <pc:docMk/>
            <pc:sldMasterMk cId="2427731131" sldId="2147483951"/>
            <pc:sldLayoutMk cId="3702191880" sldId="2147483784"/>
          </pc:sldLayoutMkLst>
        </pc:sldLayoutChg>
        <pc:sldLayoutChg chg="del">
          <pc:chgData name="Pamella Nilsen" userId="777241f9-8489-4b1d-8666-8b21807ade5f" providerId="ADAL" clId="{09CD1E85-F064-4642-A9D7-AAC48EF39F46}" dt="2023-11-16T15:59:01.305" v="6" actId="47"/>
          <pc:sldLayoutMkLst>
            <pc:docMk/>
            <pc:sldMasterMk cId="2427731131" sldId="2147483951"/>
            <pc:sldLayoutMk cId="1880901911" sldId="2147483786"/>
          </pc:sldLayoutMkLst>
        </pc:sldLayoutChg>
        <pc:sldLayoutChg chg="del">
          <pc:chgData name="Pamella Nilsen" userId="777241f9-8489-4b1d-8666-8b21807ade5f" providerId="ADAL" clId="{09CD1E85-F064-4642-A9D7-AAC48EF39F46}" dt="2023-11-16T15:59:01.305" v="6" actId="47"/>
          <pc:sldLayoutMkLst>
            <pc:docMk/>
            <pc:sldMasterMk cId="2427731131" sldId="2147483951"/>
            <pc:sldLayoutMk cId="256569957" sldId="2147483789"/>
          </pc:sldLayoutMkLst>
        </pc:sldLayoutChg>
        <pc:sldLayoutChg chg="del">
          <pc:chgData name="Pamella Nilsen" userId="777241f9-8489-4b1d-8666-8b21807ade5f" providerId="ADAL" clId="{09CD1E85-F064-4642-A9D7-AAC48EF39F46}" dt="2023-11-16T15:59:01.305" v="6" actId="47"/>
          <pc:sldLayoutMkLst>
            <pc:docMk/>
            <pc:sldMasterMk cId="2427731131" sldId="2147483951"/>
            <pc:sldLayoutMk cId="2440453701" sldId="2147483790"/>
          </pc:sldLayoutMkLst>
        </pc:sldLayoutChg>
        <pc:sldLayoutChg chg="del">
          <pc:chgData name="Pamella Nilsen" userId="777241f9-8489-4b1d-8666-8b21807ade5f" providerId="ADAL" clId="{09CD1E85-F064-4642-A9D7-AAC48EF39F46}" dt="2023-11-16T15:59:01.305" v="6" actId="47"/>
          <pc:sldLayoutMkLst>
            <pc:docMk/>
            <pc:sldMasterMk cId="2427731131" sldId="2147483951"/>
            <pc:sldLayoutMk cId="3667215291" sldId="2147483793"/>
          </pc:sldLayoutMkLst>
        </pc:sldLayoutChg>
        <pc:sldLayoutChg chg="del">
          <pc:chgData name="Pamella Nilsen" userId="777241f9-8489-4b1d-8666-8b21807ade5f" providerId="ADAL" clId="{09CD1E85-F064-4642-A9D7-AAC48EF39F46}" dt="2023-11-16T15:59:01.305" v="6" actId="47"/>
          <pc:sldLayoutMkLst>
            <pc:docMk/>
            <pc:sldMasterMk cId="2427731131" sldId="2147483951"/>
            <pc:sldLayoutMk cId="159428098" sldId="2147483794"/>
          </pc:sldLayoutMkLst>
        </pc:sldLayoutChg>
        <pc:sldLayoutChg chg="del">
          <pc:chgData name="Pamella Nilsen" userId="777241f9-8489-4b1d-8666-8b21807ade5f" providerId="ADAL" clId="{09CD1E85-F064-4642-A9D7-AAC48EF39F46}" dt="2023-11-16T15:59:01.305" v="6" actId="47"/>
          <pc:sldLayoutMkLst>
            <pc:docMk/>
            <pc:sldMasterMk cId="2427731131" sldId="2147483951"/>
            <pc:sldLayoutMk cId="1182613840" sldId="2147483795"/>
          </pc:sldLayoutMkLst>
        </pc:sldLayoutChg>
        <pc:sldLayoutChg chg="del">
          <pc:chgData name="Pamella Nilsen" userId="777241f9-8489-4b1d-8666-8b21807ade5f" providerId="ADAL" clId="{09CD1E85-F064-4642-A9D7-AAC48EF39F46}" dt="2023-11-16T15:59:01.305" v="6" actId="47"/>
          <pc:sldLayoutMkLst>
            <pc:docMk/>
            <pc:sldMasterMk cId="2427731131" sldId="2147483951"/>
            <pc:sldLayoutMk cId="2335271969" sldId="2147483952"/>
          </pc:sldLayoutMkLst>
        </pc:sldLayoutChg>
        <pc:sldLayoutChg chg="del">
          <pc:chgData name="Pamella Nilsen" userId="777241f9-8489-4b1d-8666-8b21807ade5f" providerId="ADAL" clId="{09CD1E85-F064-4642-A9D7-AAC48EF39F46}" dt="2023-11-16T15:59:01.305" v="6" actId="47"/>
          <pc:sldLayoutMkLst>
            <pc:docMk/>
            <pc:sldMasterMk cId="2427731131" sldId="2147483951"/>
            <pc:sldLayoutMk cId="1665700214" sldId="2147483953"/>
          </pc:sldLayoutMkLst>
        </pc:sldLayoutChg>
        <pc:sldLayoutChg chg="del">
          <pc:chgData name="Pamella Nilsen" userId="777241f9-8489-4b1d-8666-8b21807ade5f" providerId="ADAL" clId="{09CD1E85-F064-4642-A9D7-AAC48EF39F46}" dt="2023-11-16T15:59:01.305" v="6" actId="47"/>
          <pc:sldLayoutMkLst>
            <pc:docMk/>
            <pc:sldMasterMk cId="2427731131" sldId="2147483951"/>
            <pc:sldLayoutMk cId="1987248111" sldId="2147483954"/>
          </pc:sldLayoutMkLst>
        </pc:sldLayoutChg>
        <pc:sldLayoutChg chg="del">
          <pc:chgData name="Pamella Nilsen" userId="777241f9-8489-4b1d-8666-8b21807ade5f" providerId="ADAL" clId="{09CD1E85-F064-4642-A9D7-AAC48EF39F46}" dt="2023-11-16T15:59:01.305" v="6" actId="47"/>
          <pc:sldLayoutMkLst>
            <pc:docMk/>
            <pc:sldMasterMk cId="2427731131" sldId="2147483951"/>
            <pc:sldLayoutMk cId="673009907" sldId="2147483955"/>
          </pc:sldLayoutMkLst>
        </pc:sldLayoutChg>
        <pc:sldLayoutChg chg="del">
          <pc:chgData name="Pamella Nilsen" userId="777241f9-8489-4b1d-8666-8b21807ade5f" providerId="ADAL" clId="{09CD1E85-F064-4642-A9D7-AAC48EF39F46}" dt="2023-11-16T15:59:01.305" v="6" actId="47"/>
          <pc:sldLayoutMkLst>
            <pc:docMk/>
            <pc:sldMasterMk cId="2427731131" sldId="2147483951"/>
            <pc:sldLayoutMk cId="1351812353" sldId="2147483956"/>
          </pc:sldLayoutMkLst>
        </pc:sldLayoutChg>
        <pc:sldLayoutChg chg="del">
          <pc:chgData name="Pamella Nilsen" userId="777241f9-8489-4b1d-8666-8b21807ade5f" providerId="ADAL" clId="{09CD1E85-F064-4642-A9D7-AAC48EF39F46}" dt="2023-11-16T15:59:01.305" v="6" actId="47"/>
          <pc:sldLayoutMkLst>
            <pc:docMk/>
            <pc:sldMasterMk cId="2427731131" sldId="2147483951"/>
            <pc:sldLayoutMk cId="2877682353" sldId="2147483957"/>
          </pc:sldLayoutMkLst>
        </pc:sldLayoutChg>
        <pc:sldLayoutChg chg="del">
          <pc:chgData name="Pamella Nilsen" userId="777241f9-8489-4b1d-8666-8b21807ade5f" providerId="ADAL" clId="{09CD1E85-F064-4642-A9D7-AAC48EF39F46}" dt="2023-11-16T15:59:01.305" v="6" actId="47"/>
          <pc:sldLayoutMkLst>
            <pc:docMk/>
            <pc:sldMasterMk cId="2427731131" sldId="2147483951"/>
            <pc:sldLayoutMk cId="777864361" sldId="2147483958"/>
          </pc:sldLayoutMkLst>
        </pc:sldLayoutChg>
        <pc:sldLayoutChg chg="del">
          <pc:chgData name="Pamella Nilsen" userId="777241f9-8489-4b1d-8666-8b21807ade5f" providerId="ADAL" clId="{09CD1E85-F064-4642-A9D7-AAC48EF39F46}" dt="2023-11-16T15:59:01.305" v="6" actId="47"/>
          <pc:sldLayoutMkLst>
            <pc:docMk/>
            <pc:sldMasterMk cId="2427731131" sldId="2147483951"/>
            <pc:sldLayoutMk cId="1611333241" sldId="2147483959"/>
          </pc:sldLayoutMkLst>
        </pc:sldLayoutChg>
        <pc:sldLayoutChg chg="del">
          <pc:chgData name="Pamella Nilsen" userId="777241f9-8489-4b1d-8666-8b21807ade5f" providerId="ADAL" clId="{09CD1E85-F064-4642-A9D7-AAC48EF39F46}" dt="2023-11-16T15:59:01.305" v="6" actId="47"/>
          <pc:sldLayoutMkLst>
            <pc:docMk/>
            <pc:sldMasterMk cId="2427731131" sldId="2147483951"/>
            <pc:sldLayoutMk cId="4072633672" sldId="2147483960"/>
          </pc:sldLayoutMkLst>
        </pc:sldLayoutChg>
        <pc:sldLayoutChg chg="del">
          <pc:chgData name="Pamella Nilsen" userId="777241f9-8489-4b1d-8666-8b21807ade5f" providerId="ADAL" clId="{09CD1E85-F064-4642-A9D7-AAC48EF39F46}" dt="2023-11-16T15:59:01.305" v="6" actId="47"/>
          <pc:sldLayoutMkLst>
            <pc:docMk/>
            <pc:sldMasterMk cId="2427731131" sldId="2147483951"/>
            <pc:sldLayoutMk cId="4045486883" sldId="2147483961"/>
          </pc:sldLayoutMkLst>
        </pc:sldLayoutChg>
        <pc:sldLayoutChg chg="del">
          <pc:chgData name="Pamella Nilsen" userId="777241f9-8489-4b1d-8666-8b21807ade5f" providerId="ADAL" clId="{09CD1E85-F064-4642-A9D7-AAC48EF39F46}" dt="2023-11-16T15:59:01.305" v="6" actId="47"/>
          <pc:sldLayoutMkLst>
            <pc:docMk/>
            <pc:sldMasterMk cId="2427731131" sldId="2147483951"/>
            <pc:sldLayoutMk cId="2983955807" sldId="2147483962"/>
          </pc:sldLayoutMkLst>
        </pc:sldLayoutChg>
        <pc:sldLayoutChg chg="del">
          <pc:chgData name="Pamella Nilsen" userId="777241f9-8489-4b1d-8666-8b21807ade5f" providerId="ADAL" clId="{09CD1E85-F064-4642-A9D7-AAC48EF39F46}" dt="2023-11-16T15:59:01.305" v="6" actId="47"/>
          <pc:sldLayoutMkLst>
            <pc:docMk/>
            <pc:sldMasterMk cId="2427731131" sldId="2147483951"/>
            <pc:sldLayoutMk cId="124328705" sldId="2147483963"/>
          </pc:sldLayoutMkLst>
        </pc:sldLayoutChg>
        <pc:sldLayoutChg chg="del">
          <pc:chgData name="Pamella Nilsen" userId="777241f9-8489-4b1d-8666-8b21807ade5f" providerId="ADAL" clId="{09CD1E85-F064-4642-A9D7-AAC48EF39F46}" dt="2023-11-16T15:59:01.305" v="6" actId="47"/>
          <pc:sldLayoutMkLst>
            <pc:docMk/>
            <pc:sldMasterMk cId="2427731131" sldId="2147483951"/>
            <pc:sldLayoutMk cId="2126131251" sldId="2147483964"/>
          </pc:sldLayoutMkLst>
        </pc:sldLayoutChg>
        <pc:sldLayoutChg chg="del">
          <pc:chgData name="Pamella Nilsen" userId="777241f9-8489-4b1d-8666-8b21807ade5f" providerId="ADAL" clId="{09CD1E85-F064-4642-A9D7-AAC48EF39F46}" dt="2023-11-16T15:59:01.305" v="6" actId="47"/>
          <pc:sldLayoutMkLst>
            <pc:docMk/>
            <pc:sldMasterMk cId="2427731131" sldId="2147483951"/>
            <pc:sldLayoutMk cId="2796197538" sldId="2147484000"/>
          </pc:sldLayoutMkLst>
        </pc:sldLayoutChg>
      </pc:sldMasterChg>
      <pc:sldMasterChg chg="del delSldLayout">
        <pc:chgData name="Pamella Nilsen" userId="777241f9-8489-4b1d-8666-8b21807ade5f" providerId="ADAL" clId="{09CD1E85-F064-4642-A9D7-AAC48EF39F46}" dt="2023-11-16T15:59:01.305" v="6" actId="47"/>
        <pc:sldMasterMkLst>
          <pc:docMk/>
          <pc:sldMasterMk cId="3992988503" sldId="2147483965"/>
        </pc:sldMasterMkLst>
        <pc:sldLayoutChg chg="del">
          <pc:chgData name="Pamella Nilsen" userId="777241f9-8489-4b1d-8666-8b21807ade5f" providerId="ADAL" clId="{09CD1E85-F064-4642-A9D7-AAC48EF39F46}" dt="2023-11-16T15:59:01.305" v="6" actId="47"/>
          <pc:sldLayoutMkLst>
            <pc:docMk/>
            <pc:sldMasterMk cId="3992988503" sldId="2147483965"/>
            <pc:sldLayoutMk cId="3772254297" sldId="2147483966"/>
          </pc:sldLayoutMkLst>
        </pc:sldLayoutChg>
        <pc:sldLayoutChg chg="del">
          <pc:chgData name="Pamella Nilsen" userId="777241f9-8489-4b1d-8666-8b21807ade5f" providerId="ADAL" clId="{09CD1E85-F064-4642-A9D7-AAC48EF39F46}" dt="2023-11-16T15:59:01.305" v="6" actId="47"/>
          <pc:sldLayoutMkLst>
            <pc:docMk/>
            <pc:sldMasterMk cId="3992988503" sldId="2147483965"/>
            <pc:sldLayoutMk cId="427853068" sldId="2147483967"/>
          </pc:sldLayoutMkLst>
        </pc:sldLayoutChg>
        <pc:sldLayoutChg chg="del">
          <pc:chgData name="Pamella Nilsen" userId="777241f9-8489-4b1d-8666-8b21807ade5f" providerId="ADAL" clId="{09CD1E85-F064-4642-A9D7-AAC48EF39F46}" dt="2023-11-16T15:59:01.305" v="6" actId="47"/>
          <pc:sldLayoutMkLst>
            <pc:docMk/>
            <pc:sldMasterMk cId="3992988503" sldId="2147483965"/>
            <pc:sldLayoutMk cId="2378881309" sldId="2147483968"/>
          </pc:sldLayoutMkLst>
        </pc:sldLayoutChg>
        <pc:sldLayoutChg chg="del">
          <pc:chgData name="Pamella Nilsen" userId="777241f9-8489-4b1d-8666-8b21807ade5f" providerId="ADAL" clId="{09CD1E85-F064-4642-A9D7-AAC48EF39F46}" dt="2023-11-16T15:59:01.305" v="6" actId="47"/>
          <pc:sldLayoutMkLst>
            <pc:docMk/>
            <pc:sldMasterMk cId="3992988503" sldId="2147483965"/>
            <pc:sldLayoutMk cId="1766513068" sldId="2147483969"/>
          </pc:sldLayoutMkLst>
        </pc:sldLayoutChg>
        <pc:sldLayoutChg chg="del">
          <pc:chgData name="Pamella Nilsen" userId="777241f9-8489-4b1d-8666-8b21807ade5f" providerId="ADAL" clId="{09CD1E85-F064-4642-A9D7-AAC48EF39F46}" dt="2023-11-16T15:59:01.305" v="6" actId="47"/>
          <pc:sldLayoutMkLst>
            <pc:docMk/>
            <pc:sldMasterMk cId="3992988503" sldId="2147483965"/>
            <pc:sldLayoutMk cId="2764748237" sldId="2147483970"/>
          </pc:sldLayoutMkLst>
        </pc:sldLayoutChg>
        <pc:sldLayoutChg chg="del">
          <pc:chgData name="Pamella Nilsen" userId="777241f9-8489-4b1d-8666-8b21807ade5f" providerId="ADAL" clId="{09CD1E85-F064-4642-A9D7-AAC48EF39F46}" dt="2023-11-16T15:59:01.305" v="6" actId="47"/>
          <pc:sldLayoutMkLst>
            <pc:docMk/>
            <pc:sldMasterMk cId="3992988503" sldId="2147483965"/>
            <pc:sldLayoutMk cId="2939929342" sldId="2147483971"/>
          </pc:sldLayoutMkLst>
        </pc:sldLayoutChg>
        <pc:sldLayoutChg chg="del">
          <pc:chgData name="Pamella Nilsen" userId="777241f9-8489-4b1d-8666-8b21807ade5f" providerId="ADAL" clId="{09CD1E85-F064-4642-A9D7-AAC48EF39F46}" dt="2023-11-16T15:59:01.305" v="6" actId="47"/>
          <pc:sldLayoutMkLst>
            <pc:docMk/>
            <pc:sldMasterMk cId="3992988503" sldId="2147483965"/>
            <pc:sldLayoutMk cId="3864335114" sldId="2147483972"/>
          </pc:sldLayoutMkLst>
        </pc:sldLayoutChg>
        <pc:sldLayoutChg chg="del">
          <pc:chgData name="Pamella Nilsen" userId="777241f9-8489-4b1d-8666-8b21807ade5f" providerId="ADAL" clId="{09CD1E85-F064-4642-A9D7-AAC48EF39F46}" dt="2023-11-16T15:59:01.305" v="6" actId="47"/>
          <pc:sldLayoutMkLst>
            <pc:docMk/>
            <pc:sldMasterMk cId="3992988503" sldId="2147483965"/>
            <pc:sldLayoutMk cId="485765444" sldId="2147483973"/>
          </pc:sldLayoutMkLst>
        </pc:sldLayoutChg>
        <pc:sldLayoutChg chg="del">
          <pc:chgData name="Pamella Nilsen" userId="777241f9-8489-4b1d-8666-8b21807ade5f" providerId="ADAL" clId="{09CD1E85-F064-4642-A9D7-AAC48EF39F46}" dt="2023-11-16T15:59:01.305" v="6" actId="47"/>
          <pc:sldLayoutMkLst>
            <pc:docMk/>
            <pc:sldMasterMk cId="3992988503" sldId="2147483965"/>
            <pc:sldLayoutMk cId="3625105579" sldId="2147483974"/>
          </pc:sldLayoutMkLst>
        </pc:sldLayoutChg>
        <pc:sldLayoutChg chg="del">
          <pc:chgData name="Pamella Nilsen" userId="777241f9-8489-4b1d-8666-8b21807ade5f" providerId="ADAL" clId="{09CD1E85-F064-4642-A9D7-AAC48EF39F46}" dt="2023-11-16T15:59:01.305" v="6" actId="47"/>
          <pc:sldLayoutMkLst>
            <pc:docMk/>
            <pc:sldMasterMk cId="3992988503" sldId="2147483965"/>
            <pc:sldLayoutMk cId="3229488412" sldId="2147483975"/>
          </pc:sldLayoutMkLst>
        </pc:sldLayoutChg>
        <pc:sldLayoutChg chg="del">
          <pc:chgData name="Pamella Nilsen" userId="777241f9-8489-4b1d-8666-8b21807ade5f" providerId="ADAL" clId="{09CD1E85-F064-4642-A9D7-AAC48EF39F46}" dt="2023-11-16T15:59:01.305" v="6" actId="47"/>
          <pc:sldLayoutMkLst>
            <pc:docMk/>
            <pc:sldMasterMk cId="3992988503" sldId="2147483965"/>
            <pc:sldLayoutMk cId="1639046982" sldId="2147483976"/>
          </pc:sldLayoutMkLst>
        </pc:sldLayoutChg>
        <pc:sldLayoutChg chg="del">
          <pc:chgData name="Pamella Nilsen" userId="777241f9-8489-4b1d-8666-8b21807ade5f" providerId="ADAL" clId="{09CD1E85-F064-4642-A9D7-AAC48EF39F46}" dt="2023-11-16T15:59:01.305" v="6" actId="47"/>
          <pc:sldLayoutMkLst>
            <pc:docMk/>
            <pc:sldMasterMk cId="3992988503" sldId="2147483965"/>
            <pc:sldLayoutMk cId="183899607" sldId="2147483977"/>
          </pc:sldLayoutMkLst>
        </pc:sldLayoutChg>
        <pc:sldLayoutChg chg="del">
          <pc:chgData name="Pamella Nilsen" userId="777241f9-8489-4b1d-8666-8b21807ade5f" providerId="ADAL" clId="{09CD1E85-F064-4642-A9D7-AAC48EF39F46}" dt="2023-11-16T15:59:01.305" v="6" actId="47"/>
          <pc:sldLayoutMkLst>
            <pc:docMk/>
            <pc:sldMasterMk cId="3992988503" sldId="2147483965"/>
            <pc:sldLayoutMk cId="1787955339" sldId="2147483978"/>
          </pc:sldLayoutMkLst>
        </pc:sldLayoutChg>
        <pc:sldLayoutChg chg="del">
          <pc:chgData name="Pamella Nilsen" userId="777241f9-8489-4b1d-8666-8b21807ade5f" providerId="ADAL" clId="{09CD1E85-F064-4642-A9D7-AAC48EF39F46}" dt="2023-11-16T15:59:01.305" v="6" actId="47"/>
          <pc:sldLayoutMkLst>
            <pc:docMk/>
            <pc:sldMasterMk cId="3992988503" sldId="2147483965"/>
            <pc:sldLayoutMk cId="653733006" sldId="2147483979"/>
          </pc:sldLayoutMkLst>
        </pc:sldLayoutChg>
        <pc:sldLayoutChg chg="del">
          <pc:chgData name="Pamella Nilsen" userId="777241f9-8489-4b1d-8666-8b21807ade5f" providerId="ADAL" clId="{09CD1E85-F064-4642-A9D7-AAC48EF39F46}" dt="2023-11-16T15:59:01.305" v="6" actId="47"/>
          <pc:sldLayoutMkLst>
            <pc:docMk/>
            <pc:sldMasterMk cId="3992988503" sldId="2147483965"/>
            <pc:sldLayoutMk cId="3394281437" sldId="2147483980"/>
          </pc:sldLayoutMkLst>
        </pc:sldLayoutChg>
        <pc:sldLayoutChg chg="del">
          <pc:chgData name="Pamella Nilsen" userId="777241f9-8489-4b1d-8666-8b21807ade5f" providerId="ADAL" clId="{09CD1E85-F064-4642-A9D7-AAC48EF39F46}" dt="2023-11-16T15:59:01.305" v="6" actId="47"/>
          <pc:sldLayoutMkLst>
            <pc:docMk/>
            <pc:sldMasterMk cId="3992988503" sldId="2147483965"/>
            <pc:sldLayoutMk cId="4250755551" sldId="2147483981"/>
          </pc:sldLayoutMkLst>
        </pc:sldLayoutChg>
        <pc:sldLayoutChg chg="del">
          <pc:chgData name="Pamella Nilsen" userId="777241f9-8489-4b1d-8666-8b21807ade5f" providerId="ADAL" clId="{09CD1E85-F064-4642-A9D7-AAC48EF39F46}" dt="2023-11-16T15:59:01.305" v="6" actId="47"/>
          <pc:sldLayoutMkLst>
            <pc:docMk/>
            <pc:sldMasterMk cId="3992988503" sldId="2147483965"/>
            <pc:sldLayoutMk cId="148559453" sldId="2147483982"/>
          </pc:sldLayoutMkLst>
        </pc:sldLayoutChg>
        <pc:sldLayoutChg chg="del">
          <pc:chgData name="Pamella Nilsen" userId="777241f9-8489-4b1d-8666-8b21807ade5f" providerId="ADAL" clId="{09CD1E85-F064-4642-A9D7-AAC48EF39F46}" dt="2023-11-16T15:59:01.305" v="6" actId="47"/>
          <pc:sldLayoutMkLst>
            <pc:docMk/>
            <pc:sldMasterMk cId="3992988503" sldId="2147483965"/>
            <pc:sldLayoutMk cId="66472929" sldId="2147483983"/>
          </pc:sldLayoutMkLst>
        </pc:sldLayoutChg>
        <pc:sldLayoutChg chg="del">
          <pc:chgData name="Pamella Nilsen" userId="777241f9-8489-4b1d-8666-8b21807ade5f" providerId="ADAL" clId="{09CD1E85-F064-4642-A9D7-AAC48EF39F46}" dt="2023-11-16T15:59:01.305" v="6" actId="47"/>
          <pc:sldLayoutMkLst>
            <pc:docMk/>
            <pc:sldMasterMk cId="3992988503" sldId="2147483965"/>
            <pc:sldLayoutMk cId="4053936768" sldId="2147483984"/>
          </pc:sldLayoutMkLst>
        </pc:sldLayoutChg>
        <pc:sldLayoutChg chg="del">
          <pc:chgData name="Pamella Nilsen" userId="777241f9-8489-4b1d-8666-8b21807ade5f" providerId="ADAL" clId="{09CD1E85-F064-4642-A9D7-AAC48EF39F46}" dt="2023-11-16T15:59:01.305" v="6" actId="47"/>
          <pc:sldLayoutMkLst>
            <pc:docMk/>
            <pc:sldMasterMk cId="3992988503" sldId="2147483965"/>
            <pc:sldLayoutMk cId="653463210" sldId="2147483985"/>
          </pc:sldLayoutMkLst>
        </pc:sldLayoutChg>
        <pc:sldLayoutChg chg="del">
          <pc:chgData name="Pamella Nilsen" userId="777241f9-8489-4b1d-8666-8b21807ade5f" providerId="ADAL" clId="{09CD1E85-F064-4642-A9D7-AAC48EF39F46}" dt="2023-11-16T15:59:01.305" v="6" actId="47"/>
          <pc:sldLayoutMkLst>
            <pc:docMk/>
            <pc:sldMasterMk cId="3992988503" sldId="2147483965"/>
            <pc:sldLayoutMk cId="1716981439" sldId="2147483986"/>
          </pc:sldLayoutMkLst>
        </pc:sldLayoutChg>
        <pc:sldLayoutChg chg="del">
          <pc:chgData name="Pamella Nilsen" userId="777241f9-8489-4b1d-8666-8b21807ade5f" providerId="ADAL" clId="{09CD1E85-F064-4642-A9D7-AAC48EF39F46}" dt="2023-11-16T15:59:01.305" v="6" actId="47"/>
          <pc:sldLayoutMkLst>
            <pc:docMk/>
            <pc:sldMasterMk cId="3992988503" sldId="2147483965"/>
            <pc:sldLayoutMk cId="2935443249" sldId="2147483987"/>
          </pc:sldLayoutMkLst>
        </pc:sldLayoutChg>
        <pc:sldLayoutChg chg="del">
          <pc:chgData name="Pamella Nilsen" userId="777241f9-8489-4b1d-8666-8b21807ade5f" providerId="ADAL" clId="{09CD1E85-F064-4642-A9D7-AAC48EF39F46}" dt="2023-11-16T15:59:01.305" v="6" actId="47"/>
          <pc:sldLayoutMkLst>
            <pc:docMk/>
            <pc:sldMasterMk cId="3992988503" sldId="2147483965"/>
            <pc:sldLayoutMk cId="1638977716" sldId="2147483988"/>
          </pc:sldLayoutMkLst>
        </pc:sldLayoutChg>
      </pc:sldMasterChg>
      <pc:sldMasterChg chg="del delSldLayout">
        <pc:chgData name="Pamella Nilsen" userId="777241f9-8489-4b1d-8666-8b21807ade5f" providerId="ADAL" clId="{09CD1E85-F064-4642-A9D7-AAC48EF39F46}" dt="2023-11-17T01:56:12.382" v="995" actId="47"/>
        <pc:sldMasterMkLst>
          <pc:docMk/>
          <pc:sldMasterMk cId="4054013688" sldId="2147484022"/>
        </pc:sldMasterMkLst>
        <pc:sldLayoutChg chg="del">
          <pc:chgData name="Pamella Nilsen" userId="777241f9-8489-4b1d-8666-8b21807ade5f" providerId="ADAL" clId="{09CD1E85-F064-4642-A9D7-AAC48EF39F46}" dt="2023-11-17T01:56:12.382" v="995" actId="47"/>
          <pc:sldLayoutMkLst>
            <pc:docMk/>
            <pc:sldMasterMk cId="4054013688" sldId="2147484022"/>
            <pc:sldLayoutMk cId="3160778964" sldId="2147484023"/>
          </pc:sldLayoutMkLst>
        </pc:sldLayoutChg>
        <pc:sldLayoutChg chg="del">
          <pc:chgData name="Pamella Nilsen" userId="777241f9-8489-4b1d-8666-8b21807ade5f" providerId="ADAL" clId="{09CD1E85-F064-4642-A9D7-AAC48EF39F46}" dt="2023-11-17T01:56:12.382" v="995" actId="47"/>
          <pc:sldLayoutMkLst>
            <pc:docMk/>
            <pc:sldMasterMk cId="4054013688" sldId="2147484022"/>
            <pc:sldLayoutMk cId="3127004040" sldId="2147484024"/>
          </pc:sldLayoutMkLst>
        </pc:sldLayoutChg>
      </pc:sldMasterChg>
      <pc:sldMasterChg chg="delSldLayout">
        <pc:chgData name="Pamella Nilsen" userId="777241f9-8489-4b1d-8666-8b21807ade5f" providerId="ADAL" clId="{09CD1E85-F064-4642-A9D7-AAC48EF39F46}" dt="2023-11-17T01:41:25.301" v="661" actId="47"/>
        <pc:sldMasterMkLst>
          <pc:docMk/>
          <pc:sldMasterMk cId="3465761347" sldId="2147484026"/>
        </pc:sldMasterMkLst>
        <pc:sldLayoutChg chg="del">
          <pc:chgData name="Pamella Nilsen" userId="777241f9-8489-4b1d-8666-8b21807ade5f" providerId="ADAL" clId="{09CD1E85-F064-4642-A9D7-AAC48EF39F46}" dt="2023-11-17T01:41:25.301" v="661" actId="47"/>
          <pc:sldLayoutMkLst>
            <pc:docMk/>
            <pc:sldMasterMk cId="3465761347" sldId="2147484026"/>
            <pc:sldLayoutMk cId="2850528773" sldId="2147484036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100 Melhores Fortune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Planilha1!$A$2:$A$22</c:f>
              <c:strCache>
                <c:ptCount val="21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</c:strCache>
            </c:strRef>
          </c:cat>
          <c:val>
            <c:numRef>
              <c:f>Planilha1!$B$2:$B$22</c:f>
              <c:numCache>
                <c:formatCode>General</c:formatCode>
                <c:ptCount val="21"/>
              </c:numCache>
            </c:numRef>
          </c:val>
          <c:extLst>
            <c:ext xmlns:c16="http://schemas.microsoft.com/office/drawing/2014/chart" uri="{C3380CC4-5D6E-409C-BE32-E72D297353CC}">
              <c16:uniqueId val="{00000000-0E18-FA48-B65F-0F6B2D1A5E03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Russell 3000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Planilha1!$A$2:$A$22</c:f>
              <c:strCache>
                <c:ptCount val="21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</c:strCache>
            </c:strRef>
          </c:cat>
          <c:val>
            <c:numRef>
              <c:f>Planilha1!$C$2:$C$22</c:f>
              <c:numCache>
                <c:formatCode>General</c:formatCode>
                <c:ptCount val="21"/>
              </c:numCache>
            </c:numRef>
          </c:val>
          <c:extLst>
            <c:ext xmlns:c16="http://schemas.microsoft.com/office/drawing/2014/chart" uri="{C3380CC4-5D6E-409C-BE32-E72D297353CC}">
              <c16:uniqueId val="{00000001-0E18-FA48-B65F-0F6B2D1A5E03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Russell 1000</c:v>
                </c:pt>
              </c:strCache>
            </c:strRef>
          </c:tx>
          <c:spPr>
            <a:solidFill>
              <a:schemeClr val="accent3"/>
            </a:solidFill>
            <a:ln w="25400">
              <a:noFill/>
            </a:ln>
            <a:effectLst/>
          </c:spPr>
          <c:cat>
            <c:strRef>
              <c:f>Planilha1!$A$2:$A$22</c:f>
              <c:strCache>
                <c:ptCount val="21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</c:strCache>
            </c:strRef>
          </c:cat>
          <c:val>
            <c:numRef>
              <c:f>Planilha1!$D$2:$D$22</c:f>
              <c:numCache>
                <c:formatCode>General</c:formatCode>
                <c:ptCount val="21"/>
              </c:numCache>
            </c:numRef>
          </c:val>
          <c:extLst>
            <c:ext xmlns:c16="http://schemas.microsoft.com/office/drawing/2014/chart" uri="{C3380CC4-5D6E-409C-BE32-E72D297353CC}">
              <c16:uniqueId val="{00000002-0E18-FA48-B65F-0F6B2D1A5E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45970431"/>
        <c:axId val="1406702015"/>
      </c:areaChart>
      <c:catAx>
        <c:axId val="164597043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000000" spcFirstLastPara="1" vertOverflow="ellipsis" wrap="square" anchor="ctr" anchorCtr="1"/>
          <a:lstStyle/>
          <a:p>
            <a:pPr>
              <a:defRPr sz="105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406702015"/>
        <c:crosses val="autoZero"/>
        <c:auto val="1"/>
        <c:lblAlgn val="ctr"/>
        <c:lblOffset val="100"/>
        <c:noMultiLvlLbl val="0"/>
      </c:catAx>
      <c:valAx>
        <c:axId val="1406702015"/>
        <c:scaling>
          <c:orientation val="minMax"/>
          <c:max val="1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sz="1600" b="0" spc="300" dirty="0">
                    <a:solidFill>
                      <a:srgbClr val="4A5280"/>
                    </a:solidFill>
                    <a:latin typeface="Bebas Neue" panose="020B0606020202050201" pitchFamily="34" charset="77"/>
                  </a:rPr>
                  <a:t>Faturamento</a:t>
                </a:r>
                <a:r>
                  <a:rPr lang="pt-BR" sz="1600" b="0" spc="300" baseline="0" dirty="0">
                    <a:solidFill>
                      <a:srgbClr val="4A5280"/>
                    </a:solidFill>
                    <a:latin typeface="Bebas Neue" panose="020B0606020202050201" pitchFamily="34" charset="77"/>
                  </a:rPr>
                  <a:t> Cumulativo</a:t>
                </a:r>
                <a:endParaRPr lang="pt-BR" sz="1600" b="0" spc="300" dirty="0">
                  <a:solidFill>
                    <a:srgbClr val="4A5280"/>
                  </a:solidFill>
                  <a:latin typeface="Bebas Neue" panose="020B0606020202050201" pitchFamily="34" charset="77"/>
                </a:endParaRPr>
              </a:p>
            </c:rich>
          </c:tx>
          <c:layout>
            <c:manualLayout>
              <c:xMode val="edge"/>
              <c:yMode val="edge"/>
              <c:x val="7.3988478857653847E-3"/>
              <c:y val="0.1726537530692716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pPr>
            <a:endParaRPr lang="pt-BR"/>
          </a:p>
        </c:txPr>
        <c:crossAx val="164597043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66A83854-E67E-181A-70FE-6CECCEE78E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837F00D-E6E2-B16A-F1A5-6C5E1CB056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03B67-FD16-44A2-85CE-261FA7045536}" type="datetimeFigureOut">
              <a:rPr lang="pt-BR" smtClean="0"/>
              <a:t>17/11/2023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7A5B95D-4564-B71E-E01C-28044BE26BF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6F4541F-B6B9-62FD-7D2B-0D57C10902C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37EF37-4A92-4F89-B3DF-679DF4DFEE5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80947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F38070-DCC1-AC43-9999-3DA0E72E7913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7B684A-36DF-6045-8C52-47B561E863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559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9398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22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D17682-F309-9A47-96CC-BC9008AFE6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220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56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5313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7B684A-36DF-6045-8C52-47B561E8637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47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15090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7B684A-36DF-6045-8C52-47B561E8637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369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6126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7374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4D2FD-B147-4B88-B459-501EBF33CBD1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7965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4.jpeg"/><Relationship Id="rId4" Type="http://schemas.openxmlformats.org/officeDocument/2006/relationships/image" Target="../media/image33.sv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4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4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1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0.png"/><Relationship Id="rId5" Type="http://schemas.openxmlformats.org/officeDocument/2006/relationships/image" Target="../media/image34.jpeg"/><Relationship Id="rId4" Type="http://schemas.openxmlformats.org/officeDocument/2006/relationships/image" Target="../media/image33.sv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4.jpeg"/><Relationship Id="rId4" Type="http://schemas.openxmlformats.org/officeDocument/2006/relationships/image" Target="../media/image33.sv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6.svg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5587" y="3810000"/>
            <a:ext cx="16500648" cy="4572000"/>
          </a:xfrm>
        </p:spPr>
        <p:txBody>
          <a:bodyPr anchor="b"/>
          <a:lstStyle>
            <a:lvl1pPr algn="l">
              <a:defRPr sz="1200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5588" y="9976532"/>
            <a:ext cx="16764000" cy="11430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5863057B-2B49-3748-8AD6-231236A09942}" type="datetime2">
              <a:rPr lang="en-US" smtClean="0"/>
              <a:t>Friday, November 17,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©Great Place To Work</a:t>
            </a:r>
            <a:r>
              <a:rPr lang="en-US" baseline="30000"/>
              <a:t>®</a:t>
            </a:r>
            <a:r>
              <a:rPr lang="en-US"/>
              <a:t> Institute, Inc. All Rights Reserved.</a:t>
            </a:r>
            <a:endParaRPr lang="en-US" baseline="30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9B1748D1-B24F-F743-AFA7-ADB2C4425DB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4D0EB9B-6EAD-3B6A-DDF4-25B5CA12B4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33348" y="9067800"/>
            <a:ext cx="16756240" cy="9144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  <a:lvl2pPr marL="914400" indent="0">
              <a:buNone/>
              <a:defRPr>
                <a:latin typeface="+mj-lt"/>
              </a:defRPr>
            </a:lvl2pPr>
            <a:lvl3pPr marL="1828800" indent="0">
              <a:buNone/>
              <a:defRPr>
                <a:latin typeface="+mj-lt"/>
              </a:defRPr>
            </a:lvl3pPr>
            <a:lvl4pPr marL="2743200" indent="0">
              <a:buNone/>
              <a:defRPr>
                <a:latin typeface="+mj-lt"/>
              </a:defRPr>
            </a:lvl4pPr>
            <a:lvl5pPr marL="3657600" indent="0">
              <a:buNone/>
              <a:defRPr>
                <a:latin typeface="+mj-lt"/>
              </a:defRPr>
            </a:lvl5pPr>
          </a:lstStyle>
          <a:p>
            <a:pPr lvl="0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4F69E18-1870-7E88-E2F5-F3F541796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964987" y="0"/>
            <a:ext cx="12527280" cy="7638585"/>
          </a:xfrm>
          <a:prstGeom prst="rect">
            <a:avLst/>
          </a:prstGeom>
        </p:spPr>
      </p:pic>
      <p:pic>
        <p:nvPicPr>
          <p:cNvPr id="7" name="Graphic 10">
            <a:extLst>
              <a:ext uri="{FF2B5EF4-FFF2-40B4-BE49-F238E27FC236}">
                <a16:creationId xmlns:a16="http://schemas.microsoft.com/office/drawing/2014/main" id="{66C7BEE9-AE11-0AC4-6A6A-7C47B58FB1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4234" y="12828340"/>
            <a:ext cx="3566160" cy="2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713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ext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5587" y="3068802"/>
            <a:ext cx="17526000" cy="5313198"/>
          </a:xfrm>
        </p:spPr>
        <p:txBody>
          <a:bodyPr anchor="ctr" anchorCtr="0">
            <a:normAutofit/>
          </a:bodyPr>
          <a:lstStyle>
            <a:lvl1pPr>
              <a:defRPr sz="6600"/>
            </a:lvl1pPr>
          </a:lstStyle>
          <a:p>
            <a:r>
              <a:rPr lang="en-US"/>
              <a:t>Big Text Statement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C28A0-1C84-5E43-92F3-8A0059F84B6E}" type="datetime2">
              <a:rPr lang="en-US" smtClean="0"/>
              <a:t>Friday, November 17,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75BB555-D6C4-7393-910B-C137C243F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7" y="9888246"/>
            <a:ext cx="17526000" cy="758952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latin typeface="+mn-lt"/>
              </a:defRPr>
            </a:lvl1pPr>
          </a:lstStyle>
          <a:p>
            <a:pPr lvl="0"/>
            <a:r>
              <a:rPr lang="en-US"/>
              <a:t>Optional Copy</a:t>
            </a:r>
          </a:p>
        </p:txBody>
      </p:sp>
      <p:pic>
        <p:nvPicPr>
          <p:cNvPr id="6" name="Graphic 10">
            <a:extLst>
              <a:ext uri="{FF2B5EF4-FFF2-40B4-BE49-F238E27FC236}">
                <a16:creationId xmlns:a16="http://schemas.microsoft.com/office/drawing/2014/main" id="{6F62E88C-ED83-D9CC-E44E-0B0D178832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4234" y="12828340"/>
            <a:ext cx="3566160" cy="2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36282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ap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CEFDD7FE-6E3B-404E-A93E-9FF7CE926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" b="1369"/>
          <a:stretch/>
        </p:blipFill>
        <p:spPr>
          <a:xfrm>
            <a:off x="1" y="0"/>
            <a:ext cx="24382240" cy="13716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539FDA8-3C5A-4020-847B-5C6AFECABEE0}"/>
              </a:ext>
            </a:extLst>
          </p:cNvPr>
          <p:cNvSpPr txBox="1"/>
          <p:nvPr userDrawn="1"/>
        </p:nvSpPr>
        <p:spPr>
          <a:xfrm>
            <a:off x="855789" y="12932907"/>
            <a:ext cx="4114331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pt-BR" sz="2000">
                <a:solidFill>
                  <a:schemeClr val="bg1"/>
                </a:solidFill>
              </a:rPr>
              <a:t>© 2021. Todos os Direitos Reservados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F6D500BA-1566-46F0-BB57-D855AA5EFECE}"/>
              </a:ext>
            </a:extLst>
          </p:cNvPr>
          <p:cNvGrpSpPr/>
          <p:nvPr userDrawn="1"/>
        </p:nvGrpSpPr>
        <p:grpSpPr>
          <a:xfrm>
            <a:off x="12994882" y="12747327"/>
            <a:ext cx="11387359" cy="771266"/>
            <a:chOff x="0" y="3053035"/>
            <a:chExt cx="11100437" cy="751930"/>
          </a:xfrm>
        </p:grpSpPr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38052E1D-A2A6-497B-A2E4-83B60CA7610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8954"/>
            <a:stretch/>
          </p:blipFill>
          <p:spPr>
            <a:xfrm>
              <a:off x="0" y="3053035"/>
              <a:ext cx="11100437" cy="751930"/>
            </a:xfrm>
            <a:prstGeom prst="rect">
              <a:avLst/>
            </a:prstGeom>
          </p:spPr>
        </p:pic>
        <p:pic>
          <p:nvPicPr>
            <p:cNvPr id="9" name="Imagem 8" descr="Logotipo, nome da empresa&#10;&#10;Descrição gerada automaticamente">
              <a:extLst>
                <a:ext uri="{FF2B5EF4-FFF2-40B4-BE49-F238E27FC236}">
                  <a16:creationId xmlns:a16="http://schemas.microsoft.com/office/drawing/2014/main" id="{DA91E48F-6DF8-4F6A-880D-FC628319AF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6639" y="3203152"/>
              <a:ext cx="1263761" cy="45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1914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1" userDrawn="1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ap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CEFDD7FE-6E3B-404E-A93E-9FF7CE926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" b="1369"/>
          <a:stretch/>
        </p:blipFill>
        <p:spPr>
          <a:xfrm>
            <a:off x="1" y="0"/>
            <a:ext cx="24382240" cy="13716000"/>
          </a:xfrm>
          <a:prstGeom prst="rect">
            <a:avLst/>
          </a:prstGeom>
        </p:spPr>
      </p:pic>
      <p:pic>
        <p:nvPicPr>
          <p:cNvPr id="17" name="Imagem 16" descr="Uma imagem contendo Forma&#10;&#10;Descrição gerada automaticamente">
            <a:extLst>
              <a:ext uri="{FF2B5EF4-FFF2-40B4-BE49-F238E27FC236}">
                <a16:creationId xmlns:a16="http://schemas.microsoft.com/office/drawing/2014/main" id="{85A1AFE3-9651-40CC-BAAC-DD844D24C2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" y="0"/>
            <a:ext cx="24377306" cy="13716000"/>
          </a:xfrm>
          <a:prstGeom prst="rect">
            <a:avLst/>
          </a:prstGeom>
        </p:spPr>
      </p:pic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007C233-920A-477B-AB00-0700ADD63E1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600407" y="1352549"/>
            <a:ext cx="7487625" cy="98488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</a:lstStyle>
          <a:p>
            <a:r>
              <a:rPr lang="pt-BR"/>
              <a:t>Arraste sua foto para esse quadrado.</a:t>
            </a:r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D55030C7-C3AF-4807-A74E-5437D74A52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459818" y="4111626"/>
            <a:ext cx="13071570" cy="18288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914400" indent="0">
              <a:buNone/>
              <a:defRPr/>
            </a:lvl2pPr>
          </a:lstStyle>
          <a:p>
            <a:pPr lvl="0"/>
            <a:r>
              <a:rPr lang="pt-BR"/>
              <a:t>Insira aqui o seu nome</a:t>
            </a:r>
          </a:p>
        </p:txBody>
      </p:sp>
      <p:sp>
        <p:nvSpPr>
          <p:cNvPr id="10" name="Espaço Reservado para Texto 8">
            <a:extLst>
              <a:ext uri="{FF2B5EF4-FFF2-40B4-BE49-F238E27FC236}">
                <a16:creationId xmlns:a16="http://schemas.microsoft.com/office/drawing/2014/main" id="{FC64FA1E-F16C-4694-816D-B7F45E617B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59818" y="6372229"/>
            <a:ext cx="13071570" cy="92392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600">
                <a:solidFill>
                  <a:schemeClr val="bg1"/>
                </a:solidFill>
                <a:latin typeface="+mn-lt"/>
              </a:defRPr>
            </a:lvl1pPr>
            <a:lvl2pPr marL="914400" indent="0">
              <a:buNone/>
              <a:defRPr/>
            </a:lvl2pPr>
          </a:lstStyle>
          <a:p>
            <a:pPr lvl="0"/>
            <a:r>
              <a:rPr lang="pt-BR"/>
              <a:t>Insira aqui o seu e-mail</a:t>
            </a:r>
          </a:p>
        </p:txBody>
      </p:sp>
      <p:sp>
        <p:nvSpPr>
          <p:cNvPr id="11" name="Espaço Reservado para Texto 8">
            <a:extLst>
              <a:ext uri="{FF2B5EF4-FFF2-40B4-BE49-F238E27FC236}">
                <a16:creationId xmlns:a16="http://schemas.microsoft.com/office/drawing/2014/main" id="{72892A83-3D3E-49CE-9173-86392DC8F1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59818" y="7494591"/>
            <a:ext cx="13071570" cy="92392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600">
                <a:solidFill>
                  <a:schemeClr val="bg1"/>
                </a:solidFill>
                <a:latin typeface="+mn-lt"/>
              </a:defRPr>
            </a:lvl1pPr>
            <a:lvl2pPr marL="914400" indent="0">
              <a:buNone/>
              <a:defRPr/>
            </a:lvl2pPr>
          </a:lstStyle>
          <a:p>
            <a:pPr lvl="0"/>
            <a:r>
              <a:rPr lang="pt-BR"/>
              <a:t>Insira aqui o seu telefone</a:t>
            </a:r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90ACD076-3673-4EEB-AD1B-E8E3257738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773713" y="12557166"/>
            <a:ext cx="2757675" cy="56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27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1" userDrawn="1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BBD96C3-68ED-4D07-8E41-BA1FDB5DF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083" y="2609558"/>
            <a:ext cx="22364094" cy="9277644"/>
          </a:xfrm>
          <a:prstGeom prst="rect">
            <a:avLst/>
          </a:prstGeom>
        </p:spPr>
        <p:txBody>
          <a:bodyPr anchor="t"/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None/>
              <a:tabLst/>
              <a:defRPr sz="4800"/>
            </a:lvl1pPr>
            <a:lvl2pPr marL="1600200" indent="-685800">
              <a:buFont typeface="+mj-lt"/>
              <a:buAutoNum type="arabicPeriod"/>
              <a:defRPr sz="3600"/>
            </a:lvl2pPr>
            <a:lvl3pPr marL="2514600" indent="-685800">
              <a:buFont typeface="+mj-lt"/>
              <a:buAutoNum type="arabicPeriod"/>
              <a:defRPr sz="3200"/>
            </a:lvl3pPr>
            <a:lvl4pPr marL="3429000" indent="-685800">
              <a:buFont typeface="+mj-lt"/>
              <a:buAutoNum type="arabicPeriod"/>
              <a:defRPr sz="2800"/>
            </a:lvl4pPr>
            <a:lvl5pPr marL="4343400" indent="-685800">
              <a:buFont typeface="+mj-lt"/>
              <a:buAutoNum type="arabicPeriod"/>
              <a:defRPr sz="28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0B7C20F5-6F9F-4434-81A4-E529E5700A20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AFB71CC-C303-4266-BCA2-D34446D6411F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F9802240-A3DF-4ACE-8B83-052252F4C296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6CD1A461-3FEF-4FD4-AC6A-4CACC6CA96AF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FC69CF3-C510-4689-9228-DCDCBB97D580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3C396522-CD24-43B6-AF21-4D3571E79CE2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0658E665-2282-48FC-8F8B-DD263BF46991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65583E85-D6C0-4E99-976C-4AD75EA245A2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2F9F84B9-3945-4A92-8EAF-C5C00EBA6EE0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BD048EED-4F70-4425-8120-7495F380A03E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D6E7AEAB-9BF8-4301-95DE-6794CBBEBBF7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91E4DBC9-DF6C-4183-91BE-44EAE5D77810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B75CBD3D-4709-451A-B1C0-8D9934C6EB5D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1BA31AFA-5C2C-46BE-ADD8-1DBFC210642B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E6E2B1BC-2787-4FA8-AA85-CF9CE274BD40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C4A18DFF-60D1-45F3-A895-961B99F1D592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E546A994-1FC3-4F13-B71B-52613565D1C1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2A8DF2EE-6ED0-4D72-A3C3-129D975F86A9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462F62E7-5067-4B4E-9F44-1D2594B5F768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25417B7D-96A5-4747-BCEF-776D4316C2F7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5DA1E84B-416C-4C15-9726-6DDD64F757A4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E681B874-9A18-43C9-BB99-11B631E03B28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69F462BE-F1A1-4567-97D3-741EC53C54DE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84231DA9-8709-403E-B461-11FF34A15C26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A58A7168-10A1-4EDD-8816-E3E5CE57B805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7A663E92-108F-4725-9932-CFA530222456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138100827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BBD96C3-68ED-4D07-8E41-BA1FDB5DF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083" y="2609558"/>
            <a:ext cx="22364094" cy="9277644"/>
          </a:xfrm>
          <a:prstGeom prst="rect">
            <a:avLst/>
          </a:prstGeom>
        </p:spPr>
        <p:txBody>
          <a:bodyPr anchor="t"/>
          <a:lstStyle>
            <a:lvl1pPr marL="914400" marR="0" indent="-9144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AutoNum type="arabicPeriod"/>
              <a:tabLst/>
              <a:defRPr sz="4800"/>
            </a:lvl1pPr>
            <a:lvl2pPr marL="1600200" indent="-685800">
              <a:buFont typeface="+mj-lt"/>
              <a:buAutoNum type="arabicPeriod"/>
              <a:defRPr sz="3600"/>
            </a:lvl2pPr>
            <a:lvl3pPr marL="2514600" indent="-685800">
              <a:buFont typeface="+mj-lt"/>
              <a:buAutoNum type="arabicPeriod"/>
              <a:defRPr sz="3200"/>
            </a:lvl3pPr>
            <a:lvl4pPr marL="3429000" indent="-685800">
              <a:buFont typeface="+mj-lt"/>
              <a:buAutoNum type="arabicPeriod"/>
              <a:defRPr sz="2800"/>
            </a:lvl4pPr>
            <a:lvl5pPr marL="4343400" indent="-685800">
              <a:buFont typeface="+mj-lt"/>
              <a:buAutoNum type="arabicPeriod"/>
              <a:defRPr sz="28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0B7C20F5-6F9F-4434-81A4-E529E5700A20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AFB71CC-C303-4266-BCA2-D34446D6411F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F9802240-A3DF-4ACE-8B83-052252F4C296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6CD1A461-3FEF-4FD4-AC6A-4CACC6CA96AF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FC69CF3-C510-4689-9228-DCDCBB97D580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3C396522-CD24-43B6-AF21-4D3571E79CE2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0658E665-2282-48FC-8F8B-DD263BF46991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65583E85-D6C0-4E99-976C-4AD75EA245A2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2F9F84B9-3945-4A92-8EAF-C5C00EBA6EE0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BD048EED-4F70-4425-8120-7495F380A03E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D6E7AEAB-9BF8-4301-95DE-6794CBBEBBF7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91E4DBC9-DF6C-4183-91BE-44EAE5D77810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B75CBD3D-4709-451A-B1C0-8D9934C6EB5D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1BA31AFA-5C2C-46BE-ADD8-1DBFC210642B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E6E2B1BC-2787-4FA8-AA85-CF9CE274BD40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C4A18DFF-60D1-45F3-A895-961B99F1D592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E546A994-1FC3-4F13-B71B-52613565D1C1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2A8DF2EE-6ED0-4D72-A3C3-129D975F86A9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462F62E7-5067-4B4E-9F44-1D2594B5F768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25417B7D-96A5-4747-BCEF-776D4316C2F7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5DA1E84B-416C-4C15-9726-6DDD64F757A4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E681B874-9A18-43C9-BB99-11B631E03B28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69F462BE-F1A1-4567-97D3-741EC53C54DE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84231DA9-8709-403E-B461-11FF34A15C26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A58A7168-10A1-4EDD-8816-E3E5CE57B805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7A663E92-108F-4725-9932-CFA530222456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89601609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083" y="2609558"/>
            <a:ext cx="22364094" cy="9277644"/>
          </a:xfrm>
          <a:prstGeom prst="rect">
            <a:avLst/>
          </a:prstGeom>
        </p:spPr>
        <p:txBody>
          <a:bodyPr anchor="t"/>
          <a:lstStyle>
            <a:lvl1pPr marL="685800" indent="-685800">
              <a:spcBef>
                <a:spcPts val="28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4800"/>
            </a:lvl1pPr>
            <a:lvl2pPr marL="16002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2pPr>
            <a:lvl3pPr marL="25146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3pPr>
            <a:lvl4pPr marL="34290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4pPr>
            <a:lvl5pPr marL="43434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5pPr>
          </a:lstStyle>
          <a:p>
            <a:pPr lvl="0"/>
            <a:r>
              <a:rPr lang="pt-BR"/>
              <a:t>Insira um </a:t>
            </a:r>
            <a:r>
              <a:rPr lang="pt-BR" err="1"/>
              <a:t>bullet</a:t>
            </a:r>
            <a:endParaRPr lang="pt-BR"/>
          </a:p>
        </p:txBody>
      </p:sp>
      <p:sp>
        <p:nvSpPr>
          <p:cNvPr id="6" name="Título 4">
            <a:extLst>
              <a:ext uri="{FF2B5EF4-FFF2-40B4-BE49-F238E27FC236}">
                <a16:creationId xmlns:a16="http://schemas.microsoft.com/office/drawing/2014/main" id="{00E0977C-7A29-41AB-AA42-64E8E5E404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45F4D7D2-B099-404C-AAD4-FAB574B87BC2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812929BA-6238-4973-B0B0-8D4B01A3E460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17B7CEE7-1C1D-430D-9A7C-5DD94C26E85D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3ED11B16-A093-404D-A67D-6AA9FB69BAA7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90593298-360A-43A0-A4B6-136E968C7634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A2E1CC52-3CD4-4096-B274-D36BBB97470F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17B631CA-BF3D-4569-A4A1-4325934A2B48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122F79E5-62D1-4996-94C4-5DC15E80C26A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45B9BD89-0FBA-4979-9DA7-4D2E66CC5AE0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7793C35E-9C57-4CB8-B14B-3F1A780AA691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673AE77A-DF25-480E-B810-C1544334C44F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77F72F79-8B73-4629-B862-E49F089A54A6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90ED8C4F-739E-4658-BE49-EA16DD5D9FA8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12A4B015-ABDF-4962-AB03-D17B65FC398B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F15B02EA-DB7C-47E3-A465-4CC957AAF794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B37A8016-4A46-4563-B985-BEAF41079D3E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8013D83F-39B7-49FE-8428-7A50B86C2281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DD63487F-903E-4A41-BC04-512E3BBE0736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BF70836D-582B-4F15-8578-433EADCB4442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8B41CF8F-3BE4-44DB-9CFA-391D03137760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CA6A3FF2-F0A6-48AD-9EA8-191F87B9A511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4DE0B6A0-DE03-4B7F-9A4A-3F89E6A3FA7B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70A0AE53-87CF-4826-804D-77D43ABD7CF4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73BA2B69-1A3E-4B19-A755-ED1FB6861FDD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40A02FEE-D51E-4EC9-9CFB-CEC597EA87AF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BC90045D-736D-415F-97BD-35C96EAE7236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374468634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68914449-D6EC-4AE1-81E5-60DBAD934D3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57500" y="2609557"/>
            <a:ext cx="10929773" cy="9284286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Clr>
                <a:srgbClr val="FF0000"/>
              </a:buClr>
              <a:defRPr sz="480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57A35304-BC9D-459F-91AE-E000526815A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2391824" y="2609557"/>
            <a:ext cx="10929773" cy="9284286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Clr>
                <a:srgbClr val="FF0000"/>
              </a:buClr>
              <a:defRPr sz="480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6" name="Título 4">
            <a:extLst>
              <a:ext uri="{FF2B5EF4-FFF2-40B4-BE49-F238E27FC236}">
                <a16:creationId xmlns:a16="http://schemas.microsoft.com/office/drawing/2014/main" id="{C8451264-9F08-424B-A1E8-DE0CB14AF7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9D21B89F-9F6D-473C-9D66-6B96EABBF26B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F70BC4F0-AC46-44BC-A643-F2F2878F6FE1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73D09D28-9CDB-4BAD-A6E1-21A879FEF5D7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FFE2FC8C-AC4A-4596-AE63-0708D275FF11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A0F3F393-C2EB-43C7-9278-17B4DA0B23F1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C2E6E5C7-7D49-40B5-8B1E-953DB26EA752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F4751011-C90C-4E02-914D-F624CA6ED279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5077A5E7-D926-47BD-BBFA-3A8C6DD3E1EC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CFCB980B-04D5-40E0-A31D-3485F499EEBC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0388289E-1980-41FB-B634-3DFC26516D30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305812EB-2B62-4133-BA4A-BB4500141E8E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226D46A4-6C25-41AD-8EA9-FAC200F0E49D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87843EB3-8A4F-4EFE-BD70-60D7640EAEA2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DD326625-BE8B-45BA-A2CC-2A30B8F0292F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2DAEF108-7D6C-49EB-B45D-48EED7647D01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42D3C89B-BF87-4BE5-B00B-5E1C2853C213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EBA5561E-6873-400C-9F54-78CFD5A9E59F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B0767A6C-DD00-4B89-9D81-EF26D18252E5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F9FACE3B-29C1-4675-82BA-AAB431453BF5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51A80532-72A9-4BB0-A817-A90895B47F9A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39682799-1064-4A03-9459-2A330FA5DCF0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9B9FDB0F-A408-4301-959F-072D066CB9FA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6851C101-F9E8-4367-AE37-D4B39EAE322E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BEA104A2-096A-4FC0-9A54-F94AF7CD5788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DA396256-4C80-47D6-A7CA-5EEE84D23F5F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1" name="Retângulo 60">
              <a:extLst>
                <a:ext uri="{FF2B5EF4-FFF2-40B4-BE49-F238E27FC236}">
                  <a16:creationId xmlns:a16="http://schemas.microsoft.com/office/drawing/2014/main" id="{9C65D944-DFB2-4FFE-892E-409BE82DF3A4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44286044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s Conteúdos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Texto 3">
            <a:extLst>
              <a:ext uri="{FF2B5EF4-FFF2-40B4-BE49-F238E27FC236}">
                <a16:creationId xmlns:a16="http://schemas.microsoft.com/office/drawing/2014/main" id="{D015F6E4-23FF-4A6D-9318-08DF459C58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8976" y="2609556"/>
            <a:ext cx="10929773" cy="9526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rgbClr val="161616"/>
                </a:solidFill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3" name="Espaço Reservado para Texto 3">
            <a:extLst>
              <a:ext uri="{FF2B5EF4-FFF2-40B4-BE49-F238E27FC236}">
                <a16:creationId xmlns:a16="http://schemas.microsoft.com/office/drawing/2014/main" id="{D4F59CD2-7F68-4425-A22A-763CC1E9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90402" y="2609556"/>
            <a:ext cx="10929773" cy="9526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rgbClr val="161616"/>
                </a:solidFill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E90B1E7F-5650-4396-BC45-9A1B28347B7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57500" y="4001410"/>
            <a:ext cx="10929773" cy="7892432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Clr>
                <a:srgbClr val="FF0000"/>
              </a:buClr>
              <a:defRPr sz="4800" b="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2EFD41C4-CE93-4787-ACA0-24F5F605FB8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2390400" y="4003474"/>
            <a:ext cx="10929773" cy="7892432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Clr>
                <a:srgbClr val="FF0000"/>
              </a:buClr>
              <a:defRPr sz="4800" b="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9" name="Título 4">
            <a:extLst>
              <a:ext uri="{FF2B5EF4-FFF2-40B4-BE49-F238E27FC236}">
                <a16:creationId xmlns:a16="http://schemas.microsoft.com/office/drawing/2014/main" id="{75783FFE-DBBD-4B5C-95E2-7416E9CA4B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900A1116-F4F8-47E4-9817-405E2612C843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D5F0E626-6B75-4ADB-B5C5-718AF9009C8E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D2586834-A28E-459A-9939-FD590813A132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C7E98DA8-1368-46BB-8D29-C6DA9B5C52A1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F6AFB9B7-0779-4EB0-882C-B1D72C2B06A6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7DD3532B-8BBA-4706-82CD-871B98A18585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197C4931-BBAB-4C2A-A529-D9DF3DE86D80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C6244EF1-F1CA-447F-8EB9-771ECDAAAFD8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4D0DD9F4-2EBE-43CA-8A82-68497AC56809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8AB5117C-B88F-4126-8691-65142452E358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A83E9E49-33ED-4BFC-B11B-7C74CDC24AB5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A9A1383B-92B3-4DB0-93DC-F5608E708236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E329C374-7070-4F44-A12C-6EC0F785ABDB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B8EA072C-BA65-4497-82B1-B59B21C6F521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5480EA6D-DBB8-47B7-AC21-0D7031C4B1AB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CAEF6D36-906C-47A8-B97A-E89068D717CC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4CC3D3BD-ED5E-4DB3-B9D4-7E084AB5D1B8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0EEE818F-ECEB-43F1-97CB-18C888409087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D8EEE839-2616-49C7-AD88-3D2EAA00C5B1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A5764BBD-019A-440B-9DB4-84B5C347AE08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1" name="Retângulo 60">
              <a:extLst>
                <a:ext uri="{FF2B5EF4-FFF2-40B4-BE49-F238E27FC236}">
                  <a16:creationId xmlns:a16="http://schemas.microsoft.com/office/drawing/2014/main" id="{B65AEDDE-B192-4952-AD66-26CE21A93BF7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2" name="Retângulo 61">
              <a:extLst>
                <a:ext uri="{FF2B5EF4-FFF2-40B4-BE49-F238E27FC236}">
                  <a16:creationId xmlns:a16="http://schemas.microsoft.com/office/drawing/2014/main" id="{9D73F1CD-73D3-4EC0-A071-DEF491B570D3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3" name="Retângulo 62">
              <a:extLst>
                <a:ext uri="{FF2B5EF4-FFF2-40B4-BE49-F238E27FC236}">
                  <a16:creationId xmlns:a16="http://schemas.microsoft.com/office/drawing/2014/main" id="{4E1A2911-992C-460F-9121-46C023D500A1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4" name="Retângulo 63">
              <a:extLst>
                <a:ext uri="{FF2B5EF4-FFF2-40B4-BE49-F238E27FC236}">
                  <a16:creationId xmlns:a16="http://schemas.microsoft.com/office/drawing/2014/main" id="{F9E16CE2-A467-468B-9FB1-78BAE03130FA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5" name="Retângulo 64">
              <a:extLst>
                <a:ext uri="{FF2B5EF4-FFF2-40B4-BE49-F238E27FC236}">
                  <a16:creationId xmlns:a16="http://schemas.microsoft.com/office/drawing/2014/main" id="{EAF8BFB0-3120-464D-B032-68FDAA5B0BAF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6" name="Retângulo 65">
              <a:extLst>
                <a:ext uri="{FF2B5EF4-FFF2-40B4-BE49-F238E27FC236}">
                  <a16:creationId xmlns:a16="http://schemas.microsoft.com/office/drawing/2014/main" id="{731AB29F-36BE-4AA1-8B01-C6591FE5008F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166566048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68914449-D6EC-4AE1-81E5-60DBAD934D3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57500" y="2609557"/>
            <a:ext cx="22362677" cy="9284286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2800"/>
              </a:spcBef>
              <a:buClr>
                <a:srgbClr val="FFC000"/>
              </a:buClr>
              <a:buNone/>
              <a:defRPr sz="480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9" name="Título 4">
            <a:extLst>
              <a:ext uri="{FF2B5EF4-FFF2-40B4-BE49-F238E27FC236}">
                <a16:creationId xmlns:a16="http://schemas.microsoft.com/office/drawing/2014/main" id="{E9B69EFB-31D5-40DF-9957-66B048AA65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7BA012FF-4CE5-4AA2-93BB-BAA892F795EF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C5517995-F427-46FD-B927-EE040427411B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27EBE11A-5E6D-4003-AF22-07896A4C462F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61284012-67EA-473E-BBC4-7AB6BFB282D6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74FFF69F-B71F-489D-8447-77B2046AEFD3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E104B563-99A4-46F7-B855-CFD1CC7008BD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6A8D901C-7166-49B5-9C93-4CCBB9FC635D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88A9FE30-945C-45F0-B9E7-4D07B78B6816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45D72A85-C4C9-4B2F-8E2A-2D4489C6B211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E7FBCE2C-10FE-4531-B6C6-89550F71F74D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7EA04A0E-0BC6-4731-9A4D-A59E294FD4A8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C000CC77-6D42-4745-88C8-2D704E4CD3AC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780A9D15-1219-4CC6-B205-2B75A3411166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1A4B434F-60D6-4BB4-B87D-A731AE421F79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673C4A1C-5C0E-4C95-A94C-AEB2C43494E5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D8ACA109-14A7-4937-BB39-3753936D9D81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09917CEB-7F85-47B4-B4EF-C5F70D4AB83B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9B5EF209-276D-471A-B55A-484CCA37E55C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A9EC5CFF-B6E9-42A4-82EB-DC899FECEF67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4DAC288D-B10A-4861-8DF9-DF6B6092C13C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62728276-A5BD-4323-AB72-5EB0284FE14F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1" name="Retângulo 60">
              <a:extLst>
                <a:ext uri="{FF2B5EF4-FFF2-40B4-BE49-F238E27FC236}">
                  <a16:creationId xmlns:a16="http://schemas.microsoft.com/office/drawing/2014/main" id="{B29846E7-F3B6-4449-8F5E-E2EAD54DD60A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2" name="Retângulo 61">
              <a:extLst>
                <a:ext uri="{FF2B5EF4-FFF2-40B4-BE49-F238E27FC236}">
                  <a16:creationId xmlns:a16="http://schemas.microsoft.com/office/drawing/2014/main" id="{48603B3C-4643-4BCB-9CD9-70B32150D3D0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3" name="Retângulo 62">
              <a:extLst>
                <a:ext uri="{FF2B5EF4-FFF2-40B4-BE49-F238E27FC236}">
                  <a16:creationId xmlns:a16="http://schemas.microsoft.com/office/drawing/2014/main" id="{F1D9CE03-6190-4BB6-A9F8-607FCFE34708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4" name="Retângulo 63">
              <a:extLst>
                <a:ext uri="{FF2B5EF4-FFF2-40B4-BE49-F238E27FC236}">
                  <a16:creationId xmlns:a16="http://schemas.microsoft.com/office/drawing/2014/main" id="{CC159B5D-FD22-4318-B665-B9FAFBAA1EBE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5" name="Retângulo 64">
              <a:extLst>
                <a:ext uri="{FF2B5EF4-FFF2-40B4-BE49-F238E27FC236}">
                  <a16:creationId xmlns:a16="http://schemas.microsoft.com/office/drawing/2014/main" id="{2D4A8DC7-F9AD-49D0-82F1-2AC88DC4B6C0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344956306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 c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áfico 25">
            <a:extLst>
              <a:ext uri="{FF2B5EF4-FFF2-40B4-BE49-F238E27FC236}">
                <a16:creationId xmlns:a16="http://schemas.microsoft.com/office/drawing/2014/main" id="{57FF1F97-A40B-4D5F-8609-6D4BDBFBA9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6082" y="0"/>
            <a:ext cx="1089114" cy="108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57536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 c/Padr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>
            <a:extLst>
              <a:ext uri="{FF2B5EF4-FFF2-40B4-BE49-F238E27FC236}">
                <a16:creationId xmlns:a16="http://schemas.microsoft.com/office/drawing/2014/main" id="{B9448C64-912E-430B-8563-7470224609A2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2F84CED7-90BD-4491-AE0E-F86CC15DCB6D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011FEB3B-996B-4EA3-8315-ACBEA79141F1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DED00B80-68F0-454C-AF80-1E99AC780CA3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3BCE4877-953E-4A48-B0CE-1E438E3EB540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28B57128-4BD6-4656-9C22-43AD1DA90131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5968EC94-AC92-4DA1-9326-308377110069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57F28BE5-6F46-499C-B8AD-251E7BAD8940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1F6CB10B-C252-49D5-AD13-858B7D6F9081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941186B8-9B82-4573-A31E-ABAF8A0121B7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9E49F22D-2789-448C-BD6B-2E1111534155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C2DC6A29-ADCD-4A54-8199-FBB90E0DA0A2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DB0AF8F3-1AAB-4158-875C-06306ABE759C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2E0BF47A-1C64-45EA-812D-51497E1B0963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3814D601-2755-4850-A413-A5C367A003AF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187D314E-16FD-4116-87B9-36C5A366E15E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F3A59992-77F6-4C8E-B3B9-276FF434BBA4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9EE5A542-052D-41F4-A76A-88373325A903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DF9B7BB5-115E-449E-BB51-2578FE008615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D69D6204-6D7C-4B08-91BD-C4166BF1E9F1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C3AC7C7B-782A-4C53-A3C8-9633D4489E26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FF144541-1C20-4C66-84A2-6C0A84C0B060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2DEB6A8E-7CD8-4440-9F19-43670CBEA37B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D4887C49-223A-4B51-BA43-549736D49F9C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B929B50C-D608-4430-B12B-BAF67DA44AFB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43C59168-CAF9-48A4-8507-85C414760193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2369648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Text -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5587" y="2895599"/>
            <a:ext cx="17526000" cy="5718504"/>
          </a:xfrm>
        </p:spPr>
        <p:txBody>
          <a:bodyPr anchor="ctr" anchorCtr="0">
            <a:normAutofit/>
          </a:bodyPr>
          <a:lstStyle>
            <a:lvl1pPr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Big Text Statement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4A51C-F7E0-8940-BD58-2CC7E0E1EC19}" type="datetime2">
              <a:rPr lang="en-US" smtClean="0"/>
              <a:t>Friday, November 17,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544A79E-0A7C-F8B4-6D96-4ABCE44D8D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7904" y="12829032"/>
            <a:ext cx="3566160" cy="277368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3CF1B52-6923-E1AD-831D-D970F89A42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5587" y="9888246"/>
            <a:ext cx="17526000" cy="758952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Optional Copy</a:t>
            </a:r>
          </a:p>
        </p:txBody>
      </p:sp>
    </p:spTree>
    <p:extLst>
      <p:ext uri="{BB962C8B-B14F-4D97-AF65-F5344CB8AC3E}">
        <p14:creationId xmlns:p14="http://schemas.microsoft.com/office/powerpoint/2010/main" val="290835618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8768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6259" y="3810000"/>
            <a:ext cx="9143300" cy="1295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B56E0-AF33-8D4A-87E4-072F5F3615AB}" type="datetime2">
              <a:rPr lang="en-US" smtClean="0"/>
              <a:t>Friday, November 17,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75BB555-D6C4-7393-910B-C137C243F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99" y="5118058"/>
            <a:ext cx="9144263" cy="977941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D6D5774-857D-DB20-C9AB-7755A3F546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93587" y="3810000"/>
            <a:ext cx="9936481" cy="8382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Add Text /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7023885-B824-1B22-6A24-F677A7D6D0B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25587" y="6096000"/>
            <a:ext cx="9143999" cy="60960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pic>
        <p:nvPicPr>
          <p:cNvPr id="6" name="Graphic 10">
            <a:extLst>
              <a:ext uri="{FF2B5EF4-FFF2-40B4-BE49-F238E27FC236}">
                <a16:creationId xmlns:a16="http://schemas.microsoft.com/office/drawing/2014/main" id="{6CE55804-419E-591E-77E9-6D24124DE7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4234" y="12828340"/>
            <a:ext cx="3566160" cy="2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81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3E600-6144-4E42-B347-0D41356239F4}" type="datetime2">
              <a:rPr lang="en-US" smtClean="0"/>
              <a:t>Friday, November 17,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2990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193587" y="1524000"/>
            <a:ext cx="10666412" cy="1066800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8902E-3AA4-DB42-BDB4-91C4DA82417D}" type="datetime2">
              <a:rPr lang="en-US" smtClean="0"/>
              <a:t>Friday, November 17,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83FBEB2-07BC-839C-756B-A65E0C284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259" y="1524000"/>
            <a:ext cx="9143300" cy="2284063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650C9C2-91B7-2D7B-2F74-5F0CA3FF00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99" y="4068949"/>
            <a:ext cx="9144263" cy="10228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71A345F-0BF6-1D6B-BAC8-A341FEE410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25587" y="5091837"/>
            <a:ext cx="9143999" cy="71001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pic>
        <p:nvPicPr>
          <p:cNvPr id="2" name="Graphic 10">
            <a:extLst>
              <a:ext uri="{FF2B5EF4-FFF2-40B4-BE49-F238E27FC236}">
                <a16:creationId xmlns:a16="http://schemas.microsoft.com/office/drawing/2014/main" id="{D6271A96-BB6B-8086-57E5-EB1BCB0D6D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4234" y="12828340"/>
            <a:ext cx="3566160" cy="2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0046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7AEBA-D1BD-DD41-B425-033C18C5AD08}" type="datetime2">
              <a:rPr lang="en-US" smtClean="0"/>
              <a:t>Friday, November 17,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30923" y="3810000"/>
            <a:ext cx="6583680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B22682F-9E75-742B-4C09-3422FADF3F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5588" y="9677400"/>
            <a:ext cx="658368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314595B9-CA59-F214-71C9-0F8B78ADA8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5587" y="10677939"/>
            <a:ext cx="658367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4D7FDA3-64ED-5413-9EB3-F8A137F74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05520" cy="1524001"/>
          </a:xfrm>
        </p:spPr>
        <p:txBody>
          <a:bodyPr/>
          <a:lstStyle/>
          <a:p>
            <a:r>
              <a:rPr lang="en-US"/>
              <a:t>Add Page Title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2E636F9D-0B3E-EED3-F0B0-7D38744F31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7620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E9821138-F984-2F3C-1CD7-FB0FD0E8287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897835" y="3810000"/>
            <a:ext cx="6583680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ADDA532-EC73-1C55-EDFC-312437D2F6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97835" y="9677400"/>
            <a:ext cx="658368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86779BBA-7472-91D3-2D55-54D4872EFB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97834" y="10677939"/>
            <a:ext cx="658367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CC510D68-FB74-61EF-30B2-FC1EED1547D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6264747" y="3810000"/>
            <a:ext cx="6583680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9E957426-5BDF-DF2E-BE3D-8A56FE8429B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247428" y="9677400"/>
            <a:ext cx="658368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825DF007-0CD2-986A-23E3-430F83662CB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247427" y="10677939"/>
            <a:ext cx="658367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pic>
        <p:nvPicPr>
          <p:cNvPr id="5" name="Graphic 10">
            <a:extLst>
              <a:ext uri="{FF2B5EF4-FFF2-40B4-BE49-F238E27FC236}">
                <a16:creationId xmlns:a16="http://schemas.microsoft.com/office/drawing/2014/main" id="{AA89FCBB-91EA-5CF8-7A15-1EEB506CC7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4234" y="12828340"/>
            <a:ext cx="3566160" cy="2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5111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4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C10FD-339B-CA49-970C-CEB2A56BEAA0}" type="datetime2">
              <a:rPr lang="en-US" smtClean="0"/>
              <a:t>Friday, November 17,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5588" y="3810000"/>
            <a:ext cx="4572000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46B865F-B57D-495A-F520-B88424F9895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9587" y="3810000"/>
            <a:ext cx="4572001" cy="5334000"/>
          </a:xfrm>
        </p:spPr>
        <p:txBody>
          <a:bodyPr>
            <a:normAutofit/>
          </a:bodyPr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 sz="1400"/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C42BF907-03E0-56DE-86B6-6EEC9C0F762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193588" y="3810000"/>
            <a:ext cx="4572002" cy="5334000"/>
          </a:xfrm>
        </p:spPr>
        <p:txBody>
          <a:bodyPr>
            <a:normAutofit/>
          </a:bodyPr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 sz="1400"/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D9BDDDA3-834A-214E-F421-BDA3C4E426E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7527587" y="3810000"/>
            <a:ext cx="4602481" cy="5334000"/>
          </a:xfrm>
        </p:spPr>
        <p:txBody>
          <a:bodyPr>
            <a:normAutofit/>
          </a:bodyPr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 sz="1400"/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FB4412-75D8-079D-3D8B-577003EAB3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05520" cy="1524001"/>
          </a:xfrm>
        </p:spPr>
        <p:txBody>
          <a:bodyPr/>
          <a:lstStyle/>
          <a:p>
            <a:r>
              <a:rPr lang="en-US"/>
              <a:t>Add Page Title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01783296-CBC8-329A-869B-2A9013C429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7620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DDDDA7B8-E335-EFE0-54BC-9CD68DA2A0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5588" y="9677400"/>
            <a:ext cx="457200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5AC8F407-D057-FB4C-6C6E-D1DB532DF2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5587" y="10677939"/>
            <a:ext cx="457199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BFC3C8D4-9C33-56FB-EACD-792E4D5D275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58717" y="9677400"/>
            <a:ext cx="457200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D1A3B6E4-F771-7E8D-2B80-AD1833B6FF4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58716" y="10677939"/>
            <a:ext cx="457199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3C09D97A-3BD1-00A9-1FE7-6F2DD41E34F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193590" y="9677400"/>
            <a:ext cx="457200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8534AC37-DF75-CB3A-7515-B010D8EBE7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193589" y="10677939"/>
            <a:ext cx="457199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3D499535-1847-2043-1028-D5042A2CB28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7527587" y="9677400"/>
            <a:ext cx="457200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CDAD09B5-2EFD-1E81-7596-36014DD44FD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527586" y="10677939"/>
            <a:ext cx="457199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pic>
        <p:nvPicPr>
          <p:cNvPr id="5" name="Graphic 10">
            <a:extLst>
              <a:ext uri="{FF2B5EF4-FFF2-40B4-BE49-F238E27FC236}">
                <a16:creationId xmlns:a16="http://schemas.microsoft.com/office/drawing/2014/main" id="{EB360EE5-17EB-DAA2-3073-720836681F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4234" y="12828340"/>
            <a:ext cx="3566160" cy="2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289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5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34FF9-386C-D04A-9A60-B5500CE3795F}" type="datetime2">
              <a:rPr lang="en-US" smtClean="0"/>
              <a:t>Friday, November 17,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54100" y="3810001"/>
            <a:ext cx="3749039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CD35C11-2FFC-50DA-C81B-EBC108B7F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05520" cy="1524001"/>
          </a:xfrm>
        </p:spPr>
        <p:txBody>
          <a:bodyPr/>
          <a:lstStyle/>
          <a:p>
            <a:r>
              <a:rPr lang="en-US"/>
              <a:t>Add Page Title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7C8C2CA3-E8AE-45DF-2E6A-AEBC9EACD7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7620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6EC8F29-A4D6-7FC6-3E8B-ABD8954513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5588" y="9677400"/>
            <a:ext cx="3784112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E10A287D-49F2-E107-412E-5AC771379D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5587" y="10677939"/>
            <a:ext cx="3784111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9E13BDFE-3113-061A-3661-52467C4062C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939001" y="3810001"/>
            <a:ext cx="3749039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8613E512-F49D-F825-25DB-B891E1AF1A2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323902" y="3810001"/>
            <a:ext cx="3749039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F9529F83-8A94-EA15-69DD-1136EB97960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4708803" y="3810001"/>
            <a:ext cx="3749039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5" name="Picture Placeholder 7">
            <a:extLst>
              <a:ext uri="{FF2B5EF4-FFF2-40B4-BE49-F238E27FC236}">
                <a16:creationId xmlns:a16="http://schemas.microsoft.com/office/drawing/2014/main" id="{FCD858EB-287B-7356-2430-AA57D74AC6E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9093703" y="3810001"/>
            <a:ext cx="3749039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D86A4E75-3C76-31C7-4672-E1612190F8A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903927" y="9677400"/>
            <a:ext cx="3784113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0AC20F7A-388A-BC02-F099-5ECD3D58C73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03927" y="10677939"/>
            <a:ext cx="3784112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68860E0F-1A8A-8636-9A6F-349EDFDB01A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282267" y="9677400"/>
            <a:ext cx="3784113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5806AB8B-B3D0-7108-7F86-07F9CC75DAE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282267" y="10677939"/>
            <a:ext cx="3784112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DCCFAF76-FF4E-3D19-EECC-DA15F457D6E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708803" y="9677400"/>
            <a:ext cx="3784113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58F92279-087F-1C81-FD79-2599F2394F8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4708803" y="10677939"/>
            <a:ext cx="3784112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ED59A00B-E282-628A-F1D0-E028EC01532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9077474" y="9677400"/>
            <a:ext cx="3784113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59264511-344A-344F-E77F-F47EE9DF8F4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9077474" y="10677939"/>
            <a:ext cx="3784112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pic>
        <p:nvPicPr>
          <p:cNvPr id="5" name="Graphic 10">
            <a:extLst>
              <a:ext uri="{FF2B5EF4-FFF2-40B4-BE49-F238E27FC236}">
                <a16:creationId xmlns:a16="http://schemas.microsoft.com/office/drawing/2014/main" id="{E929389E-74B4-D3CD-2BF5-8FCCBAE1A6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4234" y="12828340"/>
            <a:ext cx="3566160" cy="2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567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12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99CFC-0A4B-2C4C-9521-2BCE5E98F3CB}" type="datetime2">
              <a:rPr lang="en-US" smtClean="0"/>
              <a:t>Friday, November 17,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54099" y="3352800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CD35C11-2FFC-50DA-C81B-EBC108B7F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05520" cy="1524001"/>
          </a:xfrm>
        </p:spPr>
        <p:txBody>
          <a:bodyPr/>
          <a:lstStyle/>
          <a:p>
            <a:r>
              <a:rPr lang="en-US"/>
              <a:t>Add Page Title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7C8C2CA3-E8AE-45DF-2E6A-AEBC9EACD7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7620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6EC8F29-A4D6-7FC6-3E8B-ABD8954513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54099" y="5902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E10A287D-49F2-E107-412E-5AC771379D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54099" y="6664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9E13BDFE-3113-061A-3661-52467C4062C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57229" y="3352800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8613E512-F49D-F825-25DB-B891E1AF1A2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760359" y="3352800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F9529F83-8A94-EA15-69DD-1136EB97960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363489" y="3352800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5" name="Picture Placeholder 7">
            <a:extLst>
              <a:ext uri="{FF2B5EF4-FFF2-40B4-BE49-F238E27FC236}">
                <a16:creationId xmlns:a16="http://schemas.microsoft.com/office/drawing/2014/main" id="{FCD858EB-287B-7356-2430-AA57D74AC6E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5966619" y="3352800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15F909EA-947D-BC5C-5129-3CCE97320B8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9569748" y="3352800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E1EC87B8-CE99-1C76-769B-DFC12E365FC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157229" y="5902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773BC77-68D7-EBCD-090D-C1A12CEDF29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57229" y="6664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C1EB122-65FC-BF6B-1AA2-70AABFE941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760359" y="5902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4C57B2C-FA03-2371-A6DA-45B218BE709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760359" y="6664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D6DA51AE-9D0A-776F-85A6-85884E20E54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2363489" y="5902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06137B6-1858-32DF-A3A4-20BAEED35C7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2363489" y="6664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BC75B575-F346-A51C-DDBC-BE65AA5FE55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938106" y="5902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872FACA6-00AA-655D-F9CF-5F09284DA77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938106" y="6664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22018657-56C2-8889-8B27-FE3DC3D7219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9545771" y="5902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6713479D-0C50-6E0A-16CF-67A3A689F38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545771" y="6664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43" name="Picture Placeholder 7">
            <a:extLst>
              <a:ext uri="{FF2B5EF4-FFF2-40B4-BE49-F238E27FC236}">
                <a16:creationId xmlns:a16="http://schemas.microsoft.com/office/drawing/2014/main" id="{D1C6B388-B694-B04F-FCFA-EA90190EE5D3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554099" y="7718322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B7CB4038-9345-B02C-AD78-0DA8295348C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554099" y="10267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6A5F438B-A72C-1B32-EF6B-53E24CB5370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554099" y="11029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4132249A-FD6B-2C46-6250-0B714FC20A02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5157229" y="7718322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7" name="Picture Placeholder 7">
            <a:extLst>
              <a:ext uri="{FF2B5EF4-FFF2-40B4-BE49-F238E27FC236}">
                <a16:creationId xmlns:a16="http://schemas.microsoft.com/office/drawing/2014/main" id="{F1DA7F7E-9DDB-20FF-1628-D3CE66929A00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8760359" y="7718322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2D9F5E7D-249F-84B3-AE94-EF438DB4763F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12363489" y="7718322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9" name="Picture Placeholder 7">
            <a:extLst>
              <a:ext uri="{FF2B5EF4-FFF2-40B4-BE49-F238E27FC236}">
                <a16:creationId xmlns:a16="http://schemas.microsoft.com/office/drawing/2014/main" id="{3E60D4EE-3249-A98A-10A6-2833C77BE0A8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15966619" y="7718322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50" name="Picture Placeholder 7">
            <a:extLst>
              <a:ext uri="{FF2B5EF4-FFF2-40B4-BE49-F238E27FC236}">
                <a16:creationId xmlns:a16="http://schemas.microsoft.com/office/drawing/2014/main" id="{9C600EE7-2004-3AF7-3E3D-0A28B1C30B13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19569748" y="7718322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ED27765E-642E-2AB4-BB46-3C03E0B5C884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157229" y="10267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B0F790EA-20A7-0126-84B7-3F41D6D633D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157229" y="11029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94281975-91FD-85C5-3E90-D9C7B58F4DA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760359" y="10267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54" name="Text Placeholder 7">
            <a:extLst>
              <a:ext uri="{FF2B5EF4-FFF2-40B4-BE49-F238E27FC236}">
                <a16:creationId xmlns:a16="http://schemas.microsoft.com/office/drawing/2014/main" id="{910B963B-6942-A482-CFB0-6118A7C33A1C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760359" y="11029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C619B866-78A4-9A35-1878-DB3FD4E827ED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2363489" y="10267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30EF3047-9923-1F3F-2C3D-884302517A8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2363489" y="11029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76E4F10D-0C70-EC72-6830-074ACE62FEBC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5938106" y="10267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58" name="Text Placeholder 7">
            <a:extLst>
              <a:ext uri="{FF2B5EF4-FFF2-40B4-BE49-F238E27FC236}">
                <a16:creationId xmlns:a16="http://schemas.microsoft.com/office/drawing/2014/main" id="{36CD2110-311A-C51E-6B4F-27BDAC6A6201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5938106" y="11029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59" name="Text Placeholder 7">
            <a:extLst>
              <a:ext uri="{FF2B5EF4-FFF2-40B4-BE49-F238E27FC236}">
                <a16:creationId xmlns:a16="http://schemas.microsoft.com/office/drawing/2014/main" id="{6418D65F-1F24-B4B5-3842-A84BC36E3DF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9545771" y="10267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60" name="Text Placeholder 7">
            <a:extLst>
              <a:ext uri="{FF2B5EF4-FFF2-40B4-BE49-F238E27FC236}">
                <a16:creationId xmlns:a16="http://schemas.microsoft.com/office/drawing/2014/main" id="{28C83FFA-FE02-4497-BE85-AF5A7DA353D8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19545771" y="11029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5288FAD-3F4D-0E46-1C7A-89BE834052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4234" y="12828340"/>
            <a:ext cx="3566160" cy="2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2121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193587" y="1523999"/>
            <a:ext cx="10666412" cy="10668001"/>
          </a:xfrm>
        </p:spPr>
        <p:txBody>
          <a:bodyPr>
            <a:normAutofit/>
          </a:bodyPr>
          <a:lstStyle>
            <a:lvl1pPr marL="342900" indent="-342900">
              <a:buFont typeface="System Font Regular"/>
              <a:buChar char="–"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icon to add content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7C949-879A-B74C-AE34-0754F9716030}" type="datetime2">
              <a:rPr lang="en-US" smtClean="0"/>
              <a:t>Friday, November 17,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F47D733-7341-785D-8797-D17E16DA66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259" y="1524000"/>
            <a:ext cx="9143300" cy="2284063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ED1C33A2-0B63-4CC9-1BA9-C6A5E92E9A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99" y="4068949"/>
            <a:ext cx="9144263" cy="10228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A580564C-E133-3A8D-EDA7-DC978387AAD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25587" y="5091837"/>
            <a:ext cx="9143999" cy="71001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pic>
        <p:nvPicPr>
          <p:cNvPr id="8" name="Graphic 10">
            <a:extLst>
              <a:ext uri="{FF2B5EF4-FFF2-40B4-BE49-F238E27FC236}">
                <a16:creationId xmlns:a16="http://schemas.microsoft.com/office/drawing/2014/main" id="{D28BE4A6-B70E-214E-D2F6-AA71BE4CFE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4234" y="12828340"/>
            <a:ext cx="3566160" cy="277368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30DE0D2C-C24B-8CA0-B7AB-501BDDFE35F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758998" y="3347292"/>
            <a:ext cx="1466435" cy="1815040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A8647CB0-2167-7B50-0AE4-F85E120E2B0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61742" y="3347292"/>
            <a:ext cx="1860498" cy="1660020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4AA4DA04-9BEC-0557-25E1-1AA2CD1236C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92279" y="2397788"/>
            <a:ext cx="2002617" cy="949504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B1159AC0-369B-0FAF-A237-C5F013A31AD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8193743" y="8505480"/>
            <a:ext cx="1298473" cy="1737528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60F1A09B-6427-C6F8-F6EF-7FA7D4A543E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327939" y="6079296"/>
            <a:ext cx="1731297" cy="1879632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FB086CA0-D2D5-6439-6AA9-1352D46B604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091991" y="8331080"/>
            <a:ext cx="1912177" cy="1911928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F6222B40-13CC-CAD7-5884-C543DB9EF2F8}"/>
              </a:ext>
            </a:extLst>
          </p:cNvPr>
          <p:cNvSpPr txBox="1"/>
          <p:nvPr userDrawn="1"/>
        </p:nvSpPr>
        <p:spPr>
          <a:xfrm>
            <a:off x="3897596" y="5279077"/>
            <a:ext cx="23887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800" b="0"/>
              <a:t>Valores</a:t>
            </a:r>
            <a:endParaRPr lang="en-US" sz="4800" b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5A56FF3-BA1C-2F26-08FE-A1D53FABE7FB}"/>
              </a:ext>
            </a:extLst>
          </p:cNvPr>
          <p:cNvSpPr txBox="1"/>
          <p:nvPr userDrawn="1"/>
        </p:nvSpPr>
        <p:spPr>
          <a:xfrm>
            <a:off x="10497454" y="3461159"/>
            <a:ext cx="33922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800" b="0"/>
              <a:t>Confiança</a:t>
            </a:r>
            <a:endParaRPr lang="en-US" sz="4800" b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66D3F284-3EDD-131D-2551-A5091526205D}"/>
              </a:ext>
            </a:extLst>
          </p:cNvPr>
          <p:cNvSpPr txBox="1"/>
          <p:nvPr userDrawn="1"/>
        </p:nvSpPr>
        <p:spPr>
          <a:xfrm>
            <a:off x="17609900" y="5257028"/>
            <a:ext cx="40639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800" b="0"/>
              <a:t>Efetividade</a:t>
            </a:r>
            <a:br>
              <a:rPr lang="pt-BR" sz="4800" b="0"/>
            </a:br>
            <a:r>
              <a:rPr lang="pt-BR" sz="4800" b="0"/>
              <a:t>da liderança</a:t>
            </a:r>
            <a:endParaRPr lang="en-US" sz="4800" b="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A33C6B9E-37FD-264A-94DF-D6D68E827C9E}"/>
              </a:ext>
            </a:extLst>
          </p:cNvPr>
          <p:cNvSpPr txBox="1"/>
          <p:nvPr userDrawn="1"/>
        </p:nvSpPr>
        <p:spPr>
          <a:xfrm>
            <a:off x="16893744" y="10464680"/>
            <a:ext cx="37305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800" b="0"/>
              <a:t>Resultados</a:t>
            </a:r>
          </a:p>
          <a:p>
            <a:pPr algn="ctr"/>
            <a:r>
              <a:rPr lang="pt-BR" sz="4800" b="0"/>
              <a:t>Do negócio</a:t>
            </a:r>
            <a:endParaRPr lang="en-US" sz="4800" b="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C8B67023-5DA9-2D4C-CBDB-15A7ED3F0451}"/>
              </a:ext>
            </a:extLst>
          </p:cNvPr>
          <p:cNvSpPr txBox="1"/>
          <p:nvPr userDrawn="1"/>
        </p:nvSpPr>
        <p:spPr>
          <a:xfrm>
            <a:off x="4480791" y="10464678"/>
            <a:ext cx="30828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800" b="0"/>
              <a:t>Inovação</a:t>
            </a:r>
            <a:br>
              <a:rPr lang="pt-BR" sz="4800" b="0"/>
            </a:br>
            <a:r>
              <a:rPr lang="pt-BR" sz="4800" b="0"/>
              <a:t>por todos</a:t>
            </a:r>
            <a:endParaRPr lang="en-US" sz="4800" b="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4755ACC7-D455-C181-CCAA-2B9C55B1DDE4}"/>
              </a:ext>
            </a:extLst>
          </p:cNvPr>
          <p:cNvSpPr txBox="1"/>
          <p:nvPr userDrawn="1"/>
        </p:nvSpPr>
        <p:spPr>
          <a:xfrm>
            <a:off x="9319242" y="7958928"/>
            <a:ext cx="57486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800" b="0"/>
              <a:t>Maximização do</a:t>
            </a:r>
            <a:br>
              <a:rPr lang="pt-BR" sz="4800" b="0"/>
            </a:br>
            <a:r>
              <a:rPr lang="pt-BR" sz="4800" b="0"/>
              <a:t>potencial humano</a:t>
            </a:r>
            <a:endParaRPr lang="en-US" sz="4800" b="0"/>
          </a:p>
        </p:txBody>
      </p: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67E776A4-6202-DA44-02E0-BA040907E26B}"/>
              </a:ext>
            </a:extLst>
          </p:cNvPr>
          <p:cNvCxnSpPr>
            <a:cxnSpLocks/>
          </p:cNvCxnSpPr>
          <p:nvPr userDrawn="1"/>
        </p:nvCxnSpPr>
        <p:spPr>
          <a:xfrm>
            <a:off x="6436932" y="4177303"/>
            <a:ext cx="4434273" cy="2159454"/>
          </a:xfrm>
          <a:prstGeom prst="straightConnector1">
            <a:avLst/>
          </a:prstGeom>
          <a:ln w="19050">
            <a:gradFill>
              <a:gsLst>
                <a:gs pos="0">
                  <a:schemeClr val="accent5"/>
                </a:gs>
                <a:gs pos="100000">
                  <a:schemeClr val="accent3"/>
                </a:gs>
                <a:gs pos="50000">
                  <a:schemeClr val="accent4"/>
                </a:gs>
              </a:gsLst>
              <a:lin ang="5400000" scaled="1"/>
            </a:gra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A916E2F1-C575-FF2C-428F-A07E56E97E07}"/>
              </a:ext>
            </a:extLst>
          </p:cNvPr>
          <p:cNvCxnSpPr>
            <a:cxnSpLocks/>
          </p:cNvCxnSpPr>
          <p:nvPr userDrawn="1"/>
        </p:nvCxnSpPr>
        <p:spPr>
          <a:xfrm>
            <a:off x="12204867" y="4747523"/>
            <a:ext cx="0" cy="916582"/>
          </a:xfrm>
          <a:prstGeom prst="straightConnector1">
            <a:avLst/>
          </a:prstGeom>
          <a:ln w="19050">
            <a:gradFill>
              <a:gsLst>
                <a:gs pos="0">
                  <a:schemeClr val="accent5"/>
                </a:gs>
                <a:gs pos="100000">
                  <a:schemeClr val="accent3"/>
                </a:gs>
                <a:gs pos="50000">
                  <a:schemeClr val="accent4"/>
                </a:gs>
              </a:gsLst>
              <a:lin ang="5400000" scaled="1"/>
            </a:gra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>
            <a:extLst>
              <a:ext uri="{FF2B5EF4-FFF2-40B4-BE49-F238E27FC236}">
                <a16:creationId xmlns:a16="http://schemas.microsoft.com/office/drawing/2014/main" id="{248EBC98-4C82-FA4C-8B05-4C94A8AD3864}"/>
              </a:ext>
            </a:extLst>
          </p:cNvPr>
          <p:cNvCxnSpPr>
            <a:cxnSpLocks/>
            <a:endCxn id="21" idx="1"/>
          </p:cNvCxnSpPr>
          <p:nvPr userDrawn="1"/>
        </p:nvCxnSpPr>
        <p:spPr>
          <a:xfrm flipV="1">
            <a:off x="7026728" y="8743758"/>
            <a:ext cx="2292514" cy="898930"/>
          </a:xfrm>
          <a:prstGeom prst="straightConnector1">
            <a:avLst/>
          </a:prstGeom>
          <a:ln w="19050">
            <a:gradFill>
              <a:gsLst>
                <a:gs pos="50000">
                  <a:schemeClr val="accent4"/>
                </a:gs>
                <a:gs pos="100000">
                  <a:schemeClr val="accent5"/>
                </a:gs>
                <a:gs pos="0">
                  <a:schemeClr val="accent3"/>
                </a:gs>
              </a:gsLst>
              <a:lin ang="5400000" scaled="1"/>
            </a:gradFill>
            <a:prstDash val="dash"/>
            <a:headEnd type="triangl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>
            <a:extLst>
              <a:ext uri="{FF2B5EF4-FFF2-40B4-BE49-F238E27FC236}">
                <a16:creationId xmlns:a16="http://schemas.microsoft.com/office/drawing/2014/main" id="{4504F6FC-7DF0-8EAB-1E1A-C2D605577886}"/>
              </a:ext>
            </a:extLst>
          </p:cNvPr>
          <p:cNvCxnSpPr>
            <a:cxnSpLocks/>
            <a:endCxn id="21" idx="3"/>
          </p:cNvCxnSpPr>
          <p:nvPr userDrawn="1"/>
        </p:nvCxnSpPr>
        <p:spPr>
          <a:xfrm flipH="1" flipV="1">
            <a:off x="15067932" y="8743758"/>
            <a:ext cx="2441394" cy="799018"/>
          </a:xfrm>
          <a:prstGeom prst="straightConnector1">
            <a:avLst/>
          </a:prstGeom>
          <a:ln w="19050">
            <a:gradFill>
              <a:gsLst>
                <a:gs pos="49600">
                  <a:schemeClr val="accent4"/>
                </a:gs>
                <a:gs pos="0">
                  <a:schemeClr val="accent3"/>
                </a:gs>
                <a:gs pos="100000">
                  <a:schemeClr val="accent5"/>
                </a:gs>
              </a:gsLst>
              <a:lin ang="5400000" scaled="1"/>
            </a:gradFill>
            <a:prstDash val="dash"/>
            <a:headEnd type="triangl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de Seta Reta 25">
            <a:extLst>
              <a:ext uri="{FF2B5EF4-FFF2-40B4-BE49-F238E27FC236}">
                <a16:creationId xmlns:a16="http://schemas.microsoft.com/office/drawing/2014/main" id="{678B3FBB-1386-1C8C-1C03-972657AC9F67}"/>
              </a:ext>
            </a:extLst>
          </p:cNvPr>
          <p:cNvCxnSpPr>
            <a:cxnSpLocks/>
          </p:cNvCxnSpPr>
          <p:nvPr userDrawn="1"/>
        </p:nvCxnSpPr>
        <p:spPr>
          <a:xfrm flipH="1">
            <a:off x="13538529" y="4177303"/>
            <a:ext cx="4642584" cy="2178974"/>
          </a:xfrm>
          <a:prstGeom prst="straightConnector1">
            <a:avLst/>
          </a:prstGeom>
          <a:ln w="19050">
            <a:gradFill>
              <a:gsLst>
                <a:gs pos="0">
                  <a:schemeClr val="accent5"/>
                </a:gs>
                <a:gs pos="98230">
                  <a:schemeClr val="accent3"/>
                </a:gs>
                <a:gs pos="51000">
                  <a:schemeClr val="accent4"/>
                </a:gs>
              </a:gsLst>
              <a:lin ang="5400000" scaled="1"/>
            </a:gra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913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beçalho da Seçã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D19E1B7E-AEC8-899D-4C17-14390A680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70874" y="0"/>
            <a:ext cx="22093428" cy="106582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5587" y="4572000"/>
            <a:ext cx="16763999" cy="3429000"/>
          </a:xfrm>
        </p:spPr>
        <p:txBody>
          <a:bodyPr anchor="b">
            <a:normAutofit/>
          </a:bodyPr>
          <a:lstStyle>
            <a:lvl1pPr algn="l">
              <a:defRPr sz="6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Pessoas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1FDE10-E76D-1D42-9511-AA37AD1FFC29}" type="datetime2">
              <a:rPr lang="en-US" smtClean="0"/>
              <a:t>Friday, November 17,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©Great Place To Work</a:t>
            </a:r>
            <a:r>
              <a:rPr lang="en-US" baseline="30000"/>
              <a:t>®</a:t>
            </a:r>
            <a:r>
              <a:rPr lang="en-US"/>
              <a:t> Institute, Inc. All Rights Reserved.</a:t>
            </a:r>
            <a:endParaRPr lang="en-US" baseline="30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B1748D1-B24F-F743-AFA7-ADB2C4425DB8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45B048D-599D-2F44-ED6D-00D288FE8C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7904" y="12829032"/>
            <a:ext cx="3566160" cy="277368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627506A7-1AF4-9EE1-27A7-0C09EE83DE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5588" y="9975213"/>
            <a:ext cx="16764000" cy="11430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Optional copy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A38CEE1-E302-7922-B8E4-2752E01C08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33348" y="9067800"/>
            <a:ext cx="16756240" cy="9144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 marL="914400" indent="0">
              <a:buNone/>
              <a:defRPr>
                <a:latin typeface="+mj-lt"/>
              </a:defRPr>
            </a:lvl2pPr>
            <a:lvl3pPr marL="1828800" indent="0">
              <a:buNone/>
              <a:defRPr>
                <a:latin typeface="+mj-lt"/>
              </a:defRPr>
            </a:lvl3pPr>
            <a:lvl4pPr marL="2743200" indent="0">
              <a:buNone/>
              <a:defRPr>
                <a:latin typeface="+mj-lt"/>
              </a:defRPr>
            </a:lvl4pPr>
            <a:lvl5pPr marL="36576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b="1"/>
              <a:t>Optional </a:t>
            </a:r>
            <a:r>
              <a:rPr lang="en-US" b="1" err="1"/>
              <a:t>SubheQuemad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5337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ado GPTW Br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DD114575-FA43-4E93-A139-A13D910C57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758998" y="3347292"/>
            <a:ext cx="1466435" cy="1815040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1CDBDBD2-FC8F-445A-95A9-F70041606DE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61742" y="3347292"/>
            <a:ext cx="1860498" cy="1660020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696E2012-EECE-46F2-894A-70AD2E71FA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92279" y="2397788"/>
            <a:ext cx="2002617" cy="949504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854952A8-2DA0-48C1-B16F-2BF81223362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193743" y="8505480"/>
            <a:ext cx="1298473" cy="1737528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119866E0-3171-496F-A126-75DBBF4001F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27939" y="6079296"/>
            <a:ext cx="1731297" cy="1879632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D2DF9860-FAA9-4EE6-9759-156DD8C0833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091991" y="8331080"/>
            <a:ext cx="1912177" cy="1911928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F75F6CFB-4F8D-4F17-83EE-B74D797D5E52}"/>
              </a:ext>
            </a:extLst>
          </p:cNvPr>
          <p:cNvSpPr txBox="1"/>
          <p:nvPr userDrawn="1"/>
        </p:nvSpPr>
        <p:spPr>
          <a:xfrm>
            <a:off x="3897596" y="5279077"/>
            <a:ext cx="23887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800" b="0"/>
              <a:t>Valores</a:t>
            </a:r>
            <a:endParaRPr lang="en-US" sz="4800" b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093E215-AFAC-4837-8ECA-45074D7BC480}"/>
              </a:ext>
            </a:extLst>
          </p:cNvPr>
          <p:cNvSpPr txBox="1"/>
          <p:nvPr userDrawn="1"/>
        </p:nvSpPr>
        <p:spPr>
          <a:xfrm>
            <a:off x="10497454" y="3461159"/>
            <a:ext cx="33922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800" b="0"/>
              <a:t>Confiança</a:t>
            </a:r>
            <a:endParaRPr lang="en-US" sz="4800" b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2F2DEC7-3AB3-4DB0-8448-FCD97BBD6AC6}"/>
              </a:ext>
            </a:extLst>
          </p:cNvPr>
          <p:cNvSpPr txBox="1"/>
          <p:nvPr userDrawn="1"/>
        </p:nvSpPr>
        <p:spPr>
          <a:xfrm>
            <a:off x="17609900" y="5257028"/>
            <a:ext cx="40639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800" b="0"/>
              <a:t>Efetividade</a:t>
            </a:r>
            <a:br>
              <a:rPr lang="pt-BR" sz="4800" b="0"/>
            </a:br>
            <a:r>
              <a:rPr lang="pt-BR" sz="4800" b="0"/>
              <a:t>da liderança</a:t>
            </a:r>
            <a:endParaRPr lang="en-US" sz="4800" b="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EFD1F557-9DE9-4528-9ACF-02072F00C964}"/>
              </a:ext>
            </a:extLst>
          </p:cNvPr>
          <p:cNvSpPr txBox="1"/>
          <p:nvPr userDrawn="1"/>
        </p:nvSpPr>
        <p:spPr>
          <a:xfrm>
            <a:off x="16893744" y="10464680"/>
            <a:ext cx="37305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800" b="0"/>
              <a:t>Resultados</a:t>
            </a:r>
          </a:p>
          <a:p>
            <a:pPr algn="ctr"/>
            <a:r>
              <a:rPr lang="pt-BR" sz="4800" b="0"/>
              <a:t>Do negócio</a:t>
            </a:r>
            <a:endParaRPr lang="en-US" sz="4800" b="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A1B3C494-5A35-4EBB-9F6A-3664F87C5172}"/>
              </a:ext>
            </a:extLst>
          </p:cNvPr>
          <p:cNvSpPr txBox="1"/>
          <p:nvPr userDrawn="1"/>
        </p:nvSpPr>
        <p:spPr>
          <a:xfrm>
            <a:off x="4480791" y="10464678"/>
            <a:ext cx="30828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800" b="0"/>
              <a:t>Inovação</a:t>
            </a:r>
            <a:br>
              <a:rPr lang="pt-BR" sz="4800" b="0"/>
            </a:br>
            <a:r>
              <a:rPr lang="pt-BR" sz="4800" b="0"/>
              <a:t>por todos</a:t>
            </a:r>
            <a:endParaRPr lang="en-US" sz="4800" b="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1A4BC75-CE79-4550-845D-7A2B15567A5D}"/>
              </a:ext>
            </a:extLst>
          </p:cNvPr>
          <p:cNvSpPr txBox="1"/>
          <p:nvPr userDrawn="1"/>
        </p:nvSpPr>
        <p:spPr>
          <a:xfrm>
            <a:off x="9319242" y="7958928"/>
            <a:ext cx="57486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800" b="0"/>
              <a:t>Maximização do</a:t>
            </a:r>
            <a:br>
              <a:rPr lang="pt-BR" sz="4800" b="0"/>
            </a:br>
            <a:r>
              <a:rPr lang="pt-BR" sz="4800" b="0"/>
              <a:t>potencial humano</a:t>
            </a:r>
            <a:endParaRPr lang="en-US" sz="4800" b="0"/>
          </a:p>
        </p:txBody>
      </p: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110C0D40-5785-4189-95CE-E9CAAE8C223A}"/>
              </a:ext>
            </a:extLst>
          </p:cNvPr>
          <p:cNvCxnSpPr>
            <a:cxnSpLocks/>
          </p:cNvCxnSpPr>
          <p:nvPr userDrawn="1"/>
        </p:nvCxnSpPr>
        <p:spPr>
          <a:xfrm>
            <a:off x="6436932" y="4177303"/>
            <a:ext cx="4434273" cy="2159454"/>
          </a:xfrm>
          <a:prstGeom prst="straightConnector1">
            <a:avLst/>
          </a:prstGeom>
          <a:ln w="19050">
            <a:gradFill>
              <a:gsLst>
                <a:gs pos="0">
                  <a:schemeClr val="accent5"/>
                </a:gs>
                <a:gs pos="100000">
                  <a:schemeClr val="accent3"/>
                </a:gs>
                <a:gs pos="50000">
                  <a:schemeClr val="accent4"/>
                </a:gs>
              </a:gsLst>
              <a:lin ang="5400000" scaled="1"/>
            </a:gra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F08A7B19-4F3D-4EF6-9BD7-B2ACAE969544}"/>
              </a:ext>
            </a:extLst>
          </p:cNvPr>
          <p:cNvCxnSpPr>
            <a:cxnSpLocks/>
          </p:cNvCxnSpPr>
          <p:nvPr userDrawn="1"/>
        </p:nvCxnSpPr>
        <p:spPr>
          <a:xfrm>
            <a:off x="12204867" y="4747523"/>
            <a:ext cx="0" cy="916582"/>
          </a:xfrm>
          <a:prstGeom prst="straightConnector1">
            <a:avLst/>
          </a:prstGeom>
          <a:ln w="19050">
            <a:gradFill>
              <a:gsLst>
                <a:gs pos="0">
                  <a:schemeClr val="accent5"/>
                </a:gs>
                <a:gs pos="100000">
                  <a:schemeClr val="accent3"/>
                </a:gs>
                <a:gs pos="50000">
                  <a:schemeClr val="accent4"/>
                </a:gs>
              </a:gsLst>
              <a:lin ang="5400000" scaled="1"/>
            </a:gra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>
            <a:extLst>
              <a:ext uri="{FF2B5EF4-FFF2-40B4-BE49-F238E27FC236}">
                <a16:creationId xmlns:a16="http://schemas.microsoft.com/office/drawing/2014/main" id="{C67B4EE4-15A3-4E31-B48F-5B3CE4D31E8F}"/>
              </a:ext>
            </a:extLst>
          </p:cNvPr>
          <p:cNvCxnSpPr>
            <a:cxnSpLocks/>
            <a:endCxn id="21" idx="1"/>
          </p:cNvCxnSpPr>
          <p:nvPr userDrawn="1"/>
        </p:nvCxnSpPr>
        <p:spPr>
          <a:xfrm flipV="1">
            <a:off x="7026728" y="8743758"/>
            <a:ext cx="2292514" cy="898930"/>
          </a:xfrm>
          <a:prstGeom prst="straightConnector1">
            <a:avLst/>
          </a:prstGeom>
          <a:ln w="19050">
            <a:gradFill>
              <a:gsLst>
                <a:gs pos="50000">
                  <a:schemeClr val="accent4"/>
                </a:gs>
                <a:gs pos="100000">
                  <a:schemeClr val="accent5"/>
                </a:gs>
                <a:gs pos="0">
                  <a:schemeClr val="accent3"/>
                </a:gs>
              </a:gsLst>
              <a:lin ang="5400000" scaled="1"/>
            </a:gradFill>
            <a:prstDash val="dash"/>
            <a:headEnd type="triangl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>
            <a:extLst>
              <a:ext uri="{FF2B5EF4-FFF2-40B4-BE49-F238E27FC236}">
                <a16:creationId xmlns:a16="http://schemas.microsoft.com/office/drawing/2014/main" id="{F6F6A9AC-8556-40F9-BC9A-A9B6D5C05F1A}"/>
              </a:ext>
            </a:extLst>
          </p:cNvPr>
          <p:cNvCxnSpPr>
            <a:cxnSpLocks/>
            <a:endCxn id="21" idx="3"/>
          </p:cNvCxnSpPr>
          <p:nvPr userDrawn="1"/>
        </p:nvCxnSpPr>
        <p:spPr>
          <a:xfrm flipH="1" flipV="1">
            <a:off x="15067932" y="8743758"/>
            <a:ext cx="2441394" cy="799018"/>
          </a:xfrm>
          <a:prstGeom prst="straightConnector1">
            <a:avLst/>
          </a:prstGeom>
          <a:ln w="19050">
            <a:gradFill>
              <a:gsLst>
                <a:gs pos="49600">
                  <a:schemeClr val="accent4"/>
                </a:gs>
                <a:gs pos="0">
                  <a:schemeClr val="accent3"/>
                </a:gs>
                <a:gs pos="100000">
                  <a:schemeClr val="accent5"/>
                </a:gs>
              </a:gsLst>
              <a:lin ang="5400000" scaled="1"/>
            </a:gradFill>
            <a:prstDash val="dash"/>
            <a:headEnd type="triangl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de Seta Reta 25">
            <a:extLst>
              <a:ext uri="{FF2B5EF4-FFF2-40B4-BE49-F238E27FC236}">
                <a16:creationId xmlns:a16="http://schemas.microsoft.com/office/drawing/2014/main" id="{D462BEAF-85F8-4B1A-B75E-A3F1CB50B8B3}"/>
              </a:ext>
            </a:extLst>
          </p:cNvPr>
          <p:cNvCxnSpPr>
            <a:cxnSpLocks/>
          </p:cNvCxnSpPr>
          <p:nvPr userDrawn="1"/>
        </p:nvCxnSpPr>
        <p:spPr>
          <a:xfrm flipH="1">
            <a:off x="13538529" y="4177303"/>
            <a:ext cx="4642584" cy="2178974"/>
          </a:xfrm>
          <a:prstGeom prst="straightConnector1">
            <a:avLst/>
          </a:prstGeom>
          <a:ln w="19050">
            <a:gradFill>
              <a:gsLst>
                <a:gs pos="0">
                  <a:schemeClr val="accent5"/>
                </a:gs>
                <a:gs pos="98230">
                  <a:schemeClr val="accent3"/>
                </a:gs>
                <a:gs pos="51000">
                  <a:schemeClr val="accent4"/>
                </a:gs>
              </a:gsLst>
              <a:lin ang="5400000" scaled="1"/>
            </a:gra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tângulo 28">
            <a:extLst>
              <a:ext uri="{FF2B5EF4-FFF2-40B4-BE49-F238E27FC236}">
                <a16:creationId xmlns:a16="http://schemas.microsoft.com/office/drawing/2014/main" id="{DEA28D34-E2D9-4CA5-A35E-B80CF22A90B1}"/>
              </a:ext>
            </a:extLst>
          </p:cNvPr>
          <p:cNvSpPr/>
          <p:nvPr userDrawn="1"/>
        </p:nvSpPr>
        <p:spPr>
          <a:xfrm>
            <a:off x="22833529" y="12727600"/>
            <a:ext cx="486647" cy="486584"/>
          </a:xfrm>
          <a:prstGeom prst="rect">
            <a:avLst/>
          </a:prstGeom>
          <a:noFill/>
          <a:ln w="6350">
            <a:solidFill>
              <a:srgbClr val="6C6C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1600" b="1" kern="1200" spc="60" baseline="0" smtClean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‹nº›</a:t>
            </a:fld>
            <a:endParaRPr lang="pt-BR" sz="1600" b="1" kern="1200" spc="60" baseline="0">
              <a:solidFill>
                <a:schemeClr val="accent3">
                  <a:lumMod val="50000"/>
                </a:schemeClr>
              </a:solidFill>
              <a:latin typeface="Gilroy" panose="00000500000000000000" pitchFamily="50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66" name="Date Placeholder 2">
            <a:extLst>
              <a:ext uri="{FF2B5EF4-FFF2-40B4-BE49-F238E27FC236}">
                <a16:creationId xmlns:a16="http://schemas.microsoft.com/office/drawing/2014/main" id="{723C06D7-BEB1-1082-1B8D-A82F35977D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69587" y="12877800"/>
            <a:ext cx="5334000" cy="228600"/>
          </a:xfrm>
        </p:spPr>
        <p:txBody>
          <a:bodyPr/>
          <a:lstStyle/>
          <a:p>
            <a:fld id="{15742ACA-2C30-A143-980F-BD7679071E3E}" type="datetime2">
              <a:rPr lang="en-US" smtClean="0"/>
              <a:t>Friday, November 17, 2023</a:t>
            </a:fld>
            <a:endParaRPr lang="en-US"/>
          </a:p>
        </p:txBody>
      </p:sp>
      <p:sp>
        <p:nvSpPr>
          <p:cNvPr id="67" name="Footer Placeholder 3">
            <a:extLst>
              <a:ext uri="{FF2B5EF4-FFF2-40B4-BE49-F238E27FC236}">
                <a16:creationId xmlns:a16="http://schemas.microsoft.com/office/drawing/2014/main" id="{8C38FC69-5A32-CE48-1492-9E51E023C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293147" y="12877799"/>
            <a:ext cx="5577840" cy="228600"/>
          </a:xfrm>
        </p:spPr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pic>
        <p:nvPicPr>
          <p:cNvPr id="68" name="Graphic 10">
            <a:extLst>
              <a:ext uri="{FF2B5EF4-FFF2-40B4-BE49-F238E27FC236}">
                <a16:creationId xmlns:a16="http://schemas.microsoft.com/office/drawing/2014/main" id="{1AC46F02-16C5-58BA-8B1C-D39F42F48C4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514234" y="12828340"/>
            <a:ext cx="3566160" cy="277368"/>
          </a:xfrm>
          <a:prstGeom prst="rect">
            <a:avLst/>
          </a:prstGeom>
        </p:spPr>
      </p:pic>
      <p:sp>
        <p:nvSpPr>
          <p:cNvPr id="69" name="Title 1">
            <a:extLst>
              <a:ext uri="{FF2B5EF4-FFF2-40B4-BE49-F238E27FC236}">
                <a16:creationId xmlns:a16="http://schemas.microsoft.com/office/drawing/2014/main" id="{A0184271-4912-2887-DF53-56CED23090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0827" y="1126286"/>
            <a:ext cx="21305520" cy="1524001"/>
          </a:xfrm>
        </p:spPr>
        <p:txBody>
          <a:bodyPr/>
          <a:lstStyle>
            <a:lvl1pPr>
              <a:defRPr/>
            </a:lvl1pPr>
          </a:lstStyle>
          <a:p>
            <a:r>
              <a:rPr lang="en-US" err="1"/>
              <a:t>Metodologia</a:t>
            </a:r>
            <a:r>
              <a:rPr lang="en-US"/>
              <a:t> GPTW</a:t>
            </a:r>
          </a:p>
        </p:txBody>
      </p:sp>
    </p:spTree>
    <p:extLst>
      <p:ext uri="{BB962C8B-B14F-4D97-AF65-F5344CB8AC3E}">
        <p14:creationId xmlns:p14="http://schemas.microsoft.com/office/powerpoint/2010/main" val="3764178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pe Style Sh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60053-8C1C-335C-27AC-7BC45FF63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841" y="3819646"/>
            <a:ext cx="21334443" cy="1106424"/>
          </a:xfrm>
        </p:spPr>
        <p:txBody>
          <a:bodyPr>
            <a:normAutofit/>
          </a:bodyPr>
          <a:lstStyle>
            <a:lvl1pPr>
              <a:defRPr sz="6600"/>
            </a:lvl1pPr>
          </a:lstStyle>
          <a:p>
            <a:r>
              <a:rPr lang="en-US"/>
              <a:t>This is Big Statement Text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4E4404-A89C-4812-F2DC-98F0BCD79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2ACA-2C30-A143-980F-BD7679071E3E}" type="datetime2">
              <a:rPr lang="en-US" smtClean="0"/>
              <a:t>Friday, November 17,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7696F-CD6F-D625-89F5-AC3F2BAEB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9F658D-CC5D-7FE6-B14F-98686A44A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4253952-F41B-BFBD-E1CE-04798347F8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55" y="6254537"/>
            <a:ext cx="21334443" cy="96167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  <a:lvl2pPr marL="914400" indent="0">
              <a:buNone/>
              <a:defRPr b="1">
                <a:latin typeface="+mj-lt"/>
              </a:defRPr>
            </a:lvl2pPr>
            <a:lvl3pPr marL="1828800" indent="0">
              <a:buNone/>
              <a:defRPr b="1">
                <a:latin typeface="+mj-lt"/>
              </a:defRPr>
            </a:lvl3pPr>
            <a:lvl4pPr marL="2743200" indent="0">
              <a:buNone/>
              <a:defRPr b="1">
                <a:latin typeface="+mj-lt"/>
              </a:defRPr>
            </a:lvl4pPr>
            <a:lvl5pPr marL="3657600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en-US"/>
              <a:t>This is Subhead Style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B3902E0-D004-20D0-D695-D39DCB7C676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27142" y="7241676"/>
            <a:ext cx="21334443" cy="1106424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  <a:latin typeface="+mn-lt"/>
              </a:defRPr>
            </a:lvl1pPr>
            <a:lvl2pPr marL="914400" indent="0">
              <a:buNone/>
              <a:defRPr b="1">
                <a:latin typeface="+mj-lt"/>
              </a:defRPr>
            </a:lvl2pPr>
            <a:lvl3pPr marL="1828800" indent="0">
              <a:buNone/>
              <a:defRPr b="1">
                <a:latin typeface="+mj-lt"/>
              </a:defRPr>
            </a:lvl3pPr>
            <a:lvl4pPr marL="2743200" indent="0">
              <a:buNone/>
              <a:defRPr b="1">
                <a:latin typeface="+mj-lt"/>
              </a:defRPr>
            </a:lvl4pPr>
            <a:lvl5pPr marL="3657600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en-US"/>
              <a:t>This is body copy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EE39FE6-4BCB-21CE-AE80-B10A04E4EF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5555" y="8389508"/>
            <a:ext cx="21334443" cy="1106424"/>
          </a:xfrm>
        </p:spPr>
        <p:txBody>
          <a:bodyPr/>
          <a:lstStyle/>
          <a:p>
            <a:pPr lvl="0"/>
            <a:r>
              <a:rPr lang="en-US"/>
              <a:t>This is a bulleted list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E7302E2-5622-F86D-6F38-8EDD86D504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5555" y="9537342"/>
            <a:ext cx="21334443" cy="1109192"/>
          </a:xfrm>
        </p:spPr>
        <p:txBody>
          <a:bodyPr/>
          <a:lstStyle>
            <a:lvl1pPr>
              <a:buFont typeface="+mj-lt"/>
              <a:buAutoNum type="arabicPeriod"/>
              <a:defRPr/>
            </a:lvl1pPr>
            <a:lvl2pPr>
              <a:buFont typeface="+mj-lt"/>
              <a:buAutoNum type="arabicPeriod"/>
              <a:defRPr/>
            </a:lvl2pPr>
            <a:lvl3pPr>
              <a:buFont typeface="+mj-lt"/>
              <a:buAutoNum type="arabicPeriod"/>
              <a:defRPr/>
            </a:lvl3pPr>
            <a:lvl4pPr>
              <a:buFont typeface="+mj-lt"/>
              <a:buAutoNum type="arabicPeriod"/>
              <a:defRPr/>
            </a:lvl4pPr>
            <a:lvl5pPr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This is a numbered list style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7BE00FB-7931-6377-ADAA-82F196E0B4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5588" y="1524000"/>
            <a:ext cx="21336000" cy="2286000"/>
          </a:xfrm>
        </p:spPr>
        <p:txBody>
          <a:bodyPr>
            <a:noAutofit/>
          </a:bodyPr>
          <a:lstStyle>
            <a:lvl1pPr marL="0" indent="0">
              <a:buNone/>
              <a:defRPr sz="12000" b="1" spc="-150">
                <a:latin typeface="+mj-lt"/>
              </a:defRPr>
            </a:lvl1pPr>
          </a:lstStyle>
          <a:p>
            <a:pPr lvl="0"/>
            <a:r>
              <a:rPr lang="en-US"/>
              <a:t>This is Cover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93E7E17-F918-34E0-5582-740966D230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25588" y="5065295"/>
            <a:ext cx="21334412" cy="1147832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latin typeface="+mj-lt"/>
              </a:defRPr>
            </a:lvl1pPr>
          </a:lstStyle>
          <a:p>
            <a:pPr lvl="0"/>
            <a:r>
              <a:rPr lang="en-US"/>
              <a:t>This is Page Title Style</a:t>
            </a:r>
          </a:p>
        </p:txBody>
      </p:sp>
      <p:pic>
        <p:nvPicPr>
          <p:cNvPr id="6" name="Graphic 10">
            <a:extLst>
              <a:ext uri="{FF2B5EF4-FFF2-40B4-BE49-F238E27FC236}">
                <a16:creationId xmlns:a16="http://schemas.microsoft.com/office/drawing/2014/main" id="{F8CE8E80-7901-FAA5-A872-4E5A95E783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4234" y="12828340"/>
            <a:ext cx="3566160" cy="2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8461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ase GPTW Pre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841717C-273E-8943-B1FA-74C7C8391B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555" y="5562600"/>
            <a:ext cx="19804066" cy="25908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9600" b="1" i="0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t-BR"/>
              <a:t>Clique para adicionar um texto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9F7C15B6-DCF6-40DF-9496-BE66E68C2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29144" y="3403021"/>
            <a:ext cx="1532157" cy="1531958"/>
          </a:xfrm>
          <a:prstGeom prst="rect">
            <a:avLst/>
          </a:prstGeom>
        </p:spPr>
      </p:pic>
      <p:sp>
        <p:nvSpPr>
          <p:cNvPr id="12" name="Rectangle 12">
            <a:extLst>
              <a:ext uri="{FF2B5EF4-FFF2-40B4-BE49-F238E27FC236}">
                <a16:creationId xmlns:a16="http://schemas.microsoft.com/office/drawing/2014/main" id="{433A6358-BCD4-4C53-9AEB-25659AF350BC}"/>
              </a:ext>
            </a:extLst>
          </p:cNvPr>
          <p:cNvSpPr/>
          <p:nvPr userDrawn="1"/>
        </p:nvSpPr>
        <p:spPr>
          <a:xfrm>
            <a:off x="15820092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E881CA3-4337-42FE-A27C-2FFABA5D63D0}"/>
              </a:ext>
            </a:extLst>
          </p:cNvPr>
          <p:cNvSpPr/>
          <p:nvPr userDrawn="1"/>
        </p:nvSpPr>
        <p:spPr>
          <a:xfrm>
            <a:off x="956083" y="1285919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Place To Work® Brasil. Todos os Direitos Reservados</a:t>
            </a:r>
          </a:p>
        </p:txBody>
      </p:sp>
    </p:spTree>
    <p:extLst>
      <p:ext uri="{BB962C8B-B14F-4D97-AF65-F5344CB8AC3E}">
        <p14:creationId xmlns:p14="http://schemas.microsoft.com/office/powerpoint/2010/main" val="38794568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Branco c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áfico 25">
            <a:extLst>
              <a:ext uri="{FF2B5EF4-FFF2-40B4-BE49-F238E27FC236}">
                <a16:creationId xmlns:a16="http://schemas.microsoft.com/office/drawing/2014/main" id="{57FF1F97-A40B-4D5F-8609-6D4BDBFBA9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6082" y="0"/>
            <a:ext cx="1089114" cy="108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2148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BBD96C3-68ED-4D07-8E41-BA1FDB5DF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083" y="2609558"/>
            <a:ext cx="22364094" cy="9277644"/>
          </a:xfrm>
          <a:prstGeom prst="rect">
            <a:avLst/>
          </a:prstGeom>
        </p:spPr>
        <p:txBody>
          <a:bodyPr anchor="t"/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None/>
              <a:tabLst/>
              <a:defRPr sz="4800"/>
            </a:lvl1pPr>
            <a:lvl2pPr marL="1600200" indent="-685800">
              <a:buFont typeface="+mj-lt"/>
              <a:buAutoNum type="arabicPeriod"/>
              <a:defRPr sz="3600"/>
            </a:lvl2pPr>
            <a:lvl3pPr marL="2514600" indent="-685800">
              <a:buFont typeface="+mj-lt"/>
              <a:buAutoNum type="arabicPeriod"/>
              <a:defRPr sz="3200"/>
            </a:lvl3pPr>
            <a:lvl4pPr marL="3429000" indent="-685800">
              <a:buFont typeface="+mj-lt"/>
              <a:buAutoNum type="arabicPeriod"/>
              <a:defRPr sz="2800"/>
            </a:lvl4pPr>
            <a:lvl5pPr marL="4343400" indent="-685800">
              <a:buFont typeface="+mj-lt"/>
              <a:buAutoNum type="arabicPeriod"/>
              <a:defRPr sz="28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0B7C20F5-6F9F-4434-81A4-E529E5700A20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AFB71CC-C303-4266-BCA2-D34446D6411F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F9802240-A3DF-4ACE-8B83-052252F4C296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6CD1A461-3FEF-4FD4-AC6A-4CACC6CA96AF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FC69CF3-C510-4689-9228-DCDCBB97D580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3C396522-CD24-43B6-AF21-4D3571E79CE2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0658E665-2282-48FC-8F8B-DD263BF46991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65583E85-D6C0-4E99-976C-4AD75EA245A2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2F9F84B9-3945-4A92-8EAF-C5C00EBA6EE0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BD048EED-4F70-4425-8120-7495F380A03E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D6E7AEAB-9BF8-4301-95DE-6794CBBEBBF7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91E4DBC9-DF6C-4183-91BE-44EAE5D77810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B75CBD3D-4709-451A-B1C0-8D9934C6EB5D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1BA31AFA-5C2C-46BE-ADD8-1DBFC210642B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E6E2B1BC-2787-4FA8-AA85-CF9CE274BD40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C4A18DFF-60D1-45F3-A895-961B99F1D592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E546A994-1FC3-4F13-B71B-52613565D1C1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2A8DF2EE-6ED0-4D72-A3C3-129D975F86A9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462F62E7-5067-4B4E-9F44-1D2594B5F768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25417B7D-96A5-4747-BCEF-776D4316C2F7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5DA1E84B-416C-4C15-9726-6DDD64F757A4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E681B874-9A18-43C9-BB99-11B631E03B28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69F462BE-F1A1-4567-97D3-741EC53C54DE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84231DA9-8709-403E-B461-11FF34A15C26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A58A7168-10A1-4EDD-8816-E3E5CE57B805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7A663E92-108F-4725-9932-CFA530222456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33646692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19011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2;p15">
            <a:extLst>
              <a:ext uri="{FF2B5EF4-FFF2-40B4-BE49-F238E27FC236}">
                <a16:creationId xmlns:a16="http://schemas.microsoft.com/office/drawing/2014/main" id="{AEB438BC-4A67-C4DB-2453-79C8D53C1F72}"/>
              </a:ext>
            </a:extLst>
          </p:cNvPr>
          <p:cNvSpPr/>
          <p:nvPr userDrawn="1"/>
        </p:nvSpPr>
        <p:spPr>
          <a:xfrm rot="10800000">
            <a:off x="9282675" y="0"/>
            <a:ext cx="4406174" cy="61056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93936"/>
          </a:solidFill>
          <a:ln>
            <a:noFill/>
          </a:ln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b="0" i="0" dirty="0">
              <a:latin typeface="Montserrat" pitchFamily="2" charset="77"/>
            </a:endParaRPr>
          </a:p>
        </p:txBody>
      </p:sp>
      <p:sp>
        <p:nvSpPr>
          <p:cNvPr id="5" name="Google Shape;88;p15">
            <a:extLst>
              <a:ext uri="{FF2B5EF4-FFF2-40B4-BE49-F238E27FC236}">
                <a16:creationId xmlns:a16="http://schemas.microsoft.com/office/drawing/2014/main" id="{499494C6-994D-A477-0AFC-40366F35C5D5}"/>
              </a:ext>
            </a:extLst>
          </p:cNvPr>
          <p:cNvSpPr/>
          <p:nvPr userDrawn="1"/>
        </p:nvSpPr>
        <p:spPr>
          <a:xfrm>
            <a:off x="16515257" y="11633800"/>
            <a:ext cx="9502037" cy="1813600"/>
          </a:xfrm>
          <a:prstGeom prst="roundRect">
            <a:avLst>
              <a:gd name="adj" fmla="val 50000"/>
            </a:avLst>
          </a:prstGeom>
          <a:solidFill>
            <a:srgbClr val="330417"/>
          </a:solidFill>
          <a:ln>
            <a:noFill/>
          </a:ln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b="0" i="0" dirty="0">
              <a:latin typeface="Montserrat" pitchFamily="2" charset="77"/>
            </a:endParaRP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EEC52174-5974-7005-E681-C705900D8560}"/>
              </a:ext>
            </a:extLst>
          </p:cNvPr>
          <p:cNvGrpSpPr/>
          <p:nvPr userDrawn="1"/>
        </p:nvGrpSpPr>
        <p:grpSpPr>
          <a:xfrm>
            <a:off x="966922" y="486113"/>
            <a:ext cx="4468526" cy="2096936"/>
            <a:chOff x="1199456" y="-1611560"/>
            <a:chExt cx="2481590" cy="1164683"/>
          </a:xfrm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72B41784-FDE2-3197-8FD9-EF3A1DF37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9456" y="-1611560"/>
              <a:ext cx="1530339" cy="1164683"/>
            </a:xfrm>
            <a:prstGeom prst="rect">
              <a:avLst/>
            </a:prstGeom>
          </p:spPr>
        </p:pic>
        <p:pic>
          <p:nvPicPr>
            <p:cNvPr id="10" name="Imagem 9" descr="Texto&#10;&#10;Descrição gerada automaticamente com confiança média">
              <a:extLst>
                <a:ext uri="{FF2B5EF4-FFF2-40B4-BE49-F238E27FC236}">
                  <a16:creationId xmlns:a16="http://schemas.microsoft.com/office/drawing/2014/main" id="{E103E759-F171-DA97-1612-CE419E172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26077" y="-1297888"/>
              <a:ext cx="713881" cy="713880"/>
            </a:xfrm>
            <a:prstGeom prst="rect">
              <a:avLst/>
            </a:prstGeom>
          </p:spPr>
        </p:pic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3435B078-932E-041D-E090-705BBA80B6EF}"/>
                </a:ext>
              </a:extLst>
            </p:cNvPr>
            <p:cNvSpPr txBox="1"/>
            <p:nvPr/>
          </p:nvSpPr>
          <p:spPr>
            <a:xfrm>
              <a:off x="2674993" y="-1482664"/>
              <a:ext cx="1006053" cy="1424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067" b="0" i="0" dirty="0">
                  <a:solidFill>
                    <a:schemeClr val="tx1"/>
                  </a:solidFill>
                  <a:latin typeface="Montserrat" pitchFamily="2" charset="77"/>
                  <a:ea typeface="Verdana" panose="020B0604030504040204" pitchFamily="34" charset="0"/>
                </a:rPr>
                <a:t>Parceiro Oficial</a:t>
              </a:r>
            </a:p>
          </p:txBody>
        </p:sp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CC5B7A21-E813-3EF6-5C28-0F6B4C832436}"/>
                </a:ext>
              </a:extLst>
            </p:cNvPr>
            <p:cNvCxnSpPr>
              <a:cxnSpLocks/>
            </p:cNvCxnSpPr>
            <p:nvPr/>
          </p:nvCxnSpPr>
          <p:spPr>
            <a:xfrm>
              <a:off x="2709426" y="-1476293"/>
              <a:ext cx="0" cy="93212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Imagem 13" descr="Tela de computador com fundo branco&#10;&#10;Descrição gerada automaticamente">
            <a:extLst>
              <a:ext uri="{FF2B5EF4-FFF2-40B4-BE49-F238E27FC236}">
                <a16:creationId xmlns:a16="http://schemas.microsoft.com/office/drawing/2014/main" id="{A0756F0D-2969-1ACD-6FD3-DD41CC77D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146424" y="0"/>
            <a:ext cx="15240750" cy="1343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9511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61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bg-BG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361" y="3200403"/>
            <a:ext cx="21948458" cy="9051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bg-BG"/>
              <a:t>Click to edit Master text styles</a:t>
            </a:r>
          </a:p>
          <a:p>
            <a:pPr lvl="1"/>
            <a:r>
              <a:rPr lang="bg-BG"/>
              <a:t>Second level</a:t>
            </a:r>
          </a:p>
          <a:p>
            <a:pPr lvl="2"/>
            <a:r>
              <a:rPr lang="bg-BG"/>
              <a:t>Third level</a:t>
            </a:r>
          </a:p>
          <a:p>
            <a:pPr lvl="3"/>
            <a:r>
              <a:rPr lang="bg-BG"/>
              <a:t>Fourth level</a:t>
            </a:r>
          </a:p>
          <a:p>
            <a:pPr lvl="4"/>
            <a:r>
              <a:rPr lang="bg-BG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61" y="12712703"/>
            <a:ext cx="5690341" cy="730250"/>
          </a:xfrm>
          <a:prstGeom prst="rect">
            <a:avLst/>
          </a:prstGeom>
        </p:spPr>
        <p:txBody>
          <a:bodyPr/>
          <a:lstStyle/>
          <a:p>
            <a:fld id="{6CCB63EC-911A-9B4F-AAFB-7369E553FCF3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3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7" y="12712703"/>
            <a:ext cx="5690341" cy="730250"/>
          </a:xfrm>
          <a:prstGeom prst="rect">
            <a:avLst/>
          </a:prstGeom>
        </p:spPr>
        <p:txBody>
          <a:bodyPr/>
          <a:lstStyle/>
          <a:p>
            <a:fld id="{0351D2B4-642A-3A4F-8D8B-E4A42D58E2A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4932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048397" y="2244726"/>
            <a:ext cx="18290381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048397" y="7204076"/>
            <a:ext cx="18290381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20184A9-5C16-476B-B88D-0384F4DF5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ED132-12BE-43AC-A6A3-B58E76E65B52}" type="datetimeFigureOut">
              <a:rPr lang="pt-BR"/>
              <a:pPr>
                <a:defRPr/>
              </a:pPr>
              <a:t>17/11/2023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8FB028D-B664-4ECF-901B-58ECEA07C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9C1AC0A-7448-4B7D-B7ED-D2EFFAB5F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DCCDB-D37E-4759-BA94-F387000213A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893999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Branco c/Padr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>
            <a:extLst>
              <a:ext uri="{FF2B5EF4-FFF2-40B4-BE49-F238E27FC236}">
                <a16:creationId xmlns:a16="http://schemas.microsoft.com/office/drawing/2014/main" id="{B9448C64-912E-430B-8563-7470224609A2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2F84CED7-90BD-4491-AE0E-F86CC15DCB6D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011FEB3B-996B-4EA3-8315-ACBEA79141F1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DED00B80-68F0-454C-AF80-1E99AC780CA3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3BCE4877-953E-4A48-B0CE-1E438E3EB540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28B57128-4BD6-4656-9C22-43AD1DA90131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5968EC94-AC92-4DA1-9326-308377110069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57F28BE5-6F46-499C-B8AD-251E7BAD8940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1F6CB10B-C252-49D5-AD13-858B7D6F9081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941186B8-9B82-4573-A31E-ABAF8A0121B7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9E49F22D-2789-448C-BD6B-2E1111534155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C2DC6A29-ADCD-4A54-8199-FBB90E0DA0A2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DB0AF8F3-1AAB-4158-875C-06306ABE759C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2E0BF47A-1C64-45EA-812D-51497E1B0963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3814D601-2755-4850-A413-A5C367A003AF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187D314E-16FD-4116-87B9-36C5A366E15E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F3A59992-77F6-4C8E-B3B9-276FF434BBA4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9EE5A542-052D-41F4-A76A-88373325A903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DF9B7BB5-115E-449E-BB51-2578FE008615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D69D6204-6D7C-4B08-91BD-C4166BF1E9F1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C3AC7C7B-782A-4C53-A3C8-9633D4489E26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FF144541-1C20-4C66-84A2-6C0A84C0B060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2DEB6A8E-7CD8-4440-9F19-43670CBEA37B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D4887C49-223A-4B51-BA43-549736D49F9C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B929B50C-D608-4430-B12B-BAF67DA44AFB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43C59168-CAF9-48A4-8507-85C414760193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3770168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E11EF-0520-1B4B-958A-1649E0B51A93}" type="datetime2">
              <a:rPr lang="en-US" smtClean="0"/>
              <a:t>Friday, November 17,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54099" y="3810001"/>
            <a:ext cx="3291840" cy="411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CD35C11-2FFC-50DA-C81B-EBC108B7F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05520" cy="1524001"/>
          </a:xfrm>
        </p:spPr>
        <p:txBody>
          <a:bodyPr/>
          <a:lstStyle>
            <a:lvl1pPr>
              <a:defRPr/>
            </a:lvl1pPr>
          </a:lstStyle>
          <a:p>
            <a:r>
              <a:rPr lang="en-US" err="1"/>
              <a:t>Equipe</a:t>
            </a:r>
            <a:r>
              <a:rPr lang="en-US"/>
              <a:t> de Marketing GPTW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7C8C2CA3-E8AE-45DF-2E6A-AEBC9EACD7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5588" y="2438400"/>
            <a:ext cx="21336000" cy="7620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6EC8F29-A4D6-7FC6-3E8B-ABD8954513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54099" y="8420100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Larissa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E10A287D-49F2-E107-412E-5AC771379D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54099" y="9420639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err="1"/>
              <a:t>Analista</a:t>
            </a:r>
            <a:r>
              <a:rPr lang="en-US"/>
              <a:t> de Marketing e Social Media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9E13BDFE-3113-061A-3661-52467C4062C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57229" y="3810001"/>
            <a:ext cx="3291840" cy="411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8613E512-F49D-F825-25DB-B891E1AF1A2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760359" y="3810001"/>
            <a:ext cx="3291840" cy="411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F9529F83-8A94-EA15-69DD-1136EB97960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363489" y="3810001"/>
            <a:ext cx="3291840" cy="411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5" name="Picture Placeholder 7">
            <a:extLst>
              <a:ext uri="{FF2B5EF4-FFF2-40B4-BE49-F238E27FC236}">
                <a16:creationId xmlns:a16="http://schemas.microsoft.com/office/drawing/2014/main" id="{FCD858EB-287B-7356-2430-AA57D74AC6E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5966619" y="3810001"/>
            <a:ext cx="3291840" cy="411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E1EC87B8-CE99-1C76-769B-DFC12E365FC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157229" y="8420100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Maria Alice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773BC77-68D7-EBCD-090D-C1A12CEDF29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57229" y="9420639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err="1"/>
              <a:t>Analista</a:t>
            </a:r>
            <a:r>
              <a:rPr lang="en-US"/>
              <a:t> de Comunicação e Social Media 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C1EB122-65FC-BF6B-1AA2-70AABFE941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760359" y="8420100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Nicole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4C57B2C-FA03-2371-A6DA-45B218BE709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760359" y="9420639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err="1"/>
              <a:t>Analista</a:t>
            </a:r>
            <a:r>
              <a:rPr lang="en-US"/>
              <a:t> de Marketing 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D6DA51AE-9D0A-776F-85A6-85884E20E54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2363489" y="8420100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Pedro (</a:t>
            </a:r>
            <a:r>
              <a:rPr lang="en-US" err="1"/>
              <a:t>Dinho</a:t>
            </a:r>
            <a:r>
              <a:rPr lang="en-US"/>
              <a:t>)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06137B6-1858-32DF-A3A4-20BAEED35C7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2363489" y="9420639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Designer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BC75B575-F346-A51C-DDBC-BE65AA5FE55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938106" y="8420100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Rafael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872FACA6-00AA-655D-F9CF-5F09284DA77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938106" y="9420639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err="1"/>
              <a:t>Analista</a:t>
            </a:r>
            <a:r>
              <a:rPr lang="en-US"/>
              <a:t> de Growth e Inbound Marketing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38407AE6-D8B2-8642-EC94-17F531EAAC2F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19541236" y="3810001"/>
            <a:ext cx="3291840" cy="411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98F71635-8CFB-69C9-9A82-7BCB0143C81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512723" y="8420100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 err="1"/>
              <a:t>Posição</a:t>
            </a:r>
            <a:endParaRPr lang="en-US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1075E62E-DC81-7829-A2E5-D377A88D921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9512723" y="9420639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A </a:t>
            </a:r>
            <a:r>
              <a:rPr lang="en-US" err="1"/>
              <a:t>definir</a:t>
            </a:r>
            <a:endParaRPr lang="en-US"/>
          </a:p>
        </p:txBody>
      </p:sp>
      <p:pic>
        <p:nvPicPr>
          <p:cNvPr id="5" name="Graphic 10">
            <a:extLst>
              <a:ext uri="{FF2B5EF4-FFF2-40B4-BE49-F238E27FC236}">
                <a16:creationId xmlns:a16="http://schemas.microsoft.com/office/drawing/2014/main" id="{AD703DCF-169A-A7CB-0612-917277AE08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4234" y="12828340"/>
            <a:ext cx="3566160" cy="2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46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494FB4-D6E0-4A55-B7EA-D3C1FF7B74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397" y="2244726"/>
            <a:ext cx="18290381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78F8053-BF06-4592-A4BA-DA60C28EF3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397" y="7204075"/>
            <a:ext cx="18290381" cy="3311526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378" indent="0" algn="ctr">
              <a:buNone/>
              <a:defRPr sz="4000"/>
            </a:lvl2pPr>
            <a:lvl3pPr marL="1828754" indent="0" algn="ctr">
              <a:buNone/>
              <a:defRPr sz="3600"/>
            </a:lvl3pPr>
            <a:lvl4pPr marL="2743132" indent="0" algn="ctr">
              <a:buNone/>
              <a:defRPr sz="3200"/>
            </a:lvl4pPr>
            <a:lvl5pPr marL="3657508" indent="0" algn="ctr">
              <a:buNone/>
              <a:defRPr sz="3200"/>
            </a:lvl5pPr>
            <a:lvl6pPr marL="4571886" indent="0" algn="ctr">
              <a:buNone/>
              <a:defRPr sz="3200"/>
            </a:lvl6pPr>
            <a:lvl7pPr marL="5486262" indent="0" algn="ctr">
              <a:buNone/>
              <a:defRPr sz="3200"/>
            </a:lvl7pPr>
            <a:lvl8pPr marL="6400640" indent="0" algn="ctr">
              <a:buNone/>
              <a:defRPr sz="3200"/>
            </a:lvl8pPr>
            <a:lvl9pPr marL="7315018" indent="0" algn="ctr">
              <a:buNone/>
              <a:defRPr sz="3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BB8D477-5A8E-483B-83A3-43BB782D8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B179-7F98-48F5-8E85-84324CE28AFC}" type="datetimeFigureOut">
              <a:rPr lang="pt-BR" smtClean="0"/>
              <a:t>17/11/2023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8CBA6C8-A357-4024-A04D-F0EEE4705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F406D0D-3FF3-407A-B0EA-0C909CCC4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05627-14BE-44FC-8400-6D22F0BCC3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25802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494FB4-D6E0-4A55-B7EA-D3C1FF7B74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397" y="2244726"/>
            <a:ext cx="18290381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78F8053-BF06-4592-A4BA-DA60C28EF3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397" y="7204076"/>
            <a:ext cx="18290381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BB8D477-5A8E-483B-83A3-43BB782D8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B179-7F98-48F5-8E85-84324CE28AFC}" type="datetimeFigureOut">
              <a:rPr lang="pt-BR" smtClean="0"/>
              <a:t>17/11/2023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8CBA6C8-A357-4024-A04D-F0EEE4705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F406D0D-3FF3-407A-B0EA-0C909CCC4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05627-14BE-44FC-8400-6D22F0BCC3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86943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022E23-EA19-45F6-8C17-894DB12EB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E33A8ED-2BF1-465B-AB24-DC67B1A82C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A4E7939-22D8-444B-997D-B7A143ECB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B179-7F98-48F5-8E85-84324CE28AFC}" type="datetimeFigureOut">
              <a:rPr lang="pt-BR" smtClean="0"/>
              <a:t>17/11/2023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CACA6EF-BA57-4350-916F-A39B9BFAB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69A40DF-6A3C-4B6A-9CD4-A6FA2BE19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05627-14BE-44FC-8400-6D22F0BCC3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80111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5B9213-CC06-4709-AC70-FF1861BB5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919" y="3419481"/>
            <a:ext cx="21033938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843D629-E545-4A32-B496-0C16900085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919" y="9178929"/>
            <a:ext cx="21033938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378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54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13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508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88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26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64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018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8E892D4-8442-4624-B2ED-850C1F879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B179-7F98-48F5-8E85-84324CE28AFC}" type="datetimeFigureOut">
              <a:rPr lang="pt-BR" smtClean="0"/>
              <a:t>17/11/2023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A4DA603-A081-48F9-B0D0-8B7072250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A660A96-2AC8-4AC4-B63A-6BE7C14D0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05627-14BE-44FC-8400-6D22F0BCC3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48194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5B9213-CC06-4709-AC70-FF1861BB5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917" y="3419477"/>
            <a:ext cx="21033938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843D629-E545-4A32-B496-0C16900085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917" y="9178927"/>
            <a:ext cx="21033938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8E892D4-8442-4624-B2ED-850C1F879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B179-7F98-48F5-8E85-84324CE28AFC}" type="datetimeFigureOut">
              <a:rPr lang="pt-BR" smtClean="0"/>
              <a:t>17/11/2023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A4DA603-A081-48F9-B0D0-8B7072250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A660A96-2AC8-4AC4-B63A-6BE7C14D0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05627-14BE-44FC-8400-6D22F0BCC3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58371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E3C625-8BD6-4549-B90F-0755250A6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546F6E7-9D26-4CCC-81AA-BB0C74D35A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618" y="3651250"/>
            <a:ext cx="10364549" cy="87026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7BE419A-46E8-4A16-A199-645D5B1F56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6008" y="3651250"/>
            <a:ext cx="10364549" cy="87026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DFFB862-79F8-4C8C-A080-235AF27F3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B179-7F98-48F5-8E85-84324CE28AFC}" type="datetimeFigureOut">
              <a:rPr lang="pt-BR" smtClean="0"/>
              <a:t>17/11/2023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695BB48-30B4-4E17-8DA9-0CB5C16A8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15C9873-3154-4DC0-AC7A-5A53BD83D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05627-14BE-44FC-8400-6D22F0BCC3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73656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A42F0B-B09E-4D02-B9E9-E28D42243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795" y="730251"/>
            <a:ext cx="21033938" cy="2651126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4BA927C-EB21-4B29-B671-383CFDEEEE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798" y="3362326"/>
            <a:ext cx="10316917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78" indent="0">
              <a:buNone/>
              <a:defRPr sz="4000" b="1"/>
            </a:lvl2pPr>
            <a:lvl3pPr marL="1828754" indent="0">
              <a:buNone/>
              <a:defRPr sz="3600" b="1"/>
            </a:lvl3pPr>
            <a:lvl4pPr marL="2743132" indent="0">
              <a:buNone/>
              <a:defRPr sz="3200" b="1"/>
            </a:lvl4pPr>
            <a:lvl5pPr marL="3657508" indent="0">
              <a:buNone/>
              <a:defRPr sz="3200" b="1"/>
            </a:lvl5pPr>
            <a:lvl6pPr marL="4571886" indent="0">
              <a:buNone/>
              <a:defRPr sz="3200" b="1"/>
            </a:lvl6pPr>
            <a:lvl7pPr marL="5486262" indent="0">
              <a:buNone/>
              <a:defRPr sz="3200" b="1"/>
            </a:lvl7pPr>
            <a:lvl8pPr marL="6400640" indent="0">
              <a:buNone/>
              <a:defRPr sz="3200" b="1"/>
            </a:lvl8pPr>
            <a:lvl9pPr marL="7315018" indent="0">
              <a:buNone/>
              <a:defRPr sz="3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5E130D8-8904-4BB5-B7EE-3CA3127F9F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798" y="5010150"/>
            <a:ext cx="10316917" cy="73691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5988469-B643-4539-A93C-07A23C2F8B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6009" y="3362326"/>
            <a:ext cx="1036772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78" indent="0">
              <a:buNone/>
              <a:defRPr sz="4000" b="1"/>
            </a:lvl2pPr>
            <a:lvl3pPr marL="1828754" indent="0">
              <a:buNone/>
              <a:defRPr sz="3600" b="1"/>
            </a:lvl3pPr>
            <a:lvl4pPr marL="2743132" indent="0">
              <a:buNone/>
              <a:defRPr sz="3200" b="1"/>
            </a:lvl4pPr>
            <a:lvl5pPr marL="3657508" indent="0">
              <a:buNone/>
              <a:defRPr sz="3200" b="1"/>
            </a:lvl5pPr>
            <a:lvl6pPr marL="4571886" indent="0">
              <a:buNone/>
              <a:defRPr sz="3200" b="1"/>
            </a:lvl6pPr>
            <a:lvl7pPr marL="5486262" indent="0">
              <a:buNone/>
              <a:defRPr sz="3200" b="1"/>
            </a:lvl7pPr>
            <a:lvl8pPr marL="6400640" indent="0">
              <a:buNone/>
              <a:defRPr sz="3200" b="1"/>
            </a:lvl8pPr>
            <a:lvl9pPr marL="7315018" indent="0">
              <a:buNone/>
              <a:defRPr sz="3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274DE51-55EC-4615-9DCA-1ED67E67C0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6009" y="5010150"/>
            <a:ext cx="10367726" cy="73691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CED025E-B9B2-4EE1-BB94-BCCE1718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B179-7F98-48F5-8E85-84324CE28AFC}" type="datetimeFigureOut">
              <a:rPr lang="pt-BR" smtClean="0"/>
              <a:t>17/11/2023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D0568D8-62C6-4B18-8563-DD83BE6D6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64498D4-B324-441F-BFC3-4D241B806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05627-14BE-44FC-8400-6D22F0BCC3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56290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A42F0B-B09E-4D02-B9E9-E28D42243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795" y="730251"/>
            <a:ext cx="21033938" cy="2651126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4BA927C-EB21-4B29-B671-383CFDEEEE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796" y="3362326"/>
            <a:ext cx="10316917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5E130D8-8904-4BB5-B7EE-3CA3127F9F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796" y="5010150"/>
            <a:ext cx="10316917" cy="73691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5988469-B643-4539-A93C-07A23C2F8B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6007" y="3362326"/>
            <a:ext cx="1036772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274DE51-55EC-4615-9DCA-1ED67E67C0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6007" y="5010150"/>
            <a:ext cx="10367726" cy="73691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CED025E-B9B2-4EE1-BB94-BCCE1718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B179-7F98-48F5-8E85-84324CE28AFC}" type="datetimeFigureOut">
              <a:rPr lang="pt-BR" smtClean="0"/>
              <a:t>17/11/2023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D0568D8-62C6-4B18-8563-DD83BE6D6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64498D4-B324-441F-BFC3-4D241B806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05627-14BE-44FC-8400-6D22F0BCC3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82701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35D049-F287-48C4-8A83-6073B738D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5D20D73-6767-4C8D-94D2-0452C3EF4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B179-7F98-48F5-8E85-84324CE28AFC}" type="datetimeFigureOut">
              <a:rPr lang="pt-BR" smtClean="0"/>
              <a:t>17/11/2023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E84EEF4-BA9D-478C-AEE0-26F7EE278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0EDEA6F-03C7-44EA-B45D-BAE77E375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05627-14BE-44FC-8400-6D22F0BCC3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01290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1C3BFAA-8083-4453-A717-5574B7A2D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B179-7F98-48F5-8E85-84324CE28AFC}" type="datetimeFigureOut">
              <a:rPr lang="pt-BR" smtClean="0"/>
              <a:t>17/11/2023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5FB25D1-D090-4EC5-8775-EE4DF4E0B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462B42C-C2A1-465A-B96A-A5C806AC7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05627-14BE-44FC-8400-6D22F0BCC3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3641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05520" cy="152400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5588" y="3810001"/>
            <a:ext cx="21332125" cy="8381999"/>
          </a:xfrm>
        </p:spPr>
        <p:txBody>
          <a:bodyPr numCol="2" spcCol="914400"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 marL="3657600" indent="0">
              <a:buNone/>
              <a:defRPr sz="2400"/>
            </a:lvl5pPr>
          </a:lstStyle>
          <a:p>
            <a:pPr lvl="0"/>
            <a:r>
              <a:rPr lang="en-US"/>
              <a:t>This is a one column full width content </a:t>
            </a:r>
          </a:p>
          <a:p>
            <a:pPr lvl="0"/>
            <a:r>
              <a:rPr lang="en-US"/>
              <a:t>Add Text/ List / Click Icon to add Content</a:t>
            </a:r>
          </a:p>
          <a:p>
            <a:pPr lvl="0"/>
            <a:r>
              <a:rPr lang="en-US"/>
              <a:t>Use the column tool to break up long text.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D1608-C329-C945-81CB-CDFB247E5F52}" type="datetime2">
              <a:rPr lang="en-US" smtClean="0"/>
              <a:t>Friday, November 17,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C243E8-9D9C-8F05-2543-43FD6A9087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9144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pic>
        <p:nvPicPr>
          <p:cNvPr id="7" name="Graphic 10">
            <a:extLst>
              <a:ext uri="{FF2B5EF4-FFF2-40B4-BE49-F238E27FC236}">
                <a16:creationId xmlns:a16="http://schemas.microsoft.com/office/drawing/2014/main" id="{CF29E60A-97C7-E761-9066-B0CD38A964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4234" y="12828340"/>
            <a:ext cx="3566160" cy="2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1290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417FFF-C75D-4722-8A3B-AF38C6E25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796" y="914400"/>
            <a:ext cx="7865498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EB3EEC4-0ED8-4F3F-9732-2DF40F64F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7726" y="1974853"/>
            <a:ext cx="12346007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FE6A8A1-CB86-4BA6-9239-D42C7F305B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796" y="4114802"/>
            <a:ext cx="7865498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78" indent="0">
              <a:buNone/>
              <a:defRPr sz="2800"/>
            </a:lvl2pPr>
            <a:lvl3pPr marL="1828754" indent="0">
              <a:buNone/>
              <a:defRPr sz="2400"/>
            </a:lvl3pPr>
            <a:lvl4pPr marL="2743132" indent="0">
              <a:buNone/>
              <a:defRPr sz="2000"/>
            </a:lvl4pPr>
            <a:lvl5pPr marL="3657508" indent="0">
              <a:buNone/>
              <a:defRPr sz="2000"/>
            </a:lvl5pPr>
            <a:lvl6pPr marL="4571886" indent="0">
              <a:buNone/>
              <a:defRPr sz="2000"/>
            </a:lvl6pPr>
            <a:lvl7pPr marL="5486262" indent="0">
              <a:buNone/>
              <a:defRPr sz="2000"/>
            </a:lvl7pPr>
            <a:lvl8pPr marL="6400640" indent="0">
              <a:buNone/>
              <a:defRPr sz="2000"/>
            </a:lvl8pPr>
            <a:lvl9pPr marL="7315018" indent="0">
              <a:buNone/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BD1F140-1C4B-4913-B952-4C5E347C0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B179-7F98-48F5-8E85-84324CE28AFC}" type="datetimeFigureOut">
              <a:rPr lang="pt-BR" smtClean="0"/>
              <a:t>17/11/2023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D109636-9CAF-4346-9F20-7E312F8DA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663D037-FEDB-468B-A230-8ED22B650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05627-14BE-44FC-8400-6D22F0BCC3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03900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FFA0D8-CD8C-4591-A2C7-F87BF2B73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796" y="914400"/>
            <a:ext cx="7865498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A89EA78-1F99-4BAF-BB18-66DCA205EB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7726" y="1974853"/>
            <a:ext cx="12346007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378" indent="0">
              <a:buNone/>
              <a:defRPr sz="5600"/>
            </a:lvl2pPr>
            <a:lvl3pPr marL="1828754" indent="0">
              <a:buNone/>
              <a:defRPr sz="4800"/>
            </a:lvl3pPr>
            <a:lvl4pPr marL="2743132" indent="0">
              <a:buNone/>
              <a:defRPr sz="4000"/>
            </a:lvl4pPr>
            <a:lvl5pPr marL="3657508" indent="0">
              <a:buNone/>
              <a:defRPr sz="4000"/>
            </a:lvl5pPr>
            <a:lvl6pPr marL="4571886" indent="0">
              <a:buNone/>
              <a:defRPr sz="4000"/>
            </a:lvl6pPr>
            <a:lvl7pPr marL="5486262" indent="0">
              <a:buNone/>
              <a:defRPr sz="4000"/>
            </a:lvl7pPr>
            <a:lvl8pPr marL="6400640" indent="0">
              <a:buNone/>
              <a:defRPr sz="4000"/>
            </a:lvl8pPr>
            <a:lvl9pPr marL="7315018" indent="0">
              <a:buNone/>
              <a:defRPr sz="4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515501B-B96C-443D-9D35-5376E283DB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796" y="4114802"/>
            <a:ext cx="7865498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78" indent="0">
              <a:buNone/>
              <a:defRPr sz="2800"/>
            </a:lvl2pPr>
            <a:lvl3pPr marL="1828754" indent="0">
              <a:buNone/>
              <a:defRPr sz="2400"/>
            </a:lvl3pPr>
            <a:lvl4pPr marL="2743132" indent="0">
              <a:buNone/>
              <a:defRPr sz="2000"/>
            </a:lvl4pPr>
            <a:lvl5pPr marL="3657508" indent="0">
              <a:buNone/>
              <a:defRPr sz="2000"/>
            </a:lvl5pPr>
            <a:lvl6pPr marL="4571886" indent="0">
              <a:buNone/>
              <a:defRPr sz="2000"/>
            </a:lvl6pPr>
            <a:lvl7pPr marL="5486262" indent="0">
              <a:buNone/>
              <a:defRPr sz="2000"/>
            </a:lvl7pPr>
            <a:lvl8pPr marL="6400640" indent="0">
              <a:buNone/>
              <a:defRPr sz="2000"/>
            </a:lvl8pPr>
            <a:lvl9pPr marL="7315018" indent="0">
              <a:buNone/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7B5D617-7BF8-45ED-BB28-B1E17BB13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B179-7F98-48F5-8E85-84324CE28AFC}" type="datetimeFigureOut">
              <a:rPr lang="pt-BR" smtClean="0"/>
              <a:t>17/11/2023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1809904-C46B-4C05-8DF3-B9E4A8D9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8D3BA47-4EAC-496C-8030-2EA0E8AE5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05627-14BE-44FC-8400-6D22F0BCC3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12995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417FFF-C75D-4722-8A3B-AF38C6E25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796" y="914400"/>
            <a:ext cx="7865498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EB3EEC4-0ED8-4F3F-9732-2DF40F64F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7726" y="1974851"/>
            <a:ext cx="12346007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FE6A8A1-CB86-4BA6-9239-D42C7F305B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796" y="4114800"/>
            <a:ext cx="7865498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BD1F140-1C4B-4913-B952-4C5E347C0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B179-7F98-48F5-8E85-84324CE28AFC}" type="datetimeFigureOut">
              <a:rPr lang="pt-BR" smtClean="0"/>
              <a:t>17/11/2023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D109636-9CAF-4346-9F20-7E312F8DA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663D037-FEDB-468B-A230-8ED22B650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05627-14BE-44FC-8400-6D22F0BCC3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65974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FFA0D8-CD8C-4591-A2C7-F87BF2B73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796" y="914400"/>
            <a:ext cx="7865498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A89EA78-1F99-4BAF-BB18-66DCA205EB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7726" y="1974851"/>
            <a:ext cx="12346007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515501B-B96C-443D-9D35-5376E283DB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796" y="4114800"/>
            <a:ext cx="7865498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7B5D617-7BF8-45ED-BB28-B1E17BB13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B179-7F98-48F5-8E85-84324CE28AFC}" type="datetimeFigureOut">
              <a:rPr lang="pt-BR" smtClean="0"/>
              <a:t>17/11/2023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1809904-C46B-4C05-8DF3-B9E4A8D9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8D3BA47-4EAC-496C-8030-2EA0E8AE5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05627-14BE-44FC-8400-6D22F0BCC3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7650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26487B-F2E7-4644-A829-4B56E3C76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C1331E8-A6B8-4B71-A874-88CAF76F3F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4F92097-18F4-455B-9DFE-85574CCE9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B179-7F98-48F5-8E85-84324CE28AFC}" type="datetimeFigureOut">
              <a:rPr lang="pt-BR" smtClean="0"/>
              <a:t>17/11/2023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EADBF0-F19C-4C24-9B8A-081397B4A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62FE5A7-5579-43ED-BCB1-8061B5D92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05627-14BE-44FC-8400-6D22F0BCC3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13487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3C3EBC5-47AD-4F57-ACFA-40568B86E7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52072" y="730250"/>
            <a:ext cx="5258485" cy="11623676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094558E-9144-4667-A730-16650EF976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618" y="730250"/>
            <a:ext cx="15470614" cy="11623676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85E86F2-BA7F-4935-8D3C-1F0C08BF0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B179-7F98-48F5-8E85-84324CE28AFC}" type="datetimeFigureOut">
              <a:rPr lang="pt-BR" smtClean="0"/>
              <a:t>17/11/2023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2D4164B-66E2-47E3-B65E-49D4C578B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B0FA653-36D4-4061-AEC4-BCA7BC75B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05627-14BE-44FC-8400-6D22F0BCC3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77770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ap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83647845-A736-B141-84BE-0FA6FA6DC798}"/>
              </a:ext>
            </a:extLst>
          </p:cNvPr>
          <p:cNvSpPr/>
          <p:nvPr userDrawn="1"/>
        </p:nvSpPr>
        <p:spPr>
          <a:xfrm>
            <a:off x="-23153" y="-60621"/>
            <a:ext cx="24457856" cy="1386922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</p:spTree>
    <p:extLst>
      <p:ext uri="{BB962C8B-B14F-4D97-AF65-F5344CB8AC3E}">
        <p14:creationId xmlns:p14="http://schemas.microsoft.com/office/powerpoint/2010/main" val="3181425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1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FDC75A9A-4038-4D30-8DCF-EA3C18A073AB}"/>
              </a:ext>
            </a:extLst>
          </p:cNvPr>
          <p:cNvSpPr/>
          <p:nvPr userDrawn="1"/>
        </p:nvSpPr>
        <p:spPr>
          <a:xfrm>
            <a:off x="1" y="538095"/>
            <a:ext cx="873484" cy="873370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FBBD96C3-68ED-4D07-8E41-BA1FDB5DF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7503" y="468891"/>
            <a:ext cx="22364098" cy="1219202"/>
          </a:xfrm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r>
              <a:rPr lang="pt-BR"/>
              <a:t>Clique para adicionar um título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087" y="2609559"/>
            <a:ext cx="22364094" cy="9277646"/>
          </a:xfrm>
          <a:prstGeom prst="rect">
            <a:avLst/>
          </a:prstGeom>
        </p:spPr>
        <p:txBody>
          <a:bodyPr/>
          <a:lstStyle>
            <a:lvl1pPr marL="914378" marR="0" indent="-914378" algn="l" defTabSz="182875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SzTx/>
              <a:buFont typeface="+mj-lt"/>
              <a:buAutoNum type="arabicPeriod"/>
              <a:tabLst/>
              <a:defRPr sz="4000"/>
            </a:lvl1pPr>
            <a:lvl2pPr marL="1600160" indent="-685782">
              <a:buFont typeface="+mj-lt"/>
              <a:buAutoNum type="arabicPeriod"/>
              <a:defRPr sz="3600"/>
            </a:lvl2pPr>
            <a:lvl3pPr marL="2514538" indent="-685782">
              <a:buFont typeface="+mj-lt"/>
              <a:buAutoNum type="arabicPeriod"/>
              <a:defRPr sz="3200"/>
            </a:lvl3pPr>
            <a:lvl4pPr marL="3428914" indent="-685782">
              <a:buFont typeface="+mj-lt"/>
              <a:buAutoNum type="arabicPeriod"/>
              <a:defRPr sz="2800"/>
            </a:lvl4pPr>
            <a:lvl5pPr marL="4343292" indent="-685782">
              <a:buFont typeface="+mj-lt"/>
              <a:buAutoNum type="arabicPeriod"/>
              <a:defRPr sz="28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8048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Cover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EEABB1B-B6A3-427D-9CEB-FA74789F38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555" y="5562600"/>
            <a:ext cx="19804066" cy="2590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 b="1" i="0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E40D0CA-B9AB-40EF-A8A3-B52A19345D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1557" y="8465007"/>
            <a:ext cx="19804066" cy="1402238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de </a:t>
            </a:r>
            <a:r>
              <a:rPr lang="pt-BR" err="1"/>
              <a:t>secão</a:t>
            </a:r>
            <a:endParaRPr lang="pt-BR"/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38B27AB8-9E37-4579-B0E0-681E3FA1CBED}"/>
              </a:ext>
            </a:extLst>
          </p:cNvPr>
          <p:cNvSpPr/>
          <p:nvPr userDrawn="1"/>
        </p:nvSpPr>
        <p:spPr>
          <a:xfrm>
            <a:off x="320962" y="13177909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© 2020 Great Place To Work® Institute Inc. Todos os Direitos Reservados</a:t>
            </a:r>
          </a:p>
        </p:txBody>
      </p:sp>
      <p:grpSp>
        <p:nvGrpSpPr>
          <p:cNvPr id="30" name="Gráfico 1">
            <a:extLst>
              <a:ext uri="{FF2B5EF4-FFF2-40B4-BE49-F238E27FC236}">
                <a16:creationId xmlns:a16="http://schemas.microsoft.com/office/drawing/2014/main" id="{A123AD51-0117-4066-A6DB-A35B5F5051DC}"/>
              </a:ext>
            </a:extLst>
          </p:cNvPr>
          <p:cNvGrpSpPr/>
          <p:nvPr userDrawn="1"/>
        </p:nvGrpSpPr>
        <p:grpSpPr>
          <a:xfrm>
            <a:off x="23499874" y="12828815"/>
            <a:ext cx="887302" cy="887186"/>
            <a:chOff x="11748407" y="6414406"/>
            <a:chExt cx="443593" cy="443593"/>
          </a:xfrm>
        </p:grpSpPr>
        <p:sp>
          <p:nvSpPr>
            <p:cNvPr id="31" name="Forma Livre: Forma 30">
              <a:extLst>
                <a:ext uri="{FF2B5EF4-FFF2-40B4-BE49-F238E27FC236}">
                  <a16:creationId xmlns:a16="http://schemas.microsoft.com/office/drawing/2014/main" id="{EDA18B85-CD3E-4F66-B559-90C2538CF2A2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2" name="Forma Livre: Forma 31">
              <a:extLst>
                <a:ext uri="{FF2B5EF4-FFF2-40B4-BE49-F238E27FC236}">
                  <a16:creationId xmlns:a16="http://schemas.microsoft.com/office/drawing/2014/main" id="{AB7353DB-3E09-4597-A068-8EDAEAF50460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id="{364E9303-36B5-4467-944C-E60CCC1EDD7C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id="{98487925-0220-441C-835A-2D15BD6086E0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id="{F799BC9D-D204-4373-B9FF-9DCE4B8CEFCE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F54BFCA4-1886-402F-AE2A-963FC9F21F73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id="{7932BAB4-E557-4917-89C7-0EB33520BC9C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8" name="Forma Livre: Forma 37">
              <a:extLst>
                <a:ext uri="{FF2B5EF4-FFF2-40B4-BE49-F238E27FC236}">
                  <a16:creationId xmlns:a16="http://schemas.microsoft.com/office/drawing/2014/main" id="{86B8C709-EBC8-43B1-95FB-71C5F02E4AF7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id="{CEF31D2A-A1BA-4FF8-92ED-F9C0EB6B00BF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0" name="Forma Livre: Forma 39">
              <a:extLst>
                <a:ext uri="{FF2B5EF4-FFF2-40B4-BE49-F238E27FC236}">
                  <a16:creationId xmlns:a16="http://schemas.microsoft.com/office/drawing/2014/main" id="{0B8BE06B-F138-4C92-8FE7-688129CC7378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1" name="Forma Livre: Forma 40">
              <a:extLst>
                <a:ext uri="{FF2B5EF4-FFF2-40B4-BE49-F238E27FC236}">
                  <a16:creationId xmlns:a16="http://schemas.microsoft.com/office/drawing/2014/main" id="{A48E51B5-9CD3-4965-A9A2-8271F3A5679F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2" name="Forma Livre: Forma 41">
              <a:extLst>
                <a:ext uri="{FF2B5EF4-FFF2-40B4-BE49-F238E27FC236}">
                  <a16:creationId xmlns:a16="http://schemas.microsoft.com/office/drawing/2014/main" id="{7D93A322-3380-4141-ACDA-9416EA5EE117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3" name="Forma Livre: Forma 42">
              <a:extLst>
                <a:ext uri="{FF2B5EF4-FFF2-40B4-BE49-F238E27FC236}">
                  <a16:creationId xmlns:a16="http://schemas.microsoft.com/office/drawing/2014/main" id="{B5F488A0-7400-495C-A0A3-ED434285A711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4" name="Forma Livre: Forma 43">
              <a:extLst>
                <a:ext uri="{FF2B5EF4-FFF2-40B4-BE49-F238E27FC236}">
                  <a16:creationId xmlns:a16="http://schemas.microsoft.com/office/drawing/2014/main" id="{849FF615-1A10-4748-811B-834A5B929788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D54834BA-3F58-41AE-9B7F-9FD2C7B44A31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7749D865-E5E9-448C-9CCE-BB97C543ACDD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74A79613-1B37-41CF-A99F-D8949F3EE80B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8" name="Forma Livre: Forma 47">
              <a:extLst>
                <a:ext uri="{FF2B5EF4-FFF2-40B4-BE49-F238E27FC236}">
                  <a16:creationId xmlns:a16="http://schemas.microsoft.com/office/drawing/2014/main" id="{0D7CC087-87A5-4054-84E1-CC7ADA25BA10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</p:grpSp>
      <p:sp>
        <p:nvSpPr>
          <p:cNvPr id="49" name="Rectangle 12">
            <a:extLst>
              <a:ext uri="{FF2B5EF4-FFF2-40B4-BE49-F238E27FC236}">
                <a16:creationId xmlns:a16="http://schemas.microsoft.com/office/drawing/2014/main" id="{9A5DF757-11A2-4327-B12F-84B3D9436FE7}"/>
              </a:ext>
            </a:extLst>
          </p:cNvPr>
          <p:cNvSpPr/>
          <p:nvPr userDrawn="1"/>
        </p:nvSpPr>
        <p:spPr>
          <a:xfrm>
            <a:off x="15611287" y="13177909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grpSp>
        <p:nvGrpSpPr>
          <p:cNvPr id="50" name="Gráfico 1">
            <a:extLst>
              <a:ext uri="{FF2B5EF4-FFF2-40B4-BE49-F238E27FC236}">
                <a16:creationId xmlns:a16="http://schemas.microsoft.com/office/drawing/2014/main" id="{2CB17761-2CFF-4B15-B708-C2BABEBC6F1E}"/>
              </a:ext>
            </a:extLst>
          </p:cNvPr>
          <p:cNvGrpSpPr/>
          <p:nvPr userDrawn="1"/>
        </p:nvGrpSpPr>
        <p:grpSpPr>
          <a:xfrm>
            <a:off x="23499874" y="12828813"/>
            <a:ext cx="887302" cy="887186"/>
            <a:chOff x="11748407" y="6414406"/>
            <a:chExt cx="443593" cy="443593"/>
          </a:xfrm>
        </p:grpSpPr>
        <p:sp>
          <p:nvSpPr>
            <p:cNvPr id="51" name="Forma Livre: Forma 50">
              <a:extLst>
                <a:ext uri="{FF2B5EF4-FFF2-40B4-BE49-F238E27FC236}">
                  <a16:creationId xmlns:a16="http://schemas.microsoft.com/office/drawing/2014/main" id="{F06F600B-C04F-4E63-BD39-7AB6C246F1C6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2" name="Forma Livre: Forma 51">
              <a:extLst>
                <a:ext uri="{FF2B5EF4-FFF2-40B4-BE49-F238E27FC236}">
                  <a16:creationId xmlns:a16="http://schemas.microsoft.com/office/drawing/2014/main" id="{131F0A11-FE50-4A97-96E5-02EE3496A56E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3" name="Forma Livre: Forma 52">
              <a:extLst>
                <a:ext uri="{FF2B5EF4-FFF2-40B4-BE49-F238E27FC236}">
                  <a16:creationId xmlns:a16="http://schemas.microsoft.com/office/drawing/2014/main" id="{1573960D-0D54-4810-ABFD-983C83E377FA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4" name="Forma Livre: Forma 53">
              <a:extLst>
                <a:ext uri="{FF2B5EF4-FFF2-40B4-BE49-F238E27FC236}">
                  <a16:creationId xmlns:a16="http://schemas.microsoft.com/office/drawing/2014/main" id="{FB6596C3-DBA5-4BAA-9CAD-EFEA5A3E7452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5" name="Forma Livre: Forma 54">
              <a:extLst>
                <a:ext uri="{FF2B5EF4-FFF2-40B4-BE49-F238E27FC236}">
                  <a16:creationId xmlns:a16="http://schemas.microsoft.com/office/drawing/2014/main" id="{A210A80F-826C-4DE1-A5FD-C318D411BE3D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6" name="Forma Livre: Forma 55">
              <a:extLst>
                <a:ext uri="{FF2B5EF4-FFF2-40B4-BE49-F238E27FC236}">
                  <a16:creationId xmlns:a16="http://schemas.microsoft.com/office/drawing/2014/main" id="{21A57312-E7CC-4B92-9754-3337F7D2848B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7" name="Forma Livre: Forma 56">
              <a:extLst>
                <a:ext uri="{FF2B5EF4-FFF2-40B4-BE49-F238E27FC236}">
                  <a16:creationId xmlns:a16="http://schemas.microsoft.com/office/drawing/2014/main" id="{58052E19-6650-4033-BE48-963CCAF9815A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8" name="Forma Livre: Forma 57">
              <a:extLst>
                <a:ext uri="{FF2B5EF4-FFF2-40B4-BE49-F238E27FC236}">
                  <a16:creationId xmlns:a16="http://schemas.microsoft.com/office/drawing/2014/main" id="{9EE2AC61-1DA9-4A62-AFD8-72746E2F9E8B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9" name="Forma Livre: Forma 58">
              <a:extLst>
                <a:ext uri="{FF2B5EF4-FFF2-40B4-BE49-F238E27FC236}">
                  <a16:creationId xmlns:a16="http://schemas.microsoft.com/office/drawing/2014/main" id="{F1413A3B-6347-4F18-BCD0-7BADB9F93812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60" name="Forma Livre: Forma 59">
              <a:extLst>
                <a:ext uri="{FF2B5EF4-FFF2-40B4-BE49-F238E27FC236}">
                  <a16:creationId xmlns:a16="http://schemas.microsoft.com/office/drawing/2014/main" id="{20D02137-3475-4C09-AF74-B4522492A599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61" name="Forma Livre: Forma 60">
              <a:extLst>
                <a:ext uri="{FF2B5EF4-FFF2-40B4-BE49-F238E27FC236}">
                  <a16:creationId xmlns:a16="http://schemas.microsoft.com/office/drawing/2014/main" id="{AD55FB69-ED1A-46A2-A2B7-40BC091C08FA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62" name="Forma Livre: Forma 61">
              <a:extLst>
                <a:ext uri="{FF2B5EF4-FFF2-40B4-BE49-F238E27FC236}">
                  <a16:creationId xmlns:a16="http://schemas.microsoft.com/office/drawing/2014/main" id="{E62F5F02-A230-4E3B-82F6-CB06E5D823C7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63" name="Forma Livre: Forma 62">
              <a:extLst>
                <a:ext uri="{FF2B5EF4-FFF2-40B4-BE49-F238E27FC236}">
                  <a16:creationId xmlns:a16="http://schemas.microsoft.com/office/drawing/2014/main" id="{4250D12A-90B0-4F3D-A4BC-7EBBDAEF1FD1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64" name="Forma Livre: Forma 63">
              <a:extLst>
                <a:ext uri="{FF2B5EF4-FFF2-40B4-BE49-F238E27FC236}">
                  <a16:creationId xmlns:a16="http://schemas.microsoft.com/office/drawing/2014/main" id="{467CE8B8-6AA0-4688-9AFD-0CAC92BF4DF0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65" name="Forma Livre: Forma 64">
              <a:extLst>
                <a:ext uri="{FF2B5EF4-FFF2-40B4-BE49-F238E27FC236}">
                  <a16:creationId xmlns:a16="http://schemas.microsoft.com/office/drawing/2014/main" id="{0BEF51B0-AA16-494E-BA14-918124028630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66" name="Forma Livre: Forma 65">
              <a:extLst>
                <a:ext uri="{FF2B5EF4-FFF2-40B4-BE49-F238E27FC236}">
                  <a16:creationId xmlns:a16="http://schemas.microsoft.com/office/drawing/2014/main" id="{A67D34CE-1324-4DBB-8DEC-6899B4DF2A65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67" name="Forma Livre: Forma 66">
              <a:extLst>
                <a:ext uri="{FF2B5EF4-FFF2-40B4-BE49-F238E27FC236}">
                  <a16:creationId xmlns:a16="http://schemas.microsoft.com/office/drawing/2014/main" id="{22744432-6161-46E8-BED2-127619846840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68" name="Forma Livre: Forma 67">
              <a:extLst>
                <a:ext uri="{FF2B5EF4-FFF2-40B4-BE49-F238E27FC236}">
                  <a16:creationId xmlns:a16="http://schemas.microsoft.com/office/drawing/2014/main" id="{C3AA6E29-0F51-4FBC-A61A-0279CD631452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</p:grpSp>
    </p:spTree>
    <p:extLst>
      <p:ext uri="{BB962C8B-B14F-4D97-AF65-F5344CB8AC3E}">
        <p14:creationId xmlns:p14="http://schemas.microsoft.com/office/powerpoint/2010/main" val="4669831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ap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83647845-A736-B141-84BE-0FA6FA6DC798}"/>
              </a:ext>
            </a:extLst>
          </p:cNvPr>
          <p:cNvSpPr/>
          <p:nvPr userDrawn="1"/>
        </p:nvSpPr>
        <p:spPr>
          <a:xfrm>
            <a:off x="-23151" y="-60621"/>
            <a:ext cx="24457856" cy="1386922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</p:spTree>
    <p:extLst>
      <p:ext uri="{BB962C8B-B14F-4D97-AF65-F5344CB8AC3E}">
        <p14:creationId xmlns:p14="http://schemas.microsoft.com/office/powerpoint/2010/main" val="933673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525588" y="3810001"/>
            <a:ext cx="9880748" cy="83819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This is one column</a:t>
            </a:r>
          </a:p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2961667" y="3810001"/>
            <a:ext cx="9880748" cy="83819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This is another column</a:t>
            </a:r>
          </a:p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22BBF-60AA-C44D-B346-E5314B53F31D}" type="datetime2">
              <a:rPr lang="en-US" smtClean="0"/>
              <a:t>Friday, November 17,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F176CBD-8E6E-0456-7ECC-586B31AAB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9144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pic>
        <p:nvPicPr>
          <p:cNvPr id="8" name="Graphic 10">
            <a:extLst>
              <a:ext uri="{FF2B5EF4-FFF2-40B4-BE49-F238E27FC236}">
                <a16:creationId xmlns:a16="http://schemas.microsoft.com/office/drawing/2014/main" id="{633B0123-93C4-5D90-6D6B-41179C2AC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4234" y="12828340"/>
            <a:ext cx="3566160" cy="2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10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FDC75A9A-4038-4D30-8DCF-EA3C18A073AB}"/>
              </a:ext>
            </a:extLst>
          </p:cNvPr>
          <p:cNvSpPr/>
          <p:nvPr userDrawn="1"/>
        </p:nvSpPr>
        <p:spPr>
          <a:xfrm>
            <a:off x="1" y="538093"/>
            <a:ext cx="873484" cy="873370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FBBD96C3-68ED-4D07-8E41-BA1FDB5DF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7499" y="468889"/>
            <a:ext cx="22364098" cy="1219202"/>
          </a:xfrm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r>
              <a:rPr lang="pt-BR"/>
              <a:t>Clique para adicionar um título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083" y="2609558"/>
            <a:ext cx="22364094" cy="9277644"/>
          </a:xfrm>
          <a:prstGeom prst="rect">
            <a:avLst/>
          </a:prstGeom>
        </p:spPr>
        <p:txBody>
          <a:bodyPr/>
          <a:lstStyle>
            <a:lvl1pPr marL="914400" marR="0" indent="-9144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SzTx/>
              <a:buFont typeface="+mj-lt"/>
              <a:buAutoNum type="arabicPeriod"/>
              <a:tabLst/>
              <a:defRPr sz="4000"/>
            </a:lvl1pPr>
            <a:lvl2pPr marL="1600200" indent="-685800">
              <a:buFont typeface="+mj-lt"/>
              <a:buAutoNum type="arabicPeriod"/>
              <a:defRPr sz="3600"/>
            </a:lvl2pPr>
            <a:lvl3pPr marL="2514600" indent="-685800">
              <a:buFont typeface="+mj-lt"/>
              <a:buAutoNum type="arabicPeriod"/>
              <a:defRPr sz="3200"/>
            </a:lvl3pPr>
            <a:lvl4pPr marL="3429000" indent="-685800">
              <a:buFont typeface="+mj-lt"/>
              <a:buAutoNum type="arabicPeriod"/>
              <a:defRPr sz="2800"/>
            </a:lvl4pPr>
            <a:lvl5pPr marL="4343400" indent="-685800">
              <a:buFont typeface="+mj-lt"/>
              <a:buAutoNum type="arabicPeriod"/>
              <a:defRPr sz="28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5131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Cover - Li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fio, interior, luz&#10;&#10;Descrição gerada com alta confiança">
            <a:extLst>
              <a:ext uri="{FF2B5EF4-FFF2-40B4-BE49-F238E27FC236}">
                <a16:creationId xmlns:a16="http://schemas.microsoft.com/office/drawing/2014/main" id="{10A06919-0666-40A1-8325-08315D9F7B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4387173" cy="13716000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EF6860F-132F-4249-8A32-D6EDE2C6E6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555" y="5562600"/>
            <a:ext cx="19804066" cy="2590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 b="1" i="0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1FA31143-66C6-42B4-8EEA-CDBD56FF19D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1557" y="8465007"/>
            <a:ext cx="19804066" cy="1402238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000">
                <a:solidFill>
                  <a:schemeClr val="tx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de </a:t>
            </a:r>
            <a:r>
              <a:rPr lang="pt-BR" err="1"/>
              <a:t>secão</a:t>
            </a:r>
            <a:endParaRPr lang="pt-BR"/>
          </a:p>
        </p:txBody>
      </p:sp>
      <p:sp>
        <p:nvSpPr>
          <p:cNvPr id="30" name="Rectangle 12">
            <a:extLst>
              <a:ext uri="{FF2B5EF4-FFF2-40B4-BE49-F238E27FC236}">
                <a16:creationId xmlns:a16="http://schemas.microsoft.com/office/drawing/2014/main" id="{4D2F9F24-DD85-4910-B6E9-57D083961B8B}"/>
              </a:ext>
            </a:extLst>
          </p:cNvPr>
          <p:cNvSpPr/>
          <p:nvPr userDrawn="1"/>
        </p:nvSpPr>
        <p:spPr>
          <a:xfrm>
            <a:off x="320962" y="13177909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© 2020 Great Place To Work® Institute Inc. Todos os Direitos Reservados</a:t>
            </a:r>
          </a:p>
        </p:txBody>
      </p:sp>
      <p:grpSp>
        <p:nvGrpSpPr>
          <p:cNvPr id="31" name="Gráfico 1">
            <a:extLst>
              <a:ext uri="{FF2B5EF4-FFF2-40B4-BE49-F238E27FC236}">
                <a16:creationId xmlns:a16="http://schemas.microsoft.com/office/drawing/2014/main" id="{EB4A60AF-F447-421E-AA3D-C0D7B36977B7}"/>
              </a:ext>
            </a:extLst>
          </p:cNvPr>
          <p:cNvGrpSpPr/>
          <p:nvPr userDrawn="1"/>
        </p:nvGrpSpPr>
        <p:grpSpPr>
          <a:xfrm>
            <a:off x="23499874" y="12828815"/>
            <a:ext cx="887302" cy="887186"/>
            <a:chOff x="11748407" y="6414406"/>
            <a:chExt cx="443593" cy="443593"/>
          </a:xfrm>
        </p:grpSpPr>
        <p:sp>
          <p:nvSpPr>
            <p:cNvPr id="32" name="Forma Livre: Forma 31">
              <a:extLst>
                <a:ext uri="{FF2B5EF4-FFF2-40B4-BE49-F238E27FC236}">
                  <a16:creationId xmlns:a16="http://schemas.microsoft.com/office/drawing/2014/main" id="{5A118930-0947-4BC1-BE20-FE3F1446B149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id="{FBB6EC98-A73C-4E42-8A5F-B553B4EC0E4B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id="{08D2F156-CC52-4389-A47B-B7F2A5143D83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id="{0812522F-F502-48E2-B1B0-720A53B3BA18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4D7A9A9B-5D85-418F-A95E-04BCCF84E569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id="{2A98CC64-2E4A-40E6-8951-E8EADA219618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38" name="Forma Livre: Forma 37">
              <a:extLst>
                <a:ext uri="{FF2B5EF4-FFF2-40B4-BE49-F238E27FC236}">
                  <a16:creationId xmlns:a16="http://schemas.microsoft.com/office/drawing/2014/main" id="{5A9193EE-6448-4E4E-A8E6-C83908D9F19F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id="{BE9FEE11-5784-4945-87C5-7346CA4EC96D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40" name="Forma Livre: Forma 39">
              <a:extLst>
                <a:ext uri="{FF2B5EF4-FFF2-40B4-BE49-F238E27FC236}">
                  <a16:creationId xmlns:a16="http://schemas.microsoft.com/office/drawing/2014/main" id="{BD14FD58-8359-4074-A667-69C4E07DDA12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41" name="Forma Livre: Forma 40">
              <a:extLst>
                <a:ext uri="{FF2B5EF4-FFF2-40B4-BE49-F238E27FC236}">
                  <a16:creationId xmlns:a16="http://schemas.microsoft.com/office/drawing/2014/main" id="{E5126A6E-302A-4A68-897B-66EB538C559F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42" name="Forma Livre: Forma 41">
              <a:extLst>
                <a:ext uri="{FF2B5EF4-FFF2-40B4-BE49-F238E27FC236}">
                  <a16:creationId xmlns:a16="http://schemas.microsoft.com/office/drawing/2014/main" id="{5170C853-BF02-4E39-B826-6F4AA2818BB1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43" name="Forma Livre: Forma 42">
              <a:extLst>
                <a:ext uri="{FF2B5EF4-FFF2-40B4-BE49-F238E27FC236}">
                  <a16:creationId xmlns:a16="http://schemas.microsoft.com/office/drawing/2014/main" id="{37B25CE5-1B0A-474D-8D7F-C67BA095E375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44" name="Forma Livre: Forma 43">
              <a:extLst>
                <a:ext uri="{FF2B5EF4-FFF2-40B4-BE49-F238E27FC236}">
                  <a16:creationId xmlns:a16="http://schemas.microsoft.com/office/drawing/2014/main" id="{C1749CC6-1B31-450D-BE06-F12939A1D3F4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907F5CD6-B5AB-4CEC-8906-16BEDF597D4A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E8B423AA-00F1-4AE8-91A7-8848B6F0672F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3D02BFD4-CCFA-4383-B859-A3DD68A2F603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48" name="Forma Livre: Forma 47">
              <a:extLst>
                <a:ext uri="{FF2B5EF4-FFF2-40B4-BE49-F238E27FC236}">
                  <a16:creationId xmlns:a16="http://schemas.microsoft.com/office/drawing/2014/main" id="{4DF82E17-D4F3-49AE-ABC2-38240B6AA475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49" name="Forma Livre: Forma 48">
              <a:extLst>
                <a:ext uri="{FF2B5EF4-FFF2-40B4-BE49-F238E27FC236}">
                  <a16:creationId xmlns:a16="http://schemas.microsoft.com/office/drawing/2014/main" id="{13654A65-5BF3-46E2-859A-8FEB468B1E46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</p:grpSp>
      <p:sp>
        <p:nvSpPr>
          <p:cNvPr id="50" name="Rectangle 12">
            <a:extLst>
              <a:ext uri="{FF2B5EF4-FFF2-40B4-BE49-F238E27FC236}">
                <a16:creationId xmlns:a16="http://schemas.microsoft.com/office/drawing/2014/main" id="{CB0A50C7-7A8D-43F4-A30C-A8A4FFB8D86C}"/>
              </a:ext>
            </a:extLst>
          </p:cNvPr>
          <p:cNvSpPr/>
          <p:nvPr userDrawn="1"/>
        </p:nvSpPr>
        <p:spPr>
          <a:xfrm>
            <a:off x="15611287" y="13177909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grpSp>
        <p:nvGrpSpPr>
          <p:cNvPr id="51" name="Gráfico 1">
            <a:extLst>
              <a:ext uri="{FF2B5EF4-FFF2-40B4-BE49-F238E27FC236}">
                <a16:creationId xmlns:a16="http://schemas.microsoft.com/office/drawing/2014/main" id="{CDF4AEE9-523C-47FE-966D-18EF0F4260AD}"/>
              </a:ext>
            </a:extLst>
          </p:cNvPr>
          <p:cNvGrpSpPr/>
          <p:nvPr userDrawn="1"/>
        </p:nvGrpSpPr>
        <p:grpSpPr>
          <a:xfrm>
            <a:off x="23499874" y="12828813"/>
            <a:ext cx="887302" cy="887186"/>
            <a:chOff x="11748407" y="6414406"/>
            <a:chExt cx="443593" cy="443593"/>
          </a:xfrm>
        </p:grpSpPr>
        <p:sp>
          <p:nvSpPr>
            <p:cNvPr id="52" name="Forma Livre: Forma 51">
              <a:extLst>
                <a:ext uri="{FF2B5EF4-FFF2-40B4-BE49-F238E27FC236}">
                  <a16:creationId xmlns:a16="http://schemas.microsoft.com/office/drawing/2014/main" id="{4DBF37C2-0510-4D02-A375-F4E3E97C1CB2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53" name="Forma Livre: Forma 52">
              <a:extLst>
                <a:ext uri="{FF2B5EF4-FFF2-40B4-BE49-F238E27FC236}">
                  <a16:creationId xmlns:a16="http://schemas.microsoft.com/office/drawing/2014/main" id="{DEB72CE0-8827-4235-A55D-2F41A22E6B10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54" name="Forma Livre: Forma 53">
              <a:extLst>
                <a:ext uri="{FF2B5EF4-FFF2-40B4-BE49-F238E27FC236}">
                  <a16:creationId xmlns:a16="http://schemas.microsoft.com/office/drawing/2014/main" id="{7CE6776E-7F72-4E7B-8EA9-FBD605AA6FB1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55" name="Forma Livre: Forma 54">
              <a:extLst>
                <a:ext uri="{FF2B5EF4-FFF2-40B4-BE49-F238E27FC236}">
                  <a16:creationId xmlns:a16="http://schemas.microsoft.com/office/drawing/2014/main" id="{AB850E4A-EC05-48A7-A96B-1E0C9AEC0324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56" name="Forma Livre: Forma 55">
              <a:extLst>
                <a:ext uri="{FF2B5EF4-FFF2-40B4-BE49-F238E27FC236}">
                  <a16:creationId xmlns:a16="http://schemas.microsoft.com/office/drawing/2014/main" id="{6D1C40B6-8903-47B7-99BB-5AFF328A3648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57" name="Forma Livre: Forma 56">
              <a:extLst>
                <a:ext uri="{FF2B5EF4-FFF2-40B4-BE49-F238E27FC236}">
                  <a16:creationId xmlns:a16="http://schemas.microsoft.com/office/drawing/2014/main" id="{90E884E6-3509-4732-BE84-7538E51CC669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58" name="Forma Livre: Forma 57">
              <a:extLst>
                <a:ext uri="{FF2B5EF4-FFF2-40B4-BE49-F238E27FC236}">
                  <a16:creationId xmlns:a16="http://schemas.microsoft.com/office/drawing/2014/main" id="{1101AA7B-B626-4EAA-8678-7975975A5E36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59" name="Forma Livre: Forma 58">
              <a:extLst>
                <a:ext uri="{FF2B5EF4-FFF2-40B4-BE49-F238E27FC236}">
                  <a16:creationId xmlns:a16="http://schemas.microsoft.com/office/drawing/2014/main" id="{1B85C644-9941-46A8-88D3-158EEC704E50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60" name="Forma Livre: Forma 59">
              <a:extLst>
                <a:ext uri="{FF2B5EF4-FFF2-40B4-BE49-F238E27FC236}">
                  <a16:creationId xmlns:a16="http://schemas.microsoft.com/office/drawing/2014/main" id="{BB485C1C-D049-4590-B41A-821DADA1E43C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61" name="Forma Livre: Forma 60">
              <a:extLst>
                <a:ext uri="{FF2B5EF4-FFF2-40B4-BE49-F238E27FC236}">
                  <a16:creationId xmlns:a16="http://schemas.microsoft.com/office/drawing/2014/main" id="{7BE71A81-8946-4703-A789-D337C6A1783D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62" name="Forma Livre: Forma 61">
              <a:extLst>
                <a:ext uri="{FF2B5EF4-FFF2-40B4-BE49-F238E27FC236}">
                  <a16:creationId xmlns:a16="http://schemas.microsoft.com/office/drawing/2014/main" id="{7132179F-E661-4D4A-985F-3609883AF1E9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63" name="Forma Livre: Forma 62">
              <a:extLst>
                <a:ext uri="{FF2B5EF4-FFF2-40B4-BE49-F238E27FC236}">
                  <a16:creationId xmlns:a16="http://schemas.microsoft.com/office/drawing/2014/main" id="{E87D11D8-8266-4022-98B8-D53370728DD4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64" name="Forma Livre: Forma 63">
              <a:extLst>
                <a:ext uri="{FF2B5EF4-FFF2-40B4-BE49-F238E27FC236}">
                  <a16:creationId xmlns:a16="http://schemas.microsoft.com/office/drawing/2014/main" id="{185B25DD-ECBC-4E8E-B089-34A60226B3B7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65" name="Forma Livre: Forma 64">
              <a:extLst>
                <a:ext uri="{FF2B5EF4-FFF2-40B4-BE49-F238E27FC236}">
                  <a16:creationId xmlns:a16="http://schemas.microsoft.com/office/drawing/2014/main" id="{562840CD-6506-4B05-B008-08B587D90B91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66" name="Forma Livre: Forma 65">
              <a:extLst>
                <a:ext uri="{FF2B5EF4-FFF2-40B4-BE49-F238E27FC236}">
                  <a16:creationId xmlns:a16="http://schemas.microsoft.com/office/drawing/2014/main" id="{BEDD658C-0F39-40F8-8C26-89DF3F4B95D5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67" name="Forma Livre: Forma 66">
              <a:extLst>
                <a:ext uri="{FF2B5EF4-FFF2-40B4-BE49-F238E27FC236}">
                  <a16:creationId xmlns:a16="http://schemas.microsoft.com/office/drawing/2014/main" id="{07AD1EDF-90DF-411D-9FCB-A16F6632D420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68" name="Forma Livre: Forma 67">
              <a:extLst>
                <a:ext uri="{FF2B5EF4-FFF2-40B4-BE49-F238E27FC236}">
                  <a16:creationId xmlns:a16="http://schemas.microsoft.com/office/drawing/2014/main" id="{3D537133-6211-4417-A80F-F699AA55068B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69" name="Forma Livre: Forma 68">
              <a:extLst>
                <a:ext uri="{FF2B5EF4-FFF2-40B4-BE49-F238E27FC236}">
                  <a16:creationId xmlns:a16="http://schemas.microsoft.com/office/drawing/2014/main" id="{FBF3F798-A6FD-4A08-9DC3-A604B97B2783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09688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Azul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5">
            <a:extLst>
              <a:ext uri="{FF2B5EF4-FFF2-40B4-BE49-F238E27FC236}">
                <a16:creationId xmlns:a16="http://schemas.microsoft.com/office/drawing/2014/main" id="{9DA50376-8BA8-4C72-97E1-77B799050B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7175" cy="13716000"/>
          </a:xfrm>
          <a:prstGeom prst="rect">
            <a:avLst/>
          </a:prstGeom>
        </p:spPr>
      </p:pic>
      <p:sp>
        <p:nvSpPr>
          <p:cNvPr id="10" name="Título 4">
            <a:extLst>
              <a:ext uri="{FF2B5EF4-FFF2-40B4-BE49-F238E27FC236}">
                <a16:creationId xmlns:a16="http://schemas.microsoft.com/office/drawing/2014/main" id="{90BC2ED6-74A2-4736-AA93-EC6C741422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2195" y="3277970"/>
            <a:ext cx="21162789" cy="3311492"/>
          </a:xfrm>
          <a:prstGeom prst="rect">
            <a:avLst/>
          </a:prstGeom>
        </p:spPr>
        <p:txBody>
          <a:bodyPr anchor="b"/>
          <a:lstStyle>
            <a:lvl1pPr algn="ctr">
              <a:defRPr sz="10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/>
              <a:t>Clique para adicionar um título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F7D519DE-FEA4-4654-8A00-AB498C61A72B}"/>
              </a:ext>
            </a:extLst>
          </p:cNvPr>
          <p:cNvSpPr/>
          <p:nvPr userDrawn="1"/>
        </p:nvSpPr>
        <p:spPr>
          <a:xfrm rot="5400000">
            <a:off x="9243617" y="-1427560"/>
            <a:ext cx="5899942" cy="24387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grpSp>
        <p:nvGrpSpPr>
          <p:cNvPr id="6" name="Gráfico 1">
            <a:extLst>
              <a:ext uri="{FF2B5EF4-FFF2-40B4-BE49-F238E27FC236}">
                <a16:creationId xmlns:a16="http://schemas.microsoft.com/office/drawing/2014/main" id="{AFDDAD40-1D31-4916-ADFC-8E799E32C2E3}"/>
              </a:ext>
            </a:extLst>
          </p:cNvPr>
          <p:cNvGrpSpPr/>
          <p:nvPr userDrawn="1"/>
        </p:nvGrpSpPr>
        <p:grpSpPr>
          <a:xfrm>
            <a:off x="10746453" y="1074876"/>
            <a:ext cx="2894269" cy="2893892"/>
            <a:chOff x="11748407" y="6414406"/>
            <a:chExt cx="443593" cy="443593"/>
          </a:xfrm>
        </p:grpSpPr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id="{DF545FA4-08B6-43EB-BFC9-F88A64B987D7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id="{702CF9A5-C10E-47C9-B3A8-3343C4268D25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2" name="Forma Livre: Forma 11">
              <a:extLst>
                <a:ext uri="{FF2B5EF4-FFF2-40B4-BE49-F238E27FC236}">
                  <a16:creationId xmlns:a16="http://schemas.microsoft.com/office/drawing/2014/main" id="{696BEA83-E1E8-4D84-9AD1-64B51DEB4AC6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CC58F83B-D4EF-4FBE-8E6B-01CAE7D031E3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200C7EB4-D396-4871-9E02-B3C9CE877A17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437B5B6F-67B2-4C00-B40A-B1D6F2C589D6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956FF49E-4700-48DE-A3EF-0E70D91C81E2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E79327C0-4610-4816-8C3F-364E273FFDC8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1A092402-B868-46B6-A3A5-809748CBF9FA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CD9463BF-9C0B-4712-8D28-D4F129E3C284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584F25ED-ECE5-4C36-94E6-723D6764AD29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D6DB2F7F-A2A1-44A6-B3C0-EC826C0FA38E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23" name="Forma Livre: Forma 22">
              <a:extLst>
                <a:ext uri="{FF2B5EF4-FFF2-40B4-BE49-F238E27FC236}">
                  <a16:creationId xmlns:a16="http://schemas.microsoft.com/office/drawing/2014/main" id="{409B160F-3B29-4710-BC0E-6A4847EE777C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24" name="Forma Livre: Forma 23">
              <a:extLst>
                <a:ext uri="{FF2B5EF4-FFF2-40B4-BE49-F238E27FC236}">
                  <a16:creationId xmlns:a16="http://schemas.microsoft.com/office/drawing/2014/main" id="{D81622C2-A623-4CF4-A1BA-C51EE2C8AA60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25" name="Forma Livre: Forma 24">
              <a:extLst>
                <a:ext uri="{FF2B5EF4-FFF2-40B4-BE49-F238E27FC236}">
                  <a16:creationId xmlns:a16="http://schemas.microsoft.com/office/drawing/2014/main" id="{FE3A71AF-7C43-472C-A322-156DA40B2789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26" name="Forma Livre: Forma 25">
              <a:extLst>
                <a:ext uri="{FF2B5EF4-FFF2-40B4-BE49-F238E27FC236}">
                  <a16:creationId xmlns:a16="http://schemas.microsoft.com/office/drawing/2014/main" id="{2BAEAC0D-8C69-40DB-9915-F8DB8976D384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27" name="Forma Livre: Forma 26">
              <a:extLst>
                <a:ext uri="{FF2B5EF4-FFF2-40B4-BE49-F238E27FC236}">
                  <a16:creationId xmlns:a16="http://schemas.microsoft.com/office/drawing/2014/main" id="{DF03CBCF-7ACD-4324-8EF4-D7D06FF2E987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28" name="Forma Livre: Forma 27">
              <a:extLst>
                <a:ext uri="{FF2B5EF4-FFF2-40B4-BE49-F238E27FC236}">
                  <a16:creationId xmlns:a16="http://schemas.microsoft.com/office/drawing/2014/main" id="{D0EF44E8-85BA-4A29-B126-28B95EEE1EE2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</p:grpSp>
      <p:sp>
        <p:nvSpPr>
          <p:cNvPr id="29" name="Picture Placeholder 2">
            <a:extLst>
              <a:ext uri="{FF2B5EF4-FFF2-40B4-BE49-F238E27FC236}">
                <a16:creationId xmlns:a16="http://schemas.microsoft.com/office/drawing/2014/main" id="{7684B6C9-2095-4140-881A-66D0EB74784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866758" y="8945044"/>
            <a:ext cx="8744965" cy="302394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logo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CD36F05B-24FF-42E6-A59B-1D93AE75991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2775452" y="8945044"/>
            <a:ext cx="8744965" cy="302394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a logo</a:t>
            </a:r>
          </a:p>
        </p:txBody>
      </p:sp>
    </p:spTree>
    <p:extLst>
      <p:ext uri="{BB962C8B-B14F-4D97-AF65-F5344CB8AC3E}">
        <p14:creationId xmlns:p14="http://schemas.microsoft.com/office/powerpoint/2010/main" val="21733423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Cover - Navy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12">
            <a:extLst>
              <a:ext uri="{FF2B5EF4-FFF2-40B4-BE49-F238E27FC236}">
                <a16:creationId xmlns:a16="http://schemas.microsoft.com/office/drawing/2014/main" id="{57E53F83-53E4-4DD4-882D-ACFD551AB646}"/>
              </a:ext>
            </a:extLst>
          </p:cNvPr>
          <p:cNvSpPr/>
          <p:nvPr userDrawn="1"/>
        </p:nvSpPr>
        <p:spPr>
          <a:xfrm>
            <a:off x="320962" y="13177908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© 2020 Great Place To Work® Institute Inc. Todos os Direitos Reservados</a:t>
            </a:r>
          </a:p>
        </p:txBody>
      </p:sp>
      <p:grpSp>
        <p:nvGrpSpPr>
          <p:cNvPr id="31" name="Gráfico 1">
            <a:extLst>
              <a:ext uri="{FF2B5EF4-FFF2-40B4-BE49-F238E27FC236}">
                <a16:creationId xmlns:a16="http://schemas.microsoft.com/office/drawing/2014/main" id="{22DDD87A-C415-47BA-BE90-406B0CB40DE4}"/>
              </a:ext>
            </a:extLst>
          </p:cNvPr>
          <p:cNvGrpSpPr/>
          <p:nvPr userDrawn="1"/>
        </p:nvGrpSpPr>
        <p:grpSpPr>
          <a:xfrm>
            <a:off x="23499874" y="12828815"/>
            <a:ext cx="887302" cy="887186"/>
            <a:chOff x="11748407" y="6414406"/>
            <a:chExt cx="443593" cy="443593"/>
          </a:xfrm>
        </p:grpSpPr>
        <p:sp>
          <p:nvSpPr>
            <p:cNvPr id="32" name="Forma Livre: Forma 31">
              <a:extLst>
                <a:ext uri="{FF2B5EF4-FFF2-40B4-BE49-F238E27FC236}">
                  <a16:creationId xmlns:a16="http://schemas.microsoft.com/office/drawing/2014/main" id="{F72E0F35-24B7-46DC-AC91-46CDD27F571F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id="{8C4F7E58-A7BE-4C4B-8577-9B776911E622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id="{94BF59E0-9B7E-4541-A525-23ECBF2E9436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id="{F13498CE-8E34-4107-BF68-2327E855020D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5348EC5D-300A-4099-964A-A40154A3D870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id="{9BB4C7EA-0AA7-4BA2-99BD-F4BFE3696079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8" name="Forma Livre: Forma 37">
              <a:extLst>
                <a:ext uri="{FF2B5EF4-FFF2-40B4-BE49-F238E27FC236}">
                  <a16:creationId xmlns:a16="http://schemas.microsoft.com/office/drawing/2014/main" id="{5BDADCE7-001C-4940-AF2C-6423343EDE10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id="{33E28DF8-0942-4C89-9332-6EB63A3B5FBA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0" name="Forma Livre: Forma 39">
              <a:extLst>
                <a:ext uri="{FF2B5EF4-FFF2-40B4-BE49-F238E27FC236}">
                  <a16:creationId xmlns:a16="http://schemas.microsoft.com/office/drawing/2014/main" id="{A49BE01C-0D71-441D-B38F-554AED24750C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1" name="Forma Livre: Forma 40">
              <a:extLst>
                <a:ext uri="{FF2B5EF4-FFF2-40B4-BE49-F238E27FC236}">
                  <a16:creationId xmlns:a16="http://schemas.microsoft.com/office/drawing/2014/main" id="{34418B65-1773-4D48-9130-CD8250A8C6AF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2" name="Forma Livre: Forma 41">
              <a:extLst>
                <a:ext uri="{FF2B5EF4-FFF2-40B4-BE49-F238E27FC236}">
                  <a16:creationId xmlns:a16="http://schemas.microsoft.com/office/drawing/2014/main" id="{8E7C5981-D39B-4EA4-A193-3772A625DA40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3" name="Forma Livre: Forma 42">
              <a:extLst>
                <a:ext uri="{FF2B5EF4-FFF2-40B4-BE49-F238E27FC236}">
                  <a16:creationId xmlns:a16="http://schemas.microsoft.com/office/drawing/2014/main" id="{DA6C480D-35F6-47AC-B21A-CB33483CAD89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4" name="Forma Livre: Forma 43">
              <a:extLst>
                <a:ext uri="{FF2B5EF4-FFF2-40B4-BE49-F238E27FC236}">
                  <a16:creationId xmlns:a16="http://schemas.microsoft.com/office/drawing/2014/main" id="{983EA297-F0A0-43FA-96D6-7AB7219EAED7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15400DB0-1F1B-4439-9793-E0D9E3741FF2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4CAF6FC5-85A5-4AE1-A15F-7CDAA9222496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1CD10EA3-7BE0-4E3F-83E9-333335B581C6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8" name="Forma Livre: Forma 47">
              <a:extLst>
                <a:ext uri="{FF2B5EF4-FFF2-40B4-BE49-F238E27FC236}">
                  <a16:creationId xmlns:a16="http://schemas.microsoft.com/office/drawing/2014/main" id="{BAAB60E7-3C35-48F9-AD83-3D5A3755D56A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9" name="Forma Livre: Forma 48">
              <a:extLst>
                <a:ext uri="{FF2B5EF4-FFF2-40B4-BE49-F238E27FC236}">
                  <a16:creationId xmlns:a16="http://schemas.microsoft.com/office/drawing/2014/main" id="{E0C11796-EB6B-462A-9B2C-C40D9453F30F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</p:grpSp>
      <p:sp>
        <p:nvSpPr>
          <p:cNvPr id="50" name="Rectangle 12">
            <a:extLst>
              <a:ext uri="{FF2B5EF4-FFF2-40B4-BE49-F238E27FC236}">
                <a16:creationId xmlns:a16="http://schemas.microsoft.com/office/drawing/2014/main" id="{DB58A493-EAF3-4FB6-86D4-3644621BAB6D}"/>
              </a:ext>
            </a:extLst>
          </p:cNvPr>
          <p:cNvSpPr/>
          <p:nvPr userDrawn="1"/>
        </p:nvSpPr>
        <p:spPr>
          <a:xfrm>
            <a:off x="15611287" y="13177909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841717C-273E-8943-B1FA-74C7C8391B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555" y="5562600"/>
            <a:ext cx="19804066" cy="2590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 b="1" i="0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D4BBF68B-7F4E-482F-94BF-AC2E5C2FA5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1557" y="8465007"/>
            <a:ext cx="19804066" cy="1402238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de </a:t>
            </a:r>
            <a:r>
              <a:rPr lang="pt-BR" err="1"/>
              <a:t>secão</a:t>
            </a:r>
            <a:endParaRPr lang="pt-BR"/>
          </a:p>
        </p:txBody>
      </p:sp>
      <p:grpSp>
        <p:nvGrpSpPr>
          <p:cNvPr id="9" name="Gráfico 1">
            <a:extLst>
              <a:ext uri="{FF2B5EF4-FFF2-40B4-BE49-F238E27FC236}">
                <a16:creationId xmlns:a16="http://schemas.microsoft.com/office/drawing/2014/main" id="{833C9223-831C-4E49-A4BC-B403D7BF97B1}"/>
              </a:ext>
            </a:extLst>
          </p:cNvPr>
          <p:cNvGrpSpPr/>
          <p:nvPr userDrawn="1"/>
        </p:nvGrpSpPr>
        <p:grpSpPr>
          <a:xfrm>
            <a:off x="23499874" y="12828813"/>
            <a:ext cx="887302" cy="887186"/>
            <a:chOff x="11748407" y="6414406"/>
            <a:chExt cx="443593" cy="443593"/>
          </a:xfrm>
        </p:grpSpPr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id="{B6964A9A-44BD-4D69-9F24-6D278826396D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2" name="Forma Livre: Forma 11">
              <a:extLst>
                <a:ext uri="{FF2B5EF4-FFF2-40B4-BE49-F238E27FC236}">
                  <a16:creationId xmlns:a16="http://schemas.microsoft.com/office/drawing/2014/main" id="{3A663F93-6FFE-484C-892B-50E1D38EDF90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5D6DCF0E-C969-4C4E-A4CA-AC1BF2D30004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E914956F-499A-4135-9AAD-97253E3A6A9B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E98F971B-4C17-4E75-9CB4-249174144C73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78D01AE8-7A23-43CB-AF92-D034C883C5B8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CD0310FC-3C6B-4001-ABA9-0364F63C7E71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7EE30328-3E52-40FD-9F7E-8D4620B6231D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2BDC8387-1546-400D-80C6-2970BF72C03B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F5B15AD2-C613-4A71-B456-333BEDC8E201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A6A7449B-03FA-454C-8441-C4F4626BC75B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303CA47D-60DB-447E-B765-E2421718241B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23" name="Forma Livre: Forma 22">
              <a:extLst>
                <a:ext uri="{FF2B5EF4-FFF2-40B4-BE49-F238E27FC236}">
                  <a16:creationId xmlns:a16="http://schemas.microsoft.com/office/drawing/2014/main" id="{73E279AC-2874-462D-915D-46D168C04BC3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24" name="Forma Livre: Forma 23">
              <a:extLst>
                <a:ext uri="{FF2B5EF4-FFF2-40B4-BE49-F238E27FC236}">
                  <a16:creationId xmlns:a16="http://schemas.microsoft.com/office/drawing/2014/main" id="{34DFE8B4-8FCE-425E-B508-233D1B60F9D9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25" name="Forma Livre: Forma 24">
              <a:extLst>
                <a:ext uri="{FF2B5EF4-FFF2-40B4-BE49-F238E27FC236}">
                  <a16:creationId xmlns:a16="http://schemas.microsoft.com/office/drawing/2014/main" id="{E05FEE5E-12E7-4A66-949D-09387B798091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26" name="Forma Livre: Forma 25">
              <a:extLst>
                <a:ext uri="{FF2B5EF4-FFF2-40B4-BE49-F238E27FC236}">
                  <a16:creationId xmlns:a16="http://schemas.microsoft.com/office/drawing/2014/main" id="{469EFE1E-D6C5-431B-A026-CE61B4E8F347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27" name="Forma Livre: Forma 26">
              <a:extLst>
                <a:ext uri="{FF2B5EF4-FFF2-40B4-BE49-F238E27FC236}">
                  <a16:creationId xmlns:a16="http://schemas.microsoft.com/office/drawing/2014/main" id="{F84F6D35-8706-41A3-AC16-F91A166168D6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28" name="Forma Livre: Forma 27">
              <a:extLst>
                <a:ext uri="{FF2B5EF4-FFF2-40B4-BE49-F238E27FC236}">
                  <a16:creationId xmlns:a16="http://schemas.microsoft.com/office/drawing/2014/main" id="{254AC178-64FB-478B-A7B5-2EAD56FC377F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</p:grpSp>
    </p:spTree>
    <p:extLst>
      <p:ext uri="{BB962C8B-B14F-4D97-AF65-F5344CB8AC3E}">
        <p14:creationId xmlns:p14="http://schemas.microsoft.com/office/powerpoint/2010/main" val="41025603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Azul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5">
            <a:extLst>
              <a:ext uri="{FF2B5EF4-FFF2-40B4-BE49-F238E27FC236}">
                <a16:creationId xmlns:a16="http://schemas.microsoft.com/office/drawing/2014/main" id="{9DA50376-8BA8-4C72-97E1-77B799050B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7175" cy="13716000"/>
          </a:xfrm>
          <a:prstGeom prst="rect">
            <a:avLst/>
          </a:prstGeom>
        </p:spPr>
      </p:pic>
      <p:sp>
        <p:nvSpPr>
          <p:cNvPr id="10" name="Título 4">
            <a:extLst>
              <a:ext uri="{FF2B5EF4-FFF2-40B4-BE49-F238E27FC236}">
                <a16:creationId xmlns:a16="http://schemas.microsoft.com/office/drawing/2014/main" id="{90BC2ED6-74A2-4736-AA93-EC6C741422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2197" y="3277971"/>
            <a:ext cx="21162789" cy="3311494"/>
          </a:xfrm>
          <a:prstGeom prst="rect">
            <a:avLst/>
          </a:prstGeom>
        </p:spPr>
        <p:txBody>
          <a:bodyPr anchor="b"/>
          <a:lstStyle>
            <a:lvl1pPr algn="ctr">
              <a:defRPr sz="10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/>
              <a:t>Clique para adicionar um título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F7D519DE-FEA4-4654-8A00-AB498C61A72B}"/>
              </a:ext>
            </a:extLst>
          </p:cNvPr>
          <p:cNvSpPr/>
          <p:nvPr userDrawn="1"/>
        </p:nvSpPr>
        <p:spPr>
          <a:xfrm rot="5400000">
            <a:off x="9243619" y="-1427562"/>
            <a:ext cx="5899942" cy="24387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grpSp>
        <p:nvGrpSpPr>
          <p:cNvPr id="6" name="Gráfico 1">
            <a:extLst>
              <a:ext uri="{FF2B5EF4-FFF2-40B4-BE49-F238E27FC236}">
                <a16:creationId xmlns:a16="http://schemas.microsoft.com/office/drawing/2014/main" id="{AFDDAD40-1D31-4916-ADFC-8E799E32C2E3}"/>
              </a:ext>
            </a:extLst>
          </p:cNvPr>
          <p:cNvGrpSpPr/>
          <p:nvPr userDrawn="1"/>
        </p:nvGrpSpPr>
        <p:grpSpPr>
          <a:xfrm>
            <a:off x="10746454" y="1074875"/>
            <a:ext cx="2894271" cy="2893894"/>
            <a:chOff x="11748407" y="6414406"/>
            <a:chExt cx="443593" cy="443593"/>
          </a:xfrm>
        </p:grpSpPr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id="{DF545FA4-08B6-43EB-BFC9-F88A64B987D7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id="{702CF9A5-C10E-47C9-B3A8-3343C4268D25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2" name="Forma Livre: Forma 11">
              <a:extLst>
                <a:ext uri="{FF2B5EF4-FFF2-40B4-BE49-F238E27FC236}">
                  <a16:creationId xmlns:a16="http://schemas.microsoft.com/office/drawing/2014/main" id="{696BEA83-E1E8-4D84-9AD1-64B51DEB4AC6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CC58F83B-D4EF-4FBE-8E6B-01CAE7D031E3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200C7EB4-D396-4871-9E02-B3C9CE877A17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437B5B6F-67B2-4C00-B40A-B1D6F2C589D6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956FF49E-4700-48DE-A3EF-0E70D91C81E2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E79327C0-4610-4816-8C3F-364E273FFDC8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1A092402-B868-46B6-A3A5-809748CBF9FA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CD9463BF-9C0B-4712-8D28-D4F129E3C284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584F25ED-ECE5-4C36-94E6-723D6764AD29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D6DB2F7F-A2A1-44A6-B3C0-EC826C0FA38E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23" name="Forma Livre: Forma 22">
              <a:extLst>
                <a:ext uri="{FF2B5EF4-FFF2-40B4-BE49-F238E27FC236}">
                  <a16:creationId xmlns:a16="http://schemas.microsoft.com/office/drawing/2014/main" id="{409B160F-3B29-4710-BC0E-6A4847EE777C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24" name="Forma Livre: Forma 23">
              <a:extLst>
                <a:ext uri="{FF2B5EF4-FFF2-40B4-BE49-F238E27FC236}">
                  <a16:creationId xmlns:a16="http://schemas.microsoft.com/office/drawing/2014/main" id="{D81622C2-A623-4CF4-A1BA-C51EE2C8AA60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25" name="Forma Livre: Forma 24">
              <a:extLst>
                <a:ext uri="{FF2B5EF4-FFF2-40B4-BE49-F238E27FC236}">
                  <a16:creationId xmlns:a16="http://schemas.microsoft.com/office/drawing/2014/main" id="{FE3A71AF-7C43-472C-A322-156DA40B2789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26" name="Forma Livre: Forma 25">
              <a:extLst>
                <a:ext uri="{FF2B5EF4-FFF2-40B4-BE49-F238E27FC236}">
                  <a16:creationId xmlns:a16="http://schemas.microsoft.com/office/drawing/2014/main" id="{2BAEAC0D-8C69-40DB-9915-F8DB8976D384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27" name="Forma Livre: Forma 26">
              <a:extLst>
                <a:ext uri="{FF2B5EF4-FFF2-40B4-BE49-F238E27FC236}">
                  <a16:creationId xmlns:a16="http://schemas.microsoft.com/office/drawing/2014/main" id="{DF03CBCF-7ACD-4324-8EF4-D7D06FF2E987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28" name="Forma Livre: Forma 27">
              <a:extLst>
                <a:ext uri="{FF2B5EF4-FFF2-40B4-BE49-F238E27FC236}">
                  <a16:creationId xmlns:a16="http://schemas.microsoft.com/office/drawing/2014/main" id="{D0EF44E8-85BA-4A29-B126-28B95EEE1EE2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</p:grpSp>
      <p:sp>
        <p:nvSpPr>
          <p:cNvPr id="29" name="Picture Placeholder 2">
            <a:extLst>
              <a:ext uri="{FF2B5EF4-FFF2-40B4-BE49-F238E27FC236}">
                <a16:creationId xmlns:a16="http://schemas.microsoft.com/office/drawing/2014/main" id="{7684B6C9-2095-4140-881A-66D0EB74784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866760" y="8945046"/>
            <a:ext cx="8744965" cy="302394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logo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CD36F05B-24FF-42E6-A59B-1D93AE75991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2775456" y="8945046"/>
            <a:ext cx="8744965" cy="302394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a logo</a:t>
            </a:r>
          </a:p>
        </p:txBody>
      </p:sp>
    </p:spTree>
    <p:extLst>
      <p:ext uri="{BB962C8B-B14F-4D97-AF65-F5344CB8AC3E}">
        <p14:creationId xmlns:p14="http://schemas.microsoft.com/office/powerpoint/2010/main" val="190857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Cover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EEABB1B-B6A3-427D-9CEB-FA74789F38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555" y="5562600"/>
            <a:ext cx="19804066" cy="2590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 b="1" i="0" spc="-302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E40D0CA-B9AB-40EF-A8A3-B52A19345D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1557" y="8465011"/>
            <a:ext cx="19804066" cy="1402238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de </a:t>
            </a:r>
            <a:r>
              <a:rPr lang="pt-BR" err="1"/>
              <a:t>secão</a:t>
            </a:r>
            <a:endParaRPr lang="pt-BR"/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38B27AB8-9E37-4579-B0E0-681E3FA1CBED}"/>
              </a:ext>
            </a:extLst>
          </p:cNvPr>
          <p:cNvSpPr/>
          <p:nvPr userDrawn="1"/>
        </p:nvSpPr>
        <p:spPr>
          <a:xfrm>
            <a:off x="320963" y="13177910"/>
            <a:ext cx="750008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2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© 2020 Great Place To Work® Institute Inc. Todos os Direitos Reservados</a:t>
            </a:r>
          </a:p>
        </p:txBody>
      </p:sp>
      <p:grpSp>
        <p:nvGrpSpPr>
          <p:cNvPr id="30" name="Gráfico 1">
            <a:extLst>
              <a:ext uri="{FF2B5EF4-FFF2-40B4-BE49-F238E27FC236}">
                <a16:creationId xmlns:a16="http://schemas.microsoft.com/office/drawing/2014/main" id="{A123AD51-0117-4066-A6DB-A35B5F5051DC}"/>
              </a:ext>
            </a:extLst>
          </p:cNvPr>
          <p:cNvGrpSpPr/>
          <p:nvPr userDrawn="1"/>
        </p:nvGrpSpPr>
        <p:grpSpPr>
          <a:xfrm>
            <a:off x="23499878" y="12828819"/>
            <a:ext cx="887302" cy="887186"/>
            <a:chOff x="11748407" y="6414406"/>
            <a:chExt cx="443593" cy="443593"/>
          </a:xfrm>
        </p:grpSpPr>
        <p:sp>
          <p:nvSpPr>
            <p:cNvPr id="31" name="Forma Livre: Forma 30">
              <a:extLst>
                <a:ext uri="{FF2B5EF4-FFF2-40B4-BE49-F238E27FC236}">
                  <a16:creationId xmlns:a16="http://schemas.microsoft.com/office/drawing/2014/main" id="{EDA18B85-CD3E-4F66-B559-90C2538CF2A2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2" name="Forma Livre: Forma 31">
              <a:extLst>
                <a:ext uri="{FF2B5EF4-FFF2-40B4-BE49-F238E27FC236}">
                  <a16:creationId xmlns:a16="http://schemas.microsoft.com/office/drawing/2014/main" id="{AB7353DB-3E09-4597-A068-8EDAEAF50460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id="{364E9303-36B5-4467-944C-E60CCC1EDD7C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id="{98487925-0220-441C-835A-2D15BD6086E0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id="{F799BC9D-D204-4373-B9FF-9DCE4B8CEFCE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F54BFCA4-1886-402F-AE2A-963FC9F21F73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id="{7932BAB4-E557-4917-89C7-0EB33520BC9C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8" name="Forma Livre: Forma 37">
              <a:extLst>
                <a:ext uri="{FF2B5EF4-FFF2-40B4-BE49-F238E27FC236}">
                  <a16:creationId xmlns:a16="http://schemas.microsoft.com/office/drawing/2014/main" id="{86B8C709-EBC8-43B1-95FB-71C5F02E4AF7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id="{CEF31D2A-A1BA-4FF8-92ED-F9C0EB6B00BF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0" name="Forma Livre: Forma 39">
              <a:extLst>
                <a:ext uri="{FF2B5EF4-FFF2-40B4-BE49-F238E27FC236}">
                  <a16:creationId xmlns:a16="http://schemas.microsoft.com/office/drawing/2014/main" id="{0B8BE06B-F138-4C92-8FE7-688129CC7378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1" name="Forma Livre: Forma 40">
              <a:extLst>
                <a:ext uri="{FF2B5EF4-FFF2-40B4-BE49-F238E27FC236}">
                  <a16:creationId xmlns:a16="http://schemas.microsoft.com/office/drawing/2014/main" id="{A48E51B5-9CD3-4965-A9A2-8271F3A5679F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2" name="Forma Livre: Forma 41">
              <a:extLst>
                <a:ext uri="{FF2B5EF4-FFF2-40B4-BE49-F238E27FC236}">
                  <a16:creationId xmlns:a16="http://schemas.microsoft.com/office/drawing/2014/main" id="{7D93A322-3380-4141-ACDA-9416EA5EE117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3" name="Forma Livre: Forma 42">
              <a:extLst>
                <a:ext uri="{FF2B5EF4-FFF2-40B4-BE49-F238E27FC236}">
                  <a16:creationId xmlns:a16="http://schemas.microsoft.com/office/drawing/2014/main" id="{B5F488A0-7400-495C-A0A3-ED434285A711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4" name="Forma Livre: Forma 43">
              <a:extLst>
                <a:ext uri="{FF2B5EF4-FFF2-40B4-BE49-F238E27FC236}">
                  <a16:creationId xmlns:a16="http://schemas.microsoft.com/office/drawing/2014/main" id="{849FF615-1A10-4748-811B-834A5B929788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D54834BA-3F58-41AE-9B7F-9FD2C7B44A31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7749D865-E5E9-448C-9CCE-BB97C543ACDD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74A79613-1B37-41CF-A99F-D8949F3EE80B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8" name="Forma Livre: Forma 47">
              <a:extLst>
                <a:ext uri="{FF2B5EF4-FFF2-40B4-BE49-F238E27FC236}">
                  <a16:creationId xmlns:a16="http://schemas.microsoft.com/office/drawing/2014/main" id="{0D7CC087-87A5-4054-84E1-CC7ADA25BA10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</p:grpSp>
      <p:sp>
        <p:nvSpPr>
          <p:cNvPr id="49" name="Rectangle 12">
            <a:extLst>
              <a:ext uri="{FF2B5EF4-FFF2-40B4-BE49-F238E27FC236}">
                <a16:creationId xmlns:a16="http://schemas.microsoft.com/office/drawing/2014/main" id="{9A5DF757-11A2-4327-B12F-84B3D9436FE7}"/>
              </a:ext>
            </a:extLst>
          </p:cNvPr>
          <p:cNvSpPr/>
          <p:nvPr userDrawn="1"/>
        </p:nvSpPr>
        <p:spPr>
          <a:xfrm>
            <a:off x="15611288" y="13177911"/>
            <a:ext cx="750008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2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grpSp>
        <p:nvGrpSpPr>
          <p:cNvPr id="50" name="Gráfico 1">
            <a:extLst>
              <a:ext uri="{FF2B5EF4-FFF2-40B4-BE49-F238E27FC236}">
                <a16:creationId xmlns:a16="http://schemas.microsoft.com/office/drawing/2014/main" id="{2CB17761-2CFF-4B15-B708-C2BABEBC6F1E}"/>
              </a:ext>
            </a:extLst>
          </p:cNvPr>
          <p:cNvGrpSpPr/>
          <p:nvPr userDrawn="1"/>
        </p:nvGrpSpPr>
        <p:grpSpPr>
          <a:xfrm>
            <a:off x="23499878" y="12828817"/>
            <a:ext cx="887302" cy="887186"/>
            <a:chOff x="11748407" y="6414406"/>
            <a:chExt cx="443593" cy="443593"/>
          </a:xfrm>
        </p:grpSpPr>
        <p:sp>
          <p:nvSpPr>
            <p:cNvPr id="51" name="Forma Livre: Forma 50">
              <a:extLst>
                <a:ext uri="{FF2B5EF4-FFF2-40B4-BE49-F238E27FC236}">
                  <a16:creationId xmlns:a16="http://schemas.microsoft.com/office/drawing/2014/main" id="{F06F600B-C04F-4E63-BD39-7AB6C246F1C6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52" name="Forma Livre: Forma 51">
              <a:extLst>
                <a:ext uri="{FF2B5EF4-FFF2-40B4-BE49-F238E27FC236}">
                  <a16:creationId xmlns:a16="http://schemas.microsoft.com/office/drawing/2014/main" id="{131F0A11-FE50-4A97-96E5-02EE3496A56E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53" name="Forma Livre: Forma 52">
              <a:extLst>
                <a:ext uri="{FF2B5EF4-FFF2-40B4-BE49-F238E27FC236}">
                  <a16:creationId xmlns:a16="http://schemas.microsoft.com/office/drawing/2014/main" id="{1573960D-0D54-4810-ABFD-983C83E377FA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54" name="Forma Livre: Forma 53">
              <a:extLst>
                <a:ext uri="{FF2B5EF4-FFF2-40B4-BE49-F238E27FC236}">
                  <a16:creationId xmlns:a16="http://schemas.microsoft.com/office/drawing/2014/main" id="{FB6596C3-DBA5-4BAA-9CAD-EFEA5A3E7452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55" name="Forma Livre: Forma 54">
              <a:extLst>
                <a:ext uri="{FF2B5EF4-FFF2-40B4-BE49-F238E27FC236}">
                  <a16:creationId xmlns:a16="http://schemas.microsoft.com/office/drawing/2014/main" id="{A210A80F-826C-4DE1-A5FD-C318D411BE3D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56" name="Forma Livre: Forma 55">
              <a:extLst>
                <a:ext uri="{FF2B5EF4-FFF2-40B4-BE49-F238E27FC236}">
                  <a16:creationId xmlns:a16="http://schemas.microsoft.com/office/drawing/2014/main" id="{21A57312-E7CC-4B92-9754-3337F7D2848B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57" name="Forma Livre: Forma 56">
              <a:extLst>
                <a:ext uri="{FF2B5EF4-FFF2-40B4-BE49-F238E27FC236}">
                  <a16:creationId xmlns:a16="http://schemas.microsoft.com/office/drawing/2014/main" id="{58052E19-6650-4033-BE48-963CCAF9815A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58" name="Forma Livre: Forma 57">
              <a:extLst>
                <a:ext uri="{FF2B5EF4-FFF2-40B4-BE49-F238E27FC236}">
                  <a16:creationId xmlns:a16="http://schemas.microsoft.com/office/drawing/2014/main" id="{9EE2AC61-1DA9-4A62-AFD8-72746E2F9E8B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59" name="Forma Livre: Forma 58">
              <a:extLst>
                <a:ext uri="{FF2B5EF4-FFF2-40B4-BE49-F238E27FC236}">
                  <a16:creationId xmlns:a16="http://schemas.microsoft.com/office/drawing/2014/main" id="{F1413A3B-6347-4F18-BCD0-7BADB9F93812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60" name="Forma Livre: Forma 59">
              <a:extLst>
                <a:ext uri="{FF2B5EF4-FFF2-40B4-BE49-F238E27FC236}">
                  <a16:creationId xmlns:a16="http://schemas.microsoft.com/office/drawing/2014/main" id="{20D02137-3475-4C09-AF74-B4522492A599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61" name="Forma Livre: Forma 60">
              <a:extLst>
                <a:ext uri="{FF2B5EF4-FFF2-40B4-BE49-F238E27FC236}">
                  <a16:creationId xmlns:a16="http://schemas.microsoft.com/office/drawing/2014/main" id="{AD55FB69-ED1A-46A2-A2B7-40BC091C08FA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62" name="Forma Livre: Forma 61">
              <a:extLst>
                <a:ext uri="{FF2B5EF4-FFF2-40B4-BE49-F238E27FC236}">
                  <a16:creationId xmlns:a16="http://schemas.microsoft.com/office/drawing/2014/main" id="{E62F5F02-A230-4E3B-82F6-CB06E5D823C7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63" name="Forma Livre: Forma 62">
              <a:extLst>
                <a:ext uri="{FF2B5EF4-FFF2-40B4-BE49-F238E27FC236}">
                  <a16:creationId xmlns:a16="http://schemas.microsoft.com/office/drawing/2014/main" id="{4250D12A-90B0-4F3D-A4BC-7EBBDAEF1FD1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64" name="Forma Livre: Forma 63">
              <a:extLst>
                <a:ext uri="{FF2B5EF4-FFF2-40B4-BE49-F238E27FC236}">
                  <a16:creationId xmlns:a16="http://schemas.microsoft.com/office/drawing/2014/main" id="{467CE8B8-6AA0-4688-9AFD-0CAC92BF4DF0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65" name="Forma Livre: Forma 64">
              <a:extLst>
                <a:ext uri="{FF2B5EF4-FFF2-40B4-BE49-F238E27FC236}">
                  <a16:creationId xmlns:a16="http://schemas.microsoft.com/office/drawing/2014/main" id="{0BEF51B0-AA16-494E-BA14-918124028630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66" name="Forma Livre: Forma 65">
              <a:extLst>
                <a:ext uri="{FF2B5EF4-FFF2-40B4-BE49-F238E27FC236}">
                  <a16:creationId xmlns:a16="http://schemas.microsoft.com/office/drawing/2014/main" id="{A67D34CE-1324-4DBB-8DEC-6899B4DF2A65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67" name="Forma Livre: Forma 66">
              <a:extLst>
                <a:ext uri="{FF2B5EF4-FFF2-40B4-BE49-F238E27FC236}">
                  <a16:creationId xmlns:a16="http://schemas.microsoft.com/office/drawing/2014/main" id="{22744432-6161-46E8-BED2-127619846840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68" name="Forma Livre: Forma 67">
              <a:extLst>
                <a:ext uri="{FF2B5EF4-FFF2-40B4-BE49-F238E27FC236}">
                  <a16:creationId xmlns:a16="http://schemas.microsoft.com/office/drawing/2014/main" id="{C3AA6E29-0F51-4FBC-A61A-0279CD631452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</p:grpSp>
    </p:spTree>
    <p:extLst>
      <p:ext uri="{BB962C8B-B14F-4D97-AF65-F5344CB8AC3E}">
        <p14:creationId xmlns:p14="http://schemas.microsoft.com/office/powerpoint/2010/main" val="40480941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Cover - Navy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12">
            <a:extLst>
              <a:ext uri="{FF2B5EF4-FFF2-40B4-BE49-F238E27FC236}">
                <a16:creationId xmlns:a16="http://schemas.microsoft.com/office/drawing/2014/main" id="{57E53F83-53E4-4DD4-882D-ACFD551AB646}"/>
              </a:ext>
            </a:extLst>
          </p:cNvPr>
          <p:cNvSpPr/>
          <p:nvPr userDrawn="1"/>
        </p:nvSpPr>
        <p:spPr>
          <a:xfrm>
            <a:off x="320963" y="13177910"/>
            <a:ext cx="750008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2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© 2020 Great Place To Work® Institute Inc. Todos os Direitos Reservados</a:t>
            </a:r>
          </a:p>
        </p:txBody>
      </p:sp>
      <p:grpSp>
        <p:nvGrpSpPr>
          <p:cNvPr id="31" name="Gráfico 1">
            <a:extLst>
              <a:ext uri="{FF2B5EF4-FFF2-40B4-BE49-F238E27FC236}">
                <a16:creationId xmlns:a16="http://schemas.microsoft.com/office/drawing/2014/main" id="{22DDD87A-C415-47BA-BE90-406B0CB40DE4}"/>
              </a:ext>
            </a:extLst>
          </p:cNvPr>
          <p:cNvGrpSpPr/>
          <p:nvPr userDrawn="1"/>
        </p:nvGrpSpPr>
        <p:grpSpPr>
          <a:xfrm>
            <a:off x="23499878" y="12828819"/>
            <a:ext cx="887302" cy="887186"/>
            <a:chOff x="11748407" y="6414406"/>
            <a:chExt cx="443593" cy="443593"/>
          </a:xfrm>
        </p:grpSpPr>
        <p:sp>
          <p:nvSpPr>
            <p:cNvPr id="32" name="Forma Livre: Forma 31">
              <a:extLst>
                <a:ext uri="{FF2B5EF4-FFF2-40B4-BE49-F238E27FC236}">
                  <a16:creationId xmlns:a16="http://schemas.microsoft.com/office/drawing/2014/main" id="{F72E0F35-24B7-46DC-AC91-46CDD27F571F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id="{8C4F7E58-A7BE-4C4B-8577-9B776911E622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id="{94BF59E0-9B7E-4541-A525-23ECBF2E9436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id="{F13498CE-8E34-4107-BF68-2327E855020D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5348EC5D-300A-4099-964A-A40154A3D870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id="{9BB4C7EA-0AA7-4BA2-99BD-F4BFE3696079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8" name="Forma Livre: Forma 37">
              <a:extLst>
                <a:ext uri="{FF2B5EF4-FFF2-40B4-BE49-F238E27FC236}">
                  <a16:creationId xmlns:a16="http://schemas.microsoft.com/office/drawing/2014/main" id="{5BDADCE7-001C-4940-AF2C-6423343EDE10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id="{33E28DF8-0942-4C89-9332-6EB63A3B5FBA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0" name="Forma Livre: Forma 39">
              <a:extLst>
                <a:ext uri="{FF2B5EF4-FFF2-40B4-BE49-F238E27FC236}">
                  <a16:creationId xmlns:a16="http://schemas.microsoft.com/office/drawing/2014/main" id="{A49BE01C-0D71-441D-B38F-554AED24750C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1" name="Forma Livre: Forma 40">
              <a:extLst>
                <a:ext uri="{FF2B5EF4-FFF2-40B4-BE49-F238E27FC236}">
                  <a16:creationId xmlns:a16="http://schemas.microsoft.com/office/drawing/2014/main" id="{34418B65-1773-4D48-9130-CD8250A8C6AF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2" name="Forma Livre: Forma 41">
              <a:extLst>
                <a:ext uri="{FF2B5EF4-FFF2-40B4-BE49-F238E27FC236}">
                  <a16:creationId xmlns:a16="http://schemas.microsoft.com/office/drawing/2014/main" id="{8E7C5981-D39B-4EA4-A193-3772A625DA40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3" name="Forma Livre: Forma 42">
              <a:extLst>
                <a:ext uri="{FF2B5EF4-FFF2-40B4-BE49-F238E27FC236}">
                  <a16:creationId xmlns:a16="http://schemas.microsoft.com/office/drawing/2014/main" id="{DA6C480D-35F6-47AC-B21A-CB33483CAD89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4" name="Forma Livre: Forma 43">
              <a:extLst>
                <a:ext uri="{FF2B5EF4-FFF2-40B4-BE49-F238E27FC236}">
                  <a16:creationId xmlns:a16="http://schemas.microsoft.com/office/drawing/2014/main" id="{983EA297-F0A0-43FA-96D6-7AB7219EAED7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15400DB0-1F1B-4439-9793-E0D9E3741FF2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4CAF6FC5-85A5-4AE1-A15F-7CDAA9222496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1CD10EA3-7BE0-4E3F-83E9-333335B581C6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8" name="Forma Livre: Forma 47">
              <a:extLst>
                <a:ext uri="{FF2B5EF4-FFF2-40B4-BE49-F238E27FC236}">
                  <a16:creationId xmlns:a16="http://schemas.microsoft.com/office/drawing/2014/main" id="{BAAB60E7-3C35-48F9-AD83-3D5A3755D56A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9" name="Forma Livre: Forma 48">
              <a:extLst>
                <a:ext uri="{FF2B5EF4-FFF2-40B4-BE49-F238E27FC236}">
                  <a16:creationId xmlns:a16="http://schemas.microsoft.com/office/drawing/2014/main" id="{E0C11796-EB6B-462A-9B2C-C40D9453F30F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</p:grpSp>
      <p:sp>
        <p:nvSpPr>
          <p:cNvPr id="50" name="Rectangle 12">
            <a:extLst>
              <a:ext uri="{FF2B5EF4-FFF2-40B4-BE49-F238E27FC236}">
                <a16:creationId xmlns:a16="http://schemas.microsoft.com/office/drawing/2014/main" id="{DB58A493-EAF3-4FB6-86D4-3644621BAB6D}"/>
              </a:ext>
            </a:extLst>
          </p:cNvPr>
          <p:cNvSpPr/>
          <p:nvPr userDrawn="1"/>
        </p:nvSpPr>
        <p:spPr>
          <a:xfrm>
            <a:off x="15611288" y="13177911"/>
            <a:ext cx="750008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2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841717C-273E-8943-B1FA-74C7C8391B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555" y="5562600"/>
            <a:ext cx="19804066" cy="2590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 b="1" i="0" spc="-302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D4BBF68B-7F4E-482F-94BF-AC2E5C2FA5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1557" y="8465011"/>
            <a:ext cx="19804066" cy="1402238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de </a:t>
            </a:r>
            <a:r>
              <a:rPr lang="pt-BR" err="1"/>
              <a:t>secão</a:t>
            </a:r>
            <a:endParaRPr lang="pt-BR"/>
          </a:p>
        </p:txBody>
      </p:sp>
      <p:grpSp>
        <p:nvGrpSpPr>
          <p:cNvPr id="9" name="Gráfico 1">
            <a:extLst>
              <a:ext uri="{FF2B5EF4-FFF2-40B4-BE49-F238E27FC236}">
                <a16:creationId xmlns:a16="http://schemas.microsoft.com/office/drawing/2014/main" id="{833C9223-831C-4E49-A4BC-B403D7BF97B1}"/>
              </a:ext>
            </a:extLst>
          </p:cNvPr>
          <p:cNvGrpSpPr/>
          <p:nvPr userDrawn="1"/>
        </p:nvGrpSpPr>
        <p:grpSpPr>
          <a:xfrm>
            <a:off x="23499878" y="12828817"/>
            <a:ext cx="887302" cy="887186"/>
            <a:chOff x="11748407" y="6414406"/>
            <a:chExt cx="443593" cy="443593"/>
          </a:xfrm>
        </p:grpSpPr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id="{B6964A9A-44BD-4D69-9F24-6D278826396D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2" name="Forma Livre: Forma 11">
              <a:extLst>
                <a:ext uri="{FF2B5EF4-FFF2-40B4-BE49-F238E27FC236}">
                  <a16:creationId xmlns:a16="http://schemas.microsoft.com/office/drawing/2014/main" id="{3A663F93-6FFE-484C-892B-50E1D38EDF90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5D6DCF0E-C969-4C4E-A4CA-AC1BF2D30004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E914956F-499A-4135-9AAD-97253E3A6A9B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E98F971B-4C17-4E75-9CB4-249174144C73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78D01AE8-7A23-43CB-AF92-D034C883C5B8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CD0310FC-3C6B-4001-ABA9-0364F63C7E71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7EE30328-3E52-40FD-9F7E-8D4620B6231D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2BDC8387-1546-400D-80C6-2970BF72C03B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F5B15AD2-C613-4A71-B456-333BEDC8E201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A6A7449B-03FA-454C-8441-C4F4626BC75B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303CA47D-60DB-447E-B765-E2421718241B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23" name="Forma Livre: Forma 22">
              <a:extLst>
                <a:ext uri="{FF2B5EF4-FFF2-40B4-BE49-F238E27FC236}">
                  <a16:creationId xmlns:a16="http://schemas.microsoft.com/office/drawing/2014/main" id="{73E279AC-2874-462D-915D-46D168C04BC3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24" name="Forma Livre: Forma 23">
              <a:extLst>
                <a:ext uri="{FF2B5EF4-FFF2-40B4-BE49-F238E27FC236}">
                  <a16:creationId xmlns:a16="http://schemas.microsoft.com/office/drawing/2014/main" id="{34DFE8B4-8FCE-425E-B508-233D1B60F9D9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25" name="Forma Livre: Forma 24">
              <a:extLst>
                <a:ext uri="{FF2B5EF4-FFF2-40B4-BE49-F238E27FC236}">
                  <a16:creationId xmlns:a16="http://schemas.microsoft.com/office/drawing/2014/main" id="{E05FEE5E-12E7-4A66-949D-09387B798091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26" name="Forma Livre: Forma 25">
              <a:extLst>
                <a:ext uri="{FF2B5EF4-FFF2-40B4-BE49-F238E27FC236}">
                  <a16:creationId xmlns:a16="http://schemas.microsoft.com/office/drawing/2014/main" id="{469EFE1E-D6C5-431B-A026-CE61B4E8F347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27" name="Forma Livre: Forma 26">
              <a:extLst>
                <a:ext uri="{FF2B5EF4-FFF2-40B4-BE49-F238E27FC236}">
                  <a16:creationId xmlns:a16="http://schemas.microsoft.com/office/drawing/2014/main" id="{F84F6D35-8706-41A3-AC16-F91A166168D6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28" name="Forma Livre: Forma 27">
              <a:extLst>
                <a:ext uri="{FF2B5EF4-FFF2-40B4-BE49-F238E27FC236}">
                  <a16:creationId xmlns:a16="http://schemas.microsoft.com/office/drawing/2014/main" id="{254AC178-64FB-478B-A7B5-2EAD56FC377F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</p:grpSp>
    </p:spTree>
    <p:extLst>
      <p:ext uri="{BB962C8B-B14F-4D97-AF65-F5344CB8AC3E}">
        <p14:creationId xmlns:p14="http://schemas.microsoft.com/office/powerpoint/2010/main" val="29056233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Cover - Navy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12">
            <a:extLst>
              <a:ext uri="{FF2B5EF4-FFF2-40B4-BE49-F238E27FC236}">
                <a16:creationId xmlns:a16="http://schemas.microsoft.com/office/drawing/2014/main" id="{57E53F83-53E4-4DD4-882D-ACFD551AB646}"/>
              </a:ext>
            </a:extLst>
          </p:cNvPr>
          <p:cNvSpPr/>
          <p:nvPr userDrawn="1"/>
        </p:nvSpPr>
        <p:spPr>
          <a:xfrm>
            <a:off x="320962" y="13177908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© 2020 Great Place To Work® Institute Inc. Todos os Direitos Reservados</a:t>
            </a:r>
          </a:p>
        </p:txBody>
      </p:sp>
      <p:grpSp>
        <p:nvGrpSpPr>
          <p:cNvPr id="31" name="Gráfico 1">
            <a:extLst>
              <a:ext uri="{FF2B5EF4-FFF2-40B4-BE49-F238E27FC236}">
                <a16:creationId xmlns:a16="http://schemas.microsoft.com/office/drawing/2014/main" id="{22DDD87A-C415-47BA-BE90-406B0CB40DE4}"/>
              </a:ext>
            </a:extLst>
          </p:cNvPr>
          <p:cNvGrpSpPr/>
          <p:nvPr userDrawn="1"/>
        </p:nvGrpSpPr>
        <p:grpSpPr>
          <a:xfrm>
            <a:off x="23499874" y="12828815"/>
            <a:ext cx="887302" cy="887186"/>
            <a:chOff x="11748407" y="6414406"/>
            <a:chExt cx="443593" cy="443593"/>
          </a:xfrm>
        </p:grpSpPr>
        <p:sp>
          <p:nvSpPr>
            <p:cNvPr id="32" name="Forma Livre: Forma 31">
              <a:extLst>
                <a:ext uri="{FF2B5EF4-FFF2-40B4-BE49-F238E27FC236}">
                  <a16:creationId xmlns:a16="http://schemas.microsoft.com/office/drawing/2014/main" id="{F72E0F35-24B7-46DC-AC91-46CDD27F571F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id="{8C4F7E58-A7BE-4C4B-8577-9B776911E622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id="{94BF59E0-9B7E-4541-A525-23ECBF2E9436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id="{F13498CE-8E34-4107-BF68-2327E855020D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5348EC5D-300A-4099-964A-A40154A3D870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id="{9BB4C7EA-0AA7-4BA2-99BD-F4BFE3696079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8" name="Forma Livre: Forma 37">
              <a:extLst>
                <a:ext uri="{FF2B5EF4-FFF2-40B4-BE49-F238E27FC236}">
                  <a16:creationId xmlns:a16="http://schemas.microsoft.com/office/drawing/2014/main" id="{5BDADCE7-001C-4940-AF2C-6423343EDE10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id="{33E28DF8-0942-4C89-9332-6EB63A3B5FBA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0" name="Forma Livre: Forma 39">
              <a:extLst>
                <a:ext uri="{FF2B5EF4-FFF2-40B4-BE49-F238E27FC236}">
                  <a16:creationId xmlns:a16="http://schemas.microsoft.com/office/drawing/2014/main" id="{A49BE01C-0D71-441D-B38F-554AED24750C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1" name="Forma Livre: Forma 40">
              <a:extLst>
                <a:ext uri="{FF2B5EF4-FFF2-40B4-BE49-F238E27FC236}">
                  <a16:creationId xmlns:a16="http://schemas.microsoft.com/office/drawing/2014/main" id="{34418B65-1773-4D48-9130-CD8250A8C6AF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2" name="Forma Livre: Forma 41">
              <a:extLst>
                <a:ext uri="{FF2B5EF4-FFF2-40B4-BE49-F238E27FC236}">
                  <a16:creationId xmlns:a16="http://schemas.microsoft.com/office/drawing/2014/main" id="{8E7C5981-D39B-4EA4-A193-3772A625DA40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3" name="Forma Livre: Forma 42">
              <a:extLst>
                <a:ext uri="{FF2B5EF4-FFF2-40B4-BE49-F238E27FC236}">
                  <a16:creationId xmlns:a16="http://schemas.microsoft.com/office/drawing/2014/main" id="{DA6C480D-35F6-47AC-B21A-CB33483CAD89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4" name="Forma Livre: Forma 43">
              <a:extLst>
                <a:ext uri="{FF2B5EF4-FFF2-40B4-BE49-F238E27FC236}">
                  <a16:creationId xmlns:a16="http://schemas.microsoft.com/office/drawing/2014/main" id="{983EA297-F0A0-43FA-96D6-7AB7219EAED7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15400DB0-1F1B-4439-9793-E0D9E3741FF2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4CAF6FC5-85A5-4AE1-A15F-7CDAA9222496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1CD10EA3-7BE0-4E3F-83E9-333335B581C6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8" name="Forma Livre: Forma 47">
              <a:extLst>
                <a:ext uri="{FF2B5EF4-FFF2-40B4-BE49-F238E27FC236}">
                  <a16:creationId xmlns:a16="http://schemas.microsoft.com/office/drawing/2014/main" id="{BAAB60E7-3C35-48F9-AD83-3D5A3755D56A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9" name="Forma Livre: Forma 48">
              <a:extLst>
                <a:ext uri="{FF2B5EF4-FFF2-40B4-BE49-F238E27FC236}">
                  <a16:creationId xmlns:a16="http://schemas.microsoft.com/office/drawing/2014/main" id="{E0C11796-EB6B-462A-9B2C-C40D9453F30F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</p:grpSp>
      <p:sp>
        <p:nvSpPr>
          <p:cNvPr id="50" name="Rectangle 12">
            <a:extLst>
              <a:ext uri="{FF2B5EF4-FFF2-40B4-BE49-F238E27FC236}">
                <a16:creationId xmlns:a16="http://schemas.microsoft.com/office/drawing/2014/main" id="{DB58A493-EAF3-4FB6-86D4-3644621BAB6D}"/>
              </a:ext>
            </a:extLst>
          </p:cNvPr>
          <p:cNvSpPr/>
          <p:nvPr userDrawn="1"/>
        </p:nvSpPr>
        <p:spPr>
          <a:xfrm>
            <a:off x="15611287" y="13177909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841717C-273E-8943-B1FA-74C7C8391B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555" y="5562600"/>
            <a:ext cx="19804066" cy="2590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 b="1" i="0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D4BBF68B-7F4E-482F-94BF-AC2E5C2FA5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1557" y="8465007"/>
            <a:ext cx="19804066" cy="1402238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de </a:t>
            </a:r>
            <a:r>
              <a:rPr lang="pt-BR" err="1"/>
              <a:t>secão</a:t>
            </a:r>
            <a:endParaRPr lang="pt-BR"/>
          </a:p>
        </p:txBody>
      </p:sp>
      <p:grpSp>
        <p:nvGrpSpPr>
          <p:cNvPr id="9" name="Gráfico 1">
            <a:extLst>
              <a:ext uri="{FF2B5EF4-FFF2-40B4-BE49-F238E27FC236}">
                <a16:creationId xmlns:a16="http://schemas.microsoft.com/office/drawing/2014/main" id="{833C9223-831C-4E49-A4BC-B403D7BF97B1}"/>
              </a:ext>
            </a:extLst>
          </p:cNvPr>
          <p:cNvGrpSpPr/>
          <p:nvPr userDrawn="1"/>
        </p:nvGrpSpPr>
        <p:grpSpPr>
          <a:xfrm>
            <a:off x="23499874" y="12828813"/>
            <a:ext cx="887302" cy="887186"/>
            <a:chOff x="11748407" y="6414406"/>
            <a:chExt cx="443593" cy="443593"/>
          </a:xfrm>
        </p:grpSpPr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id="{B6964A9A-44BD-4D69-9F24-6D278826396D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2" name="Forma Livre: Forma 11">
              <a:extLst>
                <a:ext uri="{FF2B5EF4-FFF2-40B4-BE49-F238E27FC236}">
                  <a16:creationId xmlns:a16="http://schemas.microsoft.com/office/drawing/2014/main" id="{3A663F93-6FFE-484C-892B-50E1D38EDF90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5D6DCF0E-C969-4C4E-A4CA-AC1BF2D30004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E914956F-499A-4135-9AAD-97253E3A6A9B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E98F971B-4C17-4E75-9CB4-249174144C73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78D01AE8-7A23-43CB-AF92-D034C883C5B8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CD0310FC-3C6B-4001-ABA9-0364F63C7E71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7EE30328-3E52-40FD-9F7E-8D4620B6231D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2BDC8387-1546-400D-80C6-2970BF72C03B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F5B15AD2-C613-4A71-B456-333BEDC8E201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A6A7449B-03FA-454C-8441-C4F4626BC75B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303CA47D-60DB-447E-B765-E2421718241B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23" name="Forma Livre: Forma 22">
              <a:extLst>
                <a:ext uri="{FF2B5EF4-FFF2-40B4-BE49-F238E27FC236}">
                  <a16:creationId xmlns:a16="http://schemas.microsoft.com/office/drawing/2014/main" id="{73E279AC-2874-462D-915D-46D168C04BC3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24" name="Forma Livre: Forma 23">
              <a:extLst>
                <a:ext uri="{FF2B5EF4-FFF2-40B4-BE49-F238E27FC236}">
                  <a16:creationId xmlns:a16="http://schemas.microsoft.com/office/drawing/2014/main" id="{34DFE8B4-8FCE-425E-B508-233D1B60F9D9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25" name="Forma Livre: Forma 24">
              <a:extLst>
                <a:ext uri="{FF2B5EF4-FFF2-40B4-BE49-F238E27FC236}">
                  <a16:creationId xmlns:a16="http://schemas.microsoft.com/office/drawing/2014/main" id="{E05FEE5E-12E7-4A66-949D-09387B798091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26" name="Forma Livre: Forma 25">
              <a:extLst>
                <a:ext uri="{FF2B5EF4-FFF2-40B4-BE49-F238E27FC236}">
                  <a16:creationId xmlns:a16="http://schemas.microsoft.com/office/drawing/2014/main" id="{469EFE1E-D6C5-431B-A026-CE61B4E8F347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27" name="Forma Livre: Forma 26">
              <a:extLst>
                <a:ext uri="{FF2B5EF4-FFF2-40B4-BE49-F238E27FC236}">
                  <a16:creationId xmlns:a16="http://schemas.microsoft.com/office/drawing/2014/main" id="{F84F6D35-8706-41A3-AC16-F91A166168D6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28" name="Forma Livre: Forma 27">
              <a:extLst>
                <a:ext uri="{FF2B5EF4-FFF2-40B4-BE49-F238E27FC236}">
                  <a16:creationId xmlns:a16="http://schemas.microsoft.com/office/drawing/2014/main" id="{254AC178-64FB-478B-A7B5-2EAD56FC377F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</p:grpSp>
    </p:spTree>
    <p:extLst>
      <p:ext uri="{BB962C8B-B14F-4D97-AF65-F5344CB8AC3E}">
        <p14:creationId xmlns:p14="http://schemas.microsoft.com/office/powerpoint/2010/main" val="22741746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 - Blue">
    <p:bg>
      <p:bgPr>
        <a:solidFill>
          <a:srgbClr val="174B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A43FBF3A-0865-45C3-B63D-3A8422A84E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7175" cy="13716000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EEABB1B-B6A3-427D-9CEB-FA74789F38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555" y="5562600"/>
            <a:ext cx="19804066" cy="2590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 b="1" i="0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E40D0CA-B9AB-40EF-A8A3-B52A19345D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1557" y="8465007"/>
            <a:ext cx="19804066" cy="1402238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de </a:t>
            </a:r>
            <a:r>
              <a:rPr lang="pt-BR" err="1"/>
              <a:t>secão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44994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Cover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EEABB1B-B6A3-427D-9CEB-FA74789F38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555" y="5562600"/>
            <a:ext cx="19804066" cy="2590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 b="1" i="0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E40D0CA-B9AB-40EF-A8A3-B52A19345D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1557" y="8465007"/>
            <a:ext cx="19804066" cy="1402238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de </a:t>
            </a:r>
            <a:r>
              <a:rPr lang="pt-BR" err="1"/>
              <a:t>secão</a:t>
            </a:r>
            <a:endParaRPr lang="pt-BR"/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38B27AB8-9E37-4579-B0E0-681E3FA1CBED}"/>
              </a:ext>
            </a:extLst>
          </p:cNvPr>
          <p:cNvSpPr/>
          <p:nvPr userDrawn="1"/>
        </p:nvSpPr>
        <p:spPr>
          <a:xfrm>
            <a:off x="320962" y="13177908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© 2020 Great Place To Work® Institute Inc. Todos os Direitos Reservados</a:t>
            </a:r>
          </a:p>
        </p:txBody>
      </p:sp>
      <p:grpSp>
        <p:nvGrpSpPr>
          <p:cNvPr id="30" name="Gráfico 1">
            <a:extLst>
              <a:ext uri="{FF2B5EF4-FFF2-40B4-BE49-F238E27FC236}">
                <a16:creationId xmlns:a16="http://schemas.microsoft.com/office/drawing/2014/main" id="{A123AD51-0117-4066-A6DB-A35B5F5051DC}"/>
              </a:ext>
            </a:extLst>
          </p:cNvPr>
          <p:cNvGrpSpPr/>
          <p:nvPr userDrawn="1"/>
        </p:nvGrpSpPr>
        <p:grpSpPr>
          <a:xfrm>
            <a:off x="23499874" y="12828815"/>
            <a:ext cx="887302" cy="887186"/>
            <a:chOff x="11748407" y="6414406"/>
            <a:chExt cx="443593" cy="443593"/>
          </a:xfrm>
        </p:grpSpPr>
        <p:sp>
          <p:nvSpPr>
            <p:cNvPr id="31" name="Forma Livre: Forma 30">
              <a:extLst>
                <a:ext uri="{FF2B5EF4-FFF2-40B4-BE49-F238E27FC236}">
                  <a16:creationId xmlns:a16="http://schemas.microsoft.com/office/drawing/2014/main" id="{EDA18B85-CD3E-4F66-B559-90C2538CF2A2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2" name="Forma Livre: Forma 31">
              <a:extLst>
                <a:ext uri="{FF2B5EF4-FFF2-40B4-BE49-F238E27FC236}">
                  <a16:creationId xmlns:a16="http://schemas.microsoft.com/office/drawing/2014/main" id="{AB7353DB-3E09-4597-A068-8EDAEAF50460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id="{364E9303-36B5-4467-944C-E60CCC1EDD7C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id="{98487925-0220-441C-835A-2D15BD6086E0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id="{F799BC9D-D204-4373-B9FF-9DCE4B8CEFCE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F54BFCA4-1886-402F-AE2A-963FC9F21F73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id="{7932BAB4-E557-4917-89C7-0EB33520BC9C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8" name="Forma Livre: Forma 37">
              <a:extLst>
                <a:ext uri="{FF2B5EF4-FFF2-40B4-BE49-F238E27FC236}">
                  <a16:creationId xmlns:a16="http://schemas.microsoft.com/office/drawing/2014/main" id="{86B8C709-EBC8-43B1-95FB-71C5F02E4AF7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id="{CEF31D2A-A1BA-4FF8-92ED-F9C0EB6B00BF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0" name="Forma Livre: Forma 39">
              <a:extLst>
                <a:ext uri="{FF2B5EF4-FFF2-40B4-BE49-F238E27FC236}">
                  <a16:creationId xmlns:a16="http://schemas.microsoft.com/office/drawing/2014/main" id="{0B8BE06B-F138-4C92-8FE7-688129CC7378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1" name="Forma Livre: Forma 40">
              <a:extLst>
                <a:ext uri="{FF2B5EF4-FFF2-40B4-BE49-F238E27FC236}">
                  <a16:creationId xmlns:a16="http://schemas.microsoft.com/office/drawing/2014/main" id="{A48E51B5-9CD3-4965-A9A2-8271F3A5679F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2" name="Forma Livre: Forma 41">
              <a:extLst>
                <a:ext uri="{FF2B5EF4-FFF2-40B4-BE49-F238E27FC236}">
                  <a16:creationId xmlns:a16="http://schemas.microsoft.com/office/drawing/2014/main" id="{7D93A322-3380-4141-ACDA-9416EA5EE117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3" name="Forma Livre: Forma 42">
              <a:extLst>
                <a:ext uri="{FF2B5EF4-FFF2-40B4-BE49-F238E27FC236}">
                  <a16:creationId xmlns:a16="http://schemas.microsoft.com/office/drawing/2014/main" id="{B5F488A0-7400-495C-A0A3-ED434285A711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4" name="Forma Livre: Forma 43">
              <a:extLst>
                <a:ext uri="{FF2B5EF4-FFF2-40B4-BE49-F238E27FC236}">
                  <a16:creationId xmlns:a16="http://schemas.microsoft.com/office/drawing/2014/main" id="{849FF615-1A10-4748-811B-834A5B929788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D54834BA-3F58-41AE-9B7F-9FD2C7B44A31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7749D865-E5E9-448C-9CCE-BB97C543ACDD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74A79613-1B37-41CF-A99F-D8949F3EE80B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8" name="Forma Livre: Forma 47">
              <a:extLst>
                <a:ext uri="{FF2B5EF4-FFF2-40B4-BE49-F238E27FC236}">
                  <a16:creationId xmlns:a16="http://schemas.microsoft.com/office/drawing/2014/main" id="{0D7CC087-87A5-4054-84E1-CC7ADA25BA10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</p:grpSp>
      <p:sp>
        <p:nvSpPr>
          <p:cNvPr id="49" name="Rectangle 12">
            <a:extLst>
              <a:ext uri="{FF2B5EF4-FFF2-40B4-BE49-F238E27FC236}">
                <a16:creationId xmlns:a16="http://schemas.microsoft.com/office/drawing/2014/main" id="{9A5DF757-11A2-4327-B12F-84B3D9436FE7}"/>
              </a:ext>
            </a:extLst>
          </p:cNvPr>
          <p:cNvSpPr/>
          <p:nvPr userDrawn="1"/>
        </p:nvSpPr>
        <p:spPr>
          <a:xfrm>
            <a:off x="15611287" y="13177909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grpSp>
        <p:nvGrpSpPr>
          <p:cNvPr id="50" name="Gráfico 1">
            <a:extLst>
              <a:ext uri="{FF2B5EF4-FFF2-40B4-BE49-F238E27FC236}">
                <a16:creationId xmlns:a16="http://schemas.microsoft.com/office/drawing/2014/main" id="{2CB17761-2CFF-4B15-B708-C2BABEBC6F1E}"/>
              </a:ext>
            </a:extLst>
          </p:cNvPr>
          <p:cNvGrpSpPr/>
          <p:nvPr userDrawn="1"/>
        </p:nvGrpSpPr>
        <p:grpSpPr>
          <a:xfrm>
            <a:off x="23499874" y="12828813"/>
            <a:ext cx="887302" cy="887186"/>
            <a:chOff x="11748407" y="6414406"/>
            <a:chExt cx="443593" cy="443593"/>
          </a:xfrm>
        </p:grpSpPr>
        <p:sp>
          <p:nvSpPr>
            <p:cNvPr id="51" name="Forma Livre: Forma 50">
              <a:extLst>
                <a:ext uri="{FF2B5EF4-FFF2-40B4-BE49-F238E27FC236}">
                  <a16:creationId xmlns:a16="http://schemas.microsoft.com/office/drawing/2014/main" id="{F06F600B-C04F-4E63-BD39-7AB6C246F1C6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2" name="Forma Livre: Forma 51">
              <a:extLst>
                <a:ext uri="{FF2B5EF4-FFF2-40B4-BE49-F238E27FC236}">
                  <a16:creationId xmlns:a16="http://schemas.microsoft.com/office/drawing/2014/main" id="{131F0A11-FE50-4A97-96E5-02EE3496A56E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3" name="Forma Livre: Forma 52">
              <a:extLst>
                <a:ext uri="{FF2B5EF4-FFF2-40B4-BE49-F238E27FC236}">
                  <a16:creationId xmlns:a16="http://schemas.microsoft.com/office/drawing/2014/main" id="{1573960D-0D54-4810-ABFD-983C83E377FA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4" name="Forma Livre: Forma 53">
              <a:extLst>
                <a:ext uri="{FF2B5EF4-FFF2-40B4-BE49-F238E27FC236}">
                  <a16:creationId xmlns:a16="http://schemas.microsoft.com/office/drawing/2014/main" id="{FB6596C3-DBA5-4BAA-9CAD-EFEA5A3E7452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5" name="Forma Livre: Forma 54">
              <a:extLst>
                <a:ext uri="{FF2B5EF4-FFF2-40B4-BE49-F238E27FC236}">
                  <a16:creationId xmlns:a16="http://schemas.microsoft.com/office/drawing/2014/main" id="{A210A80F-826C-4DE1-A5FD-C318D411BE3D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6" name="Forma Livre: Forma 55">
              <a:extLst>
                <a:ext uri="{FF2B5EF4-FFF2-40B4-BE49-F238E27FC236}">
                  <a16:creationId xmlns:a16="http://schemas.microsoft.com/office/drawing/2014/main" id="{21A57312-E7CC-4B92-9754-3337F7D2848B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7" name="Forma Livre: Forma 56">
              <a:extLst>
                <a:ext uri="{FF2B5EF4-FFF2-40B4-BE49-F238E27FC236}">
                  <a16:creationId xmlns:a16="http://schemas.microsoft.com/office/drawing/2014/main" id="{58052E19-6650-4033-BE48-963CCAF9815A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8" name="Forma Livre: Forma 57">
              <a:extLst>
                <a:ext uri="{FF2B5EF4-FFF2-40B4-BE49-F238E27FC236}">
                  <a16:creationId xmlns:a16="http://schemas.microsoft.com/office/drawing/2014/main" id="{9EE2AC61-1DA9-4A62-AFD8-72746E2F9E8B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9" name="Forma Livre: Forma 58">
              <a:extLst>
                <a:ext uri="{FF2B5EF4-FFF2-40B4-BE49-F238E27FC236}">
                  <a16:creationId xmlns:a16="http://schemas.microsoft.com/office/drawing/2014/main" id="{F1413A3B-6347-4F18-BCD0-7BADB9F93812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60" name="Forma Livre: Forma 59">
              <a:extLst>
                <a:ext uri="{FF2B5EF4-FFF2-40B4-BE49-F238E27FC236}">
                  <a16:creationId xmlns:a16="http://schemas.microsoft.com/office/drawing/2014/main" id="{20D02137-3475-4C09-AF74-B4522492A599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61" name="Forma Livre: Forma 60">
              <a:extLst>
                <a:ext uri="{FF2B5EF4-FFF2-40B4-BE49-F238E27FC236}">
                  <a16:creationId xmlns:a16="http://schemas.microsoft.com/office/drawing/2014/main" id="{AD55FB69-ED1A-46A2-A2B7-40BC091C08FA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62" name="Forma Livre: Forma 61">
              <a:extLst>
                <a:ext uri="{FF2B5EF4-FFF2-40B4-BE49-F238E27FC236}">
                  <a16:creationId xmlns:a16="http://schemas.microsoft.com/office/drawing/2014/main" id="{E62F5F02-A230-4E3B-82F6-CB06E5D823C7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63" name="Forma Livre: Forma 62">
              <a:extLst>
                <a:ext uri="{FF2B5EF4-FFF2-40B4-BE49-F238E27FC236}">
                  <a16:creationId xmlns:a16="http://schemas.microsoft.com/office/drawing/2014/main" id="{4250D12A-90B0-4F3D-A4BC-7EBBDAEF1FD1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64" name="Forma Livre: Forma 63">
              <a:extLst>
                <a:ext uri="{FF2B5EF4-FFF2-40B4-BE49-F238E27FC236}">
                  <a16:creationId xmlns:a16="http://schemas.microsoft.com/office/drawing/2014/main" id="{467CE8B8-6AA0-4688-9AFD-0CAC92BF4DF0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65" name="Forma Livre: Forma 64">
              <a:extLst>
                <a:ext uri="{FF2B5EF4-FFF2-40B4-BE49-F238E27FC236}">
                  <a16:creationId xmlns:a16="http://schemas.microsoft.com/office/drawing/2014/main" id="{0BEF51B0-AA16-494E-BA14-918124028630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66" name="Forma Livre: Forma 65">
              <a:extLst>
                <a:ext uri="{FF2B5EF4-FFF2-40B4-BE49-F238E27FC236}">
                  <a16:creationId xmlns:a16="http://schemas.microsoft.com/office/drawing/2014/main" id="{A67D34CE-1324-4DBB-8DEC-6899B4DF2A65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67" name="Forma Livre: Forma 66">
              <a:extLst>
                <a:ext uri="{FF2B5EF4-FFF2-40B4-BE49-F238E27FC236}">
                  <a16:creationId xmlns:a16="http://schemas.microsoft.com/office/drawing/2014/main" id="{22744432-6161-46E8-BED2-127619846840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68" name="Forma Livre: Forma 67">
              <a:extLst>
                <a:ext uri="{FF2B5EF4-FFF2-40B4-BE49-F238E27FC236}">
                  <a16:creationId xmlns:a16="http://schemas.microsoft.com/office/drawing/2014/main" id="{C3AA6E29-0F51-4FBC-A61A-0279CD631452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</p:grpSp>
    </p:spTree>
    <p:extLst>
      <p:ext uri="{BB962C8B-B14F-4D97-AF65-F5344CB8AC3E}">
        <p14:creationId xmlns:p14="http://schemas.microsoft.com/office/powerpoint/2010/main" val="749863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34412" cy="76200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25588" y="2819400"/>
            <a:ext cx="9934329" cy="990600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Add Column Header One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525588" y="4343400"/>
            <a:ext cx="9934329" cy="7838494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12925670" y="2819400"/>
            <a:ext cx="9934329" cy="1008186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Add Column Header Two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12943255" y="4248150"/>
            <a:ext cx="9934330" cy="794385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81BF0-0327-A64C-BD69-44E422C8B63C}" type="datetime2">
              <a:rPr lang="en-US" smtClean="0"/>
              <a:t>Friday, November 17, 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pic>
        <p:nvPicPr>
          <p:cNvPr id="10" name="Graphic 10">
            <a:extLst>
              <a:ext uri="{FF2B5EF4-FFF2-40B4-BE49-F238E27FC236}">
                <a16:creationId xmlns:a16="http://schemas.microsoft.com/office/drawing/2014/main" id="{97CABEA5-363F-5B73-1A5A-980BACEFB2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4234" y="12828340"/>
            <a:ext cx="3566160" cy="2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645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 - Lime">
    <p:bg>
      <p:bgPr>
        <a:solidFill>
          <a:srgbClr val="5E22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3B8359C-5BC8-42DF-A4FD-400AC3752F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7175" cy="13716000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EF6860F-132F-4249-8A32-D6EDE2C6E6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555" y="5562600"/>
            <a:ext cx="19804066" cy="2590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 b="1" i="0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1FA31143-66C6-42B4-8EEA-CDBD56FF19D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1557" y="8465007"/>
            <a:ext cx="19804066" cy="1402238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de </a:t>
            </a:r>
            <a:r>
              <a:rPr lang="pt-BR" err="1"/>
              <a:t>secão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56396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Cover - Lim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EF6860F-132F-4249-8A32-D6EDE2C6E6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555" y="5562600"/>
            <a:ext cx="19804066" cy="2590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 b="1" i="0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1FA31143-66C6-42B4-8EEA-CDBD56FF19D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1557" y="8465007"/>
            <a:ext cx="19804066" cy="1402238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de </a:t>
            </a:r>
            <a:r>
              <a:rPr lang="pt-BR" err="1"/>
              <a:t>secão</a:t>
            </a:r>
            <a:endParaRPr lang="pt-BR"/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2215827C-32B1-4978-8722-222D1D871166}"/>
              </a:ext>
            </a:extLst>
          </p:cNvPr>
          <p:cNvSpPr/>
          <p:nvPr userDrawn="1"/>
        </p:nvSpPr>
        <p:spPr>
          <a:xfrm>
            <a:off x="320962" y="13177908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© 2020 Great Place To Work® Institute Inc. Todos os Direitos Reservados</a:t>
            </a:r>
          </a:p>
        </p:txBody>
      </p:sp>
      <p:grpSp>
        <p:nvGrpSpPr>
          <p:cNvPr id="30" name="Gráfico 1">
            <a:extLst>
              <a:ext uri="{FF2B5EF4-FFF2-40B4-BE49-F238E27FC236}">
                <a16:creationId xmlns:a16="http://schemas.microsoft.com/office/drawing/2014/main" id="{DF3DD0B5-44D1-44B9-98F8-DF4F94ADC571}"/>
              </a:ext>
            </a:extLst>
          </p:cNvPr>
          <p:cNvGrpSpPr/>
          <p:nvPr userDrawn="1"/>
        </p:nvGrpSpPr>
        <p:grpSpPr>
          <a:xfrm>
            <a:off x="23499874" y="12828815"/>
            <a:ext cx="887302" cy="887186"/>
            <a:chOff x="11748407" y="6414406"/>
            <a:chExt cx="443593" cy="443593"/>
          </a:xfrm>
        </p:grpSpPr>
        <p:sp>
          <p:nvSpPr>
            <p:cNvPr id="31" name="Forma Livre: Forma 30">
              <a:extLst>
                <a:ext uri="{FF2B5EF4-FFF2-40B4-BE49-F238E27FC236}">
                  <a16:creationId xmlns:a16="http://schemas.microsoft.com/office/drawing/2014/main" id="{67E616D8-4D7E-4C30-ACC1-8F4209E3C7A6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2" name="Forma Livre: Forma 31">
              <a:extLst>
                <a:ext uri="{FF2B5EF4-FFF2-40B4-BE49-F238E27FC236}">
                  <a16:creationId xmlns:a16="http://schemas.microsoft.com/office/drawing/2014/main" id="{C6021B76-AFFC-4DE3-9C8E-1266A672DA21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id="{B2C715B3-4704-41F7-95AA-2061577F0A91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id="{290004CF-FC93-4AB3-8319-2EA1D5F3B820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id="{333C87A8-6948-402D-A66D-95D548BB24D5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5FF4D611-5513-4D70-B49D-C786D4602DF3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id="{9CA00C01-D051-46A4-AFAD-FFAEB476ED74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8" name="Forma Livre: Forma 37">
              <a:extLst>
                <a:ext uri="{FF2B5EF4-FFF2-40B4-BE49-F238E27FC236}">
                  <a16:creationId xmlns:a16="http://schemas.microsoft.com/office/drawing/2014/main" id="{B43F0605-E296-462F-AB9B-DA2FE6C4E3DD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id="{F941A3F1-A44B-4C5D-87D7-D71EBA9CAE39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0" name="Forma Livre: Forma 39">
              <a:extLst>
                <a:ext uri="{FF2B5EF4-FFF2-40B4-BE49-F238E27FC236}">
                  <a16:creationId xmlns:a16="http://schemas.microsoft.com/office/drawing/2014/main" id="{7C467064-43B0-443E-91CB-E5B8D2CFF324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1" name="Forma Livre: Forma 40">
              <a:extLst>
                <a:ext uri="{FF2B5EF4-FFF2-40B4-BE49-F238E27FC236}">
                  <a16:creationId xmlns:a16="http://schemas.microsoft.com/office/drawing/2014/main" id="{641BE6D4-AFF8-467E-8DDF-A6FB9E5AC6C3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2" name="Forma Livre: Forma 41">
              <a:extLst>
                <a:ext uri="{FF2B5EF4-FFF2-40B4-BE49-F238E27FC236}">
                  <a16:creationId xmlns:a16="http://schemas.microsoft.com/office/drawing/2014/main" id="{8341DFB2-E379-4EF7-B408-0A04F3473E7B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3" name="Forma Livre: Forma 42">
              <a:extLst>
                <a:ext uri="{FF2B5EF4-FFF2-40B4-BE49-F238E27FC236}">
                  <a16:creationId xmlns:a16="http://schemas.microsoft.com/office/drawing/2014/main" id="{174CAB63-4C15-4BE3-99B6-F798135D6249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4" name="Forma Livre: Forma 43">
              <a:extLst>
                <a:ext uri="{FF2B5EF4-FFF2-40B4-BE49-F238E27FC236}">
                  <a16:creationId xmlns:a16="http://schemas.microsoft.com/office/drawing/2014/main" id="{060EFA05-A6E7-482E-A359-755F747E8995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E27AC767-34B4-4BFD-8FFC-E943015388AA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8D1DD745-62A8-44D5-874F-F7670D70A069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287A92AF-09F2-4794-A584-2A388F8F44D8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8" name="Forma Livre: Forma 47">
              <a:extLst>
                <a:ext uri="{FF2B5EF4-FFF2-40B4-BE49-F238E27FC236}">
                  <a16:creationId xmlns:a16="http://schemas.microsoft.com/office/drawing/2014/main" id="{58E3A5FD-22A9-4FC1-ACD3-139B86B3B5FA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</p:grpSp>
      <p:sp>
        <p:nvSpPr>
          <p:cNvPr id="49" name="Rectangle 12">
            <a:extLst>
              <a:ext uri="{FF2B5EF4-FFF2-40B4-BE49-F238E27FC236}">
                <a16:creationId xmlns:a16="http://schemas.microsoft.com/office/drawing/2014/main" id="{706EC03D-0773-4124-A195-46CF7C0B8835}"/>
              </a:ext>
            </a:extLst>
          </p:cNvPr>
          <p:cNvSpPr/>
          <p:nvPr userDrawn="1"/>
        </p:nvSpPr>
        <p:spPr>
          <a:xfrm>
            <a:off x="15611287" y="13177909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grpSp>
        <p:nvGrpSpPr>
          <p:cNvPr id="50" name="Gráfico 1">
            <a:extLst>
              <a:ext uri="{FF2B5EF4-FFF2-40B4-BE49-F238E27FC236}">
                <a16:creationId xmlns:a16="http://schemas.microsoft.com/office/drawing/2014/main" id="{88D70232-6E7E-4BBA-A452-950FFA51A156}"/>
              </a:ext>
            </a:extLst>
          </p:cNvPr>
          <p:cNvGrpSpPr/>
          <p:nvPr userDrawn="1"/>
        </p:nvGrpSpPr>
        <p:grpSpPr>
          <a:xfrm>
            <a:off x="23499874" y="12828813"/>
            <a:ext cx="887302" cy="887186"/>
            <a:chOff x="11748407" y="6414406"/>
            <a:chExt cx="443593" cy="443593"/>
          </a:xfrm>
        </p:grpSpPr>
        <p:sp>
          <p:nvSpPr>
            <p:cNvPr id="51" name="Forma Livre: Forma 50">
              <a:extLst>
                <a:ext uri="{FF2B5EF4-FFF2-40B4-BE49-F238E27FC236}">
                  <a16:creationId xmlns:a16="http://schemas.microsoft.com/office/drawing/2014/main" id="{EF3C61A8-F105-4D1D-8372-1FE72ED54508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2" name="Forma Livre: Forma 51">
              <a:extLst>
                <a:ext uri="{FF2B5EF4-FFF2-40B4-BE49-F238E27FC236}">
                  <a16:creationId xmlns:a16="http://schemas.microsoft.com/office/drawing/2014/main" id="{510943A9-37AD-4F7C-98F4-705D332E3DDC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3" name="Forma Livre: Forma 52">
              <a:extLst>
                <a:ext uri="{FF2B5EF4-FFF2-40B4-BE49-F238E27FC236}">
                  <a16:creationId xmlns:a16="http://schemas.microsoft.com/office/drawing/2014/main" id="{2380979C-947B-4E9D-9A08-9BCBFA993C10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4" name="Forma Livre: Forma 53">
              <a:extLst>
                <a:ext uri="{FF2B5EF4-FFF2-40B4-BE49-F238E27FC236}">
                  <a16:creationId xmlns:a16="http://schemas.microsoft.com/office/drawing/2014/main" id="{6276A91B-891C-41F1-86F7-F395452270CB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5" name="Forma Livre: Forma 54">
              <a:extLst>
                <a:ext uri="{FF2B5EF4-FFF2-40B4-BE49-F238E27FC236}">
                  <a16:creationId xmlns:a16="http://schemas.microsoft.com/office/drawing/2014/main" id="{4F86E6D5-F1EC-4D94-8452-A997BCB87120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6" name="Forma Livre: Forma 55">
              <a:extLst>
                <a:ext uri="{FF2B5EF4-FFF2-40B4-BE49-F238E27FC236}">
                  <a16:creationId xmlns:a16="http://schemas.microsoft.com/office/drawing/2014/main" id="{A720B117-7155-4690-BDAE-3E109F639A36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7" name="Forma Livre: Forma 56">
              <a:extLst>
                <a:ext uri="{FF2B5EF4-FFF2-40B4-BE49-F238E27FC236}">
                  <a16:creationId xmlns:a16="http://schemas.microsoft.com/office/drawing/2014/main" id="{9B9C66B5-0848-4132-8B8B-618DB8AD3012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8" name="Forma Livre: Forma 57">
              <a:extLst>
                <a:ext uri="{FF2B5EF4-FFF2-40B4-BE49-F238E27FC236}">
                  <a16:creationId xmlns:a16="http://schemas.microsoft.com/office/drawing/2014/main" id="{97CF0F42-E535-403C-A587-30CC4DFDDF32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9" name="Forma Livre: Forma 58">
              <a:extLst>
                <a:ext uri="{FF2B5EF4-FFF2-40B4-BE49-F238E27FC236}">
                  <a16:creationId xmlns:a16="http://schemas.microsoft.com/office/drawing/2014/main" id="{C611E9A7-1771-4181-BBD6-5ECE9AC6B93B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60" name="Forma Livre: Forma 59">
              <a:extLst>
                <a:ext uri="{FF2B5EF4-FFF2-40B4-BE49-F238E27FC236}">
                  <a16:creationId xmlns:a16="http://schemas.microsoft.com/office/drawing/2014/main" id="{EF96C010-5596-4118-9218-AB3B86408290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61" name="Forma Livre: Forma 60">
              <a:extLst>
                <a:ext uri="{FF2B5EF4-FFF2-40B4-BE49-F238E27FC236}">
                  <a16:creationId xmlns:a16="http://schemas.microsoft.com/office/drawing/2014/main" id="{A2D929BD-B223-49CF-868C-4A5FA3BFFC61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62" name="Forma Livre: Forma 61">
              <a:extLst>
                <a:ext uri="{FF2B5EF4-FFF2-40B4-BE49-F238E27FC236}">
                  <a16:creationId xmlns:a16="http://schemas.microsoft.com/office/drawing/2014/main" id="{1127787C-553E-481B-9E44-5B9DC82829D0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63" name="Forma Livre: Forma 62">
              <a:extLst>
                <a:ext uri="{FF2B5EF4-FFF2-40B4-BE49-F238E27FC236}">
                  <a16:creationId xmlns:a16="http://schemas.microsoft.com/office/drawing/2014/main" id="{26105267-4918-40E6-B7DD-711AC9F2AE71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64" name="Forma Livre: Forma 63">
              <a:extLst>
                <a:ext uri="{FF2B5EF4-FFF2-40B4-BE49-F238E27FC236}">
                  <a16:creationId xmlns:a16="http://schemas.microsoft.com/office/drawing/2014/main" id="{9BA14F3E-87AD-4B24-8236-71628F28F08A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65" name="Forma Livre: Forma 64">
              <a:extLst>
                <a:ext uri="{FF2B5EF4-FFF2-40B4-BE49-F238E27FC236}">
                  <a16:creationId xmlns:a16="http://schemas.microsoft.com/office/drawing/2014/main" id="{ED7CF4F0-3CF7-4677-B9A8-94ED254C4A35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66" name="Forma Livre: Forma 65">
              <a:extLst>
                <a:ext uri="{FF2B5EF4-FFF2-40B4-BE49-F238E27FC236}">
                  <a16:creationId xmlns:a16="http://schemas.microsoft.com/office/drawing/2014/main" id="{A8212501-76AB-4A0D-82E0-1A6C1B17A8E7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67" name="Forma Livre: Forma 66">
              <a:extLst>
                <a:ext uri="{FF2B5EF4-FFF2-40B4-BE49-F238E27FC236}">
                  <a16:creationId xmlns:a16="http://schemas.microsoft.com/office/drawing/2014/main" id="{C362C006-ADFD-49A5-AE47-AA0372D17DE5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68" name="Forma Livre: Forma 67">
              <a:extLst>
                <a:ext uri="{FF2B5EF4-FFF2-40B4-BE49-F238E27FC236}">
                  <a16:creationId xmlns:a16="http://schemas.microsoft.com/office/drawing/2014/main" id="{A14CFCFB-1EEF-4329-87EA-E212AD2E9B9F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</p:grpSp>
    </p:spTree>
    <p:extLst>
      <p:ext uri="{BB962C8B-B14F-4D97-AF65-F5344CB8AC3E}">
        <p14:creationId xmlns:p14="http://schemas.microsoft.com/office/powerpoint/2010/main" val="13246329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Cover - Li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fio, interior, luz&#10;&#10;Descrição gerada com alta confiança">
            <a:extLst>
              <a:ext uri="{FF2B5EF4-FFF2-40B4-BE49-F238E27FC236}">
                <a16:creationId xmlns:a16="http://schemas.microsoft.com/office/drawing/2014/main" id="{10A06919-0666-40A1-8325-08315D9F7B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4387173" cy="13716000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EF6860F-132F-4249-8A32-D6EDE2C6E6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555" y="5562600"/>
            <a:ext cx="19804066" cy="2590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 b="1" i="0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1FA31143-66C6-42B4-8EEA-CDBD56FF19D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1557" y="8465007"/>
            <a:ext cx="19804066" cy="1402238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000">
                <a:solidFill>
                  <a:schemeClr val="tx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de </a:t>
            </a:r>
            <a:r>
              <a:rPr lang="pt-BR" err="1"/>
              <a:t>secão</a:t>
            </a:r>
            <a:endParaRPr lang="pt-BR"/>
          </a:p>
        </p:txBody>
      </p:sp>
      <p:sp>
        <p:nvSpPr>
          <p:cNvPr id="30" name="Rectangle 12">
            <a:extLst>
              <a:ext uri="{FF2B5EF4-FFF2-40B4-BE49-F238E27FC236}">
                <a16:creationId xmlns:a16="http://schemas.microsoft.com/office/drawing/2014/main" id="{4D2F9F24-DD85-4910-B6E9-57D083961B8B}"/>
              </a:ext>
            </a:extLst>
          </p:cNvPr>
          <p:cNvSpPr/>
          <p:nvPr userDrawn="1"/>
        </p:nvSpPr>
        <p:spPr>
          <a:xfrm>
            <a:off x="320962" y="13177908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© 2020 Great Place To Work® Institute Inc. Todos os Direitos Reservados</a:t>
            </a:r>
          </a:p>
        </p:txBody>
      </p:sp>
      <p:grpSp>
        <p:nvGrpSpPr>
          <p:cNvPr id="31" name="Gráfico 1">
            <a:extLst>
              <a:ext uri="{FF2B5EF4-FFF2-40B4-BE49-F238E27FC236}">
                <a16:creationId xmlns:a16="http://schemas.microsoft.com/office/drawing/2014/main" id="{EB4A60AF-F447-421E-AA3D-C0D7B36977B7}"/>
              </a:ext>
            </a:extLst>
          </p:cNvPr>
          <p:cNvGrpSpPr/>
          <p:nvPr userDrawn="1"/>
        </p:nvGrpSpPr>
        <p:grpSpPr>
          <a:xfrm>
            <a:off x="23499874" y="12828815"/>
            <a:ext cx="887302" cy="887186"/>
            <a:chOff x="11748407" y="6414406"/>
            <a:chExt cx="443593" cy="443593"/>
          </a:xfrm>
        </p:grpSpPr>
        <p:sp>
          <p:nvSpPr>
            <p:cNvPr id="32" name="Forma Livre: Forma 31">
              <a:extLst>
                <a:ext uri="{FF2B5EF4-FFF2-40B4-BE49-F238E27FC236}">
                  <a16:creationId xmlns:a16="http://schemas.microsoft.com/office/drawing/2014/main" id="{5A118930-0947-4BC1-BE20-FE3F1446B149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id="{FBB6EC98-A73C-4E42-8A5F-B553B4EC0E4B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id="{08D2F156-CC52-4389-A47B-B7F2A5143D83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id="{0812522F-F502-48E2-B1B0-720A53B3BA18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4D7A9A9B-5D85-418F-A95E-04BCCF84E569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id="{2A98CC64-2E4A-40E6-8951-E8EADA219618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38" name="Forma Livre: Forma 37">
              <a:extLst>
                <a:ext uri="{FF2B5EF4-FFF2-40B4-BE49-F238E27FC236}">
                  <a16:creationId xmlns:a16="http://schemas.microsoft.com/office/drawing/2014/main" id="{5A9193EE-6448-4E4E-A8E6-C83908D9F19F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id="{BE9FEE11-5784-4945-87C5-7346CA4EC96D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40" name="Forma Livre: Forma 39">
              <a:extLst>
                <a:ext uri="{FF2B5EF4-FFF2-40B4-BE49-F238E27FC236}">
                  <a16:creationId xmlns:a16="http://schemas.microsoft.com/office/drawing/2014/main" id="{BD14FD58-8359-4074-A667-69C4E07DDA12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41" name="Forma Livre: Forma 40">
              <a:extLst>
                <a:ext uri="{FF2B5EF4-FFF2-40B4-BE49-F238E27FC236}">
                  <a16:creationId xmlns:a16="http://schemas.microsoft.com/office/drawing/2014/main" id="{E5126A6E-302A-4A68-897B-66EB538C559F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42" name="Forma Livre: Forma 41">
              <a:extLst>
                <a:ext uri="{FF2B5EF4-FFF2-40B4-BE49-F238E27FC236}">
                  <a16:creationId xmlns:a16="http://schemas.microsoft.com/office/drawing/2014/main" id="{5170C853-BF02-4E39-B826-6F4AA2818BB1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43" name="Forma Livre: Forma 42">
              <a:extLst>
                <a:ext uri="{FF2B5EF4-FFF2-40B4-BE49-F238E27FC236}">
                  <a16:creationId xmlns:a16="http://schemas.microsoft.com/office/drawing/2014/main" id="{37B25CE5-1B0A-474D-8D7F-C67BA095E375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44" name="Forma Livre: Forma 43">
              <a:extLst>
                <a:ext uri="{FF2B5EF4-FFF2-40B4-BE49-F238E27FC236}">
                  <a16:creationId xmlns:a16="http://schemas.microsoft.com/office/drawing/2014/main" id="{C1749CC6-1B31-450D-BE06-F12939A1D3F4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907F5CD6-B5AB-4CEC-8906-16BEDF597D4A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E8B423AA-00F1-4AE8-91A7-8848B6F0672F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3D02BFD4-CCFA-4383-B859-A3DD68A2F603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48" name="Forma Livre: Forma 47">
              <a:extLst>
                <a:ext uri="{FF2B5EF4-FFF2-40B4-BE49-F238E27FC236}">
                  <a16:creationId xmlns:a16="http://schemas.microsoft.com/office/drawing/2014/main" id="{4DF82E17-D4F3-49AE-ABC2-38240B6AA475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49" name="Forma Livre: Forma 48">
              <a:extLst>
                <a:ext uri="{FF2B5EF4-FFF2-40B4-BE49-F238E27FC236}">
                  <a16:creationId xmlns:a16="http://schemas.microsoft.com/office/drawing/2014/main" id="{13654A65-5BF3-46E2-859A-8FEB468B1E46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</p:grpSp>
      <p:sp>
        <p:nvSpPr>
          <p:cNvPr id="50" name="Rectangle 12">
            <a:extLst>
              <a:ext uri="{FF2B5EF4-FFF2-40B4-BE49-F238E27FC236}">
                <a16:creationId xmlns:a16="http://schemas.microsoft.com/office/drawing/2014/main" id="{CB0A50C7-7A8D-43F4-A30C-A8A4FFB8D86C}"/>
              </a:ext>
            </a:extLst>
          </p:cNvPr>
          <p:cNvSpPr/>
          <p:nvPr userDrawn="1"/>
        </p:nvSpPr>
        <p:spPr>
          <a:xfrm>
            <a:off x="15611287" y="13177909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grpSp>
        <p:nvGrpSpPr>
          <p:cNvPr id="51" name="Gráfico 1">
            <a:extLst>
              <a:ext uri="{FF2B5EF4-FFF2-40B4-BE49-F238E27FC236}">
                <a16:creationId xmlns:a16="http://schemas.microsoft.com/office/drawing/2014/main" id="{CDF4AEE9-523C-47FE-966D-18EF0F4260AD}"/>
              </a:ext>
            </a:extLst>
          </p:cNvPr>
          <p:cNvGrpSpPr/>
          <p:nvPr userDrawn="1"/>
        </p:nvGrpSpPr>
        <p:grpSpPr>
          <a:xfrm>
            <a:off x="23499874" y="12828813"/>
            <a:ext cx="887302" cy="887186"/>
            <a:chOff x="11748407" y="6414406"/>
            <a:chExt cx="443593" cy="443593"/>
          </a:xfrm>
        </p:grpSpPr>
        <p:sp>
          <p:nvSpPr>
            <p:cNvPr id="52" name="Forma Livre: Forma 51">
              <a:extLst>
                <a:ext uri="{FF2B5EF4-FFF2-40B4-BE49-F238E27FC236}">
                  <a16:creationId xmlns:a16="http://schemas.microsoft.com/office/drawing/2014/main" id="{4DBF37C2-0510-4D02-A375-F4E3E97C1CB2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53" name="Forma Livre: Forma 52">
              <a:extLst>
                <a:ext uri="{FF2B5EF4-FFF2-40B4-BE49-F238E27FC236}">
                  <a16:creationId xmlns:a16="http://schemas.microsoft.com/office/drawing/2014/main" id="{DEB72CE0-8827-4235-A55D-2F41A22E6B10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54" name="Forma Livre: Forma 53">
              <a:extLst>
                <a:ext uri="{FF2B5EF4-FFF2-40B4-BE49-F238E27FC236}">
                  <a16:creationId xmlns:a16="http://schemas.microsoft.com/office/drawing/2014/main" id="{7CE6776E-7F72-4E7B-8EA9-FBD605AA6FB1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55" name="Forma Livre: Forma 54">
              <a:extLst>
                <a:ext uri="{FF2B5EF4-FFF2-40B4-BE49-F238E27FC236}">
                  <a16:creationId xmlns:a16="http://schemas.microsoft.com/office/drawing/2014/main" id="{AB850E4A-EC05-48A7-A96B-1E0C9AEC0324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56" name="Forma Livre: Forma 55">
              <a:extLst>
                <a:ext uri="{FF2B5EF4-FFF2-40B4-BE49-F238E27FC236}">
                  <a16:creationId xmlns:a16="http://schemas.microsoft.com/office/drawing/2014/main" id="{6D1C40B6-8903-47B7-99BB-5AFF328A3648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57" name="Forma Livre: Forma 56">
              <a:extLst>
                <a:ext uri="{FF2B5EF4-FFF2-40B4-BE49-F238E27FC236}">
                  <a16:creationId xmlns:a16="http://schemas.microsoft.com/office/drawing/2014/main" id="{90E884E6-3509-4732-BE84-7538E51CC669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58" name="Forma Livre: Forma 57">
              <a:extLst>
                <a:ext uri="{FF2B5EF4-FFF2-40B4-BE49-F238E27FC236}">
                  <a16:creationId xmlns:a16="http://schemas.microsoft.com/office/drawing/2014/main" id="{1101AA7B-B626-4EAA-8678-7975975A5E36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59" name="Forma Livre: Forma 58">
              <a:extLst>
                <a:ext uri="{FF2B5EF4-FFF2-40B4-BE49-F238E27FC236}">
                  <a16:creationId xmlns:a16="http://schemas.microsoft.com/office/drawing/2014/main" id="{1B85C644-9941-46A8-88D3-158EEC704E50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60" name="Forma Livre: Forma 59">
              <a:extLst>
                <a:ext uri="{FF2B5EF4-FFF2-40B4-BE49-F238E27FC236}">
                  <a16:creationId xmlns:a16="http://schemas.microsoft.com/office/drawing/2014/main" id="{BB485C1C-D049-4590-B41A-821DADA1E43C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61" name="Forma Livre: Forma 60">
              <a:extLst>
                <a:ext uri="{FF2B5EF4-FFF2-40B4-BE49-F238E27FC236}">
                  <a16:creationId xmlns:a16="http://schemas.microsoft.com/office/drawing/2014/main" id="{7BE71A81-8946-4703-A789-D337C6A1783D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62" name="Forma Livre: Forma 61">
              <a:extLst>
                <a:ext uri="{FF2B5EF4-FFF2-40B4-BE49-F238E27FC236}">
                  <a16:creationId xmlns:a16="http://schemas.microsoft.com/office/drawing/2014/main" id="{7132179F-E661-4D4A-985F-3609883AF1E9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63" name="Forma Livre: Forma 62">
              <a:extLst>
                <a:ext uri="{FF2B5EF4-FFF2-40B4-BE49-F238E27FC236}">
                  <a16:creationId xmlns:a16="http://schemas.microsoft.com/office/drawing/2014/main" id="{E87D11D8-8266-4022-98B8-D53370728DD4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64" name="Forma Livre: Forma 63">
              <a:extLst>
                <a:ext uri="{FF2B5EF4-FFF2-40B4-BE49-F238E27FC236}">
                  <a16:creationId xmlns:a16="http://schemas.microsoft.com/office/drawing/2014/main" id="{185B25DD-ECBC-4E8E-B089-34A60226B3B7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65" name="Forma Livre: Forma 64">
              <a:extLst>
                <a:ext uri="{FF2B5EF4-FFF2-40B4-BE49-F238E27FC236}">
                  <a16:creationId xmlns:a16="http://schemas.microsoft.com/office/drawing/2014/main" id="{562840CD-6506-4B05-B008-08B587D90B91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66" name="Forma Livre: Forma 65">
              <a:extLst>
                <a:ext uri="{FF2B5EF4-FFF2-40B4-BE49-F238E27FC236}">
                  <a16:creationId xmlns:a16="http://schemas.microsoft.com/office/drawing/2014/main" id="{BEDD658C-0F39-40F8-8C26-89DF3F4B95D5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67" name="Forma Livre: Forma 66">
              <a:extLst>
                <a:ext uri="{FF2B5EF4-FFF2-40B4-BE49-F238E27FC236}">
                  <a16:creationId xmlns:a16="http://schemas.microsoft.com/office/drawing/2014/main" id="{07AD1EDF-90DF-411D-9FCB-A16F6632D420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68" name="Forma Livre: Forma 67">
              <a:extLst>
                <a:ext uri="{FF2B5EF4-FFF2-40B4-BE49-F238E27FC236}">
                  <a16:creationId xmlns:a16="http://schemas.microsoft.com/office/drawing/2014/main" id="{3D537133-6211-4417-A80F-F699AA55068B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  <p:sp>
          <p:nvSpPr>
            <p:cNvPr id="69" name="Forma Livre: Forma 68">
              <a:extLst>
                <a:ext uri="{FF2B5EF4-FFF2-40B4-BE49-F238E27FC236}">
                  <a16:creationId xmlns:a16="http://schemas.microsoft.com/office/drawing/2014/main" id="{FBF3F798-A6FD-4A08-9DC3-A604B97B2783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20741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m e Texto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tângulo 35">
            <a:extLst>
              <a:ext uri="{FF2B5EF4-FFF2-40B4-BE49-F238E27FC236}">
                <a16:creationId xmlns:a16="http://schemas.microsoft.com/office/drawing/2014/main" id="{5B74BE99-8BBB-49E8-94C2-B5CD183039FF}"/>
              </a:ext>
            </a:extLst>
          </p:cNvPr>
          <p:cNvSpPr/>
          <p:nvPr userDrawn="1"/>
        </p:nvSpPr>
        <p:spPr>
          <a:xfrm>
            <a:off x="10463817" y="-1"/>
            <a:ext cx="13923359" cy="1371600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182BBD5C-6B13-4538-9361-AA1CBF918448}"/>
              </a:ext>
            </a:extLst>
          </p:cNvPr>
          <p:cNvSpPr/>
          <p:nvPr userDrawn="1"/>
        </p:nvSpPr>
        <p:spPr>
          <a:xfrm>
            <a:off x="1" y="538093"/>
            <a:ext cx="873484" cy="873370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9" name="Título 4">
            <a:extLst>
              <a:ext uri="{FF2B5EF4-FFF2-40B4-BE49-F238E27FC236}">
                <a16:creationId xmlns:a16="http://schemas.microsoft.com/office/drawing/2014/main" id="{0ACD660E-C91B-487D-8041-05F7BC57D7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7499" y="468889"/>
            <a:ext cx="8692254" cy="1219202"/>
          </a:xfrm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r>
              <a:rPr lang="pt-BR"/>
              <a:t>Clique para adicionar um título</a:t>
            </a:r>
          </a:p>
        </p:txBody>
      </p:sp>
      <p:sp>
        <p:nvSpPr>
          <p:cNvPr id="16" name="Espaço Reservado para Texto 2">
            <a:extLst>
              <a:ext uri="{FF2B5EF4-FFF2-40B4-BE49-F238E27FC236}">
                <a16:creationId xmlns:a16="http://schemas.microsoft.com/office/drawing/2014/main" id="{02E25976-89C2-47EF-B88D-495DE0F8F7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083" y="2609557"/>
            <a:ext cx="8693742" cy="10039642"/>
          </a:xfrm>
          <a:prstGeom prst="rect">
            <a:avLst/>
          </a:prstGeom>
        </p:spPr>
        <p:txBody>
          <a:bodyPr/>
          <a:lstStyle>
            <a:lvl1pPr marL="685800" indent="-685800">
              <a:spcBef>
                <a:spcPts val="28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4000"/>
            </a:lvl1pPr>
            <a:lvl2pPr marL="11430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2pPr>
            <a:lvl3pPr marL="16002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3pPr>
            <a:lvl4pPr marL="20574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4pPr>
            <a:lvl5pPr marL="25146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5pPr>
          </a:lstStyle>
          <a:p>
            <a:pPr lvl="0"/>
            <a:r>
              <a:rPr lang="pt-BR"/>
              <a:t>Insira um </a:t>
            </a:r>
            <a:r>
              <a:rPr lang="pt-BR" err="1"/>
              <a:t>bullet</a:t>
            </a:r>
            <a:endParaRPr lang="pt-B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80DDEE-3662-4832-9376-2B7A1C4AC548}"/>
              </a:ext>
            </a:extLst>
          </p:cNvPr>
          <p:cNvSpPr/>
          <p:nvPr userDrawn="1"/>
        </p:nvSpPr>
        <p:spPr>
          <a:xfrm>
            <a:off x="320961" y="13177909"/>
            <a:ext cx="736482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Bef>
                <a:spcPts val="2000"/>
              </a:spcBef>
              <a:spcAft>
                <a:spcPts val="0"/>
              </a:spcAft>
            </a:pPr>
            <a:fld id="{8AAA5EB5-9D6C-D44A-8259-035F869073D3}" type="slidenum">
              <a:rPr lang="en-US" sz="1600" smtClean="0">
                <a:solidFill>
                  <a:srgbClr val="5C6066"/>
                </a:solidFill>
                <a:latin typeface="+mj-lt"/>
                <a:ea typeface="Sailec" charset="-128"/>
                <a:cs typeface="Sailec" charset="-128"/>
              </a:rPr>
              <a:pPr algn="ctr">
                <a:spcBef>
                  <a:spcPts val="2000"/>
                </a:spcBef>
                <a:spcAft>
                  <a:spcPts val="0"/>
                </a:spcAft>
              </a:pPr>
              <a:t>‹nº›</a:t>
            </a:fld>
            <a:endParaRPr lang="en-US" sz="1600">
              <a:solidFill>
                <a:srgbClr val="5C6066"/>
              </a:solidFill>
              <a:latin typeface="+mj-lt"/>
              <a:ea typeface="Sailec" charset="-128"/>
              <a:cs typeface="Sailec" charset="-128"/>
            </a:endParaRPr>
          </a:p>
        </p:txBody>
      </p:sp>
      <p:sp>
        <p:nvSpPr>
          <p:cNvPr id="14" name="CaixaDeTexto 12">
            <a:extLst>
              <a:ext uri="{FF2B5EF4-FFF2-40B4-BE49-F238E27FC236}">
                <a16:creationId xmlns:a16="http://schemas.microsoft.com/office/drawing/2014/main" id="{903C0248-C6A3-44AF-BB6A-E013E623B543}"/>
              </a:ext>
            </a:extLst>
          </p:cNvPr>
          <p:cNvSpPr txBox="1"/>
          <p:nvPr userDrawn="1"/>
        </p:nvSpPr>
        <p:spPr>
          <a:xfrm>
            <a:off x="15546824" y="13044156"/>
            <a:ext cx="7773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spc="60" baseline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Certificação | Consultoria | Liderança</a:t>
            </a:r>
          </a:p>
        </p:txBody>
      </p:sp>
      <p:sp>
        <p:nvSpPr>
          <p:cNvPr id="17" name="CaixaDeTexto 8">
            <a:extLst>
              <a:ext uri="{FF2B5EF4-FFF2-40B4-BE49-F238E27FC236}">
                <a16:creationId xmlns:a16="http://schemas.microsoft.com/office/drawing/2014/main" id="{980EE476-F745-4623-BD33-312628F12AF8}"/>
              </a:ext>
            </a:extLst>
          </p:cNvPr>
          <p:cNvSpPr txBox="1"/>
          <p:nvPr userDrawn="1"/>
        </p:nvSpPr>
        <p:spPr>
          <a:xfrm>
            <a:off x="10637595" y="13031669"/>
            <a:ext cx="8344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spc="60" baseline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© 2019 Great Place To Work® </a:t>
            </a:r>
            <a:r>
              <a:rPr lang="pt-BR" sz="1600" spc="60" baseline="0" err="1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Institute</a:t>
            </a:r>
            <a:r>
              <a:rPr lang="pt-BR" sz="1600" spc="60" baseline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 Inc. Todos os Direitos Reservados</a:t>
            </a:r>
          </a:p>
        </p:txBody>
      </p:sp>
      <p:grpSp>
        <p:nvGrpSpPr>
          <p:cNvPr id="10" name="Gráfico 1">
            <a:extLst>
              <a:ext uri="{FF2B5EF4-FFF2-40B4-BE49-F238E27FC236}">
                <a16:creationId xmlns:a16="http://schemas.microsoft.com/office/drawing/2014/main" id="{D14B888F-CD02-401B-9775-7C65AE036500}"/>
              </a:ext>
            </a:extLst>
          </p:cNvPr>
          <p:cNvGrpSpPr/>
          <p:nvPr userDrawn="1"/>
        </p:nvGrpSpPr>
        <p:grpSpPr>
          <a:xfrm>
            <a:off x="23499874" y="12828813"/>
            <a:ext cx="887302" cy="887186"/>
            <a:chOff x="11748407" y="6414406"/>
            <a:chExt cx="443593" cy="443593"/>
          </a:xfrm>
        </p:grpSpPr>
        <p:sp>
          <p:nvSpPr>
            <p:cNvPr id="12" name="Forma Livre: Forma 11">
              <a:extLst>
                <a:ext uri="{FF2B5EF4-FFF2-40B4-BE49-F238E27FC236}">
                  <a16:creationId xmlns:a16="http://schemas.microsoft.com/office/drawing/2014/main" id="{260C46C5-41CF-4BB9-8D72-293C52CF3DCB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latin typeface="+mj-lt"/>
              </a:endParaRPr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31A90C89-0B1E-4C86-8BBA-16E7AB188011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latin typeface="+mj-lt"/>
              </a:endParaRPr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FB941F0C-8AE0-4C2E-88AC-A1C985735B67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latin typeface="+mj-lt"/>
              </a:endParaRPr>
            </a:p>
          </p:txBody>
        </p: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25C12AD6-5035-40AF-B607-6326F54C450A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latin typeface="+mj-lt"/>
              </a:endParaRPr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E4DBB92A-42E5-44E8-BFE1-75D9168F04C3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latin typeface="+mj-lt"/>
              </a:endParaRPr>
            </a:p>
          </p:txBody>
        </p:sp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9E8838E2-5F17-4E0C-98F6-3408C1310FCD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latin typeface="+mj-lt"/>
              </a:endParaRPr>
            </a:p>
          </p:txBody>
        </p:sp>
        <p:sp>
          <p:nvSpPr>
            <p:cNvPr id="23" name="Forma Livre: Forma 22">
              <a:extLst>
                <a:ext uri="{FF2B5EF4-FFF2-40B4-BE49-F238E27FC236}">
                  <a16:creationId xmlns:a16="http://schemas.microsoft.com/office/drawing/2014/main" id="{2F38CDB8-1ED2-43F5-86BC-8CCE9AFC90C1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latin typeface="+mj-lt"/>
              </a:endParaRPr>
            </a:p>
          </p:txBody>
        </p:sp>
        <p:sp>
          <p:nvSpPr>
            <p:cNvPr id="24" name="Forma Livre: Forma 23">
              <a:extLst>
                <a:ext uri="{FF2B5EF4-FFF2-40B4-BE49-F238E27FC236}">
                  <a16:creationId xmlns:a16="http://schemas.microsoft.com/office/drawing/2014/main" id="{CC74A9DC-0836-4D63-8F7B-8F99A74F7CCA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latin typeface="+mj-lt"/>
              </a:endParaRPr>
            </a:p>
          </p:txBody>
        </p:sp>
        <p:sp>
          <p:nvSpPr>
            <p:cNvPr id="25" name="Forma Livre: Forma 24">
              <a:extLst>
                <a:ext uri="{FF2B5EF4-FFF2-40B4-BE49-F238E27FC236}">
                  <a16:creationId xmlns:a16="http://schemas.microsoft.com/office/drawing/2014/main" id="{DE8E8F81-2D3C-4AD6-B01B-634F1BD22E85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latin typeface="+mj-lt"/>
              </a:endParaRPr>
            </a:p>
          </p:txBody>
        </p:sp>
        <p:sp>
          <p:nvSpPr>
            <p:cNvPr id="26" name="Forma Livre: Forma 25">
              <a:extLst>
                <a:ext uri="{FF2B5EF4-FFF2-40B4-BE49-F238E27FC236}">
                  <a16:creationId xmlns:a16="http://schemas.microsoft.com/office/drawing/2014/main" id="{B17E0E92-8E27-4528-8227-BD28BD11257F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latin typeface="+mj-lt"/>
              </a:endParaRPr>
            </a:p>
          </p:txBody>
        </p:sp>
        <p:sp>
          <p:nvSpPr>
            <p:cNvPr id="27" name="Forma Livre: Forma 26">
              <a:extLst>
                <a:ext uri="{FF2B5EF4-FFF2-40B4-BE49-F238E27FC236}">
                  <a16:creationId xmlns:a16="http://schemas.microsoft.com/office/drawing/2014/main" id="{1D2F9F8C-F84A-4EDA-8786-45CFCDCF03A1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latin typeface="+mj-lt"/>
              </a:endParaRPr>
            </a:p>
          </p:txBody>
        </p:sp>
        <p:sp>
          <p:nvSpPr>
            <p:cNvPr id="28" name="Forma Livre: Forma 27">
              <a:extLst>
                <a:ext uri="{FF2B5EF4-FFF2-40B4-BE49-F238E27FC236}">
                  <a16:creationId xmlns:a16="http://schemas.microsoft.com/office/drawing/2014/main" id="{026C25DC-1820-416A-9F56-616C1C82A23B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latin typeface="+mj-lt"/>
              </a:endParaRPr>
            </a:p>
          </p:txBody>
        </p:sp>
        <p:sp>
          <p:nvSpPr>
            <p:cNvPr id="29" name="Forma Livre: Forma 28">
              <a:extLst>
                <a:ext uri="{FF2B5EF4-FFF2-40B4-BE49-F238E27FC236}">
                  <a16:creationId xmlns:a16="http://schemas.microsoft.com/office/drawing/2014/main" id="{AC3C62B5-B574-4AD0-99B5-BD7693055C28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latin typeface="+mj-lt"/>
              </a:endParaRPr>
            </a:p>
          </p:txBody>
        </p:sp>
        <p:sp>
          <p:nvSpPr>
            <p:cNvPr id="30" name="Forma Livre: Forma 29">
              <a:extLst>
                <a:ext uri="{FF2B5EF4-FFF2-40B4-BE49-F238E27FC236}">
                  <a16:creationId xmlns:a16="http://schemas.microsoft.com/office/drawing/2014/main" id="{C6B61B23-E5D5-4A96-8396-001C9FCDB8ED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latin typeface="+mj-lt"/>
              </a:endParaRPr>
            </a:p>
          </p:txBody>
        </p:sp>
        <p:sp>
          <p:nvSpPr>
            <p:cNvPr id="31" name="Forma Livre: Forma 30">
              <a:extLst>
                <a:ext uri="{FF2B5EF4-FFF2-40B4-BE49-F238E27FC236}">
                  <a16:creationId xmlns:a16="http://schemas.microsoft.com/office/drawing/2014/main" id="{1128D33A-A60D-401A-B29C-6130CBD989BA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latin typeface="+mj-lt"/>
              </a:endParaRPr>
            </a:p>
          </p:txBody>
        </p:sp>
        <p:sp>
          <p:nvSpPr>
            <p:cNvPr id="32" name="Forma Livre: Forma 31">
              <a:extLst>
                <a:ext uri="{FF2B5EF4-FFF2-40B4-BE49-F238E27FC236}">
                  <a16:creationId xmlns:a16="http://schemas.microsoft.com/office/drawing/2014/main" id="{461A596B-24F4-4088-8BD5-328E54E24331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latin typeface="+mj-lt"/>
              </a:endParaRPr>
            </a:p>
          </p:txBody>
        </p:sp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id="{10FC5F96-3441-4CFF-B16A-F78DEDE23C8C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latin typeface="+mj-lt"/>
              </a:endParaRPr>
            </a:p>
          </p:txBody>
        </p:sp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id="{AC24AFAB-6B86-4D9B-BFF3-360D0D09EBCF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76834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ue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4">
            <a:extLst>
              <a:ext uri="{FF2B5EF4-FFF2-40B4-BE49-F238E27FC236}">
                <a16:creationId xmlns:a16="http://schemas.microsoft.com/office/drawing/2014/main" id="{90BC2ED6-74A2-4736-AA93-EC6C741422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2195" y="6680200"/>
            <a:ext cx="21162789" cy="3311492"/>
          </a:xfrm>
          <a:prstGeom prst="rect">
            <a:avLst/>
          </a:prstGeom>
        </p:spPr>
        <p:txBody>
          <a:bodyPr anchor="b"/>
          <a:lstStyle>
            <a:lvl1pPr algn="ctr">
              <a:defRPr sz="10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/>
              <a:t>Adicione um Título</a:t>
            </a: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3CDF35FA-C1A7-4A31-89D2-B8F95293469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12195" y="10275413"/>
            <a:ext cx="21162789" cy="1402238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en-US" err="1"/>
              <a:t>Adicione</a:t>
            </a:r>
            <a:r>
              <a:rPr lang="en-US"/>
              <a:t> um </a:t>
            </a:r>
            <a:r>
              <a:rPr lang="en-US" err="1"/>
              <a:t>subtítulo</a:t>
            </a:r>
            <a:endParaRPr lang="en-US"/>
          </a:p>
          <a:p>
            <a:pPr lvl="0"/>
            <a:r>
              <a:rPr lang="en-US" err="1"/>
              <a:t>Adicione</a:t>
            </a:r>
            <a:r>
              <a:rPr lang="en-US"/>
              <a:t> um </a:t>
            </a:r>
            <a:r>
              <a:rPr lang="en-US" err="1"/>
              <a:t>subtítulo</a:t>
            </a:r>
            <a:endParaRPr lang="en-US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1ED426F-3D14-4E38-A522-695087BC5085}"/>
              </a:ext>
            </a:extLst>
          </p:cNvPr>
          <p:cNvSpPr/>
          <p:nvPr userDrawn="1"/>
        </p:nvSpPr>
        <p:spPr>
          <a:xfrm rot="5400000">
            <a:off x="11886406" y="1215231"/>
            <a:ext cx="614364" cy="24387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</p:spTree>
    <p:extLst>
      <p:ext uri="{BB962C8B-B14F-4D97-AF65-F5344CB8AC3E}">
        <p14:creationId xmlns:p14="http://schemas.microsoft.com/office/powerpoint/2010/main" val="8767748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7223443" y="12712701"/>
            <a:ext cx="5487114" cy="730250"/>
          </a:xfrm>
          <a:prstGeom prst="rect">
            <a:avLst/>
          </a:prstGeom>
        </p:spPr>
        <p:txBody>
          <a:bodyPr/>
          <a:lstStyle/>
          <a:p>
            <a:fld id="{B76895E2-0CC2-4049-A371-EA1779E2BB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24120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u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61578EB5-F238-4FAA-9C3D-A94A8060F3CA}"/>
              </a:ext>
            </a:extLst>
          </p:cNvPr>
          <p:cNvSpPr/>
          <p:nvPr userDrawn="1"/>
        </p:nvSpPr>
        <p:spPr>
          <a:xfrm>
            <a:off x="-1" y="6858000"/>
            <a:ext cx="24387173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id="{98417F81-A6DB-48A5-B2AA-B02B8CA10C0C}"/>
              </a:ext>
            </a:extLst>
          </p:cNvPr>
          <p:cNvSpPr/>
          <p:nvPr userDrawn="1"/>
        </p:nvSpPr>
        <p:spPr>
          <a:xfrm>
            <a:off x="320962" y="13177908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© 2020 Great Place To Work® Institute Inc. Todos os Direitos Reservados</a:t>
            </a:r>
          </a:p>
        </p:txBody>
      </p:sp>
      <p:grpSp>
        <p:nvGrpSpPr>
          <p:cNvPr id="25" name="Gráfico 1">
            <a:extLst>
              <a:ext uri="{FF2B5EF4-FFF2-40B4-BE49-F238E27FC236}">
                <a16:creationId xmlns:a16="http://schemas.microsoft.com/office/drawing/2014/main" id="{166A8828-993D-4853-8A3B-658CB57116EE}"/>
              </a:ext>
            </a:extLst>
          </p:cNvPr>
          <p:cNvGrpSpPr/>
          <p:nvPr userDrawn="1"/>
        </p:nvGrpSpPr>
        <p:grpSpPr>
          <a:xfrm>
            <a:off x="23499874" y="12828815"/>
            <a:ext cx="887302" cy="887186"/>
            <a:chOff x="11748407" y="6414406"/>
            <a:chExt cx="443593" cy="443593"/>
          </a:xfrm>
        </p:grpSpPr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E5689D7C-AF7C-4D54-B0D1-7D2F2CBC32C0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2DB996B2-2A6F-4681-82E3-56BF92BC52BC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A8CC8DDE-FEFB-41BC-9E7A-9622449EE51A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8" name="Forma Livre: Forma 47">
              <a:extLst>
                <a:ext uri="{FF2B5EF4-FFF2-40B4-BE49-F238E27FC236}">
                  <a16:creationId xmlns:a16="http://schemas.microsoft.com/office/drawing/2014/main" id="{8EDA1678-35AA-4D44-ABE8-A687FB4779CC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49" name="Forma Livre: Forma 48">
              <a:extLst>
                <a:ext uri="{FF2B5EF4-FFF2-40B4-BE49-F238E27FC236}">
                  <a16:creationId xmlns:a16="http://schemas.microsoft.com/office/drawing/2014/main" id="{47961701-9CE4-4851-80C8-192F034A2253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0" name="Forma Livre: Forma 49">
              <a:extLst>
                <a:ext uri="{FF2B5EF4-FFF2-40B4-BE49-F238E27FC236}">
                  <a16:creationId xmlns:a16="http://schemas.microsoft.com/office/drawing/2014/main" id="{F241D9CB-FD03-44A3-8ADB-264A2F5244FC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1" name="Forma Livre: Forma 50">
              <a:extLst>
                <a:ext uri="{FF2B5EF4-FFF2-40B4-BE49-F238E27FC236}">
                  <a16:creationId xmlns:a16="http://schemas.microsoft.com/office/drawing/2014/main" id="{77DE3465-5736-4368-8244-FB928AC0FA1D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2" name="Forma Livre: Forma 51">
              <a:extLst>
                <a:ext uri="{FF2B5EF4-FFF2-40B4-BE49-F238E27FC236}">
                  <a16:creationId xmlns:a16="http://schemas.microsoft.com/office/drawing/2014/main" id="{0831A15F-B808-4D7B-A4E9-162C4CF8B483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3" name="Forma Livre: Forma 52">
              <a:extLst>
                <a:ext uri="{FF2B5EF4-FFF2-40B4-BE49-F238E27FC236}">
                  <a16:creationId xmlns:a16="http://schemas.microsoft.com/office/drawing/2014/main" id="{8106831F-1FD2-446E-A6DB-A11287ED0F93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4" name="Forma Livre: Forma 53">
              <a:extLst>
                <a:ext uri="{FF2B5EF4-FFF2-40B4-BE49-F238E27FC236}">
                  <a16:creationId xmlns:a16="http://schemas.microsoft.com/office/drawing/2014/main" id="{25D2E830-6269-4CF8-BA0C-7EEF84F1BA3A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5" name="Forma Livre: Forma 54">
              <a:extLst>
                <a:ext uri="{FF2B5EF4-FFF2-40B4-BE49-F238E27FC236}">
                  <a16:creationId xmlns:a16="http://schemas.microsoft.com/office/drawing/2014/main" id="{F99FF3B9-68EE-4C41-AB88-5F5DCA35BB56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6" name="Forma Livre: Forma 55">
              <a:extLst>
                <a:ext uri="{FF2B5EF4-FFF2-40B4-BE49-F238E27FC236}">
                  <a16:creationId xmlns:a16="http://schemas.microsoft.com/office/drawing/2014/main" id="{1C067CD2-95E0-483C-9097-74F2DF10310B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7" name="Forma Livre: Forma 56">
              <a:extLst>
                <a:ext uri="{FF2B5EF4-FFF2-40B4-BE49-F238E27FC236}">
                  <a16:creationId xmlns:a16="http://schemas.microsoft.com/office/drawing/2014/main" id="{02D6E3C8-819A-4726-B2B9-79C45D814708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8" name="Forma Livre: Forma 57">
              <a:extLst>
                <a:ext uri="{FF2B5EF4-FFF2-40B4-BE49-F238E27FC236}">
                  <a16:creationId xmlns:a16="http://schemas.microsoft.com/office/drawing/2014/main" id="{BC969CF9-A4B0-4CE8-9C08-4E4EBFBE85C4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59" name="Forma Livre: Forma 58">
              <a:extLst>
                <a:ext uri="{FF2B5EF4-FFF2-40B4-BE49-F238E27FC236}">
                  <a16:creationId xmlns:a16="http://schemas.microsoft.com/office/drawing/2014/main" id="{A235FB02-D1F6-4E6B-B56E-839776DA18B5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60" name="Forma Livre: Forma 59">
              <a:extLst>
                <a:ext uri="{FF2B5EF4-FFF2-40B4-BE49-F238E27FC236}">
                  <a16:creationId xmlns:a16="http://schemas.microsoft.com/office/drawing/2014/main" id="{16016022-13F7-4D70-80C5-71E0E2BA46F3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61" name="Forma Livre: Forma 60">
              <a:extLst>
                <a:ext uri="{FF2B5EF4-FFF2-40B4-BE49-F238E27FC236}">
                  <a16:creationId xmlns:a16="http://schemas.microsoft.com/office/drawing/2014/main" id="{AC1A8C14-B3E6-4516-B4A5-427E0C38EC9C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62" name="Forma Livre: Forma 61">
              <a:extLst>
                <a:ext uri="{FF2B5EF4-FFF2-40B4-BE49-F238E27FC236}">
                  <a16:creationId xmlns:a16="http://schemas.microsoft.com/office/drawing/2014/main" id="{13701464-E168-4D60-9CBD-2EA85D63CC44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</p:grpSp>
      <p:sp>
        <p:nvSpPr>
          <p:cNvPr id="63" name="Rectangle 12">
            <a:extLst>
              <a:ext uri="{FF2B5EF4-FFF2-40B4-BE49-F238E27FC236}">
                <a16:creationId xmlns:a16="http://schemas.microsoft.com/office/drawing/2014/main" id="{6879AF5D-7E58-4F57-95FD-0A3297BAC514}"/>
              </a:ext>
            </a:extLst>
          </p:cNvPr>
          <p:cNvSpPr/>
          <p:nvPr userDrawn="1"/>
        </p:nvSpPr>
        <p:spPr>
          <a:xfrm>
            <a:off x="15611287" y="13177909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</p:spTree>
    <p:extLst>
      <p:ext uri="{BB962C8B-B14F-4D97-AF65-F5344CB8AC3E}">
        <p14:creationId xmlns:p14="http://schemas.microsoft.com/office/powerpoint/2010/main" val="679274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ap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83647845-A736-B141-84BE-0FA6FA6DC798}"/>
              </a:ext>
            </a:extLst>
          </p:cNvPr>
          <p:cNvSpPr/>
          <p:nvPr userDrawn="1"/>
        </p:nvSpPr>
        <p:spPr>
          <a:xfrm>
            <a:off x="-23151" y="-60617"/>
            <a:ext cx="24457856" cy="1386922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600"/>
          </a:p>
        </p:txBody>
      </p:sp>
    </p:spTree>
    <p:extLst>
      <p:ext uri="{BB962C8B-B14F-4D97-AF65-F5344CB8AC3E}">
        <p14:creationId xmlns:p14="http://schemas.microsoft.com/office/powerpoint/2010/main" val="3805185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1" userDrawn="1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124424" y="2438407"/>
            <a:ext cx="22204283" cy="9493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BC1BF563-1AFF-4195-916B-03D53AF18FB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7722605" y="12868277"/>
            <a:ext cx="14632305" cy="730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>
              <a:solidFill>
                <a:srgbClr val="717171"/>
              </a:solidFill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1A35CAD-1BAC-4839-93EC-2C7FA0E76F4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6F51A-63B4-4BB7-8FC1-659E81571DEE}" type="slidenum">
              <a:rPr lang="en-GB" altLang="pt-BR">
                <a:solidFill>
                  <a:srgbClr val="717171"/>
                </a:solidFill>
              </a:rPr>
              <a:pPr>
                <a:defRPr/>
              </a:pPr>
              <a:t>‹nº›</a:t>
            </a:fld>
            <a:endParaRPr lang="en-GB" altLang="pt-BR">
              <a:solidFill>
                <a:srgbClr val="7171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659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Cover - Navy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12">
            <a:extLst>
              <a:ext uri="{FF2B5EF4-FFF2-40B4-BE49-F238E27FC236}">
                <a16:creationId xmlns:a16="http://schemas.microsoft.com/office/drawing/2014/main" id="{57E53F83-53E4-4DD4-882D-ACFD551AB646}"/>
              </a:ext>
            </a:extLst>
          </p:cNvPr>
          <p:cNvSpPr/>
          <p:nvPr userDrawn="1"/>
        </p:nvSpPr>
        <p:spPr>
          <a:xfrm>
            <a:off x="320963" y="13177910"/>
            <a:ext cx="750008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2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© 2020 Great Place To Work® Institute Inc. Todos os Direitos Reservados</a:t>
            </a:r>
          </a:p>
        </p:txBody>
      </p:sp>
      <p:grpSp>
        <p:nvGrpSpPr>
          <p:cNvPr id="31" name="Gráfico 1">
            <a:extLst>
              <a:ext uri="{FF2B5EF4-FFF2-40B4-BE49-F238E27FC236}">
                <a16:creationId xmlns:a16="http://schemas.microsoft.com/office/drawing/2014/main" id="{22DDD87A-C415-47BA-BE90-406B0CB40DE4}"/>
              </a:ext>
            </a:extLst>
          </p:cNvPr>
          <p:cNvGrpSpPr/>
          <p:nvPr userDrawn="1"/>
        </p:nvGrpSpPr>
        <p:grpSpPr>
          <a:xfrm>
            <a:off x="23499878" y="12828819"/>
            <a:ext cx="887302" cy="887186"/>
            <a:chOff x="11748407" y="6414406"/>
            <a:chExt cx="443593" cy="443593"/>
          </a:xfrm>
        </p:grpSpPr>
        <p:sp>
          <p:nvSpPr>
            <p:cNvPr id="32" name="Forma Livre: Forma 31">
              <a:extLst>
                <a:ext uri="{FF2B5EF4-FFF2-40B4-BE49-F238E27FC236}">
                  <a16:creationId xmlns:a16="http://schemas.microsoft.com/office/drawing/2014/main" id="{F72E0F35-24B7-46DC-AC91-46CDD27F571F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id="{8C4F7E58-A7BE-4C4B-8577-9B776911E622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id="{94BF59E0-9B7E-4541-A525-23ECBF2E9436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id="{F13498CE-8E34-4107-BF68-2327E855020D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5348EC5D-300A-4099-964A-A40154A3D870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id="{9BB4C7EA-0AA7-4BA2-99BD-F4BFE3696079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8" name="Forma Livre: Forma 37">
              <a:extLst>
                <a:ext uri="{FF2B5EF4-FFF2-40B4-BE49-F238E27FC236}">
                  <a16:creationId xmlns:a16="http://schemas.microsoft.com/office/drawing/2014/main" id="{5BDADCE7-001C-4940-AF2C-6423343EDE10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id="{33E28DF8-0942-4C89-9332-6EB63A3B5FBA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0" name="Forma Livre: Forma 39">
              <a:extLst>
                <a:ext uri="{FF2B5EF4-FFF2-40B4-BE49-F238E27FC236}">
                  <a16:creationId xmlns:a16="http://schemas.microsoft.com/office/drawing/2014/main" id="{A49BE01C-0D71-441D-B38F-554AED24750C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1" name="Forma Livre: Forma 40">
              <a:extLst>
                <a:ext uri="{FF2B5EF4-FFF2-40B4-BE49-F238E27FC236}">
                  <a16:creationId xmlns:a16="http://schemas.microsoft.com/office/drawing/2014/main" id="{34418B65-1773-4D48-9130-CD8250A8C6AF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2" name="Forma Livre: Forma 41">
              <a:extLst>
                <a:ext uri="{FF2B5EF4-FFF2-40B4-BE49-F238E27FC236}">
                  <a16:creationId xmlns:a16="http://schemas.microsoft.com/office/drawing/2014/main" id="{8E7C5981-D39B-4EA4-A193-3772A625DA40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3" name="Forma Livre: Forma 42">
              <a:extLst>
                <a:ext uri="{FF2B5EF4-FFF2-40B4-BE49-F238E27FC236}">
                  <a16:creationId xmlns:a16="http://schemas.microsoft.com/office/drawing/2014/main" id="{DA6C480D-35F6-47AC-B21A-CB33483CAD89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4" name="Forma Livre: Forma 43">
              <a:extLst>
                <a:ext uri="{FF2B5EF4-FFF2-40B4-BE49-F238E27FC236}">
                  <a16:creationId xmlns:a16="http://schemas.microsoft.com/office/drawing/2014/main" id="{983EA297-F0A0-43FA-96D6-7AB7219EAED7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15400DB0-1F1B-4439-9793-E0D9E3741FF2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4CAF6FC5-85A5-4AE1-A15F-7CDAA9222496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1CD10EA3-7BE0-4E3F-83E9-333335B581C6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8" name="Forma Livre: Forma 47">
              <a:extLst>
                <a:ext uri="{FF2B5EF4-FFF2-40B4-BE49-F238E27FC236}">
                  <a16:creationId xmlns:a16="http://schemas.microsoft.com/office/drawing/2014/main" id="{BAAB60E7-3C35-48F9-AD83-3D5A3755D56A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9" name="Forma Livre: Forma 48">
              <a:extLst>
                <a:ext uri="{FF2B5EF4-FFF2-40B4-BE49-F238E27FC236}">
                  <a16:creationId xmlns:a16="http://schemas.microsoft.com/office/drawing/2014/main" id="{E0C11796-EB6B-462A-9B2C-C40D9453F30F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</p:grpSp>
      <p:sp>
        <p:nvSpPr>
          <p:cNvPr id="50" name="Rectangle 12">
            <a:extLst>
              <a:ext uri="{FF2B5EF4-FFF2-40B4-BE49-F238E27FC236}">
                <a16:creationId xmlns:a16="http://schemas.microsoft.com/office/drawing/2014/main" id="{DB58A493-EAF3-4FB6-86D4-3644621BAB6D}"/>
              </a:ext>
            </a:extLst>
          </p:cNvPr>
          <p:cNvSpPr/>
          <p:nvPr userDrawn="1"/>
        </p:nvSpPr>
        <p:spPr>
          <a:xfrm>
            <a:off x="15611288" y="13177911"/>
            <a:ext cx="750008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2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841717C-273E-8943-B1FA-74C7C8391B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555" y="5562600"/>
            <a:ext cx="19804066" cy="2590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 b="1" i="0" spc="-302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D4BBF68B-7F4E-482F-94BF-AC2E5C2FA5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1557" y="8465011"/>
            <a:ext cx="19804066" cy="1402238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de </a:t>
            </a:r>
            <a:r>
              <a:rPr lang="pt-BR" err="1"/>
              <a:t>secão</a:t>
            </a:r>
            <a:endParaRPr lang="pt-BR"/>
          </a:p>
        </p:txBody>
      </p:sp>
      <p:grpSp>
        <p:nvGrpSpPr>
          <p:cNvPr id="9" name="Gráfico 1">
            <a:extLst>
              <a:ext uri="{FF2B5EF4-FFF2-40B4-BE49-F238E27FC236}">
                <a16:creationId xmlns:a16="http://schemas.microsoft.com/office/drawing/2014/main" id="{833C9223-831C-4E49-A4BC-B403D7BF97B1}"/>
              </a:ext>
            </a:extLst>
          </p:cNvPr>
          <p:cNvGrpSpPr/>
          <p:nvPr userDrawn="1"/>
        </p:nvGrpSpPr>
        <p:grpSpPr>
          <a:xfrm>
            <a:off x="23499878" y="12828817"/>
            <a:ext cx="887302" cy="887186"/>
            <a:chOff x="11748407" y="6414406"/>
            <a:chExt cx="443593" cy="443593"/>
          </a:xfrm>
        </p:grpSpPr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id="{B6964A9A-44BD-4D69-9F24-6D278826396D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2" name="Forma Livre: Forma 11">
              <a:extLst>
                <a:ext uri="{FF2B5EF4-FFF2-40B4-BE49-F238E27FC236}">
                  <a16:creationId xmlns:a16="http://schemas.microsoft.com/office/drawing/2014/main" id="{3A663F93-6FFE-484C-892B-50E1D38EDF90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5D6DCF0E-C969-4C4E-A4CA-AC1BF2D30004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E914956F-499A-4135-9AAD-97253E3A6A9B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E98F971B-4C17-4E75-9CB4-249174144C73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78D01AE8-7A23-43CB-AF92-D034C883C5B8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CD0310FC-3C6B-4001-ABA9-0364F63C7E71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7EE30328-3E52-40FD-9F7E-8D4620B6231D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2BDC8387-1546-400D-80C6-2970BF72C03B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F5B15AD2-C613-4A71-B456-333BEDC8E201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A6A7449B-03FA-454C-8441-C4F4626BC75B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303CA47D-60DB-447E-B765-E2421718241B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23" name="Forma Livre: Forma 22">
              <a:extLst>
                <a:ext uri="{FF2B5EF4-FFF2-40B4-BE49-F238E27FC236}">
                  <a16:creationId xmlns:a16="http://schemas.microsoft.com/office/drawing/2014/main" id="{73E279AC-2874-462D-915D-46D168C04BC3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24" name="Forma Livre: Forma 23">
              <a:extLst>
                <a:ext uri="{FF2B5EF4-FFF2-40B4-BE49-F238E27FC236}">
                  <a16:creationId xmlns:a16="http://schemas.microsoft.com/office/drawing/2014/main" id="{34DFE8B4-8FCE-425E-B508-233D1B60F9D9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25" name="Forma Livre: Forma 24">
              <a:extLst>
                <a:ext uri="{FF2B5EF4-FFF2-40B4-BE49-F238E27FC236}">
                  <a16:creationId xmlns:a16="http://schemas.microsoft.com/office/drawing/2014/main" id="{E05FEE5E-12E7-4A66-949D-09387B798091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26" name="Forma Livre: Forma 25">
              <a:extLst>
                <a:ext uri="{FF2B5EF4-FFF2-40B4-BE49-F238E27FC236}">
                  <a16:creationId xmlns:a16="http://schemas.microsoft.com/office/drawing/2014/main" id="{469EFE1E-D6C5-431B-A026-CE61B4E8F347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27" name="Forma Livre: Forma 26">
              <a:extLst>
                <a:ext uri="{FF2B5EF4-FFF2-40B4-BE49-F238E27FC236}">
                  <a16:creationId xmlns:a16="http://schemas.microsoft.com/office/drawing/2014/main" id="{F84F6D35-8706-41A3-AC16-F91A166168D6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28" name="Forma Livre: Forma 27">
              <a:extLst>
                <a:ext uri="{FF2B5EF4-FFF2-40B4-BE49-F238E27FC236}">
                  <a16:creationId xmlns:a16="http://schemas.microsoft.com/office/drawing/2014/main" id="{254AC178-64FB-478B-A7B5-2EAD56FC377F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</p:grpSp>
    </p:spTree>
    <p:extLst>
      <p:ext uri="{BB962C8B-B14F-4D97-AF65-F5344CB8AC3E}">
        <p14:creationId xmlns:p14="http://schemas.microsoft.com/office/powerpoint/2010/main" val="3483358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525587" y="4343400"/>
            <a:ext cx="6583680" cy="78486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8901747" y="2819400"/>
            <a:ext cx="6583680" cy="1008186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Add Column Header Two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8910539" y="4343400"/>
            <a:ext cx="6583680" cy="78486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6A4FD-A527-CA40-B5AE-ACDE8C35AF45}" type="datetime2">
              <a:rPr lang="en-US" smtClean="0"/>
              <a:t>Friday, November 17, 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B6A5E5A-ADA5-51C6-7B82-8FB5C14CA9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269750" y="2819400"/>
            <a:ext cx="6583680" cy="1008186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Add Column Header Three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AF54445-C10C-33B2-7220-0FF7C0F766C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287334" y="4343400"/>
            <a:ext cx="6583680" cy="78486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F8EA9F5-C330-0B98-7EBE-B441DE285C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34412" cy="76200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8F9009A-4B4D-5206-756B-61AF2D9CD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25588" y="2819400"/>
            <a:ext cx="6583680" cy="990600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Add Column Header One</a:t>
            </a:r>
          </a:p>
        </p:txBody>
      </p:sp>
      <p:pic>
        <p:nvPicPr>
          <p:cNvPr id="2" name="Graphic 10">
            <a:extLst>
              <a:ext uri="{FF2B5EF4-FFF2-40B4-BE49-F238E27FC236}">
                <a16:creationId xmlns:a16="http://schemas.microsoft.com/office/drawing/2014/main" id="{5BCAA3E1-3E9F-D90B-B483-D615F5C26C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4234" y="12828340"/>
            <a:ext cx="3566160" cy="2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670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 - Blue">
    <p:bg>
      <p:bgPr>
        <a:solidFill>
          <a:srgbClr val="174B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A43FBF3A-0865-45C3-B63D-3A8422A84E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7175" cy="13716000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EEABB1B-B6A3-427D-9CEB-FA74789F38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555" y="5562600"/>
            <a:ext cx="19804066" cy="2590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 b="1" i="0" spc="-302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E40D0CA-B9AB-40EF-A8A3-B52A19345D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1557" y="8465011"/>
            <a:ext cx="19804066" cy="1402238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de </a:t>
            </a:r>
            <a:r>
              <a:rPr lang="pt-BR" err="1"/>
              <a:t>secão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74664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Cover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EEABB1B-B6A3-427D-9CEB-FA74789F38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555" y="5562600"/>
            <a:ext cx="19804066" cy="2590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 b="1" i="0" spc="-302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E40D0CA-B9AB-40EF-A8A3-B52A19345D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1557" y="8465011"/>
            <a:ext cx="19804066" cy="1402238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de </a:t>
            </a:r>
            <a:r>
              <a:rPr lang="pt-BR" err="1"/>
              <a:t>secão</a:t>
            </a:r>
            <a:endParaRPr lang="pt-BR"/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38B27AB8-9E37-4579-B0E0-681E3FA1CBED}"/>
              </a:ext>
            </a:extLst>
          </p:cNvPr>
          <p:cNvSpPr/>
          <p:nvPr userDrawn="1"/>
        </p:nvSpPr>
        <p:spPr>
          <a:xfrm>
            <a:off x="320963" y="13177910"/>
            <a:ext cx="750008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2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© 2020 Great Place To Work® Institute Inc. Todos os Direitos Reservados</a:t>
            </a:r>
          </a:p>
        </p:txBody>
      </p:sp>
      <p:grpSp>
        <p:nvGrpSpPr>
          <p:cNvPr id="30" name="Gráfico 1">
            <a:extLst>
              <a:ext uri="{FF2B5EF4-FFF2-40B4-BE49-F238E27FC236}">
                <a16:creationId xmlns:a16="http://schemas.microsoft.com/office/drawing/2014/main" id="{A123AD51-0117-4066-A6DB-A35B5F5051DC}"/>
              </a:ext>
            </a:extLst>
          </p:cNvPr>
          <p:cNvGrpSpPr/>
          <p:nvPr userDrawn="1"/>
        </p:nvGrpSpPr>
        <p:grpSpPr>
          <a:xfrm>
            <a:off x="23499878" y="12828819"/>
            <a:ext cx="887302" cy="887186"/>
            <a:chOff x="11748407" y="6414406"/>
            <a:chExt cx="443593" cy="443593"/>
          </a:xfrm>
        </p:grpSpPr>
        <p:sp>
          <p:nvSpPr>
            <p:cNvPr id="31" name="Forma Livre: Forma 30">
              <a:extLst>
                <a:ext uri="{FF2B5EF4-FFF2-40B4-BE49-F238E27FC236}">
                  <a16:creationId xmlns:a16="http://schemas.microsoft.com/office/drawing/2014/main" id="{EDA18B85-CD3E-4F66-B559-90C2538CF2A2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2" name="Forma Livre: Forma 31">
              <a:extLst>
                <a:ext uri="{FF2B5EF4-FFF2-40B4-BE49-F238E27FC236}">
                  <a16:creationId xmlns:a16="http://schemas.microsoft.com/office/drawing/2014/main" id="{AB7353DB-3E09-4597-A068-8EDAEAF50460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id="{364E9303-36B5-4467-944C-E60CCC1EDD7C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id="{98487925-0220-441C-835A-2D15BD6086E0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id="{F799BC9D-D204-4373-B9FF-9DCE4B8CEFCE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F54BFCA4-1886-402F-AE2A-963FC9F21F73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id="{7932BAB4-E557-4917-89C7-0EB33520BC9C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8" name="Forma Livre: Forma 37">
              <a:extLst>
                <a:ext uri="{FF2B5EF4-FFF2-40B4-BE49-F238E27FC236}">
                  <a16:creationId xmlns:a16="http://schemas.microsoft.com/office/drawing/2014/main" id="{86B8C709-EBC8-43B1-95FB-71C5F02E4AF7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id="{CEF31D2A-A1BA-4FF8-92ED-F9C0EB6B00BF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0" name="Forma Livre: Forma 39">
              <a:extLst>
                <a:ext uri="{FF2B5EF4-FFF2-40B4-BE49-F238E27FC236}">
                  <a16:creationId xmlns:a16="http://schemas.microsoft.com/office/drawing/2014/main" id="{0B8BE06B-F138-4C92-8FE7-688129CC7378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1" name="Forma Livre: Forma 40">
              <a:extLst>
                <a:ext uri="{FF2B5EF4-FFF2-40B4-BE49-F238E27FC236}">
                  <a16:creationId xmlns:a16="http://schemas.microsoft.com/office/drawing/2014/main" id="{A48E51B5-9CD3-4965-A9A2-8271F3A5679F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2" name="Forma Livre: Forma 41">
              <a:extLst>
                <a:ext uri="{FF2B5EF4-FFF2-40B4-BE49-F238E27FC236}">
                  <a16:creationId xmlns:a16="http://schemas.microsoft.com/office/drawing/2014/main" id="{7D93A322-3380-4141-ACDA-9416EA5EE117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3" name="Forma Livre: Forma 42">
              <a:extLst>
                <a:ext uri="{FF2B5EF4-FFF2-40B4-BE49-F238E27FC236}">
                  <a16:creationId xmlns:a16="http://schemas.microsoft.com/office/drawing/2014/main" id="{B5F488A0-7400-495C-A0A3-ED434285A711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4" name="Forma Livre: Forma 43">
              <a:extLst>
                <a:ext uri="{FF2B5EF4-FFF2-40B4-BE49-F238E27FC236}">
                  <a16:creationId xmlns:a16="http://schemas.microsoft.com/office/drawing/2014/main" id="{849FF615-1A10-4748-811B-834A5B929788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D54834BA-3F58-41AE-9B7F-9FD2C7B44A31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7749D865-E5E9-448C-9CCE-BB97C543ACDD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74A79613-1B37-41CF-A99F-D8949F3EE80B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8" name="Forma Livre: Forma 47">
              <a:extLst>
                <a:ext uri="{FF2B5EF4-FFF2-40B4-BE49-F238E27FC236}">
                  <a16:creationId xmlns:a16="http://schemas.microsoft.com/office/drawing/2014/main" id="{0D7CC087-87A5-4054-84E1-CC7ADA25BA10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</p:grpSp>
      <p:sp>
        <p:nvSpPr>
          <p:cNvPr id="49" name="Rectangle 12">
            <a:extLst>
              <a:ext uri="{FF2B5EF4-FFF2-40B4-BE49-F238E27FC236}">
                <a16:creationId xmlns:a16="http://schemas.microsoft.com/office/drawing/2014/main" id="{9A5DF757-11A2-4327-B12F-84B3D9436FE7}"/>
              </a:ext>
            </a:extLst>
          </p:cNvPr>
          <p:cNvSpPr/>
          <p:nvPr userDrawn="1"/>
        </p:nvSpPr>
        <p:spPr>
          <a:xfrm>
            <a:off x="15611288" y="13177911"/>
            <a:ext cx="750008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2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grpSp>
        <p:nvGrpSpPr>
          <p:cNvPr id="50" name="Gráfico 1">
            <a:extLst>
              <a:ext uri="{FF2B5EF4-FFF2-40B4-BE49-F238E27FC236}">
                <a16:creationId xmlns:a16="http://schemas.microsoft.com/office/drawing/2014/main" id="{2CB17761-2CFF-4B15-B708-C2BABEBC6F1E}"/>
              </a:ext>
            </a:extLst>
          </p:cNvPr>
          <p:cNvGrpSpPr/>
          <p:nvPr userDrawn="1"/>
        </p:nvGrpSpPr>
        <p:grpSpPr>
          <a:xfrm>
            <a:off x="23499878" y="12828817"/>
            <a:ext cx="887302" cy="887186"/>
            <a:chOff x="11748407" y="6414406"/>
            <a:chExt cx="443593" cy="443593"/>
          </a:xfrm>
        </p:grpSpPr>
        <p:sp>
          <p:nvSpPr>
            <p:cNvPr id="51" name="Forma Livre: Forma 50">
              <a:extLst>
                <a:ext uri="{FF2B5EF4-FFF2-40B4-BE49-F238E27FC236}">
                  <a16:creationId xmlns:a16="http://schemas.microsoft.com/office/drawing/2014/main" id="{F06F600B-C04F-4E63-BD39-7AB6C246F1C6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52" name="Forma Livre: Forma 51">
              <a:extLst>
                <a:ext uri="{FF2B5EF4-FFF2-40B4-BE49-F238E27FC236}">
                  <a16:creationId xmlns:a16="http://schemas.microsoft.com/office/drawing/2014/main" id="{131F0A11-FE50-4A97-96E5-02EE3496A56E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53" name="Forma Livre: Forma 52">
              <a:extLst>
                <a:ext uri="{FF2B5EF4-FFF2-40B4-BE49-F238E27FC236}">
                  <a16:creationId xmlns:a16="http://schemas.microsoft.com/office/drawing/2014/main" id="{1573960D-0D54-4810-ABFD-983C83E377FA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54" name="Forma Livre: Forma 53">
              <a:extLst>
                <a:ext uri="{FF2B5EF4-FFF2-40B4-BE49-F238E27FC236}">
                  <a16:creationId xmlns:a16="http://schemas.microsoft.com/office/drawing/2014/main" id="{FB6596C3-DBA5-4BAA-9CAD-EFEA5A3E7452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55" name="Forma Livre: Forma 54">
              <a:extLst>
                <a:ext uri="{FF2B5EF4-FFF2-40B4-BE49-F238E27FC236}">
                  <a16:creationId xmlns:a16="http://schemas.microsoft.com/office/drawing/2014/main" id="{A210A80F-826C-4DE1-A5FD-C318D411BE3D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56" name="Forma Livre: Forma 55">
              <a:extLst>
                <a:ext uri="{FF2B5EF4-FFF2-40B4-BE49-F238E27FC236}">
                  <a16:creationId xmlns:a16="http://schemas.microsoft.com/office/drawing/2014/main" id="{21A57312-E7CC-4B92-9754-3337F7D2848B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57" name="Forma Livre: Forma 56">
              <a:extLst>
                <a:ext uri="{FF2B5EF4-FFF2-40B4-BE49-F238E27FC236}">
                  <a16:creationId xmlns:a16="http://schemas.microsoft.com/office/drawing/2014/main" id="{58052E19-6650-4033-BE48-963CCAF9815A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58" name="Forma Livre: Forma 57">
              <a:extLst>
                <a:ext uri="{FF2B5EF4-FFF2-40B4-BE49-F238E27FC236}">
                  <a16:creationId xmlns:a16="http://schemas.microsoft.com/office/drawing/2014/main" id="{9EE2AC61-1DA9-4A62-AFD8-72746E2F9E8B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59" name="Forma Livre: Forma 58">
              <a:extLst>
                <a:ext uri="{FF2B5EF4-FFF2-40B4-BE49-F238E27FC236}">
                  <a16:creationId xmlns:a16="http://schemas.microsoft.com/office/drawing/2014/main" id="{F1413A3B-6347-4F18-BCD0-7BADB9F93812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60" name="Forma Livre: Forma 59">
              <a:extLst>
                <a:ext uri="{FF2B5EF4-FFF2-40B4-BE49-F238E27FC236}">
                  <a16:creationId xmlns:a16="http://schemas.microsoft.com/office/drawing/2014/main" id="{20D02137-3475-4C09-AF74-B4522492A599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61" name="Forma Livre: Forma 60">
              <a:extLst>
                <a:ext uri="{FF2B5EF4-FFF2-40B4-BE49-F238E27FC236}">
                  <a16:creationId xmlns:a16="http://schemas.microsoft.com/office/drawing/2014/main" id="{AD55FB69-ED1A-46A2-A2B7-40BC091C08FA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62" name="Forma Livre: Forma 61">
              <a:extLst>
                <a:ext uri="{FF2B5EF4-FFF2-40B4-BE49-F238E27FC236}">
                  <a16:creationId xmlns:a16="http://schemas.microsoft.com/office/drawing/2014/main" id="{E62F5F02-A230-4E3B-82F6-CB06E5D823C7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63" name="Forma Livre: Forma 62">
              <a:extLst>
                <a:ext uri="{FF2B5EF4-FFF2-40B4-BE49-F238E27FC236}">
                  <a16:creationId xmlns:a16="http://schemas.microsoft.com/office/drawing/2014/main" id="{4250D12A-90B0-4F3D-A4BC-7EBBDAEF1FD1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64" name="Forma Livre: Forma 63">
              <a:extLst>
                <a:ext uri="{FF2B5EF4-FFF2-40B4-BE49-F238E27FC236}">
                  <a16:creationId xmlns:a16="http://schemas.microsoft.com/office/drawing/2014/main" id="{467CE8B8-6AA0-4688-9AFD-0CAC92BF4DF0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65" name="Forma Livre: Forma 64">
              <a:extLst>
                <a:ext uri="{FF2B5EF4-FFF2-40B4-BE49-F238E27FC236}">
                  <a16:creationId xmlns:a16="http://schemas.microsoft.com/office/drawing/2014/main" id="{0BEF51B0-AA16-494E-BA14-918124028630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66" name="Forma Livre: Forma 65">
              <a:extLst>
                <a:ext uri="{FF2B5EF4-FFF2-40B4-BE49-F238E27FC236}">
                  <a16:creationId xmlns:a16="http://schemas.microsoft.com/office/drawing/2014/main" id="{A67D34CE-1324-4DBB-8DEC-6899B4DF2A65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67" name="Forma Livre: Forma 66">
              <a:extLst>
                <a:ext uri="{FF2B5EF4-FFF2-40B4-BE49-F238E27FC236}">
                  <a16:creationId xmlns:a16="http://schemas.microsoft.com/office/drawing/2014/main" id="{22744432-6161-46E8-BED2-127619846840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68" name="Forma Livre: Forma 67">
              <a:extLst>
                <a:ext uri="{FF2B5EF4-FFF2-40B4-BE49-F238E27FC236}">
                  <a16:creationId xmlns:a16="http://schemas.microsoft.com/office/drawing/2014/main" id="{C3AA6E29-0F51-4FBC-A61A-0279CD631452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</p:grpSp>
    </p:spTree>
    <p:extLst>
      <p:ext uri="{BB962C8B-B14F-4D97-AF65-F5344CB8AC3E}">
        <p14:creationId xmlns:p14="http://schemas.microsoft.com/office/powerpoint/2010/main" val="27019939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 - Lime">
    <p:bg>
      <p:bgPr>
        <a:solidFill>
          <a:srgbClr val="5E22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3B8359C-5BC8-42DF-A4FD-400AC3752F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7175" cy="13716000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EF6860F-132F-4249-8A32-D6EDE2C6E6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555" y="5562600"/>
            <a:ext cx="19804066" cy="2590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 b="1" i="0" spc="-302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1FA31143-66C6-42B4-8EEA-CDBD56FF19D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1557" y="8465011"/>
            <a:ext cx="19804066" cy="1402238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de </a:t>
            </a:r>
            <a:r>
              <a:rPr lang="pt-BR" err="1"/>
              <a:t>secão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507262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Cover - Lim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EF6860F-132F-4249-8A32-D6EDE2C6E6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555" y="5562600"/>
            <a:ext cx="19804066" cy="2590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 b="1" i="0" spc="-302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1FA31143-66C6-42B4-8EEA-CDBD56FF19D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1557" y="8465011"/>
            <a:ext cx="19804066" cy="1402238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de </a:t>
            </a:r>
            <a:r>
              <a:rPr lang="pt-BR" err="1"/>
              <a:t>secão</a:t>
            </a:r>
            <a:endParaRPr lang="pt-BR"/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2215827C-32B1-4978-8722-222D1D871166}"/>
              </a:ext>
            </a:extLst>
          </p:cNvPr>
          <p:cNvSpPr/>
          <p:nvPr userDrawn="1"/>
        </p:nvSpPr>
        <p:spPr>
          <a:xfrm>
            <a:off x="320963" y="13177910"/>
            <a:ext cx="750008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2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© 2020 Great Place To Work® Institute Inc. Todos os Direitos Reservados</a:t>
            </a:r>
          </a:p>
        </p:txBody>
      </p:sp>
      <p:grpSp>
        <p:nvGrpSpPr>
          <p:cNvPr id="30" name="Gráfico 1">
            <a:extLst>
              <a:ext uri="{FF2B5EF4-FFF2-40B4-BE49-F238E27FC236}">
                <a16:creationId xmlns:a16="http://schemas.microsoft.com/office/drawing/2014/main" id="{DF3DD0B5-44D1-44B9-98F8-DF4F94ADC571}"/>
              </a:ext>
            </a:extLst>
          </p:cNvPr>
          <p:cNvGrpSpPr/>
          <p:nvPr userDrawn="1"/>
        </p:nvGrpSpPr>
        <p:grpSpPr>
          <a:xfrm>
            <a:off x="23499878" y="12828819"/>
            <a:ext cx="887302" cy="887186"/>
            <a:chOff x="11748407" y="6414406"/>
            <a:chExt cx="443593" cy="443593"/>
          </a:xfrm>
        </p:grpSpPr>
        <p:sp>
          <p:nvSpPr>
            <p:cNvPr id="31" name="Forma Livre: Forma 30">
              <a:extLst>
                <a:ext uri="{FF2B5EF4-FFF2-40B4-BE49-F238E27FC236}">
                  <a16:creationId xmlns:a16="http://schemas.microsoft.com/office/drawing/2014/main" id="{67E616D8-4D7E-4C30-ACC1-8F4209E3C7A6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2" name="Forma Livre: Forma 31">
              <a:extLst>
                <a:ext uri="{FF2B5EF4-FFF2-40B4-BE49-F238E27FC236}">
                  <a16:creationId xmlns:a16="http://schemas.microsoft.com/office/drawing/2014/main" id="{C6021B76-AFFC-4DE3-9C8E-1266A672DA21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id="{B2C715B3-4704-41F7-95AA-2061577F0A91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id="{290004CF-FC93-4AB3-8319-2EA1D5F3B820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id="{333C87A8-6948-402D-A66D-95D548BB24D5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5FF4D611-5513-4D70-B49D-C786D4602DF3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id="{9CA00C01-D051-46A4-AFAD-FFAEB476ED74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8" name="Forma Livre: Forma 37">
              <a:extLst>
                <a:ext uri="{FF2B5EF4-FFF2-40B4-BE49-F238E27FC236}">
                  <a16:creationId xmlns:a16="http://schemas.microsoft.com/office/drawing/2014/main" id="{B43F0605-E296-462F-AB9B-DA2FE6C4E3DD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id="{F941A3F1-A44B-4C5D-87D7-D71EBA9CAE39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0" name="Forma Livre: Forma 39">
              <a:extLst>
                <a:ext uri="{FF2B5EF4-FFF2-40B4-BE49-F238E27FC236}">
                  <a16:creationId xmlns:a16="http://schemas.microsoft.com/office/drawing/2014/main" id="{7C467064-43B0-443E-91CB-E5B8D2CFF324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1" name="Forma Livre: Forma 40">
              <a:extLst>
                <a:ext uri="{FF2B5EF4-FFF2-40B4-BE49-F238E27FC236}">
                  <a16:creationId xmlns:a16="http://schemas.microsoft.com/office/drawing/2014/main" id="{641BE6D4-AFF8-467E-8DDF-A6FB9E5AC6C3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2" name="Forma Livre: Forma 41">
              <a:extLst>
                <a:ext uri="{FF2B5EF4-FFF2-40B4-BE49-F238E27FC236}">
                  <a16:creationId xmlns:a16="http://schemas.microsoft.com/office/drawing/2014/main" id="{8341DFB2-E379-4EF7-B408-0A04F3473E7B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3" name="Forma Livre: Forma 42">
              <a:extLst>
                <a:ext uri="{FF2B5EF4-FFF2-40B4-BE49-F238E27FC236}">
                  <a16:creationId xmlns:a16="http://schemas.microsoft.com/office/drawing/2014/main" id="{174CAB63-4C15-4BE3-99B6-F798135D6249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4" name="Forma Livre: Forma 43">
              <a:extLst>
                <a:ext uri="{FF2B5EF4-FFF2-40B4-BE49-F238E27FC236}">
                  <a16:creationId xmlns:a16="http://schemas.microsoft.com/office/drawing/2014/main" id="{060EFA05-A6E7-482E-A359-755F747E8995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E27AC767-34B4-4BFD-8FFC-E943015388AA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8D1DD745-62A8-44D5-874F-F7670D70A069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287A92AF-09F2-4794-A584-2A388F8F44D8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48" name="Forma Livre: Forma 47">
              <a:extLst>
                <a:ext uri="{FF2B5EF4-FFF2-40B4-BE49-F238E27FC236}">
                  <a16:creationId xmlns:a16="http://schemas.microsoft.com/office/drawing/2014/main" id="{58E3A5FD-22A9-4FC1-ACD3-139B86B3B5FA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</p:grpSp>
      <p:sp>
        <p:nvSpPr>
          <p:cNvPr id="49" name="Rectangle 12">
            <a:extLst>
              <a:ext uri="{FF2B5EF4-FFF2-40B4-BE49-F238E27FC236}">
                <a16:creationId xmlns:a16="http://schemas.microsoft.com/office/drawing/2014/main" id="{706EC03D-0773-4124-A195-46CF7C0B8835}"/>
              </a:ext>
            </a:extLst>
          </p:cNvPr>
          <p:cNvSpPr/>
          <p:nvPr userDrawn="1"/>
        </p:nvSpPr>
        <p:spPr>
          <a:xfrm>
            <a:off x="15611288" y="13177911"/>
            <a:ext cx="750008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2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grpSp>
        <p:nvGrpSpPr>
          <p:cNvPr id="50" name="Gráfico 1">
            <a:extLst>
              <a:ext uri="{FF2B5EF4-FFF2-40B4-BE49-F238E27FC236}">
                <a16:creationId xmlns:a16="http://schemas.microsoft.com/office/drawing/2014/main" id="{88D70232-6E7E-4BBA-A452-950FFA51A156}"/>
              </a:ext>
            </a:extLst>
          </p:cNvPr>
          <p:cNvGrpSpPr/>
          <p:nvPr userDrawn="1"/>
        </p:nvGrpSpPr>
        <p:grpSpPr>
          <a:xfrm>
            <a:off x="23499878" y="12828817"/>
            <a:ext cx="887302" cy="887186"/>
            <a:chOff x="11748407" y="6414406"/>
            <a:chExt cx="443593" cy="443593"/>
          </a:xfrm>
        </p:grpSpPr>
        <p:sp>
          <p:nvSpPr>
            <p:cNvPr id="51" name="Forma Livre: Forma 50">
              <a:extLst>
                <a:ext uri="{FF2B5EF4-FFF2-40B4-BE49-F238E27FC236}">
                  <a16:creationId xmlns:a16="http://schemas.microsoft.com/office/drawing/2014/main" id="{EF3C61A8-F105-4D1D-8372-1FE72ED54508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52" name="Forma Livre: Forma 51">
              <a:extLst>
                <a:ext uri="{FF2B5EF4-FFF2-40B4-BE49-F238E27FC236}">
                  <a16:creationId xmlns:a16="http://schemas.microsoft.com/office/drawing/2014/main" id="{510943A9-37AD-4F7C-98F4-705D332E3DDC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53" name="Forma Livre: Forma 52">
              <a:extLst>
                <a:ext uri="{FF2B5EF4-FFF2-40B4-BE49-F238E27FC236}">
                  <a16:creationId xmlns:a16="http://schemas.microsoft.com/office/drawing/2014/main" id="{2380979C-947B-4E9D-9A08-9BCBFA993C10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54" name="Forma Livre: Forma 53">
              <a:extLst>
                <a:ext uri="{FF2B5EF4-FFF2-40B4-BE49-F238E27FC236}">
                  <a16:creationId xmlns:a16="http://schemas.microsoft.com/office/drawing/2014/main" id="{6276A91B-891C-41F1-86F7-F395452270CB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55" name="Forma Livre: Forma 54">
              <a:extLst>
                <a:ext uri="{FF2B5EF4-FFF2-40B4-BE49-F238E27FC236}">
                  <a16:creationId xmlns:a16="http://schemas.microsoft.com/office/drawing/2014/main" id="{4F86E6D5-F1EC-4D94-8452-A997BCB87120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56" name="Forma Livre: Forma 55">
              <a:extLst>
                <a:ext uri="{FF2B5EF4-FFF2-40B4-BE49-F238E27FC236}">
                  <a16:creationId xmlns:a16="http://schemas.microsoft.com/office/drawing/2014/main" id="{A720B117-7155-4690-BDAE-3E109F639A36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57" name="Forma Livre: Forma 56">
              <a:extLst>
                <a:ext uri="{FF2B5EF4-FFF2-40B4-BE49-F238E27FC236}">
                  <a16:creationId xmlns:a16="http://schemas.microsoft.com/office/drawing/2014/main" id="{9B9C66B5-0848-4132-8B8B-618DB8AD3012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58" name="Forma Livre: Forma 57">
              <a:extLst>
                <a:ext uri="{FF2B5EF4-FFF2-40B4-BE49-F238E27FC236}">
                  <a16:creationId xmlns:a16="http://schemas.microsoft.com/office/drawing/2014/main" id="{97CF0F42-E535-403C-A587-30CC4DFDDF32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59" name="Forma Livre: Forma 58">
              <a:extLst>
                <a:ext uri="{FF2B5EF4-FFF2-40B4-BE49-F238E27FC236}">
                  <a16:creationId xmlns:a16="http://schemas.microsoft.com/office/drawing/2014/main" id="{C611E9A7-1771-4181-BBD6-5ECE9AC6B93B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60" name="Forma Livre: Forma 59">
              <a:extLst>
                <a:ext uri="{FF2B5EF4-FFF2-40B4-BE49-F238E27FC236}">
                  <a16:creationId xmlns:a16="http://schemas.microsoft.com/office/drawing/2014/main" id="{EF96C010-5596-4118-9218-AB3B86408290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61" name="Forma Livre: Forma 60">
              <a:extLst>
                <a:ext uri="{FF2B5EF4-FFF2-40B4-BE49-F238E27FC236}">
                  <a16:creationId xmlns:a16="http://schemas.microsoft.com/office/drawing/2014/main" id="{A2D929BD-B223-49CF-868C-4A5FA3BFFC61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62" name="Forma Livre: Forma 61">
              <a:extLst>
                <a:ext uri="{FF2B5EF4-FFF2-40B4-BE49-F238E27FC236}">
                  <a16:creationId xmlns:a16="http://schemas.microsoft.com/office/drawing/2014/main" id="{1127787C-553E-481B-9E44-5B9DC82829D0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63" name="Forma Livre: Forma 62">
              <a:extLst>
                <a:ext uri="{FF2B5EF4-FFF2-40B4-BE49-F238E27FC236}">
                  <a16:creationId xmlns:a16="http://schemas.microsoft.com/office/drawing/2014/main" id="{26105267-4918-40E6-B7DD-711AC9F2AE71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64" name="Forma Livre: Forma 63">
              <a:extLst>
                <a:ext uri="{FF2B5EF4-FFF2-40B4-BE49-F238E27FC236}">
                  <a16:creationId xmlns:a16="http://schemas.microsoft.com/office/drawing/2014/main" id="{9BA14F3E-87AD-4B24-8236-71628F28F08A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65" name="Forma Livre: Forma 64">
              <a:extLst>
                <a:ext uri="{FF2B5EF4-FFF2-40B4-BE49-F238E27FC236}">
                  <a16:creationId xmlns:a16="http://schemas.microsoft.com/office/drawing/2014/main" id="{ED7CF4F0-3CF7-4677-B9A8-94ED254C4A35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66" name="Forma Livre: Forma 65">
              <a:extLst>
                <a:ext uri="{FF2B5EF4-FFF2-40B4-BE49-F238E27FC236}">
                  <a16:creationId xmlns:a16="http://schemas.microsoft.com/office/drawing/2014/main" id="{A8212501-76AB-4A0D-82E0-1A6C1B17A8E7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67" name="Forma Livre: Forma 66">
              <a:extLst>
                <a:ext uri="{FF2B5EF4-FFF2-40B4-BE49-F238E27FC236}">
                  <a16:creationId xmlns:a16="http://schemas.microsoft.com/office/drawing/2014/main" id="{C362C006-ADFD-49A5-AE47-AA0372D17DE5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68" name="Forma Livre: Forma 67">
              <a:extLst>
                <a:ext uri="{FF2B5EF4-FFF2-40B4-BE49-F238E27FC236}">
                  <a16:creationId xmlns:a16="http://schemas.microsoft.com/office/drawing/2014/main" id="{A14CFCFB-1EEF-4329-87EA-E212AD2E9B9F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</p:grpSp>
    </p:spTree>
    <p:extLst>
      <p:ext uri="{BB962C8B-B14F-4D97-AF65-F5344CB8AC3E}">
        <p14:creationId xmlns:p14="http://schemas.microsoft.com/office/powerpoint/2010/main" val="40535830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Cover - Li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fio, interior, luz&#10;&#10;Descrição gerada com alta confiança">
            <a:extLst>
              <a:ext uri="{FF2B5EF4-FFF2-40B4-BE49-F238E27FC236}">
                <a16:creationId xmlns:a16="http://schemas.microsoft.com/office/drawing/2014/main" id="{10A06919-0666-40A1-8325-08315D9F7B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24387173" cy="13716000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EF6860F-132F-4249-8A32-D6EDE2C6E6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555" y="5562600"/>
            <a:ext cx="19804066" cy="2590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 b="1" i="0" spc="-302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1FA31143-66C6-42B4-8EEA-CDBD56FF19D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1557" y="8465011"/>
            <a:ext cx="19804066" cy="1402238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000">
                <a:solidFill>
                  <a:schemeClr val="tx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de </a:t>
            </a:r>
            <a:r>
              <a:rPr lang="pt-BR" err="1"/>
              <a:t>secão</a:t>
            </a:r>
            <a:endParaRPr lang="pt-BR"/>
          </a:p>
        </p:txBody>
      </p:sp>
      <p:sp>
        <p:nvSpPr>
          <p:cNvPr id="30" name="Rectangle 12">
            <a:extLst>
              <a:ext uri="{FF2B5EF4-FFF2-40B4-BE49-F238E27FC236}">
                <a16:creationId xmlns:a16="http://schemas.microsoft.com/office/drawing/2014/main" id="{4D2F9F24-DD85-4910-B6E9-57D083961B8B}"/>
              </a:ext>
            </a:extLst>
          </p:cNvPr>
          <p:cNvSpPr/>
          <p:nvPr userDrawn="1"/>
        </p:nvSpPr>
        <p:spPr>
          <a:xfrm>
            <a:off x="320963" y="13177910"/>
            <a:ext cx="750008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2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© 2020 Great Place To Work® Institute Inc. Todos os Direitos Reservados</a:t>
            </a:r>
          </a:p>
        </p:txBody>
      </p:sp>
      <p:grpSp>
        <p:nvGrpSpPr>
          <p:cNvPr id="31" name="Gráfico 1">
            <a:extLst>
              <a:ext uri="{FF2B5EF4-FFF2-40B4-BE49-F238E27FC236}">
                <a16:creationId xmlns:a16="http://schemas.microsoft.com/office/drawing/2014/main" id="{EB4A60AF-F447-421E-AA3D-C0D7B36977B7}"/>
              </a:ext>
            </a:extLst>
          </p:cNvPr>
          <p:cNvGrpSpPr/>
          <p:nvPr userDrawn="1"/>
        </p:nvGrpSpPr>
        <p:grpSpPr>
          <a:xfrm>
            <a:off x="23499878" y="12828819"/>
            <a:ext cx="887302" cy="887186"/>
            <a:chOff x="11748407" y="6414406"/>
            <a:chExt cx="443593" cy="443593"/>
          </a:xfrm>
        </p:grpSpPr>
        <p:sp>
          <p:nvSpPr>
            <p:cNvPr id="32" name="Forma Livre: Forma 31">
              <a:extLst>
                <a:ext uri="{FF2B5EF4-FFF2-40B4-BE49-F238E27FC236}">
                  <a16:creationId xmlns:a16="http://schemas.microsoft.com/office/drawing/2014/main" id="{5A118930-0947-4BC1-BE20-FE3F1446B149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id="{FBB6EC98-A73C-4E42-8A5F-B553B4EC0E4B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id="{08D2F156-CC52-4389-A47B-B7F2A5143D83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id="{0812522F-F502-48E2-B1B0-720A53B3BA18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4D7A9A9B-5D85-418F-A95E-04BCCF84E569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id="{2A98CC64-2E4A-40E6-8951-E8EADA219618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38" name="Forma Livre: Forma 37">
              <a:extLst>
                <a:ext uri="{FF2B5EF4-FFF2-40B4-BE49-F238E27FC236}">
                  <a16:creationId xmlns:a16="http://schemas.microsoft.com/office/drawing/2014/main" id="{5A9193EE-6448-4E4E-A8E6-C83908D9F19F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id="{BE9FEE11-5784-4945-87C5-7346CA4EC96D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40" name="Forma Livre: Forma 39">
              <a:extLst>
                <a:ext uri="{FF2B5EF4-FFF2-40B4-BE49-F238E27FC236}">
                  <a16:creationId xmlns:a16="http://schemas.microsoft.com/office/drawing/2014/main" id="{BD14FD58-8359-4074-A667-69C4E07DDA12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41" name="Forma Livre: Forma 40">
              <a:extLst>
                <a:ext uri="{FF2B5EF4-FFF2-40B4-BE49-F238E27FC236}">
                  <a16:creationId xmlns:a16="http://schemas.microsoft.com/office/drawing/2014/main" id="{E5126A6E-302A-4A68-897B-66EB538C559F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42" name="Forma Livre: Forma 41">
              <a:extLst>
                <a:ext uri="{FF2B5EF4-FFF2-40B4-BE49-F238E27FC236}">
                  <a16:creationId xmlns:a16="http://schemas.microsoft.com/office/drawing/2014/main" id="{5170C853-BF02-4E39-B826-6F4AA2818BB1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43" name="Forma Livre: Forma 42">
              <a:extLst>
                <a:ext uri="{FF2B5EF4-FFF2-40B4-BE49-F238E27FC236}">
                  <a16:creationId xmlns:a16="http://schemas.microsoft.com/office/drawing/2014/main" id="{37B25CE5-1B0A-474D-8D7F-C67BA095E375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44" name="Forma Livre: Forma 43">
              <a:extLst>
                <a:ext uri="{FF2B5EF4-FFF2-40B4-BE49-F238E27FC236}">
                  <a16:creationId xmlns:a16="http://schemas.microsoft.com/office/drawing/2014/main" id="{C1749CC6-1B31-450D-BE06-F12939A1D3F4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907F5CD6-B5AB-4CEC-8906-16BEDF597D4A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E8B423AA-00F1-4AE8-91A7-8848B6F0672F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3D02BFD4-CCFA-4383-B859-A3DD68A2F603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48" name="Forma Livre: Forma 47">
              <a:extLst>
                <a:ext uri="{FF2B5EF4-FFF2-40B4-BE49-F238E27FC236}">
                  <a16:creationId xmlns:a16="http://schemas.microsoft.com/office/drawing/2014/main" id="{4DF82E17-D4F3-49AE-ABC2-38240B6AA475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49" name="Forma Livre: Forma 48">
              <a:extLst>
                <a:ext uri="{FF2B5EF4-FFF2-40B4-BE49-F238E27FC236}">
                  <a16:creationId xmlns:a16="http://schemas.microsoft.com/office/drawing/2014/main" id="{13654A65-5BF3-46E2-859A-8FEB468B1E46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</p:grpSp>
      <p:sp>
        <p:nvSpPr>
          <p:cNvPr id="50" name="Rectangle 12">
            <a:extLst>
              <a:ext uri="{FF2B5EF4-FFF2-40B4-BE49-F238E27FC236}">
                <a16:creationId xmlns:a16="http://schemas.microsoft.com/office/drawing/2014/main" id="{CB0A50C7-7A8D-43F4-A30C-A8A4FFB8D86C}"/>
              </a:ext>
            </a:extLst>
          </p:cNvPr>
          <p:cNvSpPr/>
          <p:nvPr userDrawn="1"/>
        </p:nvSpPr>
        <p:spPr>
          <a:xfrm>
            <a:off x="15611288" y="13177911"/>
            <a:ext cx="750008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2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grpSp>
        <p:nvGrpSpPr>
          <p:cNvPr id="51" name="Gráfico 1">
            <a:extLst>
              <a:ext uri="{FF2B5EF4-FFF2-40B4-BE49-F238E27FC236}">
                <a16:creationId xmlns:a16="http://schemas.microsoft.com/office/drawing/2014/main" id="{CDF4AEE9-523C-47FE-966D-18EF0F4260AD}"/>
              </a:ext>
            </a:extLst>
          </p:cNvPr>
          <p:cNvGrpSpPr/>
          <p:nvPr userDrawn="1"/>
        </p:nvGrpSpPr>
        <p:grpSpPr>
          <a:xfrm>
            <a:off x="23499878" y="12828817"/>
            <a:ext cx="887302" cy="887186"/>
            <a:chOff x="11748407" y="6414406"/>
            <a:chExt cx="443593" cy="443593"/>
          </a:xfrm>
        </p:grpSpPr>
        <p:sp>
          <p:nvSpPr>
            <p:cNvPr id="52" name="Forma Livre: Forma 51">
              <a:extLst>
                <a:ext uri="{FF2B5EF4-FFF2-40B4-BE49-F238E27FC236}">
                  <a16:creationId xmlns:a16="http://schemas.microsoft.com/office/drawing/2014/main" id="{4DBF37C2-0510-4D02-A375-F4E3E97C1CB2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53" name="Forma Livre: Forma 52">
              <a:extLst>
                <a:ext uri="{FF2B5EF4-FFF2-40B4-BE49-F238E27FC236}">
                  <a16:creationId xmlns:a16="http://schemas.microsoft.com/office/drawing/2014/main" id="{DEB72CE0-8827-4235-A55D-2F41A22E6B10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54" name="Forma Livre: Forma 53">
              <a:extLst>
                <a:ext uri="{FF2B5EF4-FFF2-40B4-BE49-F238E27FC236}">
                  <a16:creationId xmlns:a16="http://schemas.microsoft.com/office/drawing/2014/main" id="{7CE6776E-7F72-4E7B-8EA9-FBD605AA6FB1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55" name="Forma Livre: Forma 54">
              <a:extLst>
                <a:ext uri="{FF2B5EF4-FFF2-40B4-BE49-F238E27FC236}">
                  <a16:creationId xmlns:a16="http://schemas.microsoft.com/office/drawing/2014/main" id="{AB850E4A-EC05-48A7-A96B-1E0C9AEC0324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56" name="Forma Livre: Forma 55">
              <a:extLst>
                <a:ext uri="{FF2B5EF4-FFF2-40B4-BE49-F238E27FC236}">
                  <a16:creationId xmlns:a16="http://schemas.microsoft.com/office/drawing/2014/main" id="{6D1C40B6-8903-47B7-99BB-5AFF328A3648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57" name="Forma Livre: Forma 56">
              <a:extLst>
                <a:ext uri="{FF2B5EF4-FFF2-40B4-BE49-F238E27FC236}">
                  <a16:creationId xmlns:a16="http://schemas.microsoft.com/office/drawing/2014/main" id="{90E884E6-3509-4732-BE84-7538E51CC669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58" name="Forma Livre: Forma 57">
              <a:extLst>
                <a:ext uri="{FF2B5EF4-FFF2-40B4-BE49-F238E27FC236}">
                  <a16:creationId xmlns:a16="http://schemas.microsoft.com/office/drawing/2014/main" id="{1101AA7B-B626-4EAA-8678-7975975A5E36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59" name="Forma Livre: Forma 58">
              <a:extLst>
                <a:ext uri="{FF2B5EF4-FFF2-40B4-BE49-F238E27FC236}">
                  <a16:creationId xmlns:a16="http://schemas.microsoft.com/office/drawing/2014/main" id="{1B85C644-9941-46A8-88D3-158EEC704E50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60" name="Forma Livre: Forma 59">
              <a:extLst>
                <a:ext uri="{FF2B5EF4-FFF2-40B4-BE49-F238E27FC236}">
                  <a16:creationId xmlns:a16="http://schemas.microsoft.com/office/drawing/2014/main" id="{BB485C1C-D049-4590-B41A-821DADA1E43C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61" name="Forma Livre: Forma 60">
              <a:extLst>
                <a:ext uri="{FF2B5EF4-FFF2-40B4-BE49-F238E27FC236}">
                  <a16:creationId xmlns:a16="http://schemas.microsoft.com/office/drawing/2014/main" id="{7BE71A81-8946-4703-A789-D337C6A1783D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62" name="Forma Livre: Forma 61">
              <a:extLst>
                <a:ext uri="{FF2B5EF4-FFF2-40B4-BE49-F238E27FC236}">
                  <a16:creationId xmlns:a16="http://schemas.microsoft.com/office/drawing/2014/main" id="{7132179F-E661-4D4A-985F-3609883AF1E9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63" name="Forma Livre: Forma 62">
              <a:extLst>
                <a:ext uri="{FF2B5EF4-FFF2-40B4-BE49-F238E27FC236}">
                  <a16:creationId xmlns:a16="http://schemas.microsoft.com/office/drawing/2014/main" id="{E87D11D8-8266-4022-98B8-D53370728DD4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64" name="Forma Livre: Forma 63">
              <a:extLst>
                <a:ext uri="{FF2B5EF4-FFF2-40B4-BE49-F238E27FC236}">
                  <a16:creationId xmlns:a16="http://schemas.microsoft.com/office/drawing/2014/main" id="{185B25DD-ECBC-4E8E-B089-34A60226B3B7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65" name="Forma Livre: Forma 64">
              <a:extLst>
                <a:ext uri="{FF2B5EF4-FFF2-40B4-BE49-F238E27FC236}">
                  <a16:creationId xmlns:a16="http://schemas.microsoft.com/office/drawing/2014/main" id="{562840CD-6506-4B05-B008-08B587D90B91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66" name="Forma Livre: Forma 65">
              <a:extLst>
                <a:ext uri="{FF2B5EF4-FFF2-40B4-BE49-F238E27FC236}">
                  <a16:creationId xmlns:a16="http://schemas.microsoft.com/office/drawing/2014/main" id="{BEDD658C-0F39-40F8-8C26-89DF3F4B95D5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67" name="Forma Livre: Forma 66">
              <a:extLst>
                <a:ext uri="{FF2B5EF4-FFF2-40B4-BE49-F238E27FC236}">
                  <a16:creationId xmlns:a16="http://schemas.microsoft.com/office/drawing/2014/main" id="{07AD1EDF-90DF-411D-9FCB-A16F6632D420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68" name="Forma Livre: Forma 67">
              <a:extLst>
                <a:ext uri="{FF2B5EF4-FFF2-40B4-BE49-F238E27FC236}">
                  <a16:creationId xmlns:a16="http://schemas.microsoft.com/office/drawing/2014/main" id="{3D537133-6211-4417-A80F-F699AA55068B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  <p:sp>
          <p:nvSpPr>
            <p:cNvPr id="69" name="Forma Livre: Forma 68">
              <a:extLst>
                <a:ext uri="{FF2B5EF4-FFF2-40B4-BE49-F238E27FC236}">
                  <a16:creationId xmlns:a16="http://schemas.microsoft.com/office/drawing/2014/main" id="{FBF3F798-A6FD-4A08-9DC3-A604B97B2783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40751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FDC75A9A-4038-4D30-8DCF-EA3C18A073AB}"/>
              </a:ext>
            </a:extLst>
          </p:cNvPr>
          <p:cNvSpPr/>
          <p:nvPr userDrawn="1"/>
        </p:nvSpPr>
        <p:spPr>
          <a:xfrm>
            <a:off x="1" y="538095"/>
            <a:ext cx="873484" cy="873370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FBBD96C3-68ED-4D07-8E41-BA1FDB5DF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7503" y="468891"/>
            <a:ext cx="22364098" cy="1219202"/>
          </a:xfrm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r>
              <a:rPr lang="pt-BR"/>
              <a:t>Clique para adicionar um título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087" y="2609559"/>
            <a:ext cx="22364094" cy="9277646"/>
          </a:xfrm>
          <a:prstGeom prst="rect">
            <a:avLst/>
          </a:prstGeom>
        </p:spPr>
        <p:txBody>
          <a:bodyPr/>
          <a:lstStyle>
            <a:lvl1pPr marL="914378" marR="0" indent="-914378" algn="l" defTabSz="182875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SzTx/>
              <a:buFont typeface="+mj-lt"/>
              <a:buAutoNum type="arabicPeriod"/>
              <a:tabLst/>
              <a:defRPr sz="4000"/>
            </a:lvl1pPr>
            <a:lvl2pPr marL="1600160" indent="-685782">
              <a:buFont typeface="+mj-lt"/>
              <a:buAutoNum type="arabicPeriod"/>
              <a:defRPr sz="3600"/>
            </a:lvl2pPr>
            <a:lvl3pPr marL="2514538" indent="-685782">
              <a:buFont typeface="+mj-lt"/>
              <a:buAutoNum type="arabicPeriod"/>
              <a:defRPr sz="3200"/>
            </a:lvl3pPr>
            <a:lvl4pPr marL="3428914" indent="-685782">
              <a:buFont typeface="+mj-lt"/>
              <a:buAutoNum type="arabicPeriod"/>
              <a:defRPr sz="2800"/>
            </a:lvl4pPr>
            <a:lvl5pPr marL="4343292" indent="-685782">
              <a:buFont typeface="+mj-lt"/>
              <a:buAutoNum type="arabicPeriod"/>
              <a:defRPr sz="28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279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m e Texto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tângulo 35">
            <a:extLst>
              <a:ext uri="{FF2B5EF4-FFF2-40B4-BE49-F238E27FC236}">
                <a16:creationId xmlns:a16="http://schemas.microsoft.com/office/drawing/2014/main" id="{5B74BE99-8BBB-49E8-94C2-B5CD183039FF}"/>
              </a:ext>
            </a:extLst>
          </p:cNvPr>
          <p:cNvSpPr/>
          <p:nvPr userDrawn="1"/>
        </p:nvSpPr>
        <p:spPr>
          <a:xfrm>
            <a:off x="10463819" y="-1"/>
            <a:ext cx="13923359" cy="1371600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182BBD5C-6B13-4538-9361-AA1CBF918448}"/>
              </a:ext>
            </a:extLst>
          </p:cNvPr>
          <p:cNvSpPr/>
          <p:nvPr userDrawn="1"/>
        </p:nvSpPr>
        <p:spPr>
          <a:xfrm>
            <a:off x="1" y="538095"/>
            <a:ext cx="873484" cy="873370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9" name="Título 4">
            <a:extLst>
              <a:ext uri="{FF2B5EF4-FFF2-40B4-BE49-F238E27FC236}">
                <a16:creationId xmlns:a16="http://schemas.microsoft.com/office/drawing/2014/main" id="{0ACD660E-C91B-487D-8041-05F7BC57D7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7503" y="468891"/>
            <a:ext cx="8692254" cy="1219202"/>
          </a:xfrm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r>
              <a:rPr lang="pt-BR"/>
              <a:t>Clique para adicionar um título</a:t>
            </a:r>
          </a:p>
        </p:txBody>
      </p:sp>
      <p:sp>
        <p:nvSpPr>
          <p:cNvPr id="16" name="Espaço Reservado para Texto 2">
            <a:extLst>
              <a:ext uri="{FF2B5EF4-FFF2-40B4-BE49-F238E27FC236}">
                <a16:creationId xmlns:a16="http://schemas.microsoft.com/office/drawing/2014/main" id="{02E25976-89C2-47EF-B88D-495DE0F8F7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087" y="2609559"/>
            <a:ext cx="8693742" cy="10039642"/>
          </a:xfrm>
          <a:prstGeom prst="rect">
            <a:avLst/>
          </a:prstGeom>
        </p:spPr>
        <p:txBody>
          <a:bodyPr/>
          <a:lstStyle>
            <a:lvl1pPr marL="685782" indent="-685782">
              <a:spcBef>
                <a:spcPts val="28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4000"/>
            </a:lvl1pPr>
            <a:lvl2pPr marL="1142972" indent="-685782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2pPr>
            <a:lvl3pPr marL="1600160" indent="-685782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3pPr>
            <a:lvl4pPr marL="2057348" indent="-685782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4pPr>
            <a:lvl5pPr marL="2514538" indent="-685782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5pPr>
          </a:lstStyle>
          <a:p>
            <a:pPr lvl="0"/>
            <a:r>
              <a:rPr lang="pt-BR"/>
              <a:t>Insira um </a:t>
            </a:r>
            <a:r>
              <a:rPr lang="pt-BR" err="1"/>
              <a:t>bullet</a:t>
            </a:r>
            <a:endParaRPr lang="pt-B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80DDEE-3662-4832-9376-2B7A1C4AC548}"/>
              </a:ext>
            </a:extLst>
          </p:cNvPr>
          <p:cNvSpPr/>
          <p:nvPr userDrawn="1"/>
        </p:nvSpPr>
        <p:spPr>
          <a:xfrm>
            <a:off x="320965" y="13177911"/>
            <a:ext cx="736482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Bef>
                <a:spcPts val="2000"/>
              </a:spcBef>
              <a:spcAft>
                <a:spcPts val="0"/>
              </a:spcAft>
            </a:pPr>
            <a:fld id="{8AAA5EB5-9D6C-D44A-8259-035F869073D3}" type="slidenum">
              <a:rPr lang="en-US" sz="1600" smtClean="0">
                <a:solidFill>
                  <a:srgbClr val="5C6066"/>
                </a:solidFill>
                <a:latin typeface="+mj-lt"/>
                <a:ea typeface="Sailec" charset="-128"/>
                <a:cs typeface="Sailec" charset="-128"/>
              </a:rPr>
              <a:pPr algn="ctr">
                <a:spcBef>
                  <a:spcPts val="2000"/>
                </a:spcBef>
                <a:spcAft>
                  <a:spcPts val="0"/>
                </a:spcAft>
              </a:pPr>
              <a:t>‹nº›</a:t>
            </a:fld>
            <a:endParaRPr lang="en-US" sz="1600">
              <a:solidFill>
                <a:srgbClr val="5C6066"/>
              </a:solidFill>
              <a:latin typeface="+mj-lt"/>
              <a:ea typeface="Sailec" charset="-128"/>
              <a:cs typeface="Sailec" charset="-128"/>
            </a:endParaRPr>
          </a:p>
        </p:txBody>
      </p:sp>
      <p:sp>
        <p:nvSpPr>
          <p:cNvPr id="14" name="CaixaDeTexto 12">
            <a:extLst>
              <a:ext uri="{FF2B5EF4-FFF2-40B4-BE49-F238E27FC236}">
                <a16:creationId xmlns:a16="http://schemas.microsoft.com/office/drawing/2014/main" id="{903C0248-C6A3-44AF-BB6A-E013E623B543}"/>
              </a:ext>
            </a:extLst>
          </p:cNvPr>
          <p:cNvSpPr txBox="1"/>
          <p:nvPr userDrawn="1"/>
        </p:nvSpPr>
        <p:spPr>
          <a:xfrm>
            <a:off x="15546825" y="13044154"/>
            <a:ext cx="7773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spc="62" baseline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Certificação | Consultoria | Liderança</a:t>
            </a:r>
          </a:p>
        </p:txBody>
      </p:sp>
      <p:sp>
        <p:nvSpPr>
          <p:cNvPr id="17" name="CaixaDeTexto 8">
            <a:extLst>
              <a:ext uri="{FF2B5EF4-FFF2-40B4-BE49-F238E27FC236}">
                <a16:creationId xmlns:a16="http://schemas.microsoft.com/office/drawing/2014/main" id="{980EE476-F745-4623-BD33-312628F12AF8}"/>
              </a:ext>
            </a:extLst>
          </p:cNvPr>
          <p:cNvSpPr txBox="1"/>
          <p:nvPr userDrawn="1"/>
        </p:nvSpPr>
        <p:spPr>
          <a:xfrm>
            <a:off x="10637595" y="13031669"/>
            <a:ext cx="8344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spc="62" baseline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© 2019 Great Place To Work® </a:t>
            </a:r>
            <a:r>
              <a:rPr lang="pt-BR" sz="1600" spc="62" baseline="0" err="1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Institute</a:t>
            </a:r>
            <a:r>
              <a:rPr lang="pt-BR" sz="1600" spc="62" baseline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 Inc. Todos os Direitos Reservados</a:t>
            </a:r>
          </a:p>
        </p:txBody>
      </p:sp>
      <p:grpSp>
        <p:nvGrpSpPr>
          <p:cNvPr id="10" name="Gráfico 1">
            <a:extLst>
              <a:ext uri="{FF2B5EF4-FFF2-40B4-BE49-F238E27FC236}">
                <a16:creationId xmlns:a16="http://schemas.microsoft.com/office/drawing/2014/main" id="{D14B888F-CD02-401B-9775-7C65AE036500}"/>
              </a:ext>
            </a:extLst>
          </p:cNvPr>
          <p:cNvGrpSpPr/>
          <p:nvPr userDrawn="1"/>
        </p:nvGrpSpPr>
        <p:grpSpPr>
          <a:xfrm>
            <a:off x="23499878" y="12828817"/>
            <a:ext cx="887302" cy="887186"/>
            <a:chOff x="11748407" y="6414406"/>
            <a:chExt cx="443593" cy="443593"/>
          </a:xfrm>
        </p:grpSpPr>
        <p:sp>
          <p:nvSpPr>
            <p:cNvPr id="12" name="Forma Livre: Forma 11">
              <a:extLst>
                <a:ext uri="{FF2B5EF4-FFF2-40B4-BE49-F238E27FC236}">
                  <a16:creationId xmlns:a16="http://schemas.microsoft.com/office/drawing/2014/main" id="{260C46C5-41CF-4BB9-8D72-293C52CF3DCB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latin typeface="+mj-lt"/>
              </a:endParaRPr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31A90C89-0B1E-4C86-8BBA-16E7AB188011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latin typeface="+mj-lt"/>
              </a:endParaRPr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FB941F0C-8AE0-4C2E-88AC-A1C985735B67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latin typeface="+mj-lt"/>
              </a:endParaRPr>
            </a:p>
          </p:txBody>
        </p: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25C12AD6-5035-40AF-B607-6326F54C450A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latin typeface="+mj-lt"/>
              </a:endParaRPr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E4DBB92A-42E5-44E8-BFE1-75D9168F04C3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latin typeface="+mj-lt"/>
              </a:endParaRPr>
            </a:p>
          </p:txBody>
        </p:sp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9E8838E2-5F17-4E0C-98F6-3408C1310FCD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latin typeface="+mj-lt"/>
              </a:endParaRPr>
            </a:p>
          </p:txBody>
        </p:sp>
        <p:sp>
          <p:nvSpPr>
            <p:cNvPr id="23" name="Forma Livre: Forma 22">
              <a:extLst>
                <a:ext uri="{FF2B5EF4-FFF2-40B4-BE49-F238E27FC236}">
                  <a16:creationId xmlns:a16="http://schemas.microsoft.com/office/drawing/2014/main" id="{2F38CDB8-1ED2-43F5-86BC-8CCE9AFC90C1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latin typeface="+mj-lt"/>
              </a:endParaRPr>
            </a:p>
          </p:txBody>
        </p:sp>
        <p:sp>
          <p:nvSpPr>
            <p:cNvPr id="24" name="Forma Livre: Forma 23">
              <a:extLst>
                <a:ext uri="{FF2B5EF4-FFF2-40B4-BE49-F238E27FC236}">
                  <a16:creationId xmlns:a16="http://schemas.microsoft.com/office/drawing/2014/main" id="{CC74A9DC-0836-4D63-8F7B-8F99A74F7CCA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latin typeface="+mj-lt"/>
              </a:endParaRPr>
            </a:p>
          </p:txBody>
        </p:sp>
        <p:sp>
          <p:nvSpPr>
            <p:cNvPr id="25" name="Forma Livre: Forma 24">
              <a:extLst>
                <a:ext uri="{FF2B5EF4-FFF2-40B4-BE49-F238E27FC236}">
                  <a16:creationId xmlns:a16="http://schemas.microsoft.com/office/drawing/2014/main" id="{DE8E8F81-2D3C-4AD6-B01B-634F1BD22E85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latin typeface="+mj-lt"/>
              </a:endParaRPr>
            </a:p>
          </p:txBody>
        </p:sp>
        <p:sp>
          <p:nvSpPr>
            <p:cNvPr id="26" name="Forma Livre: Forma 25">
              <a:extLst>
                <a:ext uri="{FF2B5EF4-FFF2-40B4-BE49-F238E27FC236}">
                  <a16:creationId xmlns:a16="http://schemas.microsoft.com/office/drawing/2014/main" id="{B17E0E92-8E27-4528-8227-BD28BD11257F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latin typeface="+mj-lt"/>
              </a:endParaRPr>
            </a:p>
          </p:txBody>
        </p:sp>
        <p:sp>
          <p:nvSpPr>
            <p:cNvPr id="27" name="Forma Livre: Forma 26">
              <a:extLst>
                <a:ext uri="{FF2B5EF4-FFF2-40B4-BE49-F238E27FC236}">
                  <a16:creationId xmlns:a16="http://schemas.microsoft.com/office/drawing/2014/main" id="{1D2F9F8C-F84A-4EDA-8786-45CFCDCF03A1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latin typeface="+mj-lt"/>
              </a:endParaRPr>
            </a:p>
          </p:txBody>
        </p:sp>
        <p:sp>
          <p:nvSpPr>
            <p:cNvPr id="28" name="Forma Livre: Forma 27">
              <a:extLst>
                <a:ext uri="{FF2B5EF4-FFF2-40B4-BE49-F238E27FC236}">
                  <a16:creationId xmlns:a16="http://schemas.microsoft.com/office/drawing/2014/main" id="{026C25DC-1820-416A-9F56-616C1C82A23B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latin typeface="+mj-lt"/>
              </a:endParaRPr>
            </a:p>
          </p:txBody>
        </p:sp>
        <p:sp>
          <p:nvSpPr>
            <p:cNvPr id="29" name="Forma Livre: Forma 28">
              <a:extLst>
                <a:ext uri="{FF2B5EF4-FFF2-40B4-BE49-F238E27FC236}">
                  <a16:creationId xmlns:a16="http://schemas.microsoft.com/office/drawing/2014/main" id="{AC3C62B5-B574-4AD0-99B5-BD7693055C28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latin typeface="+mj-lt"/>
              </a:endParaRPr>
            </a:p>
          </p:txBody>
        </p:sp>
        <p:sp>
          <p:nvSpPr>
            <p:cNvPr id="30" name="Forma Livre: Forma 29">
              <a:extLst>
                <a:ext uri="{FF2B5EF4-FFF2-40B4-BE49-F238E27FC236}">
                  <a16:creationId xmlns:a16="http://schemas.microsoft.com/office/drawing/2014/main" id="{C6B61B23-E5D5-4A96-8396-001C9FCDB8ED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latin typeface="+mj-lt"/>
              </a:endParaRPr>
            </a:p>
          </p:txBody>
        </p:sp>
        <p:sp>
          <p:nvSpPr>
            <p:cNvPr id="31" name="Forma Livre: Forma 30">
              <a:extLst>
                <a:ext uri="{FF2B5EF4-FFF2-40B4-BE49-F238E27FC236}">
                  <a16:creationId xmlns:a16="http://schemas.microsoft.com/office/drawing/2014/main" id="{1128D33A-A60D-401A-B29C-6130CBD989BA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latin typeface="+mj-lt"/>
              </a:endParaRPr>
            </a:p>
          </p:txBody>
        </p:sp>
        <p:sp>
          <p:nvSpPr>
            <p:cNvPr id="32" name="Forma Livre: Forma 31">
              <a:extLst>
                <a:ext uri="{FF2B5EF4-FFF2-40B4-BE49-F238E27FC236}">
                  <a16:creationId xmlns:a16="http://schemas.microsoft.com/office/drawing/2014/main" id="{461A596B-24F4-4088-8BD5-328E54E24331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latin typeface="+mj-lt"/>
              </a:endParaRPr>
            </a:p>
          </p:txBody>
        </p:sp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id="{10FC5F96-3441-4CFF-B16A-F78DEDE23C8C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latin typeface="+mj-lt"/>
              </a:endParaRPr>
            </a:p>
          </p:txBody>
        </p:sp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id="{AC24AFAB-6B86-4D9B-BFF3-360D0D09EBCF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33672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ue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4">
            <a:extLst>
              <a:ext uri="{FF2B5EF4-FFF2-40B4-BE49-F238E27FC236}">
                <a16:creationId xmlns:a16="http://schemas.microsoft.com/office/drawing/2014/main" id="{90BC2ED6-74A2-4736-AA93-EC6C741422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2197" y="6680201"/>
            <a:ext cx="21162789" cy="3311494"/>
          </a:xfrm>
          <a:prstGeom prst="rect">
            <a:avLst/>
          </a:prstGeom>
        </p:spPr>
        <p:txBody>
          <a:bodyPr anchor="b"/>
          <a:lstStyle>
            <a:lvl1pPr algn="ctr">
              <a:defRPr sz="10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/>
              <a:t>Adicione um Título</a:t>
            </a: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3CDF35FA-C1A7-4A31-89D2-B8F95293469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12197" y="10275415"/>
            <a:ext cx="21162789" cy="1402238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en-US" err="1"/>
              <a:t>Adicione</a:t>
            </a:r>
            <a:r>
              <a:rPr lang="en-US"/>
              <a:t> um </a:t>
            </a:r>
            <a:r>
              <a:rPr lang="en-US" err="1"/>
              <a:t>subtítulo</a:t>
            </a:r>
            <a:endParaRPr lang="en-US"/>
          </a:p>
          <a:p>
            <a:pPr lvl="0"/>
            <a:r>
              <a:rPr lang="en-US" err="1"/>
              <a:t>Adicione</a:t>
            </a:r>
            <a:r>
              <a:rPr lang="en-US"/>
              <a:t> um </a:t>
            </a:r>
            <a:r>
              <a:rPr lang="en-US" err="1"/>
              <a:t>subtítulo</a:t>
            </a:r>
            <a:endParaRPr lang="en-US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1ED426F-3D14-4E38-A522-695087BC5085}"/>
              </a:ext>
            </a:extLst>
          </p:cNvPr>
          <p:cNvSpPr/>
          <p:nvPr userDrawn="1"/>
        </p:nvSpPr>
        <p:spPr>
          <a:xfrm rot="5400000">
            <a:off x="11886409" y="1215231"/>
            <a:ext cx="614366" cy="24387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</p:spTree>
    <p:extLst>
      <p:ext uri="{BB962C8B-B14F-4D97-AF65-F5344CB8AC3E}">
        <p14:creationId xmlns:p14="http://schemas.microsoft.com/office/powerpoint/2010/main" val="23735428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BBD96C3-68ED-4D07-8E41-BA1FDB5DF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7499" y="468889"/>
            <a:ext cx="22364098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083" y="2609558"/>
            <a:ext cx="22364094" cy="9277644"/>
          </a:xfrm>
          <a:prstGeom prst="rect">
            <a:avLst/>
          </a:prstGeom>
        </p:spPr>
        <p:txBody>
          <a:bodyPr anchor="t"/>
          <a:lstStyle>
            <a:lvl1pPr marL="914400" marR="0" indent="-9144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AutoNum type="arabicPeriod"/>
              <a:tabLst/>
              <a:defRPr sz="4800"/>
            </a:lvl1pPr>
            <a:lvl2pPr marL="1600200" indent="-685800">
              <a:buFont typeface="+mj-lt"/>
              <a:buAutoNum type="arabicPeriod"/>
              <a:defRPr sz="3600"/>
            </a:lvl2pPr>
            <a:lvl3pPr marL="2514600" indent="-685800">
              <a:buFont typeface="+mj-lt"/>
              <a:buAutoNum type="arabicPeriod"/>
              <a:defRPr sz="3200"/>
            </a:lvl3pPr>
            <a:lvl4pPr marL="3429000" indent="-685800">
              <a:buFont typeface="+mj-lt"/>
              <a:buAutoNum type="arabicPeriod"/>
              <a:defRPr sz="2800"/>
            </a:lvl4pPr>
            <a:lvl5pPr marL="4343400" indent="-685800">
              <a:buFont typeface="+mj-lt"/>
              <a:buAutoNum type="arabicPeriod"/>
              <a:defRPr sz="28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611AB19-1CD8-4E75-8B4F-7E1FE451DA23}"/>
              </a:ext>
            </a:extLst>
          </p:cNvPr>
          <p:cNvSpPr/>
          <p:nvPr userDrawn="1"/>
        </p:nvSpPr>
        <p:spPr>
          <a:xfrm>
            <a:off x="1" y="538093"/>
            <a:ext cx="873484" cy="873370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0FFFF5F5-D3E4-49E6-86F8-B38A35E5ACC3}"/>
              </a:ext>
            </a:extLst>
          </p:cNvPr>
          <p:cNvSpPr/>
          <p:nvPr userDrawn="1"/>
        </p:nvSpPr>
        <p:spPr>
          <a:xfrm rot="5400000">
            <a:off x="11749981" y="1078807"/>
            <a:ext cx="887214" cy="243871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C9490CC3-A87F-4E35-9CAE-DD3446E1FC7D}"/>
              </a:ext>
            </a:extLst>
          </p:cNvPr>
          <p:cNvSpPr/>
          <p:nvPr userDrawn="1"/>
        </p:nvSpPr>
        <p:spPr>
          <a:xfrm>
            <a:off x="320962" y="13177908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© 2020 Great Place To Work® Institute Inc. Todos os Direitos Reservados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88967DF8-5F79-4411-B0BA-2353391849D5}"/>
              </a:ext>
            </a:extLst>
          </p:cNvPr>
          <p:cNvSpPr/>
          <p:nvPr userDrawn="1"/>
        </p:nvSpPr>
        <p:spPr>
          <a:xfrm>
            <a:off x="16566129" y="13177909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</p:spTree>
    <p:extLst>
      <p:ext uri="{BB962C8B-B14F-4D97-AF65-F5344CB8AC3E}">
        <p14:creationId xmlns:p14="http://schemas.microsoft.com/office/powerpoint/2010/main" val="838864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BBD96C3-68ED-4D07-8E41-BA1FDB5DF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7499" y="468889"/>
            <a:ext cx="22364098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083" y="2609558"/>
            <a:ext cx="22364094" cy="9277644"/>
          </a:xfrm>
          <a:prstGeom prst="rect">
            <a:avLst/>
          </a:prstGeom>
        </p:spPr>
        <p:txBody>
          <a:bodyPr anchor="t"/>
          <a:lstStyle>
            <a:lvl1pPr marL="685800" indent="-685800">
              <a:spcBef>
                <a:spcPts val="28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4800"/>
            </a:lvl1pPr>
            <a:lvl2pPr marL="16002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2pPr>
            <a:lvl3pPr marL="25146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3pPr>
            <a:lvl4pPr marL="34290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4pPr>
            <a:lvl5pPr marL="43434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5pPr>
          </a:lstStyle>
          <a:p>
            <a:pPr lvl="0"/>
            <a:r>
              <a:rPr lang="pt-BR"/>
              <a:t>Insira um </a:t>
            </a:r>
            <a:r>
              <a:rPr lang="pt-BR" err="1"/>
              <a:t>bullet</a:t>
            </a:r>
            <a:endParaRPr lang="pt-BR"/>
          </a:p>
        </p:txBody>
      </p:sp>
      <p:sp>
        <p:nvSpPr>
          <p:cNvPr id="6" name="Retângulo 6">
            <a:extLst>
              <a:ext uri="{FF2B5EF4-FFF2-40B4-BE49-F238E27FC236}">
                <a16:creationId xmlns:a16="http://schemas.microsoft.com/office/drawing/2014/main" id="{4B6A7D01-CEA1-4952-96C5-4C714FEE9379}"/>
              </a:ext>
            </a:extLst>
          </p:cNvPr>
          <p:cNvSpPr/>
          <p:nvPr userDrawn="1"/>
        </p:nvSpPr>
        <p:spPr>
          <a:xfrm>
            <a:off x="1" y="538093"/>
            <a:ext cx="873484" cy="873370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E33C238B-39DB-47AF-82EB-316D0DFC2A39}"/>
              </a:ext>
            </a:extLst>
          </p:cNvPr>
          <p:cNvSpPr/>
          <p:nvPr userDrawn="1"/>
        </p:nvSpPr>
        <p:spPr>
          <a:xfrm rot="5400000">
            <a:off x="11749981" y="1078807"/>
            <a:ext cx="887214" cy="243871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F678580A-17B0-4684-BAB1-1D4A323A1BA8}"/>
              </a:ext>
            </a:extLst>
          </p:cNvPr>
          <p:cNvSpPr/>
          <p:nvPr userDrawn="1"/>
        </p:nvSpPr>
        <p:spPr>
          <a:xfrm>
            <a:off x="320962" y="13177908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© 2020 Great Place To Work® Institute Inc. Todos os Direitos Reservados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04F388ED-35A5-4908-9D33-7599772C61F4}"/>
              </a:ext>
            </a:extLst>
          </p:cNvPr>
          <p:cNvSpPr/>
          <p:nvPr userDrawn="1"/>
        </p:nvSpPr>
        <p:spPr>
          <a:xfrm>
            <a:off x="16566129" y="13177909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</p:spTree>
    <p:extLst>
      <p:ext uri="{BB962C8B-B14F-4D97-AF65-F5344CB8AC3E}">
        <p14:creationId xmlns:p14="http://schemas.microsoft.com/office/powerpoint/2010/main" val="2817955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4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525587" y="4343400"/>
            <a:ext cx="4846319" cy="78486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877172" y="2819400"/>
            <a:ext cx="4846320" cy="990600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Column Header Two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877171" y="4343400"/>
            <a:ext cx="4846319" cy="78486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00953-AFA0-854C-97D3-00C74C347FB3}" type="datetime2">
              <a:rPr lang="en-US" smtClean="0"/>
              <a:t>Friday, November 17, 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B6A5E5A-ADA5-51C6-7B82-8FB5C14CA9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28757" y="2819400"/>
            <a:ext cx="4846320" cy="990600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Column Header Three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AF54445-C10C-33B2-7220-0FF7C0F766C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2193588" y="4343400"/>
            <a:ext cx="4881490" cy="78486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98C3A9E-85D5-8404-D669-B2A4E57777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570686" y="2819400"/>
            <a:ext cx="4846320" cy="990600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Column Header Four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B89F4372-55AC-3CD7-7DE2-5BC36978174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7570686" y="4343400"/>
            <a:ext cx="4846320" cy="78486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D399E56-062E-879F-436B-3E2DC90780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34412" cy="76200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5C7261C-1F17-363D-8037-581A4F6ACDB3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525587" y="2819400"/>
            <a:ext cx="4846320" cy="987552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Column Header One</a:t>
            </a:r>
          </a:p>
        </p:txBody>
      </p:sp>
      <p:pic>
        <p:nvPicPr>
          <p:cNvPr id="2" name="Graphic 10">
            <a:extLst>
              <a:ext uri="{FF2B5EF4-FFF2-40B4-BE49-F238E27FC236}">
                <a16:creationId xmlns:a16="http://schemas.microsoft.com/office/drawing/2014/main" id="{7707B3E4-D8DB-82D2-C259-E2CF7D4504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4234" y="12828340"/>
            <a:ext cx="3566160" cy="2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8530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4">
            <a:extLst>
              <a:ext uri="{FF2B5EF4-FFF2-40B4-BE49-F238E27FC236}">
                <a16:creationId xmlns:a16="http://schemas.microsoft.com/office/drawing/2014/main" id="{CE176B40-0390-4B09-901D-E148A705D1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7499" y="468889"/>
            <a:ext cx="22364098" cy="1219202"/>
          </a:xfrm>
          <a:prstGeom prst="rect">
            <a:avLst/>
          </a:prstGeom>
        </p:spPr>
        <p:txBody>
          <a:bodyPr/>
          <a:lstStyle>
            <a:lvl1pPr>
              <a:defRPr sz="7200" b="1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adicionar um título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68914449-D6EC-4AE1-81E5-60DBAD934D3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57500" y="2609557"/>
            <a:ext cx="10929773" cy="9284286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Clr>
                <a:srgbClr val="FF0000"/>
              </a:buClr>
              <a:defRPr sz="480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11524CB-D75D-4804-8311-93F258A621AB}"/>
              </a:ext>
            </a:extLst>
          </p:cNvPr>
          <p:cNvSpPr/>
          <p:nvPr userDrawn="1"/>
        </p:nvSpPr>
        <p:spPr>
          <a:xfrm>
            <a:off x="1" y="538093"/>
            <a:ext cx="873484" cy="873370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57A35304-BC9D-459F-91AE-E000526815A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2391824" y="2609557"/>
            <a:ext cx="10929773" cy="9284286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Clr>
                <a:srgbClr val="FF0000"/>
              </a:buClr>
              <a:defRPr sz="480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9CF404C-992F-41A1-AB43-AD31ADEA9478}"/>
              </a:ext>
            </a:extLst>
          </p:cNvPr>
          <p:cNvSpPr/>
          <p:nvPr userDrawn="1"/>
        </p:nvSpPr>
        <p:spPr>
          <a:xfrm rot="5400000">
            <a:off x="11749981" y="1078807"/>
            <a:ext cx="887214" cy="243871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E9CFEF3-6F98-47EB-80C5-BAC8E62C5364}"/>
              </a:ext>
            </a:extLst>
          </p:cNvPr>
          <p:cNvSpPr/>
          <p:nvPr userDrawn="1"/>
        </p:nvSpPr>
        <p:spPr>
          <a:xfrm>
            <a:off x="320962" y="13177908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© 2020 Great Place To Work® Institute Inc. Todos os Direitos Reservados</a:t>
            </a: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58232FA7-CAE8-4632-AFEA-F479B0813C38}"/>
              </a:ext>
            </a:extLst>
          </p:cNvPr>
          <p:cNvSpPr/>
          <p:nvPr userDrawn="1"/>
        </p:nvSpPr>
        <p:spPr>
          <a:xfrm>
            <a:off x="16566129" y="13177909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</p:spTree>
    <p:extLst>
      <p:ext uri="{BB962C8B-B14F-4D97-AF65-F5344CB8AC3E}">
        <p14:creationId xmlns:p14="http://schemas.microsoft.com/office/powerpoint/2010/main" val="35880902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s Conteúdos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4">
            <a:extLst>
              <a:ext uri="{FF2B5EF4-FFF2-40B4-BE49-F238E27FC236}">
                <a16:creationId xmlns:a16="http://schemas.microsoft.com/office/drawing/2014/main" id="{CE176B40-0390-4B09-901D-E148A705D1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7499" y="468889"/>
            <a:ext cx="22364098" cy="1219202"/>
          </a:xfrm>
          <a:prstGeom prst="rect">
            <a:avLst/>
          </a:prstGeom>
        </p:spPr>
        <p:txBody>
          <a:bodyPr/>
          <a:lstStyle>
            <a:lvl1pPr>
              <a:defRPr sz="7200" b="1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adicionar um título</a:t>
            </a:r>
          </a:p>
        </p:txBody>
      </p:sp>
      <p:sp>
        <p:nvSpPr>
          <p:cNvPr id="12" name="Espaço Reservado para Texto 3">
            <a:extLst>
              <a:ext uri="{FF2B5EF4-FFF2-40B4-BE49-F238E27FC236}">
                <a16:creationId xmlns:a16="http://schemas.microsoft.com/office/drawing/2014/main" id="{D015F6E4-23FF-4A6D-9318-08DF459C58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8976" y="2609556"/>
            <a:ext cx="10929773" cy="9526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161616"/>
                </a:solidFill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3" name="Espaço Reservado para Texto 3">
            <a:extLst>
              <a:ext uri="{FF2B5EF4-FFF2-40B4-BE49-F238E27FC236}">
                <a16:creationId xmlns:a16="http://schemas.microsoft.com/office/drawing/2014/main" id="{D4F59CD2-7F68-4425-A22A-763CC1E9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90402" y="2609556"/>
            <a:ext cx="10929773" cy="9526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161616"/>
                </a:solidFill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F5F43A4-7C3C-47E7-9ABB-7B80E4E2300F}"/>
              </a:ext>
            </a:extLst>
          </p:cNvPr>
          <p:cNvSpPr/>
          <p:nvPr userDrawn="1"/>
        </p:nvSpPr>
        <p:spPr>
          <a:xfrm>
            <a:off x="1" y="538093"/>
            <a:ext cx="873484" cy="873370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E90B1E7F-5650-4396-BC45-9A1B28347B7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57500" y="4001410"/>
            <a:ext cx="10929773" cy="7892432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Clr>
                <a:srgbClr val="FF0000"/>
              </a:buClr>
              <a:defRPr sz="480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2EFD41C4-CE93-4787-ACA0-24F5F605FB8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2390400" y="4003474"/>
            <a:ext cx="10929773" cy="7892432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Clr>
                <a:srgbClr val="FF0000"/>
              </a:buClr>
              <a:defRPr sz="480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A6E7B5D9-3B02-478C-B855-F9FF9613B441}"/>
              </a:ext>
            </a:extLst>
          </p:cNvPr>
          <p:cNvSpPr/>
          <p:nvPr userDrawn="1"/>
        </p:nvSpPr>
        <p:spPr>
          <a:xfrm rot="5400000">
            <a:off x="11749981" y="1078807"/>
            <a:ext cx="887214" cy="243871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F198C577-7C12-473E-9F94-6052D9BD6314}"/>
              </a:ext>
            </a:extLst>
          </p:cNvPr>
          <p:cNvSpPr/>
          <p:nvPr userDrawn="1"/>
        </p:nvSpPr>
        <p:spPr>
          <a:xfrm>
            <a:off x="320962" y="13177908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© 2020 Great Place To Work® Institute Inc. Todos os Direitos Reservados</a:t>
            </a: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416BAD1A-0188-42ED-BABE-37A36324125F}"/>
              </a:ext>
            </a:extLst>
          </p:cNvPr>
          <p:cNvSpPr/>
          <p:nvPr userDrawn="1"/>
        </p:nvSpPr>
        <p:spPr>
          <a:xfrm>
            <a:off x="16566129" y="13177909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</p:spTree>
    <p:extLst>
      <p:ext uri="{BB962C8B-B14F-4D97-AF65-F5344CB8AC3E}">
        <p14:creationId xmlns:p14="http://schemas.microsoft.com/office/powerpoint/2010/main" val="17266797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68914449-D6EC-4AE1-81E5-60DBAD934D3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57500" y="2609557"/>
            <a:ext cx="22362677" cy="9284286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2800"/>
              </a:spcBef>
              <a:buClr>
                <a:srgbClr val="FFC000"/>
              </a:buClr>
              <a:buNone/>
              <a:defRPr sz="480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8" name="Título 4">
            <a:extLst>
              <a:ext uri="{FF2B5EF4-FFF2-40B4-BE49-F238E27FC236}">
                <a16:creationId xmlns:a16="http://schemas.microsoft.com/office/drawing/2014/main" id="{CE176B40-0390-4B09-901D-E148A705D1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7499" y="468889"/>
            <a:ext cx="22364098" cy="1219202"/>
          </a:xfrm>
          <a:prstGeom prst="rect">
            <a:avLst/>
          </a:prstGeom>
        </p:spPr>
        <p:txBody>
          <a:bodyPr/>
          <a:lstStyle>
            <a:lvl1pPr>
              <a:defRPr sz="7200" b="1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adicionar um título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8346C96-46C0-46CC-91A5-E9747B250CB7}"/>
              </a:ext>
            </a:extLst>
          </p:cNvPr>
          <p:cNvSpPr/>
          <p:nvPr userDrawn="1"/>
        </p:nvSpPr>
        <p:spPr>
          <a:xfrm>
            <a:off x="1" y="538093"/>
            <a:ext cx="873484" cy="873370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3DC86A6-B2D7-419F-8526-7BA30320B690}"/>
              </a:ext>
            </a:extLst>
          </p:cNvPr>
          <p:cNvSpPr/>
          <p:nvPr userDrawn="1"/>
        </p:nvSpPr>
        <p:spPr>
          <a:xfrm rot="5400000">
            <a:off x="11749981" y="1078807"/>
            <a:ext cx="887214" cy="243871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E3549E8A-B8AB-43C2-8AF8-A28D971CC3E3}"/>
              </a:ext>
            </a:extLst>
          </p:cNvPr>
          <p:cNvSpPr/>
          <p:nvPr userDrawn="1"/>
        </p:nvSpPr>
        <p:spPr>
          <a:xfrm>
            <a:off x="320962" y="13177908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© 2020 Great Place To Work® Institute Inc. Todos os Direitos Reservados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CDE19844-8DBD-426F-B42E-A93645E1306B}"/>
              </a:ext>
            </a:extLst>
          </p:cNvPr>
          <p:cNvSpPr/>
          <p:nvPr userDrawn="1"/>
        </p:nvSpPr>
        <p:spPr>
          <a:xfrm>
            <a:off x="16566129" y="13177909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</p:spTree>
    <p:extLst>
      <p:ext uri="{BB962C8B-B14F-4D97-AF65-F5344CB8AC3E}">
        <p14:creationId xmlns:p14="http://schemas.microsoft.com/office/powerpoint/2010/main" val="215858178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E73D698-52E2-450F-AE7B-6C95032B5A1D}"/>
              </a:ext>
            </a:extLst>
          </p:cNvPr>
          <p:cNvSpPr/>
          <p:nvPr userDrawn="1"/>
        </p:nvSpPr>
        <p:spPr>
          <a:xfrm>
            <a:off x="0" y="12828787"/>
            <a:ext cx="24387175" cy="8872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FD37B9CC-2FBF-4345-942A-9525E63A11A5}"/>
              </a:ext>
            </a:extLst>
          </p:cNvPr>
          <p:cNvSpPr/>
          <p:nvPr userDrawn="1"/>
        </p:nvSpPr>
        <p:spPr>
          <a:xfrm>
            <a:off x="320962" y="13177908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© 2020 Great Place To Work® Institute Inc. Todos os Direitos Reservados</a:t>
            </a:r>
          </a:p>
        </p:txBody>
      </p:sp>
      <p:grpSp>
        <p:nvGrpSpPr>
          <p:cNvPr id="4" name="Gráfico 1">
            <a:extLst>
              <a:ext uri="{FF2B5EF4-FFF2-40B4-BE49-F238E27FC236}">
                <a16:creationId xmlns:a16="http://schemas.microsoft.com/office/drawing/2014/main" id="{FFE1F18E-9AC2-4F2F-854D-E2577DAFF9FB}"/>
              </a:ext>
            </a:extLst>
          </p:cNvPr>
          <p:cNvGrpSpPr/>
          <p:nvPr userDrawn="1"/>
        </p:nvGrpSpPr>
        <p:grpSpPr>
          <a:xfrm>
            <a:off x="23499874" y="12828815"/>
            <a:ext cx="887302" cy="887186"/>
            <a:chOff x="11748407" y="6414406"/>
            <a:chExt cx="443593" cy="443593"/>
          </a:xfrm>
        </p:grpSpPr>
        <p:sp>
          <p:nvSpPr>
            <p:cNvPr id="5" name="Forma Livre: Forma 4">
              <a:extLst>
                <a:ext uri="{FF2B5EF4-FFF2-40B4-BE49-F238E27FC236}">
                  <a16:creationId xmlns:a16="http://schemas.microsoft.com/office/drawing/2014/main" id="{C3ADBFD9-EFB1-4491-A6D5-623ABB44CDA4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6" name="Forma Livre: Forma 5">
              <a:extLst>
                <a:ext uri="{FF2B5EF4-FFF2-40B4-BE49-F238E27FC236}">
                  <a16:creationId xmlns:a16="http://schemas.microsoft.com/office/drawing/2014/main" id="{6BCE33BC-1F84-47B3-AA59-63FADABE1AD5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id="{84939523-AF38-4465-9988-755308B90108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id="{E65E179B-DD0B-4A54-9FE3-8B0E4743083F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9" name="Forma Livre: Forma 8">
              <a:extLst>
                <a:ext uri="{FF2B5EF4-FFF2-40B4-BE49-F238E27FC236}">
                  <a16:creationId xmlns:a16="http://schemas.microsoft.com/office/drawing/2014/main" id="{771B17B3-FFCF-40EF-AE16-0920B678A00D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id="{536F9A33-AB87-4418-8157-D59E353E73EB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id="{D5966FB7-5B42-4B78-B3B3-A6D0C90DD8C3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2" name="Forma Livre: Forma 11">
              <a:extLst>
                <a:ext uri="{FF2B5EF4-FFF2-40B4-BE49-F238E27FC236}">
                  <a16:creationId xmlns:a16="http://schemas.microsoft.com/office/drawing/2014/main" id="{E183C65B-73E7-4A68-9965-052B576B085B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57768135-E4A7-41F2-947D-1BF1D3D400B9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65D0A424-224A-44C8-97C4-B984C46BAC0A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A1321DE9-8DAE-41B0-B43B-C19C70AA51CA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13B5A811-82AB-4989-AAAE-18364652BDFB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D10EB35B-F981-4E36-BBB6-D07F7172F467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77E0B58C-32CC-4121-9601-4E5489A039FC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DE82D640-A4AC-467F-9046-FB0E11AE156F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AB621FAD-B45D-4106-8D72-8D242F678E1B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BC93A820-2EEE-4F9B-9D11-F404A0495FD1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427C4495-AA1B-4F9C-842D-D6391949531F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7200"/>
            </a:p>
          </p:txBody>
        </p:sp>
      </p:grpSp>
      <p:sp>
        <p:nvSpPr>
          <p:cNvPr id="23" name="Rectangle 12">
            <a:extLst>
              <a:ext uri="{FF2B5EF4-FFF2-40B4-BE49-F238E27FC236}">
                <a16:creationId xmlns:a16="http://schemas.microsoft.com/office/drawing/2014/main" id="{587BB08C-F40E-46DC-889D-E45B8F8F3E8D}"/>
              </a:ext>
            </a:extLst>
          </p:cNvPr>
          <p:cNvSpPr/>
          <p:nvPr userDrawn="1"/>
        </p:nvSpPr>
        <p:spPr>
          <a:xfrm>
            <a:off x="15611287" y="13177909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</p:spTree>
    <p:extLst>
      <p:ext uri="{BB962C8B-B14F-4D97-AF65-F5344CB8AC3E}">
        <p14:creationId xmlns:p14="http://schemas.microsoft.com/office/powerpoint/2010/main" val="32331593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 s/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BF0BF8C-338C-4CF4-8248-98A0EE5208F3}"/>
              </a:ext>
            </a:extLst>
          </p:cNvPr>
          <p:cNvSpPr/>
          <p:nvPr userDrawn="1"/>
        </p:nvSpPr>
        <p:spPr>
          <a:xfrm>
            <a:off x="0" y="12828787"/>
            <a:ext cx="24387175" cy="8872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id="{1114B658-E364-4838-B774-C764BB0F3F13}"/>
              </a:ext>
            </a:extLst>
          </p:cNvPr>
          <p:cNvSpPr/>
          <p:nvPr userDrawn="1"/>
        </p:nvSpPr>
        <p:spPr>
          <a:xfrm>
            <a:off x="320962" y="13177908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© 2020 Great Place To Work® Institute Inc. Todos os Direitos Reservados</a:t>
            </a:r>
          </a:p>
        </p:txBody>
      </p:sp>
      <p:sp>
        <p:nvSpPr>
          <p:cNvPr id="25" name="Rectangle 12">
            <a:extLst>
              <a:ext uri="{FF2B5EF4-FFF2-40B4-BE49-F238E27FC236}">
                <a16:creationId xmlns:a16="http://schemas.microsoft.com/office/drawing/2014/main" id="{A79BEE70-B1AF-40D7-9101-5145C1A8FB50}"/>
              </a:ext>
            </a:extLst>
          </p:cNvPr>
          <p:cNvSpPr/>
          <p:nvPr userDrawn="1"/>
        </p:nvSpPr>
        <p:spPr>
          <a:xfrm>
            <a:off x="16566129" y="13177909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</p:spTree>
    <p:extLst>
      <p:ext uri="{BB962C8B-B14F-4D97-AF65-F5344CB8AC3E}">
        <p14:creationId xmlns:p14="http://schemas.microsoft.com/office/powerpoint/2010/main" val="341615931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E266A7D7-77D5-4BED-B865-73AFC4D9018D}"/>
              </a:ext>
            </a:extLst>
          </p:cNvPr>
          <p:cNvSpPr/>
          <p:nvPr userDrawn="1"/>
        </p:nvSpPr>
        <p:spPr>
          <a:xfrm>
            <a:off x="1" y="538093"/>
            <a:ext cx="873484" cy="873370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12" name="Título 4">
            <a:extLst>
              <a:ext uri="{FF2B5EF4-FFF2-40B4-BE49-F238E27FC236}">
                <a16:creationId xmlns:a16="http://schemas.microsoft.com/office/drawing/2014/main" id="{7091EB2C-5AFB-4C6A-A6D2-75E3ED25D1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7499" y="468889"/>
            <a:ext cx="22364098" cy="1219202"/>
          </a:xfrm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r>
              <a:rPr lang="pt-BR"/>
              <a:t>Clique para adicionar um título</a:t>
            </a:r>
          </a:p>
        </p:txBody>
      </p:sp>
    </p:spTree>
    <p:extLst>
      <p:ext uri="{BB962C8B-B14F-4D97-AF65-F5344CB8AC3E}">
        <p14:creationId xmlns:p14="http://schemas.microsoft.com/office/powerpoint/2010/main" val="42325669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BBD96C3-68ED-4D07-8E41-BA1FDB5DF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7503" y="468891"/>
            <a:ext cx="22364098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087" y="2609559"/>
            <a:ext cx="22364094" cy="9277646"/>
          </a:xfrm>
          <a:prstGeom prst="rect">
            <a:avLst/>
          </a:prstGeom>
        </p:spPr>
        <p:txBody>
          <a:bodyPr anchor="t"/>
          <a:lstStyle>
            <a:lvl1pPr marL="914378" marR="0" indent="-914378" algn="l" defTabSz="182875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AutoNum type="arabicPeriod"/>
              <a:tabLst/>
              <a:defRPr sz="4800"/>
            </a:lvl1pPr>
            <a:lvl2pPr marL="1600160" indent="-685782">
              <a:buFont typeface="+mj-lt"/>
              <a:buAutoNum type="arabicPeriod"/>
              <a:defRPr sz="3600"/>
            </a:lvl2pPr>
            <a:lvl3pPr marL="2514538" indent="-685782">
              <a:buFont typeface="+mj-lt"/>
              <a:buAutoNum type="arabicPeriod"/>
              <a:defRPr sz="3200"/>
            </a:lvl3pPr>
            <a:lvl4pPr marL="3428914" indent="-685782">
              <a:buFont typeface="+mj-lt"/>
              <a:buAutoNum type="arabicPeriod"/>
              <a:defRPr sz="2800"/>
            </a:lvl4pPr>
            <a:lvl5pPr marL="4343292" indent="-685782">
              <a:buFont typeface="+mj-lt"/>
              <a:buAutoNum type="arabicPeriod"/>
              <a:defRPr sz="28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611AB19-1CD8-4E75-8B4F-7E1FE451DA23}"/>
              </a:ext>
            </a:extLst>
          </p:cNvPr>
          <p:cNvSpPr/>
          <p:nvPr userDrawn="1"/>
        </p:nvSpPr>
        <p:spPr>
          <a:xfrm>
            <a:off x="1" y="538095"/>
            <a:ext cx="873484" cy="873370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0FFFF5F5-D3E4-49E6-86F8-B38A35E5ACC3}"/>
              </a:ext>
            </a:extLst>
          </p:cNvPr>
          <p:cNvSpPr/>
          <p:nvPr userDrawn="1"/>
        </p:nvSpPr>
        <p:spPr>
          <a:xfrm rot="5400000">
            <a:off x="11749985" y="1078807"/>
            <a:ext cx="887214" cy="243871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C9490CC3-A87F-4E35-9CAE-DD3446E1FC7D}"/>
              </a:ext>
            </a:extLst>
          </p:cNvPr>
          <p:cNvSpPr/>
          <p:nvPr userDrawn="1"/>
        </p:nvSpPr>
        <p:spPr>
          <a:xfrm>
            <a:off x="320963" y="13177910"/>
            <a:ext cx="750008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2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© 2020 Great Place To Work® Institute Inc. Todos os Direitos Reservados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88967DF8-5F79-4411-B0BA-2353391849D5}"/>
              </a:ext>
            </a:extLst>
          </p:cNvPr>
          <p:cNvSpPr/>
          <p:nvPr userDrawn="1"/>
        </p:nvSpPr>
        <p:spPr>
          <a:xfrm>
            <a:off x="16566128" y="13177911"/>
            <a:ext cx="750008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2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</p:spTree>
    <p:extLst>
      <p:ext uri="{BB962C8B-B14F-4D97-AF65-F5344CB8AC3E}">
        <p14:creationId xmlns:p14="http://schemas.microsoft.com/office/powerpoint/2010/main" val="24232328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BBD96C3-68ED-4D07-8E41-BA1FDB5DF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7503" y="468891"/>
            <a:ext cx="22364098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087" y="2609559"/>
            <a:ext cx="22364094" cy="9277646"/>
          </a:xfrm>
          <a:prstGeom prst="rect">
            <a:avLst/>
          </a:prstGeom>
        </p:spPr>
        <p:txBody>
          <a:bodyPr anchor="t"/>
          <a:lstStyle>
            <a:lvl1pPr marL="685782" indent="-685782">
              <a:spcBef>
                <a:spcPts val="28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4800"/>
            </a:lvl1pPr>
            <a:lvl2pPr marL="1600160" indent="-685782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2pPr>
            <a:lvl3pPr marL="2514538" indent="-685782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3pPr>
            <a:lvl4pPr marL="3428914" indent="-685782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4pPr>
            <a:lvl5pPr marL="4343292" indent="-685782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5pPr>
          </a:lstStyle>
          <a:p>
            <a:pPr lvl="0"/>
            <a:r>
              <a:rPr lang="pt-BR"/>
              <a:t>Insira um </a:t>
            </a:r>
            <a:r>
              <a:rPr lang="pt-BR" err="1"/>
              <a:t>bullet</a:t>
            </a:r>
            <a:endParaRPr lang="pt-BR"/>
          </a:p>
        </p:txBody>
      </p:sp>
      <p:sp>
        <p:nvSpPr>
          <p:cNvPr id="6" name="Retângulo 6">
            <a:extLst>
              <a:ext uri="{FF2B5EF4-FFF2-40B4-BE49-F238E27FC236}">
                <a16:creationId xmlns:a16="http://schemas.microsoft.com/office/drawing/2014/main" id="{4B6A7D01-CEA1-4952-96C5-4C714FEE9379}"/>
              </a:ext>
            </a:extLst>
          </p:cNvPr>
          <p:cNvSpPr/>
          <p:nvPr userDrawn="1"/>
        </p:nvSpPr>
        <p:spPr>
          <a:xfrm>
            <a:off x="1" y="538095"/>
            <a:ext cx="873484" cy="873370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E33C238B-39DB-47AF-82EB-316D0DFC2A39}"/>
              </a:ext>
            </a:extLst>
          </p:cNvPr>
          <p:cNvSpPr/>
          <p:nvPr userDrawn="1"/>
        </p:nvSpPr>
        <p:spPr>
          <a:xfrm rot="5400000">
            <a:off x="11749985" y="1078807"/>
            <a:ext cx="887214" cy="243871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F678580A-17B0-4684-BAB1-1D4A323A1BA8}"/>
              </a:ext>
            </a:extLst>
          </p:cNvPr>
          <p:cNvSpPr/>
          <p:nvPr userDrawn="1"/>
        </p:nvSpPr>
        <p:spPr>
          <a:xfrm>
            <a:off x="320963" y="13177910"/>
            <a:ext cx="750008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2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© 2020 Great Place To Work® Institute Inc. Todos os Direitos Reservados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04F388ED-35A5-4908-9D33-7599772C61F4}"/>
              </a:ext>
            </a:extLst>
          </p:cNvPr>
          <p:cNvSpPr/>
          <p:nvPr userDrawn="1"/>
        </p:nvSpPr>
        <p:spPr>
          <a:xfrm>
            <a:off x="16566128" y="13177911"/>
            <a:ext cx="750008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2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</p:spTree>
    <p:extLst>
      <p:ext uri="{BB962C8B-B14F-4D97-AF65-F5344CB8AC3E}">
        <p14:creationId xmlns:p14="http://schemas.microsoft.com/office/powerpoint/2010/main" val="37784994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4">
            <a:extLst>
              <a:ext uri="{FF2B5EF4-FFF2-40B4-BE49-F238E27FC236}">
                <a16:creationId xmlns:a16="http://schemas.microsoft.com/office/drawing/2014/main" id="{CE176B40-0390-4B09-901D-E148A705D1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7503" y="468891"/>
            <a:ext cx="22364098" cy="1219202"/>
          </a:xfrm>
          <a:prstGeom prst="rect">
            <a:avLst/>
          </a:prstGeom>
        </p:spPr>
        <p:txBody>
          <a:bodyPr/>
          <a:lstStyle>
            <a:lvl1pPr>
              <a:defRPr sz="7200" b="1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adicionar um título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68914449-D6EC-4AE1-81E5-60DBAD934D3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57504" y="2609559"/>
            <a:ext cx="10929773" cy="9284286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Clr>
                <a:srgbClr val="FF0000"/>
              </a:buClr>
              <a:defRPr sz="480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11524CB-D75D-4804-8311-93F258A621AB}"/>
              </a:ext>
            </a:extLst>
          </p:cNvPr>
          <p:cNvSpPr/>
          <p:nvPr userDrawn="1"/>
        </p:nvSpPr>
        <p:spPr>
          <a:xfrm>
            <a:off x="1" y="538095"/>
            <a:ext cx="873484" cy="873370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57A35304-BC9D-459F-91AE-E000526815A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2391826" y="2609559"/>
            <a:ext cx="10929773" cy="9284286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Clr>
                <a:srgbClr val="FF0000"/>
              </a:buClr>
              <a:defRPr sz="480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9CF404C-992F-41A1-AB43-AD31ADEA9478}"/>
              </a:ext>
            </a:extLst>
          </p:cNvPr>
          <p:cNvSpPr/>
          <p:nvPr userDrawn="1"/>
        </p:nvSpPr>
        <p:spPr>
          <a:xfrm rot="5400000">
            <a:off x="11749985" y="1078807"/>
            <a:ext cx="887214" cy="243871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E9CFEF3-6F98-47EB-80C5-BAC8E62C5364}"/>
              </a:ext>
            </a:extLst>
          </p:cNvPr>
          <p:cNvSpPr/>
          <p:nvPr userDrawn="1"/>
        </p:nvSpPr>
        <p:spPr>
          <a:xfrm>
            <a:off x="320963" y="13177910"/>
            <a:ext cx="750008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2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© 2020 Great Place To Work® Institute Inc. Todos os Direitos Reservados</a:t>
            </a: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58232FA7-CAE8-4632-AFEA-F479B0813C38}"/>
              </a:ext>
            </a:extLst>
          </p:cNvPr>
          <p:cNvSpPr/>
          <p:nvPr userDrawn="1"/>
        </p:nvSpPr>
        <p:spPr>
          <a:xfrm>
            <a:off x="16566128" y="13177911"/>
            <a:ext cx="750008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2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</p:spTree>
    <p:extLst>
      <p:ext uri="{BB962C8B-B14F-4D97-AF65-F5344CB8AC3E}">
        <p14:creationId xmlns:p14="http://schemas.microsoft.com/office/powerpoint/2010/main" val="26531359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s Conteúdos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4">
            <a:extLst>
              <a:ext uri="{FF2B5EF4-FFF2-40B4-BE49-F238E27FC236}">
                <a16:creationId xmlns:a16="http://schemas.microsoft.com/office/drawing/2014/main" id="{CE176B40-0390-4B09-901D-E148A705D1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7503" y="468891"/>
            <a:ext cx="22364098" cy="1219202"/>
          </a:xfrm>
          <a:prstGeom prst="rect">
            <a:avLst/>
          </a:prstGeom>
        </p:spPr>
        <p:txBody>
          <a:bodyPr/>
          <a:lstStyle>
            <a:lvl1pPr>
              <a:defRPr sz="7200" b="1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adicionar um título</a:t>
            </a:r>
          </a:p>
        </p:txBody>
      </p:sp>
      <p:sp>
        <p:nvSpPr>
          <p:cNvPr id="12" name="Espaço Reservado para Texto 3">
            <a:extLst>
              <a:ext uri="{FF2B5EF4-FFF2-40B4-BE49-F238E27FC236}">
                <a16:creationId xmlns:a16="http://schemas.microsoft.com/office/drawing/2014/main" id="{D015F6E4-23FF-4A6D-9318-08DF459C58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8978" y="2609558"/>
            <a:ext cx="10929773" cy="9526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161616"/>
                </a:solidFill>
              </a:defRPr>
            </a:lvl1pPr>
            <a:lvl2pPr marL="914378" indent="0">
              <a:buNone/>
              <a:defRPr/>
            </a:lvl2pPr>
            <a:lvl3pPr marL="1828754" indent="0">
              <a:buNone/>
              <a:defRPr/>
            </a:lvl3pPr>
            <a:lvl4pPr marL="2743132" indent="0">
              <a:buNone/>
              <a:defRPr/>
            </a:lvl4pPr>
            <a:lvl5pPr marL="3657508" indent="0">
              <a:buNone/>
              <a:defRPr/>
            </a:lvl5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3" name="Espaço Reservado para Texto 3">
            <a:extLst>
              <a:ext uri="{FF2B5EF4-FFF2-40B4-BE49-F238E27FC236}">
                <a16:creationId xmlns:a16="http://schemas.microsoft.com/office/drawing/2014/main" id="{D4F59CD2-7F68-4425-A22A-763CC1E9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90404" y="2609558"/>
            <a:ext cx="10929773" cy="9526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161616"/>
                </a:solidFill>
              </a:defRPr>
            </a:lvl1pPr>
            <a:lvl2pPr marL="914378" indent="0">
              <a:buNone/>
              <a:defRPr/>
            </a:lvl2pPr>
            <a:lvl3pPr marL="1828754" indent="0">
              <a:buNone/>
              <a:defRPr/>
            </a:lvl3pPr>
            <a:lvl4pPr marL="2743132" indent="0">
              <a:buNone/>
              <a:defRPr/>
            </a:lvl4pPr>
            <a:lvl5pPr marL="3657508" indent="0">
              <a:buNone/>
              <a:defRPr/>
            </a:lvl5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F5F43A4-7C3C-47E7-9ABB-7B80E4E2300F}"/>
              </a:ext>
            </a:extLst>
          </p:cNvPr>
          <p:cNvSpPr/>
          <p:nvPr userDrawn="1"/>
        </p:nvSpPr>
        <p:spPr>
          <a:xfrm>
            <a:off x="1" y="538095"/>
            <a:ext cx="873484" cy="873370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E90B1E7F-5650-4396-BC45-9A1B28347B7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57504" y="4001410"/>
            <a:ext cx="10929773" cy="7892432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Clr>
                <a:srgbClr val="FF0000"/>
              </a:buClr>
              <a:defRPr sz="480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2EFD41C4-CE93-4787-ACA0-24F5F605FB8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2390402" y="4003474"/>
            <a:ext cx="10929773" cy="7892432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Clr>
                <a:srgbClr val="FF0000"/>
              </a:buClr>
              <a:defRPr sz="480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A6E7B5D9-3B02-478C-B855-F9FF9613B441}"/>
              </a:ext>
            </a:extLst>
          </p:cNvPr>
          <p:cNvSpPr/>
          <p:nvPr userDrawn="1"/>
        </p:nvSpPr>
        <p:spPr>
          <a:xfrm rot="5400000">
            <a:off x="11749985" y="1078807"/>
            <a:ext cx="887214" cy="243871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F198C577-7C12-473E-9F94-6052D9BD6314}"/>
              </a:ext>
            </a:extLst>
          </p:cNvPr>
          <p:cNvSpPr/>
          <p:nvPr userDrawn="1"/>
        </p:nvSpPr>
        <p:spPr>
          <a:xfrm>
            <a:off x="320963" y="13177910"/>
            <a:ext cx="750008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2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© 2020 Great Place To Work® Institute Inc. Todos os Direitos Reservados</a:t>
            </a: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416BAD1A-0188-42ED-BABE-37A36324125F}"/>
              </a:ext>
            </a:extLst>
          </p:cNvPr>
          <p:cNvSpPr/>
          <p:nvPr userDrawn="1"/>
        </p:nvSpPr>
        <p:spPr>
          <a:xfrm>
            <a:off x="16566128" y="13177911"/>
            <a:ext cx="750008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2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</p:spTree>
    <p:extLst>
      <p:ext uri="{BB962C8B-B14F-4D97-AF65-F5344CB8AC3E}">
        <p14:creationId xmlns:p14="http://schemas.microsoft.com/office/powerpoint/2010/main" val="2953444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Add Page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6C1B-C282-5042-963F-A7CF1B513248}" type="datetime2">
              <a:rPr lang="en-US" smtClean="0"/>
              <a:t>Friday, November 17,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75BB555-D6C4-7393-910B-C137C243F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9144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pic>
        <p:nvPicPr>
          <p:cNvPr id="6" name="Graphic 10">
            <a:extLst>
              <a:ext uri="{FF2B5EF4-FFF2-40B4-BE49-F238E27FC236}">
                <a16:creationId xmlns:a16="http://schemas.microsoft.com/office/drawing/2014/main" id="{7A151D6C-BF25-53C6-A39B-48D5CE0230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4234" y="12828340"/>
            <a:ext cx="3566160" cy="2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36621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68914449-D6EC-4AE1-81E5-60DBAD934D3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57502" y="2609559"/>
            <a:ext cx="22362677" cy="9284286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2800"/>
              </a:spcBef>
              <a:buClr>
                <a:srgbClr val="FFC000"/>
              </a:buClr>
              <a:buNone/>
              <a:defRPr sz="480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8" name="Título 4">
            <a:extLst>
              <a:ext uri="{FF2B5EF4-FFF2-40B4-BE49-F238E27FC236}">
                <a16:creationId xmlns:a16="http://schemas.microsoft.com/office/drawing/2014/main" id="{CE176B40-0390-4B09-901D-E148A705D1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7503" y="468891"/>
            <a:ext cx="22364098" cy="1219202"/>
          </a:xfrm>
          <a:prstGeom prst="rect">
            <a:avLst/>
          </a:prstGeom>
        </p:spPr>
        <p:txBody>
          <a:bodyPr/>
          <a:lstStyle>
            <a:lvl1pPr>
              <a:defRPr sz="7200" b="1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adicionar um título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8346C96-46C0-46CC-91A5-E9747B250CB7}"/>
              </a:ext>
            </a:extLst>
          </p:cNvPr>
          <p:cNvSpPr/>
          <p:nvPr userDrawn="1"/>
        </p:nvSpPr>
        <p:spPr>
          <a:xfrm>
            <a:off x="1" y="538095"/>
            <a:ext cx="873484" cy="873370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3DC86A6-B2D7-419F-8526-7BA30320B690}"/>
              </a:ext>
            </a:extLst>
          </p:cNvPr>
          <p:cNvSpPr/>
          <p:nvPr userDrawn="1"/>
        </p:nvSpPr>
        <p:spPr>
          <a:xfrm rot="5400000">
            <a:off x="11749985" y="1078807"/>
            <a:ext cx="887214" cy="243871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E3549E8A-B8AB-43C2-8AF8-A28D971CC3E3}"/>
              </a:ext>
            </a:extLst>
          </p:cNvPr>
          <p:cNvSpPr/>
          <p:nvPr userDrawn="1"/>
        </p:nvSpPr>
        <p:spPr>
          <a:xfrm>
            <a:off x="320963" y="13177910"/>
            <a:ext cx="750008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2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© 2020 Great Place To Work® Institute Inc. Todos os Direitos Reservados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CDE19844-8DBD-426F-B42E-A93645E1306B}"/>
              </a:ext>
            </a:extLst>
          </p:cNvPr>
          <p:cNvSpPr/>
          <p:nvPr userDrawn="1"/>
        </p:nvSpPr>
        <p:spPr>
          <a:xfrm>
            <a:off x="16566128" y="13177911"/>
            <a:ext cx="750008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2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</p:spTree>
    <p:extLst>
      <p:ext uri="{BB962C8B-B14F-4D97-AF65-F5344CB8AC3E}">
        <p14:creationId xmlns:p14="http://schemas.microsoft.com/office/powerpoint/2010/main" val="230892677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E73D698-52E2-450F-AE7B-6C95032B5A1D}"/>
              </a:ext>
            </a:extLst>
          </p:cNvPr>
          <p:cNvSpPr/>
          <p:nvPr userDrawn="1"/>
        </p:nvSpPr>
        <p:spPr>
          <a:xfrm>
            <a:off x="0" y="12828789"/>
            <a:ext cx="24387175" cy="8872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FD37B9CC-2FBF-4345-942A-9525E63A11A5}"/>
              </a:ext>
            </a:extLst>
          </p:cNvPr>
          <p:cNvSpPr/>
          <p:nvPr userDrawn="1"/>
        </p:nvSpPr>
        <p:spPr>
          <a:xfrm>
            <a:off x="320963" y="13177910"/>
            <a:ext cx="750008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2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© 2020 Great Place To Work® Institute Inc. Todos os Direitos Reservados</a:t>
            </a:r>
          </a:p>
        </p:txBody>
      </p:sp>
      <p:grpSp>
        <p:nvGrpSpPr>
          <p:cNvPr id="4" name="Gráfico 1">
            <a:extLst>
              <a:ext uri="{FF2B5EF4-FFF2-40B4-BE49-F238E27FC236}">
                <a16:creationId xmlns:a16="http://schemas.microsoft.com/office/drawing/2014/main" id="{FFE1F18E-9AC2-4F2F-854D-E2577DAFF9FB}"/>
              </a:ext>
            </a:extLst>
          </p:cNvPr>
          <p:cNvGrpSpPr/>
          <p:nvPr userDrawn="1"/>
        </p:nvGrpSpPr>
        <p:grpSpPr>
          <a:xfrm>
            <a:off x="23499878" y="12828819"/>
            <a:ext cx="887302" cy="887186"/>
            <a:chOff x="11748407" y="6414406"/>
            <a:chExt cx="443593" cy="443593"/>
          </a:xfrm>
        </p:grpSpPr>
        <p:sp>
          <p:nvSpPr>
            <p:cNvPr id="5" name="Forma Livre: Forma 4">
              <a:extLst>
                <a:ext uri="{FF2B5EF4-FFF2-40B4-BE49-F238E27FC236}">
                  <a16:creationId xmlns:a16="http://schemas.microsoft.com/office/drawing/2014/main" id="{C3ADBFD9-EFB1-4491-A6D5-623ABB44CDA4}"/>
                </a:ext>
              </a:extLst>
            </p:cNvPr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6" name="Forma Livre: Forma 5">
              <a:extLst>
                <a:ext uri="{FF2B5EF4-FFF2-40B4-BE49-F238E27FC236}">
                  <a16:creationId xmlns:a16="http://schemas.microsoft.com/office/drawing/2014/main" id="{6BCE33BC-1F84-47B3-AA59-63FADABE1AD5}"/>
                </a:ext>
              </a:extLst>
            </p:cNvPr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id="{84939523-AF38-4465-9988-755308B90108}"/>
                </a:ext>
              </a:extLst>
            </p:cNvPr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id="{E65E179B-DD0B-4A54-9FE3-8B0E4743083F}"/>
                </a:ext>
              </a:extLst>
            </p:cNvPr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9" name="Forma Livre: Forma 8">
              <a:extLst>
                <a:ext uri="{FF2B5EF4-FFF2-40B4-BE49-F238E27FC236}">
                  <a16:creationId xmlns:a16="http://schemas.microsoft.com/office/drawing/2014/main" id="{771B17B3-FFCF-40EF-AE16-0920B678A00D}"/>
                </a:ext>
              </a:extLst>
            </p:cNvPr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id="{536F9A33-AB87-4418-8157-D59E353E73EB}"/>
                </a:ext>
              </a:extLst>
            </p:cNvPr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id="{D5966FB7-5B42-4B78-B3B3-A6D0C90DD8C3}"/>
                </a:ext>
              </a:extLst>
            </p:cNvPr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2" name="Forma Livre: Forma 11">
              <a:extLst>
                <a:ext uri="{FF2B5EF4-FFF2-40B4-BE49-F238E27FC236}">
                  <a16:creationId xmlns:a16="http://schemas.microsoft.com/office/drawing/2014/main" id="{E183C65B-73E7-4A68-9965-052B576B085B}"/>
                </a:ext>
              </a:extLst>
            </p:cNvPr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57768135-E4A7-41F2-947D-1BF1D3D400B9}"/>
                </a:ext>
              </a:extLst>
            </p:cNvPr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65D0A424-224A-44C8-97C4-B984C46BAC0A}"/>
                </a:ext>
              </a:extLst>
            </p:cNvPr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A1321DE9-8DAE-41B0-B43B-C19C70AA51CA}"/>
                </a:ext>
              </a:extLst>
            </p:cNvPr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13B5A811-82AB-4989-AAAE-18364652BDFB}"/>
                </a:ext>
              </a:extLst>
            </p:cNvPr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D10EB35B-F981-4E36-BBB6-D07F7172F467}"/>
                </a:ext>
              </a:extLst>
            </p:cNvPr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77E0B58C-32CC-4121-9601-4E5489A039FC}"/>
                </a:ext>
              </a:extLst>
            </p:cNvPr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DE82D640-A4AC-467F-9046-FB0E11AE156F}"/>
                </a:ext>
              </a:extLst>
            </p:cNvPr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AB621FAD-B45D-4106-8D72-8D242F678E1B}"/>
                </a:ext>
              </a:extLst>
            </p:cNvPr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BC93A820-2EEE-4F9B-9D11-F404A0495FD1}"/>
                </a:ext>
              </a:extLst>
            </p:cNvPr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427C4495-AA1B-4F9C-842D-D6391949531F}"/>
                </a:ext>
              </a:extLst>
            </p:cNvPr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800"/>
            </a:p>
          </p:txBody>
        </p:sp>
      </p:grpSp>
      <p:sp>
        <p:nvSpPr>
          <p:cNvPr id="23" name="Rectangle 12">
            <a:extLst>
              <a:ext uri="{FF2B5EF4-FFF2-40B4-BE49-F238E27FC236}">
                <a16:creationId xmlns:a16="http://schemas.microsoft.com/office/drawing/2014/main" id="{587BB08C-F40E-46DC-889D-E45B8F8F3E8D}"/>
              </a:ext>
            </a:extLst>
          </p:cNvPr>
          <p:cNvSpPr/>
          <p:nvPr userDrawn="1"/>
        </p:nvSpPr>
        <p:spPr>
          <a:xfrm>
            <a:off x="15611288" y="13177911"/>
            <a:ext cx="750008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2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</p:spTree>
    <p:extLst>
      <p:ext uri="{BB962C8B-B14F-4D97-AF65-F5344CB8AC3E}">
        <p14:creationId xmlns:p14="http://schemas.microsoft.com/office/powerpoint/2010/main" val="48710838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 s/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BF0BF8C-338C-4CF4-8248-98A0EE5208F3}"/>
              </a:ext>
            </a:extLst>
          </p:cNvPr>
          <p:cNvSpPr/>
          <p:nvPr userDrawn="1"/>
        </p:nvSpPr>
        <p:spPr>
          <a:xfrm>
            <a:off x="0" y="12828789"/>
            <a:ext cx="24387175" cy="8872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id="{1114B658-E364-4838-B774-C764BB0F3F13}"/>
              </a:ext>
            </a:extLst>
          </p:cNvPr>
          <p:cNvSpPr/>
          <p:nvPr userDrawn="1"/>
        </p:nvSpPr>
        <p:spPr>
          <a:xfrm>
            <a:off x="320963" y="13177910"/>
            <a:ext cx="750008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2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© 2020 Great Place To Work® Institute Inc. Todos os Direitos Reservados</a:t>
            </a:r>
          </a:p>
        </p:txBody>
      </p:sp>
      <p:sp>
        <p:nvSpPr>
          <p:cNvPr id="25" name="Rectangle 12">
            <a:extLst>
              <a:ext uri="{FF2B5EF4-FFF2-40B4-BE49-F238E27FC236}">
                <a16:creationId xmlns:a16="http://schemas.microsoft.com/office/drawing/2014/main" id="{A79BEE70-B1AF-40D7-9101-5145C1A8FB50}"/>
              </a:ext>
            </a:extLst>
          </p:cNvPr>
          <p:cNvSpPr/>
          <p:nvPr userDrawn="1"/>
        </p:nvSpPr>
        <p:spPr>
          <a:xfrm>
            <a:off x="16566128" y="13177911"/>
            <a:ext cx="750008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2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</p:spTree>
    <p:extLst>
      <p:ext uri="{BB962C8B-B14F-4D97-AF65-F5344CB8AC3E}">
        <p14:creationId xmlns:p14="http://schemas.microsoft.com/office/powerpoint/2010/main" val="74712043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E266A7D7-77D5-4BED-B865-73AFC4D9018D}"/>
              </a:ext>
            </a:extLst>
          </p:cNvPr>
          <p:cNvSpPr/>
          <p:nvPr userDrawn="1"/>
        </p:nvSpPr>
        <p:spPr>
          <a:xfrm>
            <a:off x="1" y="538095"/>
            <a:ext cx="873484" cy="873370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/>
          </a:p>
        </p:txBody>
      </p:sp>
      <p:sp>
        <p:nvSpPr>
          <p:cNvPr id="12" name="Título 4">
            <a:extLst>
              <a:ext uri="{FF2B5EF4-FFF2-40B4-BE49-F238E27FC236}">
                <a16:creationId xmlns:a16="http://schemas.microsoft.com/office/drawing/2014/main" id="{7091EB2C-5AFB-4C6A-A6D2-75E3ED25D1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7503" y="468891"/>
            <a:ext cx="22364098" cy="1219202"/>
          </a:xfrm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r>
              <a:rPr lang="pt-BR"/>
              <a:t>Clique para adicionar um título</a:t>
            </a:r>
          </a:p>
        </p:txBody>
      </p:sp>
    </p:spTree>
    <p:extLst>
      <p:ext uri="{BB962C8B-B14F-4D97-AF65-F5344CB8AC3E}">
        <p14:creationId xmlns:p14="http://schemas.microsoft.com/office/powerpoint/2010/main" val="992165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ap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CEFDD7FE-6E3B-404E-A93E-9FF7CE926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" b="1369"/>
          <a:stretch/>
        </p:blipFill>
        <p:spPr>
          <a:xfrm>
            <a:off x="1" y="0"/>
            <a:ext cx="2438224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759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1" userDrawn="1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CEFDD7FE-6E3B-404E-A93E-9FF7CE926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" t="90246" b="1369"/>
          <a:stretch/>
        </p:blipFill>
        <p:spPr>
          <a:xfrm>
            <a:off x="1" y="12549929"/>
            <a:ext cx="24382240" cy="1166070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AD9D3792-EEF0-44B0-B00C-DB10B38F5C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788" y="791973"/>
            <a:ext cx="818821" cy="818714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872EC687-E3AF-4E82-AE4D-9ADBC424F7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2259" y="578138"/>
            <a:ext cx="21719130" cy="13959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7200"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2CD889B-DF09-4F98-BEA7-1313B7B50FC0}"/>
              </a:ext>
            </a:extLst>
          </p:cNvPr>
          <p:cNvSpPr txBox="1"/>
          <p:nvPr userDrawn="1"/>
        </p:nvSpPr>
        <p:spPr>
          <a:xfrm>
            <a:off x="855789" y="12932907"/>
            <a:ext cx="4114331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pt-BR" sz="2000">
                <a:solidFill>
                  <a:schemeClr val="bg1"/>
                </a:solidFill>
              </a:rPr>
              <a:t>© 2021. Todos os Direitos Reservados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35B873FD-7553-4337-98DE-6D7D9C41EBCC}"/>
              </a:ext>
            </a:extLst>
          </p:cNvPr>
          <p:cNvGrpSpPr/>
          <p:nvPr userDrawn="1"/>
        </p:nvGrpSpPr>
        <p:grpSpPr>
          <a:xfrm>
            <a:off x="12994882" y="12747327"/>
            <a:ext cx="11387359" cy="771266"/>
            <a:chOff x="0" y="3053035"/>
            <a:chExt cx="11100437" cy="751930"/>
          </a:xfrm>
        </p:grpSpPr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F9CEAD0E-FEDA-4530-9D37-7D817E1C2C3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r="8954"/>
            <a:stretch/>
          </p:blipFill>
          <p:spPr>
            <a:xfrm>
              <a:off x="0" y="3053035"/>
              <a:ext cx="11100437" cy="751930"/>
            </a:xfrm>
            <a:prstGeom prst="rect">
              <a:avLst/>
            </a:prstGeom>
          </p:spPr>
        </p:pic>
        <p:pic>
          <p:nvPicPr>
            <p:cNvPr id="11" name="Imagem 10" descr="Logotipo, nome da empresa&#10;&#10;Descrição gerada automaticamente">
              <a:extLst>
                <a:ext uri="{FF2B5EF4-FFF2-40B4-BE49-F238E27FC236}">
                  <a16:creationId xmlns:a16="http://schemas.microsoft.com/office/drawing/2014/main" id="{3817BB80-47D4-4D0E-B2DA-32EAF5056D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6639" y="3203152"/>
              <a:ext cx="1263761" cy="45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9211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1" userDrawn="1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0549FBC0-9B1B-4988-B98A-23B196CFA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" b="1369"/>
          <a:stretch/>
        </p:blipFill>
        <p:spPr>
          <a:xfrm>
            <a:off x="1" y="0"/>
            <a:ext cx="24382240" cy="13716000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4E36C4E3-BB8A-4DD9-8E18-CB2E64BE9EFF}"/>
              </a:ext>
            </a:extLst>
          </p:cNvPr>
          <p:cNvGrpSpPr/>
          <p:nvPr userDrawn="1"/>
        </p:nvGrpSpPr>
        <p:grpSpPr>
          <a:xfrm>
            <a:off x="12994882" y="12747327"/>
            <a:ext cx="11387359" cy="771266"/>
            <a:chOff x="0" y="3053035"/>
            <a:chExt cx="11100437" cy="751930"/>
          </a:xfrm>
        </p:grpSpPr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645F6FF5-488D-485D-B464-4BF2EBFAA6D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8954"/>
            <a:stretch/>
          </p:blipFill>
          <p:spPr>
            <a:xfrm>
              <a:off x="0" y="3053035"/>
              <a:ext cx="11100437" cy="751930"/>
            </a:xfrm>
            <a:prstGeom prst="rect">
              <a:avLst/>
            </a:prstGeom>
          </p:spPr>
        </p:pic>
        <p:pic>
          <p:nvPicPr>
            <p:cNvPr id="10" name="Imagem 9" descr="Logotipo, nome da empresa&#10;&#10;Descrição gerada automaticamente">
              <a:extLst>
                <a:ext uri="{FF2B5EF4-FFF2-40B4-BE49-F238E27FC236}">
                  <a16:creationId xmlns:a16="http://schemas.microsoft.com/office/drawing/2014/main" id="{077E24EF-D2B3-40E2-8B5F-8E5736915E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6639" y="3203152"/>
              <a:ext cx="1263761" cy="451695"/>
            </a:xfrm>
            <a:prstGeom prst="rect">
              <a:avLst/>
            </a:prstGeom>
          </p:spPr>
        </p:pic>
      </p:grpSp>
      <p:pic>
        <p:nvPicPr>
          <p:cNvPr id="3" name="Gráfico 2">
            <a:extLst>
              <a:ext uri="{FF2B5EF4-FFF2-40B4-BE49-F238E27FC236}">
                <a16:creationId xmlns:a16="http://schemas.microsoft.com/office/drawing/2014/main" id="{AD9D3792-EEF0-44B0-B00C-DB10B38F5CD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5788" y="791973"/>
            <a:ext cx="818821" cy="818714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872EC687-E3AF-4E82-AE4D-9ADBC424F7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2259" y="578138"/>
            <a:ext cx="21719130" cy="13959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7200">
                <a:solidFill>
                  <a:schemeClr val="bg1"/>
                </a:solidFill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2CD889B-DF09-4F98-BEA7-1313B7B50FC0}"/>
              </a:ext>
            </a:extLst>
          </p:cNvPr>
          <p:cNvSpPr txBox="1"/>
          <p:nvPr userDrawn="1"/>
        </p:nvSpPr>
        <p:spPr>
          <a:xfrm>
            <a:off x="855789" y="12932907"/>
            <a:ext cx="4114331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pt-BR" sz="2000">
                <a:solidFill>
                  <a:schemeClr val="bg1"/>
                </a:solidFill>
              </a:rPr>
              <a:t>© 2021. Todos os Direitos Reservados</a:t>
            </a:r>
          </a:p>
        </p:txBody>
      </p:sp>
    </p:spTree>
    <p:extLst>
      <p:ext uri="{BB962C8B-B14F-4D97-AF65-F5344CB8AC3E}">
        <p14:creationId xmlns:p14="http://schemas.microsoft.com/office/powerpoint/2010/main" val="2779042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1" userDrawn="1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0549FBC0-9B1B-4988-B98A-23B196CFA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" b="1369"/>
          <a:stretch/>
        </p:blipFill>
        <p:spPr>
          <a:xfrm>
            <a:off x="1" y="0"/>
            <a:ext cx="24382240" cy="13716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54AA4661-2166-4928-A684-FAE47084CE5F}"/>
              </a:ext>
            </a:extLst>
          </p:cNvPr>
          <p:cNvSpPr/>
          <p:nvPr userDrawn="1"/>
        </p:nvSpPr>
        <p:spPr>
          <a:xfrm>
            <a:off x="2" y="0"/>
            <a:ext cx="12193588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720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2CD889B-DF09-4F98-BEA7-1313B7B50FC0}"/>
              </a:ext>
            </a:extLst>
          </p:cNvPr>
          <p:cNvSpPr txBox="1"/>
          <p:nvPr userDrawn="1"/>
        </p:nvSpPr>
        <p:spPr>
          <a:xfrm>
            <a:off x="855789" y="12932907"/>
            <a:ext cx="4114331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pt-BR" sz="2000">
                <a:solidFill>
                  <a:schemeClr val="tx1"/>
                </a:solidFill>
              </a:rPr>
              <a:t>© 2021. Todos os Direitos Reservados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06337716-1FD8-49E9-85E7-F7A3DAC41F02}"/>
              </a:ext>
            </a:extLst>
          </p:cNvPr>
          <p:cNvGrpSpPr/>
          <p:nvPr userDrawn="1"/>
        </p:nvGrpSpPr>
        <p:grpSpPr>
          <a:xfrm>
            <a:off x="12994882" y="12747327"/>
            <a:ext cx="11387359" cy="771266"/>
            <a:chOff x="0" y="3053035"/>
            <a:chExt cx="11100437" cy="751930"/>
          </a:xfrm>
        </p:grpSpPr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F7A73BC0-8F60-4164-9468-FD28A42BA2D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8954"/>
            <a:stretch/>
          </p:blipFill>
          <p:spPr>
            <a:xfrm>
              <a:off x="0" y="3053035"/>
              <a:ext cx="11100437" cy="751930"/>
            </a:xfrm>
            <a:prstGeom prst="rect">
              <a:avLst/>
            </a:prstGeom>
          </p:spPr>
        </p:pic>
        <p:pic>
          <p:nvPicPr>
            <p:cNvPr id="11" name="Imagem 10" descr="Logotipo, nome da empresa&#10;&#10;Descrição gerada automaticamente">
              <a:extLst>
                <a:ext uri="{FF2B5EF4-FFF2-40B4-BE49-F238E27FC236}">
                  <a16:creationId xmlns:a16="http://schemas.microsoft.com/office/drawing/2014/main" id="{5E84FCAC-F273-4B5C-9D12-6646C66294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6639" y="3203152"/>
              <a:ext cx="1263761" cy="45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9746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1" userDrawn="1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0549FBC0-9B1B-4988-B98A-23B196CFA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" b="1369"/>
          <a:stretch/>
        </p:blipFill>
        <p:spPr>
          <a:xfrm>
            <a:off x="1" y="0"/>
            <a:ext cx="24382240" cy="13716000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9CB0E071-3DB4-4262-A6C4-B9A866ADE5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0" y="0"/>
            <a:ext cx="12193588" cy="13716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82CD889B-DF09-4F98-BEA7-1313B7B50FC0}"/>
              </a:ext>
            </a:extLst>
          </p:cNvPr>
          <p:cNvSpPr txBox="1"/>
          <p:nvPr userDrawn="1"/>
        </p:nvSpPr>
        <p:spPr>
          <a:xfrm>
            <a:off x="855789" y="12932907"/>
            <a:ext cx="4114331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pt-BR" sz="2000">
                <a:solidFill>
                  <a:schemeClr val="bg1"/>
                </a:solidFill>
              </a:rPr>
              <a:t>© 2021. Todos os Direitos Reservados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CA2EBDAD-3488-4253-A769-D22B09C6A19F}"/>
              </a:ext>
            </a:extLst>
          </p:cNvPr>
          <p:cNvGrpSpPr/>
          <p:nvPr userDrawn="1"/>
        </p:nvGrpSpPr>
        <p:grpSpPr>
          <a:xfrm>
            <a:off x="12994882" y="12747327"/>
            <a:ext cx="11387359" cy="771266"/>
            <a:chOff x="0" y="3053035"/>
            <a:chExt cx="11100437" cy="751930"/>
          </a:xfrm>
        </p:grpSpPr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7BA12DB2-5208-4F71-8CC6-6147155B490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r="8954"/>
            <a:stretch/>
          </p:blipFill>
          <p:spPr>
            <a:xfrm>
              <a:off x="0" y="3053035"/>
              <a:ext cx="11100437" cy="751930"/>
            </a:xfrm>
            <a:prstGeom prst="rect">
              <a:avLst/>
            </a:prstGeom>
          </p:spPr>
        </p:pic>
        <p:pic>
          <p:nvPicPr>
            <p:cNvPr id="11" name="Imagem 10" descr="Logotipo, nome da empresa&#10;&#10;Descrição gerada automaticamente">
              <a:extLst>
                <a:ext uri="{FF2B5EF4-FFF2-40B4-BE49-F238E27FC236}">
                  <a16:creationId xmlns:a16="http://schemas.microsoft.com/office/drawing/2014/main" id="{DF14698E-69DD-4673-B312-071B57BFF9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6639" y="3203152"/>
              <a:ext cx="1263761" cy="45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9234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1" userDrawn="1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ap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CEFDD7FE-6E3B-404E-A93E-9FF7CE926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" b="1369"/>
          <a:stretch/>
        </p:blipFill>
        <p:spPr>
          <a:xfrm>
            <a:off x="1" y="0"/>
            <a:ext cx="24382240" cy="13716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CAF2EB0-593D-4C95-8AE7-9AECF398D68C}"/>
              </a:ext>
            </a:extLst>
          </p:cNvPr>
          <p:cNvSpPr txBox="1"/>
          <p:nvPr userDrawn="1"/>
        </p:nvSpPr>
        <p:spPr>
          <a:xfrm>
            <a:off x="9788450" y="12932907"/>
            <a:ext cx="4114331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pt-BR" sz="2000">
                <a:solidFill>
                  <a:schemeClr val="bg1"/>
                </a:solidFill>
              </a:rPr>
              <a:t>© 2021. Todos os Direitos Reservados</a:t>
            </a:r>
          </a:p>
        </p:txBody>
      </p:sp>
    </p:spTree>
    <p:extLst>
      <p:ext uri="{BB962C8B-B14F-4D97-AF65-F5344CB8AC3E}">
        <p14:creationId xmlns:p14="http://schemas.microsoft.com/office/powerpoint/2010/main" val="11316338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1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77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7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6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5588" y="1523999"/>
            <a:ext cx="21305520" cy="152400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4479" y="3810000"/>
            <a:ext cx="21305520" cy="8382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69587" y="12877800"/>
            <a:ext cx="5334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accent4"/>
                </a:solidFill>
              </a:defRPr>
            </a:lvl1pPr>
          </a:lstStyle>
          <a:p>
            <a:fld id="{DFFCD784-572C-8A44-A60D-A24140E9EEE0}" type="datetime2">
              <a:rPr lang="en-US" smtClean="0"/>
              <a:t>Friday, November 17,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293147" y="12877799"/>
            <a:ext cx="557784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accent4"/>
                </a:solidFill>
              </a:defRPr>
            </a:lvl1pPr>
          </a:lstStyle>
          <a:p>
            <a:r>
              <a:rPr lang="en-US"/>
              <a:t>©Great Place To Work</a:t>
            </a:r>
            <a:r>
              <a:rPr lang="en-US" baseline="30000"/>
              <a:t>®</a:t>
            </a:r>
            <a:r>
              <a:rPr lang="en-US"/>
              <a:t> Institute, Inc. All Rights Reserved.</a:t>
            </a:r>
            <a:endParaRPr lang="en-US" baseline="30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130068" y="12877108"/>
            <a:ext cx="73152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accent4"/>
                </a:solidFill>
              </a:defRPr>
            </a:lvl1pPr>
          </a:lstStyle>
          <a:p>
            <a:fld id="{9B1748D1-B24F-F743-AFA7-ADB2C4425DB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269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2" r:id="rId2"/>
    <p:sldLayoutId id="2147483994" r:id="rId3"/>
    <p:sldLayoutId id="2147483701" r:id="rId4"/>
    <p:sldLayoutId id="2147483995" r:id="rId5"/>
    <p:sldLayoutId id="2147483996" r:id="rId6"/>
    <p:sldLayoutId id="2147484018" r:id="rId7"/>
    <p:sldLayoutId id="2147483998" r:id="rId8"/>
    <p:sldLayoutId id="2147483997" r:id="rId9"/>
    <p:sldLayoutId id="2147484016" r:id="rId10"/>
    <p:sldLayoutId id="2147484017" r:id="rId11"/>
    <p:sldLayoutId id="2147483991" r:id="rId12"/>
    <p:sldLayoutId id="2147483667" r:id="rId13"/>
    <p:sldLayoutId id="2147483990" r:id="rId14"/>
    <p:sldLayoutId id="2147484015" r:id="rId15"/>
    <p:sldLayoutId id="2147484014" r:id="rId16"/>
    <p:sldLayoutId id="2147484013" r:id="rId17"/>
    <p:sldLayoutId id="2147484001" r:id="rId18"/>
    <p:sldLayoutId id="2147483989" r:id="rId19"/>
    <p:sldLayoutId id="2147484009" r:id="rId20"/>
    <p:sldLayoutId id="2147483999" r:id="rId21"/>
    <p:sldLayoutId id="2147484005" r:id="rId22"/>
    <p:sldLayoutId id="2147484006" r:id="rId23"/>
    <p:sldLayoutId id="2147484007" r:id="rId24"/>
    <p:sldLayoutId id="2147484008" r:id="rId25"/>
    <p:sldLayoutId id="2147484019" r:id="rId26"/>
    <p:sldLayoutId id="2147484020" r:id="rId27"/>
    <p:sldLayoutId id="2147484021" r:id="rId28"/>
    <p:sldLayoutId id="2147484025" r:id="rId29"/>
  </p:sldLayoutIdLst>
  <p:hf hdr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5400" b="1" i="0" kern="1200" spc="-15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SzPct val="100000"/>
        <a:buFont typeface="System Font Regular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SzPct val="100000"/>
        <a:buFont typeface="System Font Regular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SzPct val="100000"/>
        <a:buFont typeface="System Font Regular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SzPct val="100000"/>
        <a:buFont typeface="System Font Regular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SzPct val="100000"/>
        <a:buFont typeface="System Font Regular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60" userDrawn="1">
          <p15:clr>
            <a:srgbClr val="F26B43"/>
          </p15:clr>
        </p15:guide>
        <p15:guide id="2" pos="961" userDrawn="1">
          <p15:clr>
            <a:srgbClr val="F26B43"/>
          </p15:clr>
        </p15:guide>
        <p15:guide id="3" pos="14401">
          <p15:clr>
            <a:srgbClr val="F26B43"/>
          </p15:clr>
        </p15:guide>
        <p15:guide id="4" orient="horz" pos="7680" userDrawn="1">
          <p15:clr>
            <a:srgbClr val="F26B43"/>
          </p15:clr>
        </p15:guide>
        <p15:guide id="5" orient="horz" pos="2400" userDrawn="1">
          <p15:clr>
            <a:srgbClr val="F26B43"/>
          </p15:clr>
        </p15:guide>
        <p15:guide id="6" pos="1441" userDrawn="1">
          <p15:clr>
            <a:srgbClr val="A4A3A4"/>
          </p15:clr>
        </p15:guide>
        <p15:guide id="8" orient="horz" pos="1440" userDrawn="1">
          <p15:clr>
            <a:srgbClr val="A4A3A4"/>
          </p15:clr>
        </p15:guide>
        <p15:guide id="9" orient="horz" pos="1920" userDrawn="1">
          <p15:clr>
            <a:srgbClr val="A4A3A4"/>
          </p15:clr>
        </p15:guide>
        <p15:guide id="10" orient="horz" pos="2880" userDrawn="1">
          <p15:clr>
            <a:srgbClr val="A4A3A4"/>
          </p15:clr>
        </p15:guide>
        <p15:guide id="11" orient="horz" pos="3360" userDrawn="1">
          <p15:clr>
            <a:srgbClr val="A4A3A4"/>
          </p15:clr>
        </p15:guide>
        <p15:guide id="12" orient="horz" pos="3840" userDrawn="1">
          <p15:clr>
            <a:srgbClr val="A4A3A4"/>
          </p15:clr>
        </p15:guide>
        <p15:guide id="13" orient="horz" pos="4320" userDrawn="1">
          <p15:clr>
            <a:srgbClr val="A4A3A4"/>
          </p15:clr>
        </p15:guide>
        <p15:guide id="14" orient="horz" pos="4800" userDrawn="1">
          <p15:clr>
            <a:srgbClr val="A4A3A4"/>
          </p15:clr>
        </p15:guide>
        <p15:guide id="15" orient="horz" pos="5280" userDrawn="1">
          <p15:clr>
            <a:srgbClr val="A4A3A4"/>
          </p15:clr>
        </p15:guide>
        <p15:guide id="16" orient="horz" pos="5760" userDrawn="1">
          <p15:clr>
            <a:srgbClr val="A4A3A4"/>
          </p15:clr>
        </p15:guide>
        <p15:guide id="17" orient="horz" pos="6240" userDrawn="1">
          <p15:clr>
            <a:srgbClr val="A4A3A4"/>
          </p15:clr>
        </p15:guide>
        <p15:guide id="18" orient="horz" pos="6720" userDrawn="1">
          <p15:clr>
            <a:srgbClr val="A4A3A4"/>
          </p15:clr>
        </p15:guide>
        <p15:guide id="19" orient="horz" pos="7200" userDrawn="1">
          <p15:clr>
            <a:srgbClr val="A4A3A4"/>
          </p15:clr>
        </p15:guide>
        <p15:guide id="20" pos="1921" userDrawn="1">
          <p15:clr>
            <a:srgbClr val="A4A3A4"/>
          </p15:clr>
        </p15:guide>
        <p15:guide id="21" pos="2401" userDrawn="1">
          <p15:clr>
            <a:srgbClr val="A4A3A4"/>
          </p15:clr>
        </p15:guide>
        <p15:guide id="22" pos="2881" userDrawn="1">
          <p15:clr>
            <a:srgbClr val="A4A3A4"/>
          </p15:clr>
        </p15:guide>
        <p15:guide id="23" pos="3361" userDrawn="1">
          <p15:clr>
            <a:srgbClr val="A4A3A4"/>
          </p15:clr>
        </p15:guide>
        <p15:guide id="24" pos="3841" userDrawn="1">
          <p15:clr>
            <a:srgbClr val="A4A3A4"/>
          </p15:clr>
        </p15:guide>
        <p15:guide id="25" pos="4321" userDrawn="1">
          <p15:clr>
            <a:srgbClr val="A4A3A4"/>
          </p15:clr>
        </p15:guide>
        <p15:guide id="26" pos="4801" userDrawn="1">
          <p15:clr>
            <a:srgbClr val="A4A3A4"/>
          </p15:clr>
        </p15:guide>
        <p15:guide id="27" pos="5281" userDrawn="1">
          <p15:clr>
            <a:srgbClr val="A4A3A4"/>
          </p15:clr>
        </p15:guide>
        <p15:guide id="28" pos="5761" userDrawn="1">
          <p15:clr>
            <a:srgbClr val="A4A3A4"/>
          </p15:clr>
        </p15:guide>
        <p15:guide id="29" pos="6241" userDrawn="1">
          <p15:clr>
            <a:srgbClr val="A4A3A4"/>
          </p15:clr>
        </p15:guide>
        <p15:guide id="30" pos="6721" userDrawn="1">
          <p15:clr>
            <a:srgbClr val="A4A3A4"/>
          </p15:clr>
        </p15:guide>
        <p15:guide id="31" pos="7201" userDrawn="1">
          <p15:clr>
            <a:srgbClr val="A4A3A4"/>
          </p15:clr>
        </p15:guide>
        <p15:guide id="32" pos="7681" userDrawn="1">
          <p15:clr>
            <a:srgbClr val="A4A3A4"/>
          </p15:clr>
        </p15:guide>
        <p15:guide id="33" pos="8161" userDrawn="1">
          <p15:clr>
            <a:srgbClr val="A4A3A4"/>
          </p15:clr>
        </p15:guide>
        <p15:guide id="34" pos="8641" userDrawn="1">
          <p15:clr>
            <a:srgbClr val="A4A3A4"/>
          </p15:clr>
        </p15:guide>
        <p15:guide id="35" pos="9121" userDrawn="1">
          <p15:clr>
            <a:srgbClr val="A4A3A4"/>
          </p15:clr>
        </p15:guide>
        <p15:guide id="36" pos="9601" userDrawn="1">
          <p15:clr>
            <a:srgbClr val="A4A3A4"/>
          </p15:clr>
        </p15:guide>
        <p15:guide id="37" pos="10081" userDrawn="1">
          <p15:clr>
            <a:srgbClr val="A4A3A4"/>
          </p15:clr>
        </p15:guide>
        <p15:guide id="38" pos="10561" userDrawn="1">
          <p15:clr>
            <a:srgbClr val="A4A3A4"/>
          </p15:clr>
        </p15:guide>
        <p15:guide id="39" pos="11041" userDrawn="1">
          <p15:clr>
            <a:srgbClr val="A4A3A4"/>
          </p15:clr>
        </p15:guide>
        <p15:guide id="40" pos="11521" userDrawn="1">
          <p15:clr>
            <a:srgbClr val="A4A3A4"/>
          </p15:clr>
        </p15:guide>
        <p15:guide id="41" pos="12001" userDrawn="1">
          <p15:clr>
            <a:srgbClr val="A4A3A4"/>
          </p15:clr>
        </p15:guide>
        <p15:guide id="42" pos="12481" userDrawn="1">
          <p15:clr>
            <a:srgbClr val="A4A3A4"/>
          </p15:clr>
        </p15:guide>
        <p15:guide id="43" pos="12961" userDrawn="1">
          <p15:clr>
            <a:srgbClr val="A4A3A4"/>
          </p15:clr>
        </p15:guide>
        <p15:guide id="44" pos="13441" userDrawn="1">
          <p15:clr>
            <a:srgbClr val="A4A3A4"/>
          </p15:clr>
        </p15:guide>
        <p15:guide id="45" pos="13921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9A62B7A-1432-4F2F-A92B-EF9B26A14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619" y="730251"/>
            <a:ext cx="21033938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96B6174-B4AC-4111-A87A-45A4D73E4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619" y="3651250"/>
            <a:ext cx="21033938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BD796DA-E758-4DDF-97BA-0EF4A5A440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618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4B179-7F98-48F5-8E85-84324CE28AFC}" type="datetimeFigureOut">
              <a:rPr lang="pt-BR" smtClean="0"/>
              <a:t>17/11/2023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08037E3-46A6-4FFF-9A01-27ED889F40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8252" y="12712701"/>
            <a:ext cx="823067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8B90052-5AE4-459E-B6EF-B196A0EB51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3443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05627-14BE-44FC-8400-6D22F0BCC3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7431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649" r:id="rId2"/>
    <p:sldLayoutId id="2147483650" r:id="rId3"/>
    <p:sldLayoutId id="2147483902" r:id="rId4"/>
    <p:sldLayoutId id="2147483651" r:id="rId5"/>
    <p:sldLayoutId id="2147483652" r:id="rId6"/>
    <p:sldLayoutId id="2147483904" r:id="rId7"/>
    <p:sldLayoutId id="2147483653" r:id="rId8"/>
    <p:sldLayoutId id="2147483654" r:id="rId9"/>
    <p:sldLayoutId id="2147483655" r:id="rId10"/>
    <p:sldLayoutId id="2147483907" r:id="rId11"/>
    <p:sldLayoutId id="2147483908" r:id="rId12"/>
    <p:sldLayoutId id="2147483656" r:id="rId13"/>
    <p:sldLayoutId id="2147483657" r:id="rId14"/>
    <p:sldLayoutId id="2147483658" r:id="rId15"/>
    <p:sldLayoutId id="2147483659" r:id="rId16"/>
    <p:sldLayoutId id="2147483911" r:id="rId17"/>
    <p:sldLayoutId id="2147483912" r:id="rId18"/>
    <p:sldLayoutId id="2147483660" r:id="rId19"/>
    <p:sldLayoutId id="2147483661" r:id="rId20"/>
    <p:sldLayoutId id="2147483662" r:id="rId21"/>
    <p:sldLayoutId id="2147484003" r:id="rId22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684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6" r:id="rId2"/>
    <p:sldLayoutId id="2147483948" r:id="rId3"/>
    <p:sldLayoutId id="2147483949" r:id="rId4"/>
    <p:sldLayoutId id="2147483950" r:id="rId5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2" indent="-228594" algn="l" defTabSz="914378" rtl="0" eaLnBrk="1" latinLnBrk="0" hangingPunct="1">
        <a:lnSpc>
          <a:spcPct val="90000"/>
        </a:lnSpc>
        <a:spcBef>
          <a:spcPts val="502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2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2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2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8" indent="-228594" algn="l" defTabSz="914378" rtl="0" eaLnBrk="1" latinLnBrk="0" hangingPunct="1">
        <a:lnSpc>
          <a:spcPct val="90000"/>
        </a:lnSpc>
        <a:spcBef>
          <a:spcPts val="502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2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8" rtl="0" eaLnBrk="1" latinLnBrk="0" hangingPunct="1">
        <a:lnSpc>
          <a:spcPct val="90000"/>
        </a:lnSpc>
        <a:spcBef>
          <a:spcPts val="502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2" indent="-228594" algn="l" defTabSz="914378" rtl="0" eaLnBrk="1" latinLnBrk="0" hangingPunct="1">
        <a:lnSpc>
          <a:spcPct val="90000"/>
        </a:lnSpc>
        <a:spcBef>
          <a:spcPts val="502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6267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4011" r:id="rId7"/>
    <p:sldLayoutId id="2147484012" r:id="rId8"/>
    <p:sldLayoutId id="2147483855" r:id="rId9"/>
    <p:sldLayoutId id="2147483856" r:id="rId10"/>
    <p:sldLayoutId id="2147483857" r:id="rId11"/>
    <p:sldLayoutId id="2147483858" r:id="rId12"/>
    <p:sldLayoutId id="2147483923" r:id="rId13"/>
    <p:sldLayoutId id="2147483924" r:id="rId14"/>
    <p:sldLayoutId id="2147483925" r:id="rId15"/>
    <p:sldLayoutId id="2147483926" r:id="rId16"/>
    <p:sldLayoutId id="2147483927" r:id="rId17"/>
    <p:sldLayoutId id="2147483928" r:id="rId18"/>
    <p:sldLayoutId id="2147483929" r:id="rId19"/>
    <p:sldLayoutId id="2147483930" r:id="rId20"/>
    <p:sldLayoutId id="2147483931" r:id="rId21"/>
  </p:sldLayoutIdLst>
  <p:txStyles>
    <p:titleStyle>
      <a:lvl1pPr algn="l" defTabSz="1828754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8" indent="-457188" algn="l" defTabSz="1828754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66" indent="-457188" algn="l" defTabSz="18287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942" indent="-457188" algn="l" defTabSz="18287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320" indent="-457188" algn="l" defTabSz="18287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698" indent="-457188" algn="l" defTabSz="18287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074" indent="-457188" algn="l" defTabSz="18287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452" indent="-457188" algn="l" defTabSz="18287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828" indent="-457188" algn="l" defTabSz="18287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206" indent="-457188" algn="l" defTabSz="18287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78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54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132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508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886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262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640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018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5258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914" r:id="rId9"/>
    <p:sldLayoutId id="2147483915" r:id="rId10"/>
    <p:sldLayoutId id="2147483916" r:id="rId11"/>
    <p:sldLayoutId id="2147483917" r:id="rId12"/>
    <p:sldLayoutId id="2147483918" r:id="rId13"/>
    <p:sldLayoutId id="2147483919" r:id="rId14"/>
    <p:sldLayoutId id="2147483920" r:id="rId15"/>
    <p:sldLayoutId id="2147483921" r:id="rId16"/>
  </p:sldLayoutIdLst>
  <p:txStyles>
    <p:titleStyle>
      <a:lvl1pPr algn="l" defTabSz="1828754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8" indent="-457188" algn="l" defTabSz="1828754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66" indent="-457188" algn="l" defTabSz="18287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942" indent="-457188" algn="l" defTabSz="18287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320" indent="-457188" algn="l" defTabSz="18287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698" indent="-457188" algn="l" defTabSz="18287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074" indent="-457188" algn="l" defTabSz="18287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452" indent="-457188" algn="l" defTabSz="18287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828" indent="-457188" algn="l" defTabSz="18287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206" indent="-457188" algn="l" defTabSz="18287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78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54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132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508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886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262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640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018" algn="l" defTabSz="182875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4541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A9E460C4-2F74-4B67-A448-27988E822888}"/>
              </a:ext>
            </a:extLst>
          </p:cNvPr>
          <p:cNvSpPr/>
          <p:nvPr userDrawn="1"/>
        </p:nvSpPr>
        <p:spPr>
          <a:xfrm>
            <a:off x="15054598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0B1C5A6F-94CC-40FF-A4CF-1AA3B4A9661E}"/>
              </a:ext>
            </a:extLst>
          </p:cNvPr>
          <p:cNvSpPr/>
          <p:nvPr userDrawn="1"/>
        </p:nvSpPr>
        <p:spPr>
          <a:xfrm>
            <a:off x="956083" y="1285919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2021 Great Place To Work® Brasil. Todos os Direitos Reservados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E89E455-841B-40FB-9FFE-33015EBB1DEF}"/>
              </a:ext>
            </a:extLst>
          </p:cNvPr>
          <p:cNvSpPr/>
          <p:nvPr userDrawn="1"/>
        </p:nvSpPr>
        <p:spPr>
          <a:xfrm>
            <a:off x="22833529" y="12727600"/>
            <a:ext cx="486647" cy="486584"/>
          </a:xfrm>
          <a:prstGeom prst="rect">
            <a:avLst/>
          </a:prstGeom>
          <a:noFill/>
          <a:ln w="6350">
            <a:solidFill>
              <a:srgbClr val="6C6C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1600" b="1" kern="1200" spc="60" baseline="0" smtClean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‹nº›</a:t>
            </a:fld>
            <a:endParaRPr lang="pt-BR" sz="1600" b="1" kern="1200" spc="60" baseline="0">
              <a:solidFill>
                <a:schemeClr val="accent3">
                  <a:lumMod val="50000"/>
                </a:schemeClr>
              </a:solidFill>
              <a:latin typeface="Gilroy" panose="00000500000000000000" pitchFamily="50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761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kWWMRz26_k&amp;t=16s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3.svg"/><Relationship Id="rId11" Type="http://schemas.openxmlformats.org/officeDocument/2006/relationships/image" Target="../media/image67.png"/><Relationship Id="rId5" Type="http://schemas.openxmlformats.org/officeDocument/2006/relationships/image" Target="../media/image62.png"/><Relationship Id="rId10" Type="http://schemas.openxmlformats.org/officeDocument/2006/relationships/image" Target="../media/image23.emf"/><Relationship Id="rId4" Type="http://schemas.openxmlformats.org/officeDocument/2006/relationships/image" Target="../media/image61.png"/><Relationship Id="rId9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13" Type="http://schemas.openxmlformats.org/officeDocument/2006/relationships/image" Target="../media/image81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4.sv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svg"/><Relationship Id="rId4" Type="http://schemas.openxmlformats.org/officeDocument/2006/relationships/image" Target="../media/image72.svg"/><Relationship Id="rId9" Type="http://schemas.openxmlformats.org/officeDocument/2006/relationships/image" Target="../media/image77.png"/><Relationship Id="rId14" Type="http://schemas.openxmlformats.org/officeDocument/2006/relationships/image" Target="../media/image8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86.png"/><Relationship Id="rId4" Type="http://schemas.openxmlformats.org/officeDocument/2006/relationships/image" Target="../media/image85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88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0A15C-8B0B-8101-5751-53A29C04CB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1347" y="4935793"/>
            <a:ext cx="16500648" cy="4572000"/>
          </a:xfrm>
        </p:spPr>
        <p:txBody>
          <a:bodyPr>
            <a:normAutofit fontScale="90000"/>
          </a:bodyPr>
          <a:lstStyle/>
          <a:p>
            <a:r>
              <a:rPr lang="en-US" dirty="0"/>
              <a:t>O </a:t>
            </a:r>
            <a:r>
              <a:rPr lang="en-US" dirty="0" err="1"/>
              <a:t>Segredo</a:t>
            </a:r>
            <a:r>
              <a:rPr lang="en-US" dirty="0"/>
              <a:t> das </a:t>
            </a:r>
            <a:r>
              <a:rPr lang="en-US" dirty="0" err="1"/>
              <a:t>Melhores</a:t>
            </a:r>
            <a:r>
              <a:rPr lang="en-US" dirty="0"/>
              <a:t> </a:t>
            </a:r>
            <a:r>
              <a:rPr lang="en-US" dirty="0" err="1"/>
              <a:t>Empresas</a:t>
            </a:r>
            <a:r>
              <a:rPr lang="en-US" dirty="0"/>
              <a:t> para </a:t>
            </a:r>
            <a:r>
              <a:rPr lang="en-US" dirty="0" err="1"/>
              <a:t>Trabalhar</a:t>
            </a:r>
            <a:endParaRPr lang="en-US" dirty="0"/>
          </a:p>
        </p:txBody>
      </p:sp>
      <p:pic>
        <p:nvPicPr>
          <p:cNvPr id="6" name="Imagem 5" descr="Texto&#10;&#10;Descrição gerada automaticamente com confiança média">
            <a:extLst>
              <a:ext uri="{FF2B5EF4-FFF2-40B4-BE49-F238E27FC236}">
                <a16:creationId xmlns:a16="http://schemas.microsoft.com/office/drawing/2014/main" id="{7C73F6D8-190C-4000-150C-B7E8751AF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587" y="1287637"/>
            <a:ext cx="1747160" cy="174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872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4F623091-F65E-4A8C-984E-C9D96555D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084" y="5925312"/>
            <a:ext cx="20781001" cy="1865376"/>
          </a:xfrm>
        </p:spPr>
        <p:txBody>
          <a:bodyPr vert="horz" lIns="182880" tIns="91440" rIns="182880" bIns="91440" rtlCol="0" anchor="b">
            <a:normAutofit fontScale="90000"/>
          </a:bodyPr>
          <a:lstStyle/>
          <a:p>
            <a:r>
              <a:rPr lang="pt-BR" sz="14000" b="1" dirty="0">
                <a:solidFill>
                  <a:schemeClr val="bg1"/>
                </a:solidFill>
                <a:latin typeface="Century Gothic"/>
              </a:rPr>
              <a:t>o segredo: CONFIANÇA</a:t>
            </a:r>
            <a:endParaRPr lang="en-US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865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83DF28C-6B30-4B08-8C88-8568CA4120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028" y="0"/>
            <a:ext cx="13267283" cy="1326728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D7EF3C1-069B-454E-8196-D76765CDB4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72652" y="1103824"/>
            <a:ext cx="5673150" cy="223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pt-BR" altLang="pt-BR" sz="4000" dirty="0">
                <a:latin typeface="+mn-lt"/>
              </a:rPr>
              <a:t>...</a:t>
            </a:r>
            <a:r>
              <a:rPr lang="pt-BR" altLang="pt-BR" sz="4000" b="1" dirty="0">
                <a:solidFill>
                  <a:schemeClr val="accent1"/>
                </a:solidFill>
                <a:latin typeface="+mn-lt"/>
              </a:rPr>
              <a:t>confia</a:t>
            </a:r>
            <a:r>
              <a:rPr lang="pt-BR" altLang="pt-BR" sz="4000" dirty="0">
                <a:latin typeface="+mn-lt"/>
              </a:rPr>
              <a:t> </a:t>
            </a:r>
            <a:r>
              <a:rPr lang="en-US" altLang="pt-BR" sz="4000" dirty="0" err="1">
                <a:latin typeface="+mn-lt"/>
              </a:rPr>
              <a:t>nas</a:t>
            </a:r>
            <a:r>
              <a:rPr lang="en-US" altLang="pt-BR" sz="4000" dirty="0">
                <a:latin typeface="+mn-lt"/>
              </a:rPr>
              <a:t> </a:t>
            </a:r>
            <a:r>
              <a:rPr lang="en-US" altLang="pt-BR" sz="4000" dirty="0" err="1">
                <a:latin typeface="+mn-lt"/>
              </a:rPr>
              <a:t>pessoas</a:t>
            </a:r>
            <a:r>
              <a:rPr lang="en-US" altLang="pt-BR" sz="4000" dirty="0">
                <a:latin typeface="+mn-lt"/>
              </a:rPr>
              <a:t> para </a:t>
            </a:r>
            <a:r>
              <a:rPr lang="en-US" altLang="pt-BR" sz="4000" dirty="0" err="1">
                <a:latin typeface="+mn-lt"/>
              </a:rPr>
              <a:t>quem</a:t>
            </a:r>
            <a:r>
              <a:rPr lang="en-US" altLang="pt-BR" sz="4000" dirty="0">
                <a:latin typeface="+mn-lt"/>
              </a:rPr>
              <a:t> </a:t>
            </a:r>
            <a:r>
              <a:rPr lang="en-US" altLang="pt-BR" sz="4000" dirty="0" err="1">
                <a:latin typeface="+mn-lt"/>
              </a:rPr>
              <a:t>trabalha</a:t>
            </a:r>
            <a:r>
              <a:rPr lang="en-US" altLang="pt-BR" sz="4000" dirty="0">
                <a:latin typeface="+mn-lt"/>
              </a:rPr>
              <a:t>…</a:t>
            </a:r>
            <a:endParaRPr lang="pt-BR" altLang="pt-BR" sz="4000" dirty="0">
              <a:latin typeface="+mn-l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9E87E52-46E9-43F2-A840-E6D35DFD9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7537" y="9296401"/>
            <a:ext cx="5661392" cy="223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r" eaLnBrk="1" hangingPunct="1">
              <a:lnSpc>
                <a:spcPct val="120000"/>
              </a:lnSpc>
            </a:pPr>
            <a:r>
              <a:rPr lang="pt-BR" altLang="pt-BR" sz="4000" dirty="0">
                <a:latin typeface="+mn-lt"/>
              </a:rPr>
              <a:t>...e </a:t>
            </a:r>
            <a:r>
              <a:rPr lang="pt-BR" altLang="pt-BR" sz="4000" b="1" dirty="0">
                <a:solidFill>
                  <a:schemeClr val="accent1"/>
                </a:solidFill>
                <a:latin typeface="+mn-lt"/>
              </a:rPr>
              <a:t>gosta</a:t>
            </a:r>
            <a:r>
              <a:rPr lang="pt-BR" altLang="pt-BR" sz="4000" dirty="0">
                <a:latin typeface="+mn-lt"/>
              </a:rPr>
              <a:t> </a:t>
            </a:r>
            <a:r>
              <a:rPr lang="en-US" altLang="pt-BR" sz="4000" dirty="0">
                <a:latin typeface="+mn-lt"/>
              </a:rPr>
              <a:t>das </a:t>
            </a:r>
            <a:r>
              <a:rPr lang="en-US" altLang="pt-BR" sz="4000" dirty="0" err="1">
                <a:latin typeface="+mn-lt"/>
              </a:rPr>
              <a:t>pessoas</a:t>
            </a:r>
            <a:r>
              <a:rPr lang="en-US" altLang="pt-BR" sz="4000" dirty="0">
                <a:latin typeface="+mn-lt"/>
              </a:rPr>
              <a:t> com </a:t>
            </a:r>
            <a:r>
              <a:rPr lang="en-US" altLang="pt-BR" sz="4000" dirty="0" err="1">
                <a:latin typeface="+mn-lt"/>
              </a:rPr>
              <a:t>quem</a:t>
            </a:r>
            <a:r>
              <a:rPr lang="en-US" altLang="pt-BR" sz="4000" dirty="0">
                <a:latin typeface="+mn-lt"/>
              </a:rPr>
              <a:t> </a:t>
            </a:r>
            <a:r>
              <a:rPr lang="en-US" altLang="pt-BR" sz="4000" dirty="0" err="1">
                <a:latin typeface="+mn-lt"/>
              </a:rPr>
              <a:t>trabalha</a:t>
            </a:r>
            <a:r>
              <a:rPr lang="en-US" altLang="pt-BR" sz="4000" dirty="0">
                <a:latin typeface="+mn-lt"/>
              </a:rPr>
              <a:t>…</a:t>
            </a:r>
            <a:endParaRPr lang="pt-BR" altLang="pt-BR" sz="4000" dirty="0">
              <a:latin typeface="+mn-lt"/>
            </a:endParaRPr>
          </a:p>
        </p:txBody>
      </p:sp>
      <p:sp>
        <p:nvSpPr>
          <p:cNvPr id="8" name="CaixaDeTexto 6">
            <a:extLst>
              <a:ext uri="{FF2B5EF4-FFF2-40B4-BE49-F238E27FC236}">
                <a16:creationId xmlns:a16="http://schemas.microsoft.com/office/drawing/2014/main" id="{097DA07B-8A67-44CA-AD5F-1935C1D99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99511" y="9665733"/>
            <a:ext cx="4619432" cy="149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725488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pt-BR" altLang="pt-BR" sz="4000" dirty="0">
                <a:latin typeface="+mn-lt"/>
              </a:rPr>
              <a:t>...tem </a:t>
            </a:r>
            <a:r>
              <a:rPr lang="pt-BR" altLang="pt-BR" sz="4000" b="1" dirty="0">
                <a:solidFill>
                  <a:schemeClr val="accent1"/>
                </a:solidFill>
                <a:latin typeface="+mn-lt"/>
              </a:rPr>
              <a:t>orgulho</a:t>
            </a:r>
            <a:r>
              <a:rPr lang="pt-BR" altLang="pt-BR" sz="4000" dirty="0">
                <a:latin typeface="+mn-lt"/>
              </a:rPr>
              <a:t> </a:t>
            </a:r>
            <a:r>
              <a:rPr lang="en-US" altLang="pt-BR" sz="4000" dirty="0">
                <a:latin typeface="+mn-lt"/>
              </a:rPr>
              <a:t>do que </a:t>
            </a:r>
            <a:r>
              <a:rPr lang="en-US" altLang="pt-BR" sz="4000" dirty="0" err="1">
                <a:latin typeface="+mn-lt"/>
              </a:rPr>
              <a:t>faz</a:t>
            </a:r>
            <a:r>
              <a:rPr lang="en-US" altLang="pt-BR" sz="4000" dirty="0">
                <a:latin typeface="+mn-lt"/>
              </a:rPr>
              <a:t>…</a:t>
            </a:r>
            <a:endParaRPr lang="pt-BR" altLang="pt-BR" sz="4000" dirty="0"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0E921F-0672-6223-F94F-A92C1598A786}"/>
              </a:ext>
            </a:extLst>
          </p:cNvPr>
          <p:cNvSpPr txBox="1">
            <a:spLocks/>
          </p:cNvSpPr>
          <p:nvPr/>
        </p:nvSpPr>
        <p:spPr>
          <a:xfrm>
            <a:off x="872004" y="448717"/>
            <a:ext cx="7394172" cy="1306931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7500"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Metodologia</a:t>
            </a:r>
            <a:r>
              <a:rPr lang="en-US" dirty="0"/>
              <a:t> GPTW</a:t>
            </a:r>
          </a:p>
        </p:txBody>
      </p:sp>
    </p:spTree>
    <p:extLst>
      <p:ext uri="{BB962C8B-B14F-4D97-AF65-F5344CB8AC3E}">
        <p14:creationId xmlns:p14="http://schemas.microsoft.com/office/powerpoint/2010/main" val="148697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hlinkClick r:id="rId3"/>
            <a:extLst>
              <a:ext uri="{FF2B5EF4-FFF2-40B4-BE49-F238E27FC236}">
                <a16:creationId xmlns:a16="http://schemas.microsoft.com/office/drawing/2014/main" id="{6CABB91B-1838-6369-8EA8-30436CEA5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3744" y="2132917"/>
            <a:ext cx="19402513" cy="945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386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1B2C2-5B61-896B-F923-4E67E0C60593}"/>
              </a:ext>
            </a:extLst>
          </p:cNvPr>
          <p:cNvSpPr txBox="1">
            <a:spLocks/>
          </p:cNvSpPr>
          <p:nvPr/>
        </p:nvSpPr>
        <p:spPr>
          <a:xfrm>
            <a:off x="903795" y="1643953"/>
            <a:ext cx="12702477" cy="9163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/>
              <a:t>Por </a:t>
            </a:r>
            <a:r>
              <a:rPr lang="en-US" sz="8800" dirty="0" err="1"/>
              <a:t>onde</a:t>
            </a:r>
            <a:r>
              <a:rPr lang="en-US" sz="8800" dirty="0"/>
              <a:t> </a:t>
            </a:r>
            <a:r>
              <a:rPr lang="en-US" sz="8800" dirty="0" err="1"/>
              <a:t>começar</a:t>
            </a:r>
            <a:r>
              <a:rPr lang="en-US" sz="8800" dirty="0"/>
              <a:t>?</a:t>
            </a:r>
          </a:p>
        </p:txBody>
      </p:sp>
      <p:grpSp>
        <p:nvGrpSpPr>
          <p:cNvPr id="3" name="Gráfico 54">
            <a:extLst>
              <a:ext uri="{FF2B5EF4-FFF2-40B4-BE49-F238E27FC236}">
                <a16:creationId xmlns:a16="http://schemas.microsoft.com/office/drawing/2014/main" id="{43ED75FC-DCF3-F209-C3F0-30C3DBCF50C7}"/>
              </a:ext>
            </a:extLst>
          </p:cNvPr>
          <p:cNvGrpSpPr/>
          <p:nvPr/>
        </p:nvGrpSpPr>
        <p:grpSpPr>
          <a:xfrm>
            <a:off x="2396762" y="4816699"/>
            <a:ext cx="1929698" cy="1929698"/>
            <a:chOff x="640424" y="2139423"/>
            <a:chExt cx="964849" cy="964849"/>
          </a:xfrm>
          <a:solidFill>
            <a:srgbClr val="C00000"/>
          </a:solidFill>
        </p:grpSpPr>
        <p:sp>
          <p:nvSpPr>
            <p:cNvPr id="4" name="Forma Livre: Forma 3">
              <a:extLst>
                <a:ext uri="{FF2B5EF4-FFF2-40B4-BE49-F238E27FC236}">
                  <a16:creationId xmlns:a16="http://schemas.microsoft.com/office/drawing/2014/main" id="{1C598882-6FE7-2EA1-BAD5-E053F7B2C403}"/>
                </a:ext>
              </a:extLst>
            </p:cNvPr>
            <p:cNvSpPr/>
            <p:nvPr/>
          </p:nvSpPr>
          <p:spPr>
            <a:xfrm>
              <a:off x="1102592" y="2424449"/>
              <a:ext cx="310938" cy="39574"/>
            </a:xfrm>
            <a:custGeom>
              <a:avLst/>
              <a:gdLst>
                <a:gd name="connsiteX0" fmla="*/ 291626 w 310937"/>
                <a:gd name="connsiteY0" fmla="*/ 1413 h 39573"/>
                <a:gd name="connsiteX1" fmla="*/ 20258 w 310937"/>
                <a:gd name="connsiteY1" fmla="*/ 1413 h 39573"/>
                <a:gd name="connsiteX2" fmla="*/ 1413 w 310937"/>
                <a:gd name="connsiteY2" fmla="*/ 20258 h 39573"/>
                <a:gd name="connsiteX3" fmla="*/ 20258 w 310937"/>
                <a:gd name="connsiteY3" fmla="*/ 39103 h 39573"/>
                <a:gd name="connsiteX4" fmla="*/ 291626 w 310937"/>
                <a:gd name="connsiteY4" fmla="*/ 39103 h 39573"/>
                <a:gd name="connsiteX5" fmla="*/ 310470 w 310937"/>
                <a:gd name="connsiteY5" fmla="*/ 20258 h 39573"/>
                <a:gd name="connsiteX6" fmla="*/ 291626 w 310937"/>
                <a:gd name="connsiteY6" fmla="*/ 1413 h 39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0937" h="39573">
                  <a:moveTo>
                    <a:pt x="291626" y="1413"/>
                  </a:moveTo>
                  <a:lnTo>
                    <a:pt x="20258" y="1413"/>
                  </a:lnTo>
                  <a:cubicBezTo>
                    <a:pt x="9850" y="1413"/>
                    <a:pt x="1413" y="9850"/>
                    <a:pt x="1413" y="20258"/>
                  </a:cubicBezTo>
                  <a:cubicBezTo>
                    <a:pt x="1413" y="30666"/>
                    <a:pt x="9850" y="39103"/>
                    <a:pt x="20258" y="39103"/>
                  </a:cubicBezTo>
                  <a:lnTo>
                    <a:pt x="291626" y="39103"/>
                  </a:lnTo>
                  <a:cubicBezTo>
                    <a:pt x="302034" y="39103"/>
                    <a:pt x="310470" y="30666"/>
                    <a:pt x="310470" y="20258"/>
                  </a:cubicBezTo>
                  <a:cubicBezTo>
                    <a:pt x="310470" y="9850"/>
                    <a:pt x="302034" y="1413"/>
                    <a:pt x="291626" y="1413"/>
                  </a:cubicBezTo>
                  <a:close/>
                </a:path>
              </a:pathLst>
            </a:custGeom>
            <a:grpFill/>
            <a:ln w="9525" cap="flat">
              <a:solidFill>
                <a:srgbClr val="C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5" name="Forma Livre: Forma 4">
              <a:extLst>
                <a:ext uri="{FF2B5EF4-FFF2-40B4-BE49-F238E27FC236}">
                  <a16:creationId xmlns:a16="http://schemas.microsoft.com/office/drawing/2014/main" id="{D481D49D-9E9B-6B63-4AAC-5121F667E4C9}"/>
                </a:ext>
              </a:extLst>
            </p:cNvPr>
            <p:cNvSpPr/>
            <p:nvPr/>
          </p:nvSpPr>
          <p:spPr>
            <a:xfrm>
              <a:off x="1294695" y="2514906"/>
              <a:ext cx="39574" cy="39574"/>
            </a:xfrm>
            <a:custGeom>
              <a:avLst/>
              <a:gdLst>
                <a:gd name="connsiteX0" fmla="*/ 33581 w 39573"/>
                <a:gd name="connsiteY0" fmla="*/ 6935 h 39573"/>
                <a:gd name="connsiteX1" fmla="*/ 20258 w 39573"/>
                <a:gd name="connsiteY1" fmla="*/ 1413 h 39573"/>
                <a:gd name="connsiteX2" fmla="*/ 6935 w 39573"/>
                <a:gd name="connsiteY2" fmla="*/ 6935 h 39573"/>
                <a:gd name="connsiteX3" fmla="*/ 1413 w 39573"/>
                <a:gd name="connsiteY3" fmla="*/ 20258 h 39573"/>
                <a:gd name="connsiteX4" fmla="*/ 6935 w 39573"/>
                <a:gd name="connsiteY4" fmla="*/ 33581 h 39573"/>
                <a:gd name="connsiteX5" fmla="*/ 20258 w 39573"/>
                <a:gd name="connsiteY5" fmla="*/ 39103 h 39573"/>
                <a:gd name="connsiteX6" fmla="*/ 33581 w 39573"/>
                <a:gd name="connsiteY6" fmla="*/ 33581 h 39573"/>
                <a:gd name="connsiteX7" fmla="*/ 39103 w 39573"/>
                <a:gd name="connsiteY7" fmla="*/ 20258 h 39573"/>
                <a:gd name="connsiteX8" fmla="*/ 33581 w 39573"/>
                <a:gd name="connsiteY8" fmla="*/ 6935 h 39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573" h="39573">
                  <a:moveTo>
                    <a:pt x="33581" y="6935"/>
                  </a:moveTo>
                  <a:cubicBezTo>
                    <a:pt x="30076" y="3430"/>
                    <a:pt x="25214" y="1413"/>
                    <a:pt x="20258" y="1413"/>
                  </a:cubicBezTo>
                  <a:cubicBezTo>
                    <a:pt x="15302" y="1413"/>
                    <a:pt x="10440" y="3430"/>
                    <a:pt x="6935" y="6935"/>
                  </a:cubicBezTo>
                  <a:cubicBezTo>
                    <a:pt x="3430" y="10440"/>
                    <a:pt x="1413" y="15302"/>
                    <a:pt x="1413" y="20258"/>
                  </a:cubicBezTo>
                  <a:cubicBezTo>
                    <a:pt x="1413" y="25214"/>
                    <a:pt x="3430" y="30076"/>
                    <a:pt x="6935" y="33581"/>
                  </a:cubicBezTo>
                  <a:cubicBezTo>
                    <a:pt x="10440" y="37086"/>
                    <a:pt x="15302" y="39103"/>
                    <a:pt x="20258" y="39103"/>
                  </a:cubicBezTo>
                  <a:cubicBezTo>
                    <a:pt x="25214" y="39103"/>
                    <a:pt x="30076" y="37086"/>
                    <a:pt x="33581" y="33581"/>
                  </a:cubicBezTo>
                  <a:cubicBezTo>
                    <a:pt x="37086" y="30076"/>
                    <a:pt x="39103" y="25214"/>
                    <a:pt x="39103" y="20258"/>
                  </a:cubicBezTo>
                  <a:cubicBezTo>
                    <a:pt x="39103" y="15302"/>
                    <a:pt x="37086" y="10440"/>
                    <a:pt x="33581" y="6935"/>
                  </a:cubicBezTo>
                  <a:close/>
                </a:path>
              </a:pathLst>
            </a:custGeom>
            <a:grpFill/>
            <a:ln w="9525" cap="flat">
              <a:solidFill>
                <a:srgbClr val="C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6" name="Forma Livre: Forma 5">
              <a:extLst>
                <a:ext uri="{FF2B5EF4-FFF2-40B4-BE49-F238E27FC236}">
                  <a16:creationId xmlns:a16="http://schemas.microsoft.com/office/drawing/2014/main" id="{ABF0C689-635C-680C-D497-9FD79AE37517}"/>
                </a:ext>
              </a:extLst>
            </p:cNvPr>
            <p:cNvSpPr/>
            <p:nvPr/>
          </p:nvSpPr>
          <p:spPr>
            <a:xfrm>
              <a:off x="1102573" y="2219044"/>
              <a:ext cx="39574" cy="39574"/>
            </a:xfrm>
            <a:custGeom>
              <a:avLst/>
              <a:gdLst>
                <a:gd name="connsiteX0" fmla="*/ 33581 w 39573"/>
                <a:gd name="connsiteY0" fmla="*/ 6935 h 39573"/>
                <a:gd name="connsiteX1" fmla="*/ 20258 w 39573"/>
                <a:gd name="connsiteY1" fmla="*/ 1413 h 39573"/>
                <a:gd name="connsiteX2" fmla="*/ 6935 w 39573"/>
                <a:gd name="connsiteY2" fmla="*/ 6935 h 39573"/>
                <a:gd name="connsiteX3" fmla="*/ 1413 w 39573"/>
                <a:gd name="connsiteY3" fmla="*/ 20258 h 39573"/>
                <a:gd name="connsiteX4" fmla="*/ 6935 w 39573"/>
                <a:gd name="connsiteY4" fmla="*/ 33581 h 39573"/>
                <a:gd name="connsiteX5" fmla="*/ 20258 w 39573"/>
                <a:gd name="connsiteY5" fmla="*/ 39103 h 39573"/>
                <a:gd name="connsiteX6" fmla="*/ 33581 w 39573"/>
                <a:gd name="connsiteY6" fmla="*/ 33581 h 39573"/>
                <a:gd name="connsiteX7" fmla="*/ 39103 w 39573"/>
                <a:gd name="connsiteY7" fmla="*/ 20258 h 39573"/>
                <a:gd name="connsiteX8" fmla="*/ 33581 w 39573"/>
                <a:gd name="connsiteY8" fmla="*/ 6935 h 39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573" h="39573">
                  <a:moveTo>
                    <a:pt x="33581" y="6935"/>
                  </a:moveTo>
                  <a:cubicBezTo>
                    <a:pt x="30076" y="3430"/>
                    <a:pt x="25214" y="1413"/>
                    <a:pt x="20258" y="1413"/>
                  </a:cubicBezTo>
                  <a:cubicBezTo>
                    <a:pt x="15302" y="1413"/>
                    <a:pt x="10440" y="3430"/>
                    <a:pt x="6935" y="6935"/>
                  </a:cubicBezTo>
                  <a:cubicBezTo>
                    <a:pt x="3430" y="10440"/>
                    <a:pt x="1413" y="15302"/>
                    <a:pt x="1413" y="20258"/>
                  </a:cubicBezTo>
                  <a:cubicBezTo>
                    <a:pt x="1413" y="25214"/>
                    <a:pt x="3430" y="30076"/>
                    <a:pt x="6935" y="33581"/>
                  </a:cubicBezTo>
                  <a:cubicBezTo>
                    <a:pt x="10440" y="37086"/>
                    <a:pt x="15302" y="39103"/>
                    <a:pt x="20258" y="39103"/>
                  </a:cubicBezTo>
                  <a:cubicBezTo>
                    <a:pt x="25214" y="39103"/>
                    <a:pt x="30076" y="37086"/>
                    <a:pt x="33581" y="33581"/>
                  </a:cubicBezTo>
                  <a:cubicBezTo>
                    <a:pt x="37086" y="30076"/>
                    <a:pt x="39103" y="25214"/>
                    <a:pt x="39103" y="20258"/>
                  </a:cubicBezTo>
                  <a:cubicBezTo>
                    <a:pt x="39103" y="15302"/>
                    <a:pt x="37086" y="10440"/>
                    <a:pt x="33581" y="6935"/>
                  </a:cubicBezTo>
                  <a:close/>
                </a:path>
              </a:pathLst>
            </a:custGeom>
            <a:grpFill/>
            <a:ln w="9525" cap="flat">
              <a:solidFill>
                <a:srgbClr val="C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9" name="Forma Livre: Forma 8">
              <a:extLst>
                <a:ext uri="{FF2B5EF4-FFF2-40B4-BE49-F238E27FC236}">
                  <a16:creationId xmlns:a16="http://schemas.microsoft.com/office/drawing/2014/main" id="{380431C4-C4C7-47A0-DB77-62BB643FB428}"/>
                </a:ext>
              </a:extLst>
            </p:cNvPr>
            <p:cNvSpPr/>
            <p:nvPr/>
          </p:nvSpPr>
          <p:spPr>
            <a:xfrm>
              <a:off x="1102592" y="2514904"/>
              <a:ext cx="152642" cy="39574"/>
            </a:xfrm>
            <a:custGeom>
              <a:avLst/>
              <a:gdLst>
                <a:gd name="connsiteX0" fmla="*/ 133094 w 152642"/>
                <a:gd name="connsiteY0" fmla="*/ 1413 h 39573"/>
                <a:gd name="connsiteX1" fmla="*/ 20258 w 152642"/>
                <a:gd name="connsiteY1" fmla="*/ 1413 h 39573"/>
                <a:gd name="connsiteX2" fmla="*/ 1413 w 152642"/>
                <a:gd name="connsiteY2" fmla="*/ 20258 h 39573"/>
                <a:gd name="connsiteX3" fmla="*/ 20258 w 152642"/>
                <a:gd name="connsiteY3" fmla="*/ 39103 h 39573"/>
                <a:gd name="connsiteX4" fmla="*/ 133094 w 152642"/>
                <a:gd name="connsiteY4" fmla="*/ 39103 h 39573"/>
                <a:gd name="connsiteX5" fmla="*/ 151939 w 152642"/>
                <a:gd name="connsiteY5" fmla="*/ 20258 h 39573"/>
                <a:gd name="connsiteX6" fmla="*/ 133094 w 152642"/>
                <a:gd name="connsiteY6" fmla="*/ 1413 h 39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642" h="39573">
                  <a:moveTo>
                    <a:pt x="133094" y="1413"/>
                  </a:moveTo>
                  <a:lnTo>
                    <a:pt x="20258" y="1413"/>
                  </a:lnTo>
                  <a:cubicBezTo>
                    <a:pt x="9850" y="1413"/>
                    <a:pt x="1413" y="9850"/>
                    <a:pt x="1413" y="20258"/>
                  </a:cubicBezTo>
                  <a:cubicBezTo>
                    <a:pt x="1413" y="30666"/>
                    <a:pt x="9850" y="39103"/>
                    <a:pt x="20258" y="39103"/>
                  </a:cubicBezTo>
                  <a:lnTo>
                    <a:pt x="133094" y="39103"/>
                  </a:lnTo>
                  <a:cubicBezTo>
                    <a:pt x="143502" y="39103"/>
                    <a:pt x="151939" y="30666"/>
                    <a:pt x="151939" y="20258"/>
                  </a:cubicBezTo>
                  <a:cubicBezTo>
                    <a:pt x="151939" y="9850"/>
                    <a:pt x="143502" y="1413"/>
                    <a:pt x="133094" y="1413"/>
                  </a:cubicBezTo>
                  <a:close/>
                </a:path>
              </a:pathLst>
            </a:custGeom>
            <a:grpFill/>
            <a:ln w="9525" cap="flat">
              <a:solidFill>
                <a:srgbClr val="C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id="{FD3F2766-D128-70CC-F903-7299F5399DD1}"/>
                </a:ext>
              </a:extLst>
            </p:cNvPr>
            <p:cNvSpPr/>
            <p:nvPr/>
          </p:nvSpPr>
          <p:spPr>
            <a:xfrm>
              <a:off x="1102592" y="2627972"/>
              <a:ext cx="310938" cy="39574"/>
            </a:xfrm>
            <a:custGeom>
              <a:avLst/>
              <a:gdLst>
                <a:gd name="connsiteX0" fmla="*/ 291626 w 310937"/>
                <a:gd name="connsiteY0" fmla="*/ 1413 h 39573"/>
                <a:gd name="connsiteX1" fmla="*/ 20258 w 310937"/>
                <a:gd name="connsiteY1" fmla="*/ 1413 h 39573"/>
                <a:gd name="connsiteX2" fmla="*/ 1413 w 310937"/>
                <a:gd name="connsiteY2" fmla="*/ 20258 h 39573"/>
                <a:gd name="connsiteX3" fmla="*/ 20258 w 310937"/>
                <a:gd name="connsiteY3" fmla="*/ 39103 h 39573"/>
                <a:gd name="connsiteX4" fmla="*/ 291626 w 310937"/>
                <a:gd name="connsiteY4" fmla="*/ 39103 h 39573"/>
                <a:gd name="connsiteX5" fmla="*/ 310470 w 310937"/>
                <a:gd name="connsiteY5" fmla="*/ 20258 h 39573"/>
                <a:gd name="connsiteX6" fmla="*/ 291626 w 310937"/>
                <a:gd name="connsiteY6" fmla="*/ 1413 h 39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0937" h="39573">
                  <a:moveTo>
                    <a:pt x="291626" y="1413"/>
                  </a:moveTo>
                  <a:lnTo>
                    <a:pt x="20258" y="1413"/>
                  </a:lnTo>
                  <a:cubicBezTo>
                    <a:pt x="9850" y="1413"/>
                    <a:pt x="1413" y="9850"/>
                    <a:pt x="1413" y="20258"/>
                  </a:cubicBezTo>
                  <a:cubicBezTo>
                    <a:pt x="1413" y="30666"/>
                    <a:pt x="9850" y="39103"/>
                    <a:pt x="20258" y="39103"/>
                  </a:cubicBezTo>
                  <a:lnTo>
                    <a:pt x="291626" y="39103"/>
                  </a:lnTo>
                  <a:cubicBezTo>
                    <a:pt x="302034" y="39103"/>
                    <a:pt x="310470" y="30666"/>
                    <a:pt x="310470" y="20258"/>
                  </a:cubicBezTo>
                  <a:cubicBezTo>
                    <a:pt x="310470" y="9850"/>
                    <a:pt x="302034" y="1413"/>
                    <a:pt x="291626" y="1413"/>
                  </a:cubicBezTo>
                  <a:close/>
                </a:path>
              </a:pathLst>
            </a:custGeom>
            <a:grpFill/>
            <a:ln w="9525" cap="flat">
              <a:solidFill>
                <a:srgbClr val="C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id="{79830813-DC7F-DA0B-1E5C-896128210121}"/>
                </a:ext>
              </a:extLst>
            </p:cNvPr>
            <p:cNvSpPr/>
            <p:nvPr/>
          </p:nvSpPr>
          <p:spPr>
            <a:xfrm>
              <a:off x="1294695" y="2718429"/>
              <a:ext cx="39574" cy="39574"/>
            </a:xfrm>
            <a:custGeom>
              <a:avLst/>
              <a:gdLst>
                <a:gd name="connsiteX0" fmla="*/ 33581 w 39573"/>
                <a:gd name="connsiteY0" fmla="*/ 6935 h 39573"/>
                <a:gd name="connsiteX1" fmla="*/ 20258 w 39573"/>
                <a:gd name="connsiteY1" fmla="*/ 1413 h 39573"/>
                <a:gd name="connsiteX2" fmla="*/ 6935 w 39573"/>
                <a:gd name="connsiteY2" fmla="*/ 6935 h 39573"/>
                <a:gd name="connsiteX3" fmla="*/ 1413 w 39573"/>
                <a:gd name="connsiteY3" fmla="*/ 20258 h 39573"/>
                <a:gd name="connsiteX4" fmla="*/ 6935 w 39573"/>
                <a:gd name="connsiteY4" fmla="*/ 33581 h 39573"/>
                <a:gd name="connsiteX5" fmla="*/ 20258 w 39573"/>
                <a:gd name="connsiteY5" fmla="*/ 39103 h 39573"/>
                <a:gd name="connsiteX6" fmla="*/ 33581 w 39573"/>
                <a:gd name="connsiteY6" fmla="*/ 33581 h 39573"/>
                <a:gd name="connsiteX7" fmla="*/ 39103 w 39573"/>
                <a:gd name="connsiteY7" fmla="*/ 20258 h 39573"/>
                <a:gd name="connsiteX8" fmla="*/ 33581 w 39573"/>
                <a:gd name="connsiteY8" fmla="*/ 6935 h 39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573" h="39573">
                  <a:moveTo>
                    <a:pt x="33581" y="6935"/>
                  </a:moveTo>
                  <a:cubicBezTo>
                    <a:pt x="30076" y="3430"/>
                    <a:pt x="25214" y="1413"/>
                    <a:pt x="20258" y="1413"/>
                  </a:cubicBezTo>
                  <a:cubicBezTo>
                    <a:pt x="15302" y="1413"/>
                    <a:pt x="10440" y="3430"/>
                    <a:pt x="6935" y="6935"/>
                  </a:cubicBezTo>
                  <a:cubicBezTo>
                    <a:pt x="3430" y="10440"/>
                    <a:pt x="1413" y="15302"/>
                    <a:pt x="1413" y="20258"/>
                  </a:cubicBezTo>
                  <a:cubicBezTo>
                    <a:pt x="1413" y="25214"/>
                    <a:pt x="3430" y="30076"/>
                    <a:pt x="6935" y="33581"/>
                  </a:cubicBezTo>
                  <a:cubicBezTo>
                    <a:pt x="10440" y="37086"/>
                    <a:pt x="15302" y="39103"/>
                    <a:pt x="20258" y="39103"/>
                  </a:cubicBezTo>
                  <a:cubicBezTo>
                    <a:pt x="25214" y="39103"/>
                    <a:pt x="30076" y="37086"/>
                    <a:pt x="33581" y="33581"/>
                  </a:cubicBezTo>
                  <a:cubicBezTo>
                    <a:pt x="37086" y="30076"/>
                    <a:pt x="39103" y="25214"/>
                    <a:pt x="39103" y="20258"/>
                  </a:cubicBezTo>
                  <a:cubicBezTo>
                    <a:pt x="39103" y="15302"/>
                    <a:pt x="37086" y="10440"/>
                    <a:pt x="33581" y="6935"/>
                  </a:cubicBezTo>
                  <a:close/>
                </a:path>
              </a:pathLst>
            </a:custGeom>
            <a:grpFill/>
            <a:ln w="9525" cap="flat">
              <a:solidFill>
                <a:srgbClr val="C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12" name="Forma Livre: Forma 11">
              <a:extLst>
                <a:ext uri="{FF2B5EF4-FFF2-40B4-BE49-F238E27FC236}">
                  <a16:creationId xmlns:a16="http://schemas.microsoft.com/office/drawing/2014/main" id="{7DB6AABC-D0FF-07FD-4CCF-DE8E71E4E5E6}"/>
                </a:ext>
              </a:extLst>
            </p:cNvPr>
            <p:cNvSpPr/>
            <p:nvPr/>
          </p:nvSpPr>
          <p:spPr>
            <a:xfrm>
              <a:off x="1102592" y="2718427"/>
              <a:ext cx="152642" cy="39574"/>
            </a:xfrm>
            <a:custGeom>
              <a:avLst/>
              <a:gdLst>
                <a:gd name="connsiteX0" fmla="*/ 133094 w 152642"/>
                <a:gd name="connsiteY0" fmla="*/ 1413 h 39573"/>
                <a:gd name="connsiteX1" fmla="*/ 20258 w 152642"/>
                <a:gd name="connsiteY1" fmla="*/ 1413 h 39573"/>
                <a:gd name="connsiteX2" fmla="*/ 1413 w 152642"/>
                <a:gd name="connsiteY2" fmla="*/ 20258 h 39573"/>
                <a:gd name="connsiteX3" fmla="*/ 20258 w 152642"/>
                <a:gd name="connsiteY3" fmla="*/ 39103 h 39573"/>
                <a:gd name="connsiteX4" fmla="*/ 133094 w 152642"/>
                <a:gd name="connsiteY4" fmla="*/ 39103 h 39573"/>
                <a:gd name="connsiteX5" fmla="*/ 151939 w 152642"/>
                <a:gd name="connsiteY5" fmla="*/ 20258 h 39573"/>
                <a:gd name="connsiteX6" fmla="*/ 133094 w 152642"/>
                <a:gd name="connsiteY6" fmla="*/ 1413 h 39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642" h="39573">
                  <a:moveTo>
                    <a:pt x="133094" y="1413"/>
                  </a:moveTo>
                  <a:lnTo>
                    <a:pt x="20258" y="1413"/>
                  </a:lnTo>
                  <a:cubicBezTo>
                    <a:pt x="9850" y="1413"/>
                    <a:pt x="1413" y="9850"/>
                    <a:pt x="1413" y="20258"/>
                  </a:cubicBezTo>
                  <a:cubicBezTo>
                    <a:pt x="1413" y="30666"/>
                    <a:pt x="9850" y="39103"/>
                    <a:pt x="20258" y="39103"/>
                  </a:cubicBezTo>
                  <a:lnTo>
                    <a:pt x="133094" y="39103"/>
                  </a:lnTo>
                  <a:cubicBezTo>
                    <a:pt x="143502" y="39103"/>
                    <a:pt x="151939" y="30666"/>
                    <a:pt x="151939" y="20258"/>
                  </a:cubicBezTo>
                  <a:cubicBezTo>
                    <a:pt x="151939" y="9850"/>
                    <a:pt x="143502" y="1413"/>
                    <a:pt x="133094" y="1413"/>
                  </a:cubicBezTo>
                  <a:close/>
                </a:path>
              </a:pathLst>
            </a:custGeom>
            <a:grpFill/>
            <a:ln w="9525" cap="flat">
              <a:solidFill>
                <a:srgbClr val="C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7A41AB54-7BCA-B4D2-B71C-431E0F4BCCA9}"/>
                </a:ext>
              </a:extLst>
            </p:cNvPr>
            <p:cNvSpPr/>
            <p:nvPr/>
          </p:nvSpPr>
          <p:spPr>
            <a:xfrm>
              <a:off x="1102592" y="2831495"/>
              <a:ext cx="310938" cy="39574"/>
            </a:xfrm>
            <a:custGeom>
              <a:avLst/>
              <a:gdLst>
                <a:gd name="connsiteX0" fmla="*/ 291626 w 310937"/>
                <a:gd name="connsiteY0" fmla="*/ 1413 h 39573"/>
                <a:gd name="connsiteX1" fmla="*/ 20258 w 310937"/>
                <a:gd name="connsiteY1" fmla="*/ 1413 h 39573"/>
                <a:gd name="connsiteX2" fmla="*/ 1413 w 310937"/>
                <a:gd name="connsiteY2" fmla="*/ 20258 h 39573"/>
                <a:gd name="connsiteX3" fmla="*/ 20258 w 310937"/>
                <a:gd name="connsiteY3" fmla="*/ 39103 h 39573"/>
                <a:gd name="connsiteX4" fmla="*/ 291626 w 310937"/>
                <a:gd name="connsiteY4" fmla="*/ 39103 h 39573"/>
                <a:gd name="connsiteX5" fmla="*/ 310470 w 310937"/>
                <a:gd name="connsiteY5" fmla="*/ 20258 h 39573"/>
                <a:gd name="connsiteX6" fmla="*/ 291626 w 310937"/>
                <a:gd name="connsiteY6" fmla="*/ 1413 h 39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0937" h="39573">
                  <a:moveTo>
                    <a:pt x="291626" y="1413"/>
                  </a:moveTo>
                  <a:lnTo>
                    <a:pt x="20258" y="1413"/>
                  </a:lnTo>
                  <a:cubicBezTo>
                    <a:pt x="9850" y="1413"/>
                    <a:pt x="1413" y="9850"/>
                    <a:pt x="1413" y="20258"/>
                  </a:cubicBezTo>
                  <a:cubicBezTo>
                    <a:pt x="1413" y="30666"/>
                    <a:pt x="9850" y="39103"/>
                    <a:pt x="20258" y="39103"/>
                  </a:cubicBezTo>
                  <a:lnTo>
                    <a:pt x="291626" y="39103"/>
                  </a:lnTo>
                  <a:cubicBezTo>
                    <a:pt x="302034" y="39103"/>
                    <a:pt x="310470" y="30666"/>
                    <a:pt x="310470" y="20258"/>
                  </a:cubicBezTo>
                  <a:cubicBezTo>
                    <a:pt x="310470" y="9850"/>
                    <a:pt x="302034" y="1413"/>
                    <a:pt x="291626" y="1413"/>
                  </a:cubicBezTo>
                  <a:close/>
                </a:path>
              </a:pathLst>
            </a:custGeom>
            <a:grpFill/>
            <a:ln w="9525" cap="flat">
              <a:solidFill>
                <a:srgbClr val="C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7F57555D-A605-AD75-01EF-EC155C3BDD7B}"/>
                </a:ext>
              </a:extLst>
            </p:cNvPr>
            <p:cNvSpPr/>
            <p:nvPr/>
          </p:nvSpPr>
          <p:spPr>
            <a:xfrm>
              <a:off x="1294695" y="2921951"/>
              <a:ext cx="39574" cy="39574"/>
            </a:xfrm>
            <a:custGeom>
              <a:avLst/>
              <a:gdLst>
                <a:gd name="connsiteX0" fmla="*/ 33581 w 39573"/>
                <a:gd name="connsiteY0" fmla="*/ 6935 h 39573"/>
                <a:gd name="connsiteX1" fmla="*/ 20258 w 39573"/>
                <a:gd name="connsiteY1" fmla="*/ 1413 h 39573"/>
                <a:gd name="connsiteX2" fmla="*/ 6935 w 39573"/>
                <a:gd name="connsiteY2" fmla="*/ 6935 h 39573"/>
                <a:gd name="connsiteX3" fmla="*/ 1413 w 39573"/>
                <a:gd name="connsiteY3" fmla="*/ 20258 h 39573"/>
                <a:gd name="connsiteX4" fmla="*/ 6935 w 39573"/>
                <a:gd name="connsiteY4" fmla="*/ 33581 h 39573"/>
                <a:gd name="connsiteX5" fmla="*/ 20258 w 39573"/>
                <a:gd name="connsiteY5" fmla="*/ 39103 h 39573"/>
                <a:gd name="connsiteX6" fmla="*/ 33581 w 39573"/>
                <a:gd name="connsiteY6" fmla="*/ 33581 h 39573"/>
                <a:gd name="connsiteX7" fmla="*/ 39103 w 39573"/>
                <a:gd name="connsiteY7" fmla="*/ 20258 h 39573"/>
                <a:gd name="connsiteX8" fmla="*/ 33581 w 39573"/>
                <a:gd name="connsiteY8" fmla="*/ 6935 h 39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573" h="39573">
                  <a:moveTo>
                    <a:pt x="33581" y="6935"/>
                  </a:moveTo>
                  <a:cubicBezTo>
                    <a:pt x="30076" y="3430"/>
                    <a:pt x="25214" y="1413"/>
                    <a:pt x="20258" y="1413"/>
                  </a:cubicBezTo>
                  <a:cubicBezTo>
                    <a:pt x="15302" y="1413"/>
                    <a:pt x="10440" y="3430"/>
                    <a:pt x="6935" y="6935"/>
                  </a:cubicBezTo>
                  <a:cubicBezTo>
                    <a:pt x="3430" y="10440"/>
                    <a:pt x="1413" y="15302"/>
                    <a:pt x="1413" y="20258"/>
                  </a:cubicBezTo>
                  <a:cubicBezTo>
                    <a:pt x="1413" y="25214"/>
                    <a:pt x="3430" y="30076"/>
                    <a:pt x="6935" y="33581"/>
                  </a:cubicBezTo>
                  <a:cubicBezTo>
                    <a:pt x="10440" y="37086"/>
                    <a:pt x="15302" y="39103"/>
                    <a:pt x="20258" y="39103"/>
                  </a:cubicBezTo>
                  <a:cubicBezTo>
                    <a:pt x="25214" y="39103"/>
                    <a:pt x="30076" y="37086"/>
                    <a:pt x="33581" y="33581"/>
                  </a:cubicBezTo>
                  <a:cubicBezTo>
                    <a:pt x="37086" y="30076"/>
                    <a:pt x="39103" y="25214"/>
                    <a:pt x="39103" y="20258"/>
                  </a:cubicBezTo>
                  <a:cubicBezTo>
                    <a:pt x="39103" y="15302"/>
                    <a:pt x="37086" y="10440"/>
                    <a:pt x="33581" y="6935"/>
                  </a:cubicBezTo>
                  <a:close/>
                </a:path>
              </a:pathLst>
            </a:custGeom>
            <a:grpFill/>
            <a:ln w="9525" cap="flat">
              <a:solidFill>
                <a:srgbClr val="C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7999430B-1D21-400A-B9A5-CB9821091A05}"/>
                </a:ext>
              </a:extLst>
            </p:cNvPr>
            <p:cNvSpPr/>
            <p:nvPr/>
          </p:nvSpPr>
          <p:spPr>
            <a:xfrm>
              <a:off x="1102592" y="2921949"/>
              <a:ext cx="152642" cy="39574"/>
            </a:xfrm>
            <a:custGeom>
              <a:avLst/>
              <a:gdLst>
                <a:gd name="connsiteX0" fmla="*/ 133094 w 152642"/>
                <a:gd name="connsiteY0" fmla="*/ 1413 h 39573"/>
                <a:gd name="connsiteX1" fmla="*/ 20258 w 152642"/>
                <a:gd name="connsiteY1" fmla="*/ 1413 h 39573"/>
                <a:gd name="connsiteX2" fmla="*/ 1413 w 152642"/>
                <a:gd name="connsiteY2" fmla="*/ 20258 h 39573"/>
                <a:gd name="connsiteX3" fmla="*/ 20258 w 152642"/>
                <a:gd name="connsiteY3" fmla="*/ 39103 h 39573"/>
                <a:gd name="connsiteX4" fmla="*/ 133094 w 152642"/>
                <a:gd name="connsiteY4" fmla="*/ 39103 h 39573"/>
                <a:gd name="connsiteX5" fmla="*/ 151939 w 152642"/>
                <a:gd name="connsiteY5" fmla="*/ 20258 h 39573"/>
                <a:gd name="connsiteX6" fmla="*/ 133094 w 152642"/>
                <a:gd name="connsiteY6" fmla="*/ 1413 h 39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642" h="39573">
                  <a:moveTo>
                    <a:pt x="133094" y="1413"/>
                  </a:moveTo>
                  <a:lnTo>
                    <a:pt x="20258" y="1413"/>
                  </a:lnTo>
                  <a:cubicBezTo>
                    <a:pt x="9850" y="1413"/>
                    <a:pt x="1413" y="9850"/>
                    <a:pt x="1413" y="20258"/>
                  </a:cubicBezTo>
                  <a:cubicBezTo>
                    <a:pt x="1413" y="30666"/>
                    <a:pt x="9850" y="39103"/>
                    <a:pt x="20258" y="39103"/>
                  </a:cubicBezTo>
                  <a:lnTo>
                    <a:pt x="133094" y="39103"/>
                  </a:lnTo>
                  <a:cubicBezTo>
                    <a:pt x="143502" y="39103"/>
                    <a:pt x="151939" y="30666"/>
                    <a:pt x="151939" y="20258"/>
                  </a:cubicBezTo>
                  <a:cubicBezTo>
                    <a:pt x="151939" y="9850"/>
                    <a:pt x="143502" y="1413"/>
                    <a:pt x="133094" y="1413"/>
                  </a:cubicBezTo>
                  <a:close/>
                </a:path>
              </a:pathLst>
            </a:custGeom>
            <a:grpFill/>
            <a:ln w="9525" cap="flat">
              <a:solidFill>
                <a:srgbClr val="C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7B47EF98-32B1-59FE-D1AC-C0EFF5333629}"/>
                </a:ext>
              </a:extLst>
            </p:cNvPr>
            <p:cNvSpPr/>
            <p:nvPr/>
          </p:nvSpPr>
          <p:spPr>
            <a:xfrm>
              <a:off x="721929" y="2138010"/>
              <a:ext cx="800900" cy="966733"/>
            </a:xfrm>
            <a:custGeom>
              <a:avLst/>
              <a:gdLst>
                <a:gd name="connsiteX0" fmla="*/ 708546 w 800900"/>
                <a:gd name="connsiteY0" fmla="*/ 74910 h 966733"/>
                <a:gd name="connsiteX1" fmla="*/ 564612 w 800900"/>
                <a:gd name="connsiteY1" fmla="*/ 74910 h 966733"/>
                <a:gd name="connsiteX2" fmla="*/ 484739 w 800900"/>
                <a:gd name="connsiteY2" fmla="*/ 42872 h 966733"/>
                <a:gd name="connsiteX3" fmla="*/ 468231 w 800900"/>
                <a:gd name="connsiteY3" fmla="*/ 42872 h 966733"/>
                <a:gd name="connsiteX4" fmla="*/ 400919 w 800900"/>
                <a:gd name="connsiteY4" fmla="*/ 1413 h 966733"/>
                <a:gd name="connsiteX5" fmla="*/ 333608 w 800900"/>
                <a:gd name="connsiteY5" fmla="*/ 42872 h 966733"/>
                <a:gd name="connsiteX6" fmla="*/ 317060 w 800900"/>
                <a:gd name="connsiteY6" fmla="*/ 42872 h 966733"/>
                <a:gd name="connsiteX7" fmla="*/ 237189 w 800900"/>
                <a:gd name="connsiteY7" fmla="*/ 74910 h 966733"/>
                <a:gd name="connsiteX8" fmla="*/ 93296 w 800900"/>
                <a:gd name="connsiteY8" fmla="*/ 74910 h 966733"/>
                <a:gd name="connsiteX9" fmla="*/ 1413 w 800900"/>
                <a:gd name="connsiteY9" fmla="*/ 166793 h 966733"/>
                <a:gd name="connsiteX10" fmla="*/ 1413 w 800900"/>
                <a:gd name="connsiteY10" fmla="*/ 874381 h 966733"/>
                <a:gd name="connsiteX11" fmla="*/ 93296 w 800900"/>
                <a:gd name="connsiteY11" fmla="*/ 966264 h 966733"/>
                <a:gd name="connsiteX12" fmla="*/ 708544 w 800900"/>
                <a:gd name="connsiteY12" fmla="*/ 966264 h 966733"/>
                <a:gd name="connsiteX13" fmla="*/ 800427 w 800900"/>
                <a:gd name="connsiteY13" fmla="*/ 874381 h 966733"/>
                <a:gd name="connsiteX14" fmla="*/ 800427 w 800900"/>
                <a:gd name="connsiteY14" fmla="*/ 166793 h 966733"/>
                <a:gd name="connsiteX15" fmla="*/ 708546 w 800900"/>
                <a:gd name="connsiteY15" fmla="*/ 74910 h 966733"/>
                <a:gd name="connsiteX16" fmla="*/ 317062 w 800900"/>
                <a:gd name="connsiteY16" fmla="*/ 80561 h 966733"/>
                <a:gd name="connsiteX17" fmla="*/ 346434 w 800900"/>
                <a:gd name="connsiteY17" fmla="*/ 80561 h 966733"/>
                <a:gd name="connsiteX18" fmla="*/ 364598 w 800900"/>
                <a:gd name="connsiteY18" fmla="*/ 66733 h 966733"/>
                <a:gd name="connsiteX19" fmla="*/ 400921 w 800900"/>
                <a:gd name="connsiteY19" fmla="*/ 39103 h 966733"/>
                <a:gd name="connsiteX20" fmla="*/ 437242 w 800900"/>
                <a:gd name="connsiteY20" fmla="*/ 66733 h 966733"/>
                <a:gd name="connsiteX21" fmla="*/ 455407 w 800900"/>
                <a:gd name="connsiteY21" fmla="*/ 80561 h 966733"/>
                <a:gd name="connsiteX22" fmla="*/ 484739 w 800900"/>
                <a:gd name="connsiteY22" fmla="*/ 80561 h 966733"/>
                <a:gd name="connsiteX23" fmla="*/ 562669 w 800900"/>
                <a:gd name="connsiteY23" fmla="*/ 152173 h 966733"/>
                <a:gd name="connsiteX24" fmla="*/ 239132 w 800900"/>
                <a:gd name="connsiteY24" fmla="*/ 152173 h 966733"/>
                <a:gd name="connsiteX25" fmla="*/ 317062 w 800900"/>
                <a:gd name="connsiteY25" fmla="*/ 80561 h 966733"/>
                <a:gd name="connsiteX26" fmla="*/ 762740 w 800900"/>
                <a:gd name="connsiteY26" fmla="*/ 874383 h 966733"/>
                <a:gd name="connsiteX27" fmla="*/ 708546 w 800900"/>
                <a:gd name="connsiteY27" fmla="*/ 928577 h 966733"/>
                <a:gd name="connsiteX28" fmla="*/ 93296 w 800900"/>
                <a:gd name="connsiteY28" fmla="*/ 928577 h 966733"/>
                <a:gd name="connsiteX29" fmla="*/ 39103 w 800900"/>
                <a:gd name="connsiteY29" fmla="*/ 874383 h 966733"/>
                <a:gd name="connsiteX30" fmla="*/ 39103 w 800900"/>
                <a:gd name="connsiteY30" fmla="*/ 166793 h 966733"/>
                <a:gd name="connsiteX31" fmla="*/ 93296 w 800900"/>
                <a:gd name="connsiteY31" fmla="*/ 112599 h 966733"/>
                <a:gd name="connsiteX32" fmla="*/ 210787 w 800900"/>
                <a:gd name="connsiteY32" fmla="*/ 112599 h 966733"/>
                <a:gd name="connsiteX33" fmla="*/ 201167 w 800900"/>
                <a:gd name="connsiteY33" fmla="*/ 158769 h 966733"/>
                <a:gd name="connsiteX34" fmla="*/ 201167 w 800900"/>
                <a:gd name="connsiteY34" fmla="*/ 171018 h 966733"/>
                <a:gd name="connsiteX35" fmla="*/ 220012 w 800900"/>
                <a:gd name="connsiteY35" fmla="*/ 189862 h 966733"/>
                <a:gd name="connsiteX36" fmla="*/ 581791 w 800900"/>
                <a:gd name="connsiteY36" fmla="*/ 189862 h 966733"/>
                <a:gd name="connsiteX37" fmla="*/ 600636 w 800900"/>
                <a:gd name="connsiteY37" fmla="*/ 171018 h 966733"/>
                <a:gd name="connsiteX38" fmla="*/ 600636 w 800900"/>
                <a:gd name="connsiteY38" fmla="*/ 158769 h 966733"/>
                <a:gd name="connsiteX39" fmla="*/ 591015 w 800900"/>
                <a:gd name="connsiteY39" fmla="*/ 112599 h 966733"/>
                <a:gd name="connsiteX40" fmla="*/ 708546 w 800900"/>
                <a:gd name="connsiteY40" fmla="*/ 112599 h 966733"/>
                <a:gd name="connsiteX41" fmla="*/ 762740 w 800900"/>
                <a:gd name="connsiteY41" fmla="*/ 166793 h 966733"/>
                <a:gd name="connsiteX42" fmla="*/ 762740 w 800900"/>
                <a:gd name="connsiteY42" fmla="*/ 874383 h 96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800900" h="966733">
                  <a:moveTo>
                    <a:pt x="708546" y="74910"/>
                  </a:moveTo>
                  <a:lnTo>
                    <a:pt x="564612" y="74910"/>
                  </a:lnTo>
                  <a:cubicBezTo>
                    <a:pt x="543806" y="55083"/>
                    <a:pt x="515680" y="42872"/>
                    <a:pt x="484739" y="42872"/>
                  </a:cubicBezTo>
                  <a:lnTo>
                    <a:pt x="468231" y="42872"/>
                  </a:lnTo>
                  <a:cubicBezTo>
                    <a:pt x="455610" y="17887"/>
                    <a:pt x="429682" y="1413"/>
                    <a:pt x="400919" y="1413"/>
                  </a:cubicBezTo>
                  <a:cubicBezTo>
                    <a:pt x="372157" y="1413"/>
                    <a:pt x="346230" y="17887"/>
                    <a:pt x="333608" y="42872"/>
                  </a:cubicBezTo>
                  <a:lnTo>
                    <a:pt x="317060" y="42872"/>
                  </a:lnTo>
                  <a:cubicBezTo>
                    <a:pt x="286119" y="42872"/>
                    <a:pt x="257995" y="55083"/>
                    <a:pt x="237189" y="74910"/>
                  </a:cubicBezTo>
                  <a:lnTo>
                    <a:pt x="93296" y="74910"/>
                  </a:lnTo>
                  <a:cubicBezTo>
                    <a:pt x="42632" y="74910"/>
                    <a:pt x="1413" y="116129"/>
                    <a:pt x="1413" y="166793"/>
                  </a:cubicBezTo>
                  <a:lnTo>
                    <a:pt x="1413" y="874381"/>
                  </a:lnTo>
                  <a:cubicBezTo>
                    <a:pt x="1413" y="925045"/>
                    <a:pt x="42632" y="966264"/>
                    <a:pt x="93296" y="966264"/>
                  </a:cubicBezTo>
                  <a:lnTo>
                    <a:pt x="708544" y="966264"/>
                  </a:lnTo>
                  <a:cubicBezTo>
                    <a:pt x="759208" y="966264"/>
                    <a:pt x="800427" y="925045"/>
                    <a:pt x="800427" y="874381"/>
                  </a:cubicBezTo>
                  <a:lnTo>
                    <a:pt x="800427" y="166793"/>
                  </a:lnTo>
                  <a:cubicBezTo>
                    <a:pt x="800429" y="116129"/>
                    <a:pt x="759210" y="74910"/>
                    <a:pt x="708546" y="74910"/>
                  </a:cubicBezTo>
                  <a:close/>
                  <a:moveTo>
                    <a:pt x="317062" y="80561"/>
                  </a:moveTo>
                  <a:lnTo>
                    <a:pt x="346434" y="80561"/>
                  </a:lnTo>
                  <a:cubicBezTo>
                    <a:pt x="354910" y="80561"/>
                    <a:pt x="362342" y="74902"/>
                    <a:pt x="364598" y="66733"/>
                  </a:cubicBezTo>
                  <a:cubicBezTo>
                    <a:pt x="369092" y="50464"/>
                    <a:pt x="384029" y="39103"/>
                    <a:pt x="400921" y="39103"/>
                  </a:cubicBezTo>
                  <a:cubicBezTo>
                    <a:pt x="417814" y="39103"/>
                    <a:pt x="432750" y="50464"/>
                    <a:pt x="437242" y="66733"/>
                  </a:cubicBezTo>
                  <a:cubicBezTo>
                    <a:pt x="439498" y="74902"/>
                    <a:pt x="446932" y="80561"/>
                    <a:pt x="455407" y="80561"/>
                  </a:cubicBezTo>
                  <a:lnTo>
                    <a:pt x="484739" y="80561"/>
                  </a:lnTo>
                  <a:cubicBezTo>
                    <a:pt x="525641" y="80561"/>
                    <a:pt x="559309" y="112126"/>
                    <a:pt x="562669" y="152173"/>
                  </a:cubicBezTo>
                  <a:lnTo>
                    <a:pt x="239132" y="152173"/>
                  </a:lnTo>
                  <a:cubicBezTo>
                    <a:pt x="242492" y="112126"/>
                    <a:pt x="276162" y="80561"/>
                    <a:pt x="317062" y="80561"/>
                  </a:cubicBezTo>
                  <a:close/>
                  <a:moveTo>
                    <a:pt x="762740" y="874383"/>
                  </a:moveTo>
                  <a:cubicBezTo>
                    <a:pt x="762740" y="904265"/>
                    <a:pt x="738428" y="928577"/>
                    <a:pt x="708546" y="928577"/>
                  </a:cubicBezTo>
                  <a:lnTo>
                    <a:pt x="93296" y="928577"/>
                  </a:lnTo>
                  <a:cubicBezTo>
                    <a:pt x="63414" y="928577"/>
                    <a:pt x="39103" y="904265"/>
                    <a:pt x="39103" y="874383"/>
                  </a:cubicBezTo>
                  <a:lnTo>
                    <a:pt x="39103" y="166793"/>
                  </a:lnTo>
                  <a:cubicBezTo>
                    <a:pt x="39103" y="136911"/>
                    <a:pt x="63414" y="112599"/>
                    <a:pt x="93296" y="112599"/>
                  </a:cubicBezTo>
                  <a:lnTo>
                    <a:pt x="210787" y="112599"/>
                  </a:lnTo>
                  <a:cubicBezTo>
                    <a:pt x="204614" y="126755"/>
                    <a:pt x="201167" y="142362"/>
                    <a:pt x="201167" y="158769"/>
                  </a:cubicBezTo>
                  <a:lnTo>
                    <a:pt x="201167" y="171018"/>
                  </a:lnTo>
                  <a:cubicBezTo>
                    <a:pt x="201167" y="181426"/>
                    <a:pt x="209604" y="189862"/>
                    <a:pt x="220012" y="189862"/>
                  </a:cubicBezTo>
                  <a:lnTo>
                    <a:pt x="581791" y="189862"/>
                  </a:lnTo>
                  <a:cubicBezTo>
                    <a:pt x="592199" y="189862"/>
                    <a:pt x="600636" y="181426"/>
                    <a:pt x="600636" y="171018"/>
                  </a:cubicBezTo>
                  <a:lnTo>
                    <a:pt x="600636" y="158769"/>
                  </a:lnTo>
                  <a:cubicBezTo>
                    <a:pt x="600636" y="142364"/>
                    <a:pt x="597189" y="126755"/>
                    <a:pt x="591015" y="112599"/>
                  </a:cubicBezTo>
                  <a:lnTo>
                    <a:pt x="708546" y="112599"/>
                  </a:lnTo>
                  <a:cubicBezTo>
                    <a:pt x="738428" y="112599"/>
                    <a:pt x="762740" y="136911"/>
                    <a:pt x="762740" y="166793"/>
                  </a:cubicBezTo>
                  <a:lnTo>
                    <a:pt x="762740" y="874383"/>
                  </a:lnTo>
                  <a:close/>
                </a:path>
              </a:pathLst>
            </a:custGeom>
            <a:grpFill/>
            <a:ln w="9525" cap="flat">
              <a:solidFill>
                <a:srgbClr val="C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905A34AC-44D3-F873-96CC-909B6B71395D}"/>
                </a:ext>
              </a:extLst>
            </p:cNvPr>
            <p:cNvSpPr/>
            <p:nvPr/>
          </p:nvSpPr>
          <p:spPr>
            <a:xfrm>
              <a:off x="837372" y="2414400"/>
              <a:ext cx="171487" cy="133797"/>
            </a:xfrm>
            <a:custGeom>
              <a:avLst/>
              <a:gdLst>
                <a:gd name="connsiteX0" fmla="*/ 165643 w 171486"/>
                <a:gd name="connsiteY0" fmla="*/ 6933 h 133797"/>
                <a:gd name="connsiteX1" fmla="*/ 138992 w 171486"/>
                <a:gd name="connsiteY1" fmla="*/ 6931 h 133797"/>
                <a:gd name="connsiteX2" fmla="*/ 58409 w 171486"/>
                <a:gd name="connsiteY2" fmla="*/ 87516 h 133797"/>
                <a:gd name="connsiteX3" fmla="*/ 33585 w 171486"/>
                <a:gd name="connsiteY3" fmla="*/ 62690 h 133797"/>
                <a:gd name="connsiteX4" fmla="*/ 6932 w 171486"/>
                <a:gd name="connsiteY4" fmla="*/ 62690 h 133797"/>
                <a:gd name="connsiteX5" fmla="*/ 6932 w 171486"/>
                <a:gd name="connsiteY5" fmla="*/ 89343 h 133797"/>
                <a:gd name="connsiteX6" fmla="*/ 45084 w 171486"/>
                <a:gd name="connsiteY6" fmla="*/ 127494 h 133797"/>
                <a:gd name="connsiteX7" fmla="*/ 58409 w 171486"/>
                <a:gd name="connsiteY7" fmla="*/ 133013 h 133797"/>
                <a:gd name="connsiteX8" fmla="*/ 71734 w 171486"/>
                <a:gd name="connsiteY8" fmla="*/ 127494 h 133797"/>
                <a:gd name="connsiteX9" fmla="*/ 165643 w 171486"/>
                <a:gd name="connsiteY9" fmla="*/ 33585 h 133797"/>
                <a:gd name="connsiteX10" fmla="*/ 165643 w 171486"/>
                <a:gd name="connsiteY10" fmla="*/ 6933 h 133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486" h="133797">
                  <a:moveTo>
                    <a:pt x="165643" y="6933"/>
                  </a:moveTo>
                  <a:cubicBezTo>
                    <a:pt x="158284" y="-426"/>
                    <a:pt x="146351" y="-426"/>
                    <a:pt x="138992" y="6931"/>
                  </a:cubicBezTo>
                  <a:lnTo>
                    <a:pt x="58409" y="87516"/>
                  </a:lnTo>
                  <a:lnTo>
                    <a:pt x="33585" y="62690"/>
                  </a:lnTo>
                  <a:cubicBezTo>
                    <a:pt x="26226" y="55333"/>
                    <a:pt x="14293" y="55333"/>
                    <a:pt x="6932" y="62690"/>
                  </a:cubicBezTo>
                  <a:cubicBezTo>
                    <a:pt x="-426" y="70049"/>
                    <a:pt x="-426" y="81982"/>
                    <a:pt x="6932" y="89343"/>
                  </a:cubicBezTo>
                  <a:lnTo>
                    <a:pt x="45084" y="127494"/>
                  </a:lnTo>
                  <a:cubicBezTo>
                    <a:pt x="48764" y="131174"/>
                    <a:pt x="53586" y="133013"/>
                    <a:pt x="58409" y="133013"/>
                  </a:cubicBezTo>
                  <a:cubicBezTo>
                    <a:pt x="63231" y="133013"/>
                    <a:pt x="68055" y="131174"/>
                    <a:pt x="71734" y="127494"/>
                  </a:cubicBezTo>
                  <a:lnTo>
                    <a:pt x="165643" y="33585"/>
                  </a:lnTo>
                  <a:cubicBezTo>
                    <a:pt x="173001" y="26226"/>
                    <a:pt x="173001" y="14293"/>
                    <a:pt x="165643" y="6933"/>
                  </a:cubicBezTo>
                  <a:close/>
                </a:path>
              </a:pathLst>
            </a:custGeom>
            <a:grpFill/>
            <a:ln w="9525" cap="flat">
              <a:solidFill>
                <a:srgbClr val="C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EEA846C6-930A-6443-110E-24A74C6CBBB1}"/>
                </a:ext>
              </a:extLst>
            </p:cNvPr>
            <p:cNvSpPr/>
            <p:nvPr/>
          </p:nvSpPr>
          <p:spPr>
            <a:xfrm>
              <a:off x="846304" y="2831495"/>
              <a:ext cx="130028" cy="130028"/>
            </a:xfrm>
            <a:custGeom>
              <a:avLst/>
              <a:gdLst>
                <a:gd name="connsiteX0" fmla="*/ 110713 w 130028"/>
                <a:gd name="connsiteY0" fmla="*/ 1413 h 130028"/>
                <a:gd name="connsiteX1" fmla="*/ 20258 w 130028"/>
                <a:gd name="connsiteY1" fmla="*/ 1413 h 130028"/>
                <a:gd name="connsiteX2" fmla="*/ 1413 w 130028"/>
                <a:gd name="connsiteY2" fmla="*/ 20258 h 130028"/>
                <a:gd name="connsiteX3" fmla="*/ 1413 w 130028"/>
                <a:gd name="connsiteY3" fmla="*/ 110713 h 130028"/>
                <a:gd name="connsiteX4" fmla="*/ 20258 w 130028"/>
                <a:gd name="connsiteY4" fmla="*/ 129557 h 130028"/>
                <a:gd name="connsiteX5" fmla="*/ 110713 w 130028"/>
                <a:gd name="connsiteY5" fmla="*/ 129557 h 130028"/>
                <a:gd name="connsiteX6" fmla="*/ 129557 w 130028"/>
                <a:gd name="connsiteY6" fmla="*/ 110713 h 130028"/>
                <a:gd name="connsiteX7" fmla="*/ 129557 w 130028"/>
                <a:gd name="connsiteY7" fmla="*/ 20258 h 130028"/>
                <a:gd name="connsiteX8" fmla="*/ 110713 w 130028"/>
                <a:gd name="connsiteY8" fmla="*/ 1413 h 130028"/>
                <a:gd name="connsiteX9" fmla="*/ 91868 w 130028"/>
                <a:gd name="connsiteY9" fmla="*/ 91868 h 130028"/>
                <a:gd name="connsiteX10" fmla="*/ 39103 w 130028"/>
                <a:gd name="connsiteY10" fmla="*/ 91868 h 130028"/>
                <a:gd name="connsiteX11" fmla="*/ 39103 w 130028"/>
                <a:gd name="connsiteY11" fmla="*/ 39103 h 130028"/>
                <a:gd name="connsiteX12" fmla="*/ 91868 w 130028"/>
                <a:gd name="connsiteY12" fmla="*/ 39103 h 130028"/>
                <a:gd name="connsiteX13" fmla="*/ 91868 w 130028"/>
                <a:gd name="connsiteY13" fmla="*/ 91868 h 130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028" h="130028">
                  <a:moveTo>
                    <a:pt x="110713" y="1413"/>
                  </a:moveTo>
                  <a:lnTo>
                    <a:pt x="20258" y="1413"/>
                  </a:lnTo>
                  <a:cubicBezTo>
                    <a:pt x="9850" y="1413"/>
                    <a:pt x="1413" y="9850"/>
                    <a:pt x="1413" y="20258"/>
                  </a:cubicBezTo>
                  <a:lnTo>
                    <a:pt x="1413" y="110713"/>
                  </a:lnTo>
                  <a:cubicBezTo>
                    <a:pt x="1413" y="121121"/>
                    <a:pt x="9850" y="129557"/>
                    <a:pt x="20258" y="129557"/>
                  </a:cubicBezTo>
                  <a:lnTo>
                    <a:pt x="110713" y="129557"/>
                  </a:lnTo>
                  <a:cubicBezTo>
                    <a:pt x="121121" y="129557"/>
                    <a:pt x="129557" y="121121"/>
                    <a:pt x="129557" y="110713"/>
                  </a:cubicBezTo>
                  <a:lnTo>
                    <a:pt x="129557" y="20258"/>
                  </a:lnTo>
                  <a:cubicBezTo>
                    <a:pt x="129557" y="9850"/>
                    <a:pt x="121121" y="1413"/>
                    <a:pt x="110713" y="1413"/>
                  </a:cubicBezTo>
                  <a:close/>
                  <a:moveTo>
                    <a:pt x="91868" y="91868"/>
                  </a:moveTo>
                  <a:lnTo>
                    <a:pt x="39103" y="91868"/>
                  </a:lnTo>
                  <a:lnTo>
                    <a:pt x="39103" y="39103"/>
                  </a:lnTo>
                  <a:lnTo>
                    <a:pt x="91868" y="39103"/>
                  </a:lnTo>
                  <a:lnTo>
                    <a:pt x="91868" y="91868"/>
                  </a:lnTo>
                  <a:close/>
                </a:path>
              </a:pathLst>
            </a:custGeom>
            <a:grpFill/>
            <a:ln w="9525" cap="flat">
              <a:solidFill>
                <a:srgbClr val="C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C8D1F44F-D79E-B305-4BF9-492C60800CC9}"/>
                </a:ext>
              </a:extLst>
            </p:cNvPr>
            <p:cNvSpPr/>
            <p:nvPr/>
          </p:nvSpPr>
          <p:spPr>
            <a:xfrm>
              <a:off x="846304" y="2627972"/>
              <a:ext cx="130028" cy="130028"/>
            </a:xfrm>
            <a:custGeom>
              <a:avLst/>
              <a:gdLst>
                <a:gd name="connsiteX0" fmla="*/ 110713 w 130028"/>
                <a:gd name="connsiteY0" fmla="*/ 1413 h 130028"/>
                <a:gd name="connsiteX1" fmla="*/ 20258 w 130028"/>
                <a:gd name="connsiteY1" fmla="*/ 1413 h 130028"/>
                <a:gd name="connsiteX2" fmla="*/ 1413 w 130028"/>
                <a:gd name="connsiteY2" fmla="*/ 20258 h 130028"/>
                <a:gd name="connsiteX3" fmla="*/ 1413 w 130028"/>
                <a:gd name="connsiteY3" fmla="*/ 110713 h 130028"/>
                <a:gd name="connsiteX4" fmla="*/ 20258 w 130028"/>
                <a:gd name="connsiteY4" fmla="*/ 129557 h 130028"/>
                <a:gd name="connsiteX5" fmla="*/ 110713 w 130028"/>
                <a:gd name="connsiteY5" fmla="*/ 129557 h 130028"/>
                <a:gd name="connsiteX6" fmla="*/ 129557 w 130028"/>
                <a:gd name="connsiteY6" fmla="*/ 110713 h 130028"/>
                <a:gd name="connsiteX7" fmla="*/ 129557 w 130028"/>
                <a:gd name="connsiteY7" fmla="*/ 20258 h 130028"/>
                <a:gd name="connsiteX8" fmla="*/ 110713 w 130028"/>
                <a:gd name="connsiteY8" fmla="*/ 1413 h 130028"/>
                <a:gd name="connsiteX9" fmla="*/ 91868 w 130028"/>
                <a:gd name="connsiteY9" fmla="*/ 91868 h 130028"/>
                <a:gd name="connsiteX10" fmla="*/ 39103 w 130028"/>
                <a:gd name="connsiteY10" fmla="*/ 91868 h 130028"/>
                <a:gd name="connsiteX11" fmla="*/ 39103 w 130028"/>
                <a:gd name="connsiteY11" fmla="*/ 39103 h 130028"/>
                <a:gd name="connsiteX12" fmla="*/ 91868 w 130028"/>
                <a:gd name="connsiteY12" fmla="*/ 39103 h 130028"/>
                <a:gd name="connsiteX13" fmla="*/ 91868 w 130028"/>
                <a:gd name="connsiteY13" fmla="*/ 91868 h 130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028" h="130028">
                  <a:moveTo>
                    <a:pt x="110713" y="1413"/>
                  </a:moveTo>
                  <a:lnTo>
                    <a:pt x="20258" y="1413"/>
                  </a:lnTo>
                  <a:cubicBezTo>
                    <a:pt x="9850" y="1413"/>
                    <a:pt x="1413" y="9850"/>
                    <a:pt x="1413" y="20258"/>
                  </a:cubicBezTo>
                  <a:lnTo>
                    <a:pt x="1413" y="110713"/>
                  </a:lnTo>
                  <a:cubicBezTo>
                    <a:pt x="1413" y="121121"/>
                    <a:pt x="9850" y="129557"/>
                    <a:pt x="20258" y="129557"/>
                  </a:cubicBezTo>
                  <a:lnTo>
                    <a:pt x="110713" y="129557"/>
                  </a:lnTo>
                  <a:cubicBezTo>
                    <a:pt x="121121" y="129557"/>
                    <a:pt x="129557" y="121121"/>
                    <a:pt x="129557" y="110713"/>
                  </a:cubicBezTo>
                  <a:lnTo>
                    <a:pt x="129557" y="20258"/>
                  </a:lnTo>
                  <a:cubicBezTo>
                    <a:pt x="129557" y="9850"/>
                    <a:pt x="121121" y="1413"/>
                    <a:pt x="110713" y="1413"/>
                  </a:cubicBezTo>
                  <a:close/>
                  <a:moveTo>
                    <a:pt x="91868" y="91868"/>
                  </a:moveTo>
                  <a:lnTo>
                    <a:pt x="39103" y="91868"/>
                  </a:lnTo>
                  <a:lnTo>
                    <a:pt x="39103" y="39103"/>
                  </a:lnTo>
                  <a:lnTo>
                    <a:pt x="91868" y="39103"/>
                  </a:lnTo>
                  <a:lnTo>
                    <a:pt x="91868" y="91868"/>
                  </a:lnTo>
                  <a:close/>
                </a:path>
              </a:pathLst>
            </a:custGeom>
            <a:grpFill/>
            <a:ln w="9525" cap="flat">
              <a:solidFill>
                <a:srgbClr val="C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</p:grpSp>
      <p:sp>
        <p:nvSpPr>
          <p:cNvPr id="20" name="Retângulo 19">
            <a:extLst>
              <a:ext uri="{FF2B5EF4-FFF2-40B4-BE49-F238E27FC236}">
                <a16:creationId xmlns:a16="http://schemas.microsoft.com/office/drawing/2014/main" id="{E533551A-B0FA-F96C-65B3-AC0A7DC21F59}"/>
              </a:ext>
            </a:extLst>
          </p:cNvPr>
          <p:cNvSpPr/>
          <p:nvPr/>
        </p:nvSpPr>
        <p:spPr>
          <a:xfrm>
            <a:off x="1270905" y="7528733"/>
            <a:ext cx="418141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>
              <a:defRPr/>
            </a:pPr>
            <a:r>
              <a:rPr lang="pt-BR" sz="5400" b="1" kern="0" dirty="0">
                <a:cs typeface="Arial" panose="020B0604020202020204" pitchFamily="34" charset="0"/>
              </a:rPr>
              <a:t>Definição Formato de Pesquisa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14B8D5E3-1C56-A15A-A88A-A3A815D2BDCB}"/>
              </a:ext>
            </a:extLst>
          </p:cNvPr>
          <p:cNvSpPr txBox="1"/>
          <p:nvPr/>
        </p:nvSpPr>
        <p:spPr>
          <a:xfrm>
            <a:off x="6967728" y="4975941"/>
            <a:ext cx="13277088" cy="5491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4800" dirty="0"/>
              <a:t>Nesse momento conte com o apoio de um Consultor(a) </a:t>
            </a:r>
            <a:r>
              <a:rPr lang="pt-BR" sz="4800" dirty="0" err="1"/>
              <a:t>Partner</a:t>
            </a:r>
            <a:r>
              <a:rPr lang="pt-BR" sz="4800" dirty="0"/>
              <a:t> para lhe ajudar a entender as diferenças entre os planos e refletir sobre as necessidades de negócio e gestão da sua empresa </a:t>
            </a:r>
          </a:p>
        </p:txBody>
      </p:sp>
    </p:spTree>
    <p:extLst>
      <p:ext uri="{BB962C8B-B14F-4D97-AF65-F5344CB8AC3E}">
        <p14:creationId xmlns:p14="http://schemas.microsoft.com/office/powerpoint/2010/main" val="857614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4F623091-F65E-4A8C-984E-C9D96555D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034" y="6183226"/>
            <a:ext cx="20781001" cy="1865376"/>
          </a:xfrm>
        </p:spPr>
        <p:txBody>
          <a:bodyPr vert="horz" lIns="182880" tIns="91440" rIns="182880" bIns="91440" rtlCol="0" anchor="b">
            <a:normAutofit fontScale="90000"/>
          </a:bodyPr>
          <a:lstStyle/>
          <a:p>
            <a:r>
              <a:rPr lang="pt-BR" sz="10800" b="1" dirty="0">
                <a:solidFill>
                  <a:schemeClr val="bg1"/>
                </a:solidFill>
                <a:latin typeface="Century Gothic"/>
              </a:rPr>
              <a:t>“Não sinto que estamos prontos”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21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0;p15">
            <a:extLst>
              <a:ext uri="{FF2B5EF4-FFF2-40B4-BE49-F238E27FC236}">
                <a16:creationId xmlns:a16="http://schemas.microsoft.com/office/drawing/2014/main" id="{3132A913-13C6-85FE-C3DD-D5E2D6B644DD}"/>
              </a:ext>
            </a:extLst>
          </p:cNvPr>
          <p:cNvSpPr txBox="1">
            <a:spLocks/>
          </p:cNvSpPr>
          <p:nvPr/>
        </p:nvSpPr>
        <p:spPr>
          <a:xfrm>
            <a:off x="1035976" y="8149187"/>
            <a:ext cx="10888000" cy="2113600"/>
          </a:xfrm>
          <a:prstGeom prst="rect">
            <a:avLst/>
          </a:prstGeom>
        </p:spPr>
        <p:txBody>
          <a:bodyPr spcFirstLastPara="1" wrap="square" lIns="243800" tIns="243800" rIns="243800" bIns="24380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spcBef>
                <a:spcPts val="0"/>
              </a:spcBef>
            </a:pPr>
            <a:endParaRPr lang="pt-BR" sz="4533" dirty="0">
              <a:solidFill>
                <a:srgbClr val="2E061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85;p15">
            <a:extLst>
              <a:ext uri="{FF2B5EF4-FFF2-40B4-BE49-F238E27FC236}">
                <a16:creationId xmlns:a16="http://schemas.microsoft.com/office/drawing/2014/main" id="{7F9A8EF1-FB02-7617-F1E2-DB2B85084B13}"/>
              </a:ext>
            </a:extLst>
          </p:cNvPr>
          <p:cNvSpPr txBox="1">
            <a:spLocks/>
          </p:cNvSpPr>
          <p:nvPr/>
        </p:nvSpPr>
        <p:spPr>
          <a:xfrm>
            <a:off x="1229310" y="8179512"/>
            <a:ext cx="9063911" cy="2113600"/>
          </a:xfrm>
          <a:prstGeom prst="rect">
            <a:avLst/>
          </a:prstGeom>
        </p:spPr>
        <p:txBody>
          <a:bodyPr spcFirstLastPara="1" wrap="square" lIns="243800" tIns="243800" rIns="243800" bIns="24380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pt-BR" sz="8800" b="1" spc="-150" dirty="0">
                <a:latin typeface="+mj-lt"/>
                <a:sym typeface="Montserrat"/>
              </a:rPr>
              <a:t>Você não precisa estar sozinho no processo...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C37F13EE-C4A2-798A-32B6-5284E778EFA8}"/>
              </a:ext>
            </a:extLst>
          </p:cNvPr>
          <p:cNvGrpSpPr/>
          <p:nvPr/>
        </p:nvGrpSpPr>
        <p:grpSpPr>
          <a:xfrm>
            <a:off x="13631675" y="5261382"/>
            <a:ext cx="1956656" cy="516565"/>
            <a:chOff x="7781387" y="1746662"/>
            <a:chExt cx="1219431" cy="321934"/>
          </a:xfrm>
        </p:grpSpPr>
        <p:sp>
          <p:nvSpPr>
            <p:cNvPr id="6" name="Forma Livre 5">
              <a:extLst>
                <a:ext uri="{FF2B5EF4-FFF2-40B4-BE49-F238E27FC236}">
                  <a16:creationId xmlns:a16="http://schemas.microsoft.com/office/drawing/2014/main" id="{25E217D2-1DC9-A7EC-D2AB-C944914096C1}"/>
                </a:ext>
              </a:extLst>
            </p:cNvPr>
            <p:cNvSpPr/>
            <p:nvPr/>
          </p:nvSpPr>
          <p:spPr>
            <a:xfrm>
              <a:off x="8138824" y="1746854"/>
              <a:ext cx="54333" cy="54175"/>
            </a:xfrm>
            <a:custGeom>
              <a:avLst/>
              <a:gdLst>
                <a:gd name="connsiteX0" fmla="*/ 28426 w 54333"/>
                <a:gd name="connsiteY0" fmla="*/ 54613 h 54175"/>
                <a:gd name="connsiteX1" fmla="*/ 9154 w 54333"/>
                <a:gd name="connsiteY1" fmla="*/ 46516 h 54175"/>
                <a:gd name="connsiteX2" fmla="*/ 1057 w 54333"/>
                <a:gd name="connsiteY2" fmla="*/ 27649 h 54175"/>
                <a:gd name="connsiteX3" fmla="*/ 9154 w 54333"/>
                <a:gd name="connsiteY3" fmla="*/ 8539 h 54175"/>
                <a:gd name="connsiteX4" fmla="*/ 28426 w 54333"/>
                <a:gd name="connsiteY4" fmla="*/ 442 h 54175"/>
                <a:gd name="connsiteX5" fmla="*/ 47292 w 54333"/>
                <a:gd name="connsiteY5" fmla="*/ 8539 h 54175"/>
                <a:gd name="connsiteX6" fmla="*/ 55390 w 54333"/>
                <a:gd name="connsiteY6" fmla="*/ 27649 h 54175"/>
                <a:gd name="connsiteX7" fmla="*/ 47292 w 54333"/>
                <a:gd name="connsiteY7" fmla="*/ 46516 h 54175"/>
                <a:gd name="connsiteX8" fmla="*/ 28426 w 54333"/>
                <a:gd name="connsiteY8" fmla="*/ 54613 h 54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333" h="54175">
                  <a:moveTo>
                    <a:pt x="28426" y="54613"/>
                  </a:moveTo>
                  <a:cubicBezTo>
                    <a:pt x="21155" y="54702"/>
                    <a:pt x="14183" y="51771"/>
                    <a:pt x="9154" y="46516"/>
                  </a:cubicBezTo>
                  <a:cubicBezTo>
                    <a:pt x="3964" y="41617"/>
                    <a:pt x="1033" y="34783"/>
                    <a:pt x="1057" y="27649"/>
                  </a:cubicBezTo>
                  <a:cubicBezTo>
                    <a:pt x="1033" y="20442"/>
                    <a:pt x="3956" y="13535"/>
                    <a:pt x="9154" y="8539"/>
                  </a:cubicBezTo>
                  <a:cubicBezTo>
                    <a:pt x="14166" y="3268"/>
                    <a:pt x="21155" y="337"/>
                    <a:pt x="28426" y="442"/>
                  </a:cubicBezTo>
                  <a:cubicBezTo>
                    <a:pt x="35568" y="385"/>
                    <a:pt x="42410" y="3325"/>
                    <a:pt x="47292" y="8539"/>
                  </a:cubicBezTo>
                  <a:cubicBezTo>
                    <a:pt x="52491" y="13535"/>
                    <a:pt x="55414" y="20442"/>
                    <a:pt x="55390" y="27649"/>
                  </a:cubicBezTo>
                  <a:cubicBezTo>
                    <a:pt x="55414" y="34783"/>
                    <a:pt x="52483" y="41617"/>
                    <a:pt x="47292" y="46516"/>
                  </a:cubicBezTo>
                  <a:cubicBezTo>
                    <a:pt x="42402" y="51714"/>
                    <a:pt x="35568" y="54645"/>
                    <a:pt x="28426" y="54613"/>
                  </a:cubicBezTo>
                </a:path>
              </a:pathLst>
            </a:custGeom>
            <a:solidFill>
              <a:srgbClr val="0062FF"/>
            </a:solidFill>
            <a:ln w="807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 sz="2800" dirty="0">
                <a:latin typeface="Montserrat" pitchFamily="2" charset="77"/>
              </a:endParaRPr>
            </a:p>
          </p:txBody>
        </p:sp>
        <p:sp>
          <p:nvSpPr>
            <p:cNvPr id="7" name="Forma Livre 6">
              <a:extLst>
                <a:ext uri="{FF2B5EF4-FFF2-40B4-BE49-F238E27FC236}">
                  <a16:creationId xmlns:a16="http://schemas.microsoft.com/office/drawing/2014/main" id="{126A154A-ED8A-CCDC-4790-16622604DAA3}"/>
                </a:ext>
              </a:extLst>
            </p:cNvPr>
            <p:cNvSpPr/>
            <p:nvPr/>
          </p:nvSpPr>
          <p:spPr>
            <a:xfrm>
              <a:off x="8208260" y="1824996"/>
              <a:ext cx="159231" cy="175174"/>
            </a:xfrm>
            <a:custGeom>
              <a:avLst/>
              <a:gdLst>
                <a:gd name="connsiteX0" fmla="*/ 116320 w 159231"/>
                <a:gd name="connsiteY0" fmla="*/ 763 h 175174"/>
                <a:gd name="connsiteX1" fmla="*/ 160289 w 159231"/>
                <a:gd name="connsiteY1" fmla="*/ 763 h 175174"/>
                <a:gd name="connsiteX2" fmla="*/ 160289 w 159231"/>
                <a:gd name="connsiteY2" fmla="*/ 170807 h 175174"/>
                <a:gd name="connsiteX3" fmla="*/ 116320 w 159231"/>
                <a:gd name="connsiteY3" fmla="*/ 170807 h 175174"/>
                <a:gd name="connsiteX4" fmla="*/ 116320 w 159231"/>
                <a:gd name="connsiteY4" fmla="*/ 151697 h 175174"/>
                <a:gd name="connsiteX5" fmla="*/ 65550 w 159231"/>
                <a:gd name="connsiteY5" fmla="*/ 175584 h 175174"/>
                <a:gd name="connsiteX6" fmla="*/ 19395 w 159231"/>
                <a:gd name="connsiteY6" fmla="*/ 156799 h 175174"/>
                <a:gd name="connsiteX7" fmla="*/ 1176 w 159231"/>
                <a:gd name="connsiteY7" fmla="*/ 105057 h 175174"/>
                <a:gd name="connsiteX8" fmla="*/ 1176 w 159231"/>
                <a:gd name="connsiteY8" fmla="*/ 439 h 175174"/>
                <a:gd name="connsiteX9" fmla="*/ 45145 w 159231"/>
                <a:gd name="connsiteY9" fmla="*/ 439 h 175174"/>
                <a:gd name="connsiteX10" fmla="*/ 45145 w 159231"/>
                <a:gd name="connsiteY10" fmla="*/ 99631 h 175174"/>
                <a:gd name="connsiteX11" fmla="*/ 54376 w 159231"/>
                <a:gd name="connsiteY11" fmla="*/ 125624 h 175174"/>
                <a:gd name="connsiteX12" fmla="*/ 78668 w 159231"/>
                <a:gd name="connsiteY12" fmla="*/ 134693 h 175174"/>
                <a:gd name="connsiteX13" fmla="*/ 105874 w 159231"/>
                <a:gd name="connsiteY13" fmla="*/ 124086 h 175174"/>
                <a:gd name="connsiteX14" fmla="*/ 116077 w 159231"/>
                <a:gd name="connsiteY14" fmla="*/ 92425 h 175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231" h="175174">
                  <a:moveTo>
                    <a:pt x="116320" y="763"/>
                  </a:moveTo>
                  <a:lnTo>
                    <a:pt x="160289" y="763"/>
                  </a:lnTo>
                  <a:lnTo>
                    <a:pt x="160289" y="170807"/>
                  </a:lnTo>
                  <a:lnTo>
                    <a:pt x="116320" y="170807"/>
                  </a:lnTo>
                  <a:lnTo>
                    <a:pt x="116320" y="151697"/>
                  </a:lnTo>
                  <a:cubicBezTo>
                    <a:pt x="105632" y="167892"/>
                    <a:pt x="88789" y="175584"/>
                    <a:pt x="65550" y="175584"/>
                  </a:cubicBezTo>
                  <a:cubicBezTo>
                    <a:pt x="48206" y="176119"/>
                    <a:pt x="31436" y="169293"/>
                    <a:pt x="19395" y="156799"/>
                  </a:cubicBezTo>
                  <a:cubicBezTo>
                    <a:pt x="6634" y="142685"/>
                    <a:pt x="75" y="124045"/>
                    <a:pt x="1176" y="105057"/>
                  </a:cubicBezTo>
                  <a:lnTo>
                    <a:pt x="1176" y="439"/>
                  </a:lnTo>
                  <a:lnTo>
                    <a:pt x="45145" y="439"/>
                  </a:lnTo>
                  <a:lnTo>
                    <a:pt x="45145" y="99631"/>
                  </a:lnTo>
                  <a:cubicBezTo>
                    <a:pt x="44489" y="109203"/>
                    <a:pt x="47833" y="118612"/>
                    <a:pt x="54376" y="125624"/>
                  </a:cubicBezTo>
                  <a:cubicBezTo>
                    <a:pt x="60902" y="131827"/>
                    <a:pt x="69671" y="135098"/>
                    <a:pt x="78668" y="134693"/>
                  </a:cubicBezTo>
                  <a:cubicBezTo>
                    <a:pt x="88822" y="135146"/>
                    <a:pt x="98700" y="131292"/>
                    <a:pt x="105874" y="124086"/>
                  </a:cubicBezTo>
                  <a:cubicBezTo>
                    <a:pt x="113308" y="115284"/>
                    <a:pt x="116968" y="103907"/>
                    <a:pt x="116077" y="92425"/>
                  </a:cubicBezTo>
                  <a:close/>
                </a:path>
              </a:pathLst>
            </a:custGeom>
            <a:solidFill>
              <a:srgbClr val="0062FF"/>
            </a:solidFill>
            <a:ln w="807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 sz="2800" dirty="0">
                <a:latin typeface="Montserrat" pitchFamily="2" charset="77"/>
              </a:endParaRPr>
            </a:p>
          </p:txBody>
        </p:sp>
        <p:sp>
          <p:nvSpPr>
            <p:cNvPr id="8" name="Forma Livre 7">
              <a:extLst>
                <a:ext uri="{FF2B5EF4-FFF2-40B4-BE49-F238E27FC236}">
                  <a16:creationId xmlns:a16="http://schemas.microsoft.com/office/drawing/2014/main" id="{82EA7849-5FAE-F066-C16A-A76D769506CC}"/>
                </a:ext>
              </a:extLst>
            </p:cNvPr>
            <p:cNvSpPr/>
            <p:nvPr/>
          </p:nvSpPr>
          <p:spPr>
            <a:xfrm>
              <a:off x="8390894" y="1820518"/>
              <a:ext cx="158988" cy="175574"/>
            </a:xfrm>
            <a:custGeom>
              <a:avLst/>
              <a:gdLst>
                <a:gd name="connsiteX0" fmla="*/ 95553 w 158988"/>
                <a:gd name="connsiteY0" fmla="*/ 464 h 175574"/>
                <a:gd name="connsiteX1" fmla="*/ 141707 w 158988"/>
                <a:gd name="connsiteY1" fmla="*/ 19249 h 175574"/>
                <a:gd name="connsiteX2" fmla="*/ 159926 w 158988"/>
                <a:gd name="connsiteY2" fmla="*/ 70991 h 175574"/>
                <a:gd name="connsiteX3" fmla="*/ 159926 w 158988"/>
                <a:gd name="connsiteY3" fmla="*/ 175609 h 175574"/>
                <a:gd name="connsiteX4" fmla="*/ 115958 w 158988"/>
                <a:gd name="connsiteY4" fmla="*/ 175609 h 175574"/>
                <a:gd name="connsiteX5" fmla="*/ 115958 w 158988"/>
                <a:gd name="connsiteY5" fmla="*/ 76902 h 175574"/>
                <a:gd name="connsiteX6" fmla="*/ 106727 w 158988"/>
                <a:gd name="connsiteY6" fmla="*/ 50829 h 175574"/>
                <a:gd name="connsiteX7" fmla="*/ 82435 w 158988"/>
                <a:gd name="connsiteY7" fmla="*/ 41760 h 175574"/>
                <a:gd name="connsiteX8" fmla="*/ 55228 w 158988"/>
                <a:gd name="connsiteY8" fmla="*/ 52367 h 175574"/>
                <a:gd name="connsiteX9" fmla="*/ 45025 w 158988"/>
                <a:gd name="connsiteY9" fmla="*/ 84028 h 175574"/>
                <a:gd name="connsiteX10" fmla="*/ 45025 w 158988"/>
                <a:gd name="connsiteY10" fmla="*/ 176013 h 175574"/>
                <a:gd name="connsiteX11" fmla="*/ 1057 w 158988"/>
                <a:gd name="connsiteY11" fmla="*/ 176013 h 175574"/>
                <a:gd name="connsiteX12" fmla="*/ 1057 w 158988"/>
                <a:gd name="connsiteY12" fmla="*/ 5970 h 175574"/>
                <a:gd name="connsiteX13" fmla="*/ 45025 w 158988"/>
                <a:gd name="connsiteY13" fmla="*/ 5970 h 175574"/>
                <a:gd name="connsiteX14" fmla="*/ 45025 w 158988"/>
                <a:gd name="connsiteY14" fmla="*/ 25079 h 175574"/>
                <a:gd name="connsiteX15" fmla="*/ 95795 w 158988"/>
                <a:gd name="connsiteY15" fmla="*/ 1192 h 175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8988" h="175574">
                  <a:moveTo>
                    <a:pt x="95553" y="464"/>
                  </a:moveTo>
                  <a:cubicBezTo>
                    <a:pt x="112889" y="-22"/>
                    <a:pt x="129634" y="6796"/>
                    <a:pt x="141707" y="19249"/>
                  </a:cubicBezTo>
                  <a:cubicBezTo>
                    <a:pt x="154469" y="33363"/>
                    <a:pt x="161027" y="52003"/>
                    <a:pt x="159926" y="70991"/>
                  </a:cubicBezTo>
                  <a:lnTo>
                    <a:pt x="159926" y="175609"/>
                  </a:lnTo>
                  <a:lnTo>
                    <a:pt x="115958" y="175609"/>
                  </a:lnTo>
                  <a:lnTo>
                    <a:pt x="115958" y="76902"/>
                  </a:lnTo>
                  <a:cubicBezTo>
                    <a:pt x="116622" y="67307"/>
                    <a:pt x="113277" y="57865"/>
                    <a:pt x="106727" y="50829"/>
                  </a:cubicBezTo>
                  <a:cubicBezTo>
                    <a:pt x="100200" y="44626"/>
                    <a:pt x="91431" y="41355"/>
                    <a:pt x="82435" y="41760"/>
                  </a:cubicBezTo>
                  <a:cubicBezTo>
                    <a:pt x="72281" y="41306"/>
                    <a:pt x="62402" y="45161"/>
                    <a:pt x="55228" y="52367"/>
                  </a:cubicBezTo>
                  <a:cubicBezTo>
                    <a:pt x="47802" y="61177"/>
                    <a:pt x="44143" y="72546"/>
                    <a:pt x="45025" y="84028"/>
                  </a:cubicBezTo>
                  <a:lnTo>
                    <a:pt x="45025" y="176013"/>
                  </a:lnTo>
                  <a:lnTo>
                    <a:pt x="1057" y="176013"/>
                  </a:lnTo>
                  <a:lnTo>
                    <a:pt x="1057" y="5970"/>
                  </a:lnTo>
                  <a:lnTo>
                    <a:pt x="45025" y="5970"/>
                  </a:lnTo>
                  <a:lnTo>
                    <a:pt x="45025" y="25079"/>
                  </a:lnTo>
                  <a:cubicBezTo>
                    <a:pt x="55633" y="8885"/>
                    <a:pt x="72556" y="1192"/>
                    <a:pt x="95795" y="1192"/>
                  </a:cubicBezTo>
                </a:path>
              </a:pathLst>
            </a:custGeom>
            <a:solidFill>
              <a:srgbClr val="0062FF"/>
            </a:solidFill>
            <a:ln w="807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 sz="2800" dirty="0">
                <a:latin typeface="Montserrat" pitchFamily="2" charset="77"/>
              </a:endParaRPr>
            </a:p>
          </p:txBody>
        </p:sp>
        <p:sp>
          <p:nvSpPr>
            <p:cNvPr id="9" name="Forma Livre 8">
              <a:extLst>
                <a:ext uri="{FF2B5EF4-FFF2-40B4-BE49-F238E27FC236}">
                  <a16:creationId xmlns:a16="http://schemas.microsoft.com/office/drawing/2014/main" id="{F5BE6218-408B-6D06-02EF-FB03F1E2A27A}"/>
                </a:ext>
              </a:extLst>
            </p:cNvPr>
            <p:cNvSpPr/>
            <p:nvPr/>
          </p:nvSpPr>
          <p:spPr>
            <a:xfrm>
              <a:off x="8766366" y="1747018"/>
              <a:ext cx="43968" cy="248668"/>
            </a:xfrm>
            <a:custGeom>
              <a:avLst/>
              <a:gdLst>
                <a:gd name="connsiteX0" fmla="*/ 0 w 43968"/>
                <a:gd name="connsiteY0" fmla="*/ 0 h 248668"/>
                <a:gd name="connsiteX1" fmla="*/ 43968 w 43968"/>
                <a:gd name="connsiteY1" fmla="*/ 0 h 248668"/>
                <a:gd name="connsiteX2" fmla="*/ 43968 w 43968"/>
                <a:gd name="connsiteY2" fmla="*/ 248669 h 248668"/>
                <a:gd name="connsiteX3" fmla="*/ 0 w 43968"/>
                <a:gd name="connsiteY3" fmla="*/ 248669 h 248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968" h="248668">
                  <a:moveTo>
                    <a:pt x="0" y="0"/>
                  </a:moveTo>
                  <a:lnTo>
                    <a:pt x="43968" y="0"/>
                  </a:lnTo>
                  <a:lnTo>
                    <a:pt x="43968" y="248669"/>
                  </a:lnTo>
                  <a:lnTo>
                    <a:pt x="0" y="248669"/>
                  </a:lnTo>
                  <a:close/>
                </a:path>
              </a:pathLst>
            </a:custGeom>
            <a:solidFill>
              <a:srgbClr val="0062FF"/>
            </a:solidFill>
            <a:ln w="807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 sz="2800" dirty="0">
                <a:latin typeface="Montserrat" pitchFamily="2" charset="77"/>
              </a:endParaRPr>
            </a:p>
          </p:txBody>
        </p:sp>
        <p:sp>
          <p:nvSpPr>
            <p:cNvPr id="10" name="Forma Livre 9">
              <a:extLst>
                <a:ext uri="{FF2B5EF4-FFF2-40B4-BE49-F238E27FC236}">
                  <a16:creationId xmlns:a16="http://schemas.microsoft.com/office/drawing/2014/main" id="{FE6721BF-C82C-9A8D-7C4A-2C86D91B0353}"/>
                </a:ext>
              </a:extLst>
            </p:cNvPr>
            <p:cNvSpPr/>
            <p:nvPr/>
          </p:nvSpPr>
          <p:spPr>
            <a:xfrm>
              <a:off x="8824548" y="1820891"/>
              <a:ext cx="176270" cy="180073"/>
            </a:xfrm>
            <a:custGeom>
              <a:avLst/>
              <a:gdLst>
                <a:gd name="connsiteX0" fmla="*/ 47088 w 176270"/>
                <a:gd name="connsiteY0" fmla="*/ 108109 h 180073"/>
                <a:gd name="connsiteX1" fmla="*/ 95186 w 176270"/>
                <a:gd name="connsiteY1" fmla="*/ 140498 h 180073"/>
                <a:gd name="connsiteX2" fmla="*/ 133324 w 176270"/>
                <a:gd name="connsiteY2" fmla="*/ 123494 h 180073"/>
                <a:gd name="connsiteX3" fmla="*/ 168709 w 176270"/>
                <a:gd name="connsiteY3" fmla="*/ 143980 h 180073"/>
                <a:gd name="connsiteX4" fmla="*/ 94457 w 176270"/>
                <a:gd name="connsiteY4" fmla="*/ 180418 h 180073"/>
                <a:gd name="connsiteX5" fmla="*/ 26683 w 176270"/>
                <a:gd name="connsiteY5" fmla="*/ 154831 h 180073"/>
                <a:gd name="connsiteX6" fmla="*/ 1095 w 176270"/>
                <a:gd name="connsiteY6" fmla="*/ 90457 h 180073"/>
                <a:gd name="connsiteX7" fmla="*/ 26359 w 176270"/>
                <a:gd name="connsiteY7" fmla="*/ 26245 h 180073"/>
                <a:gd name="connsiteX8" fmla="*/ 91137 w 176270"/>
                <a:gd name="connsiteY8" fmla="*/ 496 h 180073"/>
                <a:gd name="connsiteX9" fmla="*/ 153001 w 176270"/>
                <a:gd name="connsiteY9" fmla="*/ 26407 h 180073"/>
                <a:gd name="connsiteX10" fmla="*/ 177293 w 176270"/>
                <a:gd name="connsiteY10" fmla="*/ 90457 h 180073"/>
                <a:gd name="connsiteX11" fmla="*/ 175592 w 176270"/>
                <a:gd name="connsiteY11" fmla="*/ 108514 h 180073"/>
                <a:gd name="connsiteX12" fmla="*/ 46440 w 176270"/>
                <a:gd name="connsiteY12" fmla="*/ 74019 h 180073"/>
                <a:gd name="connsiteX13" fmla="*/ 133324 w 176270"/>
                <a:gd name="connsiteY13" fmla="*/ 74019 h 180073"/>
                <a:gd name="connsiteX14" fmla="*/ 117777 w 176270"/>
                <a:gd name="connsiteY14" fmla="*/ 48189 h 180073"/>
                <a:gd name="connsiteX15" fmla="*/ 91056 w 176270"/>
                <a:gd name="connsiteY15" fmla="*/ 39606 h 180073"/>
                <a:gd name="connsiteX16" fmla="*/ 61744 w 176270"/>
                <a:gd name="connsiteY16" fmla="*/ 48675 h 180073"/>
                <a:gd name="connsiteX17" fmla="*/ 46440 w 176270"/>
                <a:gd name="connsiteY17" fmla="*/ 74019 h 180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6270" h="180073">
                  <a:moveTo>
                    <a:pt x="47088" y="108109"/>
                  </a:moveTo>
                  <a:cubicBezTo>
                    <a:pt x="52999" y="129486"/>
                    <a:pt x="69031" y="140498"/>
                    <a:pt x="95186" y="140498"/>
                  </a:cubicBezTo>
                  <a:cubicBezTo>
                    <a:pt x="109915" y="141422"/>
                    <a:pt x="124166" y="135073"/>
                    <a:pt x="133324" y="123494"/>
                  </a:cubicBezTo>
                  <a:lnTo>
                    <a:pt x="168709" y="143980"/>
                  </a:lnTo>
                  <a:cubicBezTo>
                    <a:pt x="151973" y="168272"/>
                    <a:pt x="127227" y="180418"/>
                    <a:pt x="94457" y="180418"/>
                  </a:cubicBezTo>
                  <a:cubicBezTo>
                    <a:pt x="69307" y="181560"/>
                    <a:pt x="44804" y="172305"/>
                    <a:pt x="26683" y="154831"/>
                  </a:cubicBezTo>
                  <a:cubicBezTo>
                    <a:pt x="9638" y="137818"/>
                    <a:pt x="383" y="114522"/>
                    <a:pt x="1095" y="90457"/>
                  </a:cubicBezTo>
                  <a:cubicBezTo>
                    <a:pt x="423" y="66505"/>
                    <a:pt x="9549" y="43314"/>
                    <a:pt x="26359" y="26245"/>
                  </a:cubicBezTo>
                  <a:cubicBezTo>
                    <a:pt x="43387" y="8965"/>
                    <a:pt x="66894" y="-379"/>
                    <a:pt x="91137" y="496"/>
                  </a:cubicBezTo>
                  <a:cubicBezTo>
                    <a:pt x="114530" y="-217"/>
                    <a:pt x="137098" y="9233"/>
                    <a:pt x="153001" y="26407"/>
                  </a:cubicBezTo>
                  <a:cubicBezTo>
                    <a:pt x="169220" y="43719"/>
                    <a:pt x="177949" y="66740"/>
                    <a:pt x="177293" y="90457"/>
                  </a:cubicBezTo>
                  <a:cubicBezTo>
                    <a:pt x="177260" y="96514"/>
                    <a:pt x="176694" y="102554"/>
                    <a:pt x="175592" y="108514"/>
                  </a:cubicBezTo>
                  <a:close/>
                  <a:moveTo>
                    <a:pt x="46440" y="74019"/>
                  </a:moveTo>
                  <a:lnTo>
                    <a:pt x="133324" y="74019"/>
                  </a:lnTo>
                  <a:cubicBezTo>
                    <a:pt x="131608" y="63752"/>
                    <a:pt x="126045" y="54513"/>
                    <a:pt x="117777" y="48189"/>
                  </a:cubicBezTo>
                  <a:cubicBezTo>
                    <a:pt x="110029" y="42521"/>
                    <a:pt x="100660" y="39509"/>
                    <a:pt x="91056" y="39606"/>
                  </a:cubicBezTo>
                  <a:cubicBezTo>
                    <a:pt x="80538" y="39233"/>
                    <a:pt x="70206" y="42424"/>
                    <a:pt x="61744" y="48675"/>
                  </a:cubicBezTo>
                  <a:cubicBezTo>
                    <a:pt x="53825" y="55063"/>
                    <a:pt x="48408" y="64035"/>
                    <a:pt x="46440" y="74019"/>
                  </a:cubicBezTo>
                </a:path>
              </a:pathLst>
            </a:custGeom>
            <a:solidFill>
              <a:srgbClr val="0062FF"/>
            </a:solidFill>
            <a:ln w="807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 sz="2800" dirty="0">
                <a:latin typeface="Montserrat" pitchFamily="2" charset="77"/>
              </a:endParaRPr>
            </a:p>
          </p:txBody>
        </p:sp>
        <p:sp>
          <p:nvSpPr>
            <p:cNvPr id="11" name="Forma Livre 10">
              <a:extLst>
                <a:ext uri="{FF2B5EF4-FFF2-40B4-BE49-F238E27FC236}">
                  <a16:creationId xmlns:a16="http://schemas.microsoft.com/office/drawing/2014/main" id="{F22CC1D0-09FD-EB4C-D8B2-6714EEF115DD}"/>
                </a:ext>
              </a:extLst>
            </p:cNvPr>
            <p:cNvSpPr/>
            <p:nvPr/>
          </p:nvSpPr>
          <p:spPr>
            <a:xfrm>
              <a:off x="7781387" y="1746662"/>
              <a:ext cx="321909" cy="321901"/>
            </a:xfrm>
            <a:custGeom>
              <a:avLst/>
              <a:gdLst>
                <a:gd name="connsiteX0" fmla="*/ 162052 w 321909"/>
                <a:gd name="connsiteY0" fmla="*/ 322340 h 321901"/>
                <a:gd name="connsiteX1" fmla="*/ 48123 w 321909"/>
                <a:gd name="connsiteY1" fmla="*/ 275295 h 321901"/>
                <a:gd name="connsiteX2" fmla="*/ 48123 w 321909"/>
                <a:gd name="connsiteY2" fmla="*/ 47517 h 321901"/>
                <a:gd name="connsiteX3" fmla="*/ 275901 w 321909"/>
                <a:gd name="connsiteY3" fmla="*/ 47517 h 321901"/>
                <a:gd name="connsiteX4" fmla="*/ 275901 w 321909"/>
                <a:gd name="connsiteY4" fmla="*/ 275295 h 321901"/>
                <a:gd name="connsiteX5" fmla="*/ 162052 w 321909"/>
                <a:gd name="connsiteY5" fmla="*/ 322340 h 321901"/>
                <a:gd name="connsiteX6" fmla="*/ 162052 w 321909"/>
                <a:gd name="connsiteY6" fmla="*/ 19015 h 321901"/>
                <a:gd name="connsiteX7" fmla="*/ 61321 w 321909"/>
                <a:gd name="connsiteY7" fmla="*/ 60635 h 321901"/>
                <a:gd name="connsiteX8" fmla="*/ 61321 w 321909"/>
                <a:gd name="connsiteY8" fmla="*/ 262096 h 321901"/>
                <a:gd name="connsiteX9" fmla="*/ 262783 w 321909"/>
                <a:gd name="connsiteY9" fmla="*/ 262096 h 321901"/>
                <a:gd name="connsiteX10" fmla="*/ 262783 w 321909"/>
                <a:gd name="connsiteY10" fmla="*/ 60635 h 321901"/>
                <a:gd name="connsiteX11" fmla="*/ 162052 w 321909"/>
                <a:gd name="connsiteY11" fmla="*/ 19015 h 321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1909" h="321901">
                  <a:moveTo>
                    <a:pt x="162052" y="322340"/>
                  </a:moveTo>
                  <a:cubicBezTo>
                    <a:pt x="119298" y="322413"/>
                    <a:pt x="78326" y="305490"/>
                    <a:pt x="48123" y="275295"/>
                  </a:cubicBezTo>
                  <a:cubicBezTo>
                    <a:pt x="-14632" y="212338"/>
                    <a:pt x="-14632" y="110474"/>
                    <a:pt x="48123" y="47517"/>
                  </a:cubicBezTo>
                  <a:cubicBezTo>
                    <a:pt x="111039" y="-15253"/>
                    <a:pt x="212984" y="-15253"/>
                    <a:pt x="275901" y="47517"/>
                  </a:cubicBezTo>
                  <a:cubicBezTo>
                    <a:pt x="338655" y="110474"/>
                    <a:pt x="338655" y="212338"/>
                    <a:pt x="275901" y="275295"/>
                  </a:cubicBezTo>
                  <a:cubicBezTo>
                    <a:pt x="245698" y="305474"/>
                    <a:pt x="204726" y="322397"/>
                    <a:pt x="162052" y="322340"/>
                  </a:cubicBezTo>
                  <a:moveTo>
                    <a:pt x="162052" y="19015"/>
                  </a:moveTo>
                  <a:cubicBezTo>
                    <a:pt x="124319" y="18966"/>
                    <a:pt x="88043" y="33938"/>
                    <a:pt x="61321" y="60635"/>
                  </a:cubicBezTo>
                  <a:cubicBezTo>
                    <a:pt x="5774" y="116296"/>
                    <a:pt x="5774" y="206435"/>
                    <a:pt x="61321" y="262096"/>
                  </a:cubicBezTo>
                  <a:cubicBezTo>
                    <a:pt x="116950" y="317652"/>
                    <a:pt x="207155" y="317652"/>
                    <a:pt x="262783" y="262096"/>
                  </a:cubicBezTo>
                  <a:cubicBezTo>
                    <a:pt x="318250" y="206395"/>
                    <a:pt x="318250" y="116336"/>
                    <a:pt x="262783" y="60635"/>
                  </a:cubicBezTo>
                  <a:cubicBezTo>
                    <a:pt x="236062" y="33946"/>
                    <a:pt x="199786" y="18974"/>
                    <a:pt x="162052" y="19015"/>
                  </a:cubicBezTo>
                </a:path>
              </a:pathLst>
            </a:custGeom>
            <a:solidFill>
              <a:srgbClr val="00A1E4"/>
            </a:solidFill>
            <a:ln w="807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 sz="2800" dirty="0">
                <a:latin typeface="Montserrat" pitchFamily="2" charset="77"/>
              </a:endParaRPr>
            </a:p>
          </p:txBody>
        </p:sp>
        <p:sp>
          <p:nvSpPr>
            <p:cNvPr id="12" name="Forma Livre 11">
              <a:extLst>
                <a:ext uri="{FF2B5EF4-FFF2-40B4-BE49-F238E27FC236}">
                  <a16:creationId xmlns:a16="http://schemas.microsoft.com/office/drawing/2014/main" id="{52DA87FC-9EE4-DB88-78E6-7A37CB423CE7}"/>
                </a:ext>
              </a:extLst>
            </p:cNvPr>
            <p:cNvSpPr/>
            <p:nvPr/>
          </p:nvSpPr>
          <p:spPr>
            <a:xfrm>
              <a:off x="7793190" y="1758446"/>
              <a:ext cx="298304" cy="298329"/>
            </a:xfrm>
            <a:custGeom>
              <a:avLst/>
              <a:gdLst>
                <a:gd name="connsiteX0" fmla="*/ 44661 w 298304"/>
                <a:gd name="connsiteY0" fmla="*/ 44074 h 298329"/>
                <a:gd name="connsiteX1" fmla="*/ 44661 w 298304"/>
                <a:gd name="connsiteY1" fmla="*/ 255171 h 298329"/>
                <a:gd name="connsiteX2" fmla="*/ 255758 w 298304"/>
                <a:gd name="connsiteY2" fmla="*/ 255171 h 298329"/>
                <a:gd name="connsiteX3" fmla="*/ 255758 w 298304"/>
                <a:gd name="connsiteY3" fmla="*/ 44074 h 298329"/>
                <a:gd name="connsiteX4" fmla="*/ 44661 w 298304"/>
                <a:gd name="connsiteY4" fmla="*/ 44074 h 298329"/>
                <a:gd name="connsiteX5" fmla="*/ 287175 w 298304"/>
                <a:gd name="connsiteY5" fmla="*/ 96949 h 298329"/>
                <a:gd name="connsiteX6" fmla="*/ 277621 w 298304"/>
                <a:gd name="connsiteY6" fmla="*/ 105046 h 298329"/>
                <a:gd name="connsiteX7" fmla="*/ 253896 w 298304"/>
                <a:gd name="connsiteY7" fmla="*/ 147557 h 298329"/>
                <a:gd name="connsiteX8" fmla="*/ 228146 w 298304"/>
                <a:gd name="connsiteY8" fmla="*/ 126261 h 298329"/>
                <a:gd name="connsiteX9" fmla="*/ 227660 w 298304"/>
                <a:gd name="connsiteY9" fmla="*/ 126261 h 298329"/>
                <a:gd name="connsiteX10" fmla="*/ 227660 w 298304"/>
                <a:gd name="connsiteY10" fmla="*/ 126747 h 298329"/>
                <a:gd name="connsiteX11" fmla="*/ 251467 w 298304"/>
                <a:gd name="connsiteY11" fmla="*/ 164967 h 298329"/>
                <a:gd name="connsiteX12" fmla="*/ 251467 w 298304"/>
                <a:gd name="connsiteY12" fmla="*/ 164967 h 298329"/>
                <a:gd name="connsiteX13" fmla="*/ 251467 w 298304"/>
                <a:gd name="connsiteY13" fmla="*/ 168125 h 298329"/>
                <a:gd name="connsiteX14" fmla="*/ 256001 w 298304"/>
                <a:gd name="connsiteY14" fmla="*/ 196384 h 298329"/>
                <a:gd name="connsiteX15" fmla="*/ 256001 w 298304"/>
                <a:gd name="connsiteY15" fmla="*/ 196384 h 298329"/>
                <a:gd name="connsiteX16" fmla="*/ 220292 w 298304"/>
                <a:gd name="connsiteY16" fmla="*/ 176627 h 298329"/>
                <a:gd name="connsiteX17" fmla="*/ 220292 w 298304"/>
                <a:gd name="connsiteY17" fmla="*/ 176627 h 298329"/>
                <a:gd name="connsiteX18" fmla="*/ 209037 w 298304"/>
                <a:gd name="connsiteY18" fmla="*/ 142780 h 298329"/>
                <a:gd name="connsiteX19" fmla="*/ 213085 w 298304"/>
                <a:gd name="connsiteY19" fmla="*/ 112334 h 298329"/>
                <a:gd name="connsiteX20" fmla="*/ 223531 w 298304"/>
                <a:gd name="connsiteY20" fmla="*/ 85289 h 298329"/>
                <a:gd name="connsiteX21" fmla="*/ 227741 w 298304"/>
                <a:gd name="connsiteY21" fmla="*/ 77920 h 298329"/>
                <a:gd name="connsiteX22" fmla="*/ 244989 w 298304"/>
                <a:gd name="connsiteY22" fmla="*/ 55653 h 298329"/>
                <a:gd name="connsiteX23" fmla="*/ 259726 w 298304"/>
                <a:gd name="connsiteY23" fmla="*/ 51928 h 298329"/>
                <a:gd name="connsiteX24" fmla="*/ 287419 w 298304"/>
                <a:gd name="connsiteY24" fmla="*/ 97192 h 298329"/>
                <a:gd name="connsiteX25" fmla="*/ 244665 w 298304"/>
                <a:gd name="connsiteY25" fmla="*/ 37353 h 298329"/>
                <a:gd name="connsiteX26" fmla="*/ 241021 w 298304"/>
                <a:gd name="connsiteY26" fmla="*/ 46665 h 298329"/>
                <a:gd name="connsiteX27" fmla="*/ 216729 w 298304"/>
                <a:gd name="connsiteY27" fmla="*/ 77920 h 298329"/>
                <a:gd name="connsiteX28" fmla="*/ 216000 w 298304"/>
                <a:gd name="connsiteY28" fmla="*/ 77435 h 298329"/>
                <a:gd name="connsiteX29" fmla="*/ 206769 w 298304"/>
                <a:gd name="connsiteY29" fmla="*/ 72900 h 298329"/>
                <a:gd name="connsiteX30" fmla="*/ 164663 w 298304"/>
                <a:gd name="connsiteY30" fmla="*/ 95978 h 298329"/>
                <a:gd name="connsiteX31" fmla="*/ 164177 w 298304"/>
                <a:gd name="connsiteY31" fmla="*/ 95978 h 298329"/>
                <a:gd name="connsiteX32" fmla="*/ 164744 w 298304"/>
                <a:gd name="connsiteY32" fmla="*/ 95978 h 298329"/>
                <a:gd name="connsiteX33" fmla="*/ 180939 w 298304"/>
                <a:gd name="connsiteY33" fmla="*/ 99945 h 298329"/>
                <a:gd name="connsiteX34" fmla="*/ 209603 w 298304"/>
                <a:gd name="connsiteY34" fmla="*/ 91443 h 298329"/>
                <a:gd name="connsiteX35" fmla="*/ 203611 w 298304"/>
                <a:gd name="connsiteY35" fmla="*/ 109419 h 298329"/>
                <a:gd name="connsiteX36" fmla="*/ 199239 w 298304"/>
                <a:gd name="connsiteY36" fmla="*/ 146586 h 298329"/>
                <a:gd name="connsiteX37" fmla="*/ 194299 w 298304"/>
                <a:gd name="connsiteY37" fmla="*/ 170878 h 298329"/>
                <a:gd name="connsiteX38" fmla="*/ 189279 w 298304"/>
                <a:gd name="connsiteY38" fmla="*/ 170473 h 298329"/>
                <a:gd name="connsiteX39" fmla="*/ 180210 w 298304"/>
                <a:gd name="connsiteY39" fmla="*/ 170473 h 298329"/>
                <a:gd name="connsiteX40" fmla="*/ 168145 w 298304"/>
                <a:gd name="connsiteY40" fmla="*/ 166829 h 298329"/>
                <a:gd name="connsiteX41" fmla="*/ 119561 w 298304"/>
                <a:gd name="connsiteY41" fmla="*/ 188611 h 298329"/>
                <a:gd name="connsiteX42" fmla="*/ 119561 w 298304"/>
                <a:gd name="connsiteY42" fmla="*/ 189016 h 298329"/>
                <a:gd name="connsiteX43" fmla="*/ 120047 w 298304"/>
                <a:gd name="connsiteY43" fmla="*/ 189016 h 298329"/>
                <a:gd name="connsiteX44" fmla="*/ 181749 w 298304"/>
                <a:gd name="connsiteY44" fmla="*/ 179380 h 298329"/>
                <a:gd name="connsiteX45" fmla="*/ 195838 w 298304"/>
                <a:gd name="connsiteY45" fmla="*/ 180028 h 298329"/>
                <a:gd name="connsiteX46" fmla="*/ 197052 w 298304"/>
                <a:gd name="connsiteY46" fmla="*/ 181242 h 298329"/>
                <a:gd name="connsiteX47" fmla="*/ 212680 w 298304"/>
                <a:gd name="connsiteY47" fmla="*/ 204887 h 298329"/>
                <a:gd name="connsiteX48" fmla="*/ 212680 w 298304"/>
                <a:gd name="connsiteY48" fmla="*/ 204887 h 298329"/>
                <a:gd name="connsiteX49" fmla="*/ 212680 w 298304"/>
                <a:gd name="connsiteY49" fmla="*/ 204482 h 298329"/>
                <a:gd name="connsiteX50" fmla="*/ 218996 w 298304"/>
                <a:gd name="connsiteY50" fmla="*/ 185372 h 298329"/>
                <a:gd name="connsiteX51" fmla="*/ 234219 w 298304"/>
                <a:gd name="connsiteY51" fmla="*/ 192336 h 298329"/>
                <a:gd name="connsiteX52" fmla="*/ 236081 w 298304"/>
                <a:gd name="connsiteY52" fmla="*/ 194198 h 298329"/>
                <a:gd name="connsiteX53" fmla="*/ 217458 w 298304"/>
                <a:gd name="connsiteY53" fmla="*/ 267074 h 298329"/>
                <a:gd name="connsiteX54" fmla="*/ 218267 w 298304"/>
                <a:gd name="connsiteY54" fmla="*/ 274362 h 298329"/>
                <a:gd name="connsiteX55" fmla="*/ 213895 w 298304"/>
                <a:gd name="connsiteY55" fmla="*/ 270475 h 298329"/>
                <a:gd name="connsiteX56" fmla="*/ 213166 w 298304"/>
                <a:gd name="connsiteY56" fmla="*/ 269665 h 298329"/>
                <a:gd name="connsiteX57" fmla="*/ 213166 w 298304"/>
                <a:gd name="connsiteY57" fmla="*/ 269665 h 298329"/>
                <a:gd name="connsiteX58" fmla="*/ 211870 w 298304"/>
                <a:gd name="connsiteY58" fmla="*/ 268370 h 298329"/>
                <a:gd name="connsiteX59" fmla="*/ 166687 w 298304"/>
                <a:gd name="connsiteY59" fmla="*/ 238409 h 298329"/>
                <a:gd name="connsiteX60" fmla="*/ 145392 w 298304"/>
                <a:gd name="connsiteY60" fmla="*/ 231689 h 298329"/>
                <a:gd name="connsiteX61" fmla="*/ 144582 w 298304"/>
                <a:gd name="connsiteY61" fmla="*/ 230879 h 298329"/>
                <a:gd name="connsiteX62" fmla="*/ 143367 w 298304"/>
                <a:gd name="connsiteY62" fmla="*/ 229826 h 298329"/>
                <a:gd name="connsiteX63" fmla="*/ 125634 w 298304"/>
                <a:gd name="connsiteY63" fmla="*/ 212093 h 298329"/>
                <a:gd name="connsiteX64" fmla="*/ 101342 w 298304"/>
                <a:gd name="connsiteY64" fmla="*/ 171606 h 298329"/>
                <a:gd name="connsiteX65" fmla="*/ 95674 w 298304"/>
                <a:gd name="connsiteY65" fmla="*/ 155412 h 298329"/>
                <a:gd name="connsiteX66" fmla="*/ 96159 w 298304"/>
                <a:gd name="connsiteY66" fmla="*/ 155412 h 298329"/>
                <a:gd name="connsiteX67" fmla="*/ 140047 w 298304"/>
                <a:gd name="connsiteY67" fmla="*/ 130472 h 298329"/>
                <a:gd name="connsiteX68" fmla="*/ 140047 w 298304"/>
                <a:gd name="connsiteY68" fmla="*/ 130067 h 298329"/>
                <a:gd name="connsiteX69" fmla="*/ 139481 w 298304"/>
                <a:gd name="connsiteY69" fmla="*/ 130067 h 298329"/>
                <a:gd name="connsiteX70" fmla="*/ 91869 w 298304"/>
                <a:gd name="connsiteY70" fmla="*/ 140270 h 298329"/>
                <a:gd name="connsiteX71" fmla="*/ 89844 w 298304"/>
                <a:gd name="connsiteY71" fmla="*/ 115573 h 298329"/>
                <a:gd name="connsiteX72" fmla="*/ 100938 w 298304"/>
                <a:gd name="connsiteY72" fmla="*/ 58892 h 298329"/>
                <a:gd name="connsiteX73" fmla="*/ 108386 w 298304"/>
                <a:gd name="connsiteY73" fmla="*/ 43264 h 298329"/>
                <a:gd name="connsiteX74" fmla="*/ 150817 w 298304"/>
                <a:gd name="connsiteY74" fmla="*/ 60268 h 298329"/>
                <a:gd name="connsiteX75" fmla="*/ 150817 w 298304"/>
                <a:gd name="connsiteY75" fmla="*/ 60268 h 298329"/>
                <a:gd name="connsiteX76" fmla="*/ 150817 w 298304"/>
                <a:gd name="connsiteY76" fmla="*/ 60268 h 298329"/>
                <a:gd name="connsiteX77" fmla="*/ 116646 w 298304"/>
                <a:gd name="connsiteY77" fmla="*/ 29741 h 298329"/>
                <a:gd name="connsiteX78" fmla="*/ 133731 w 298304"/>
                <a:gd name="connsiteY78" fmla="*/ 9417 h 298329"/>
                <a:gd name="connsiteX79" fmla="*/ 138509 w 298304"/>
                <a:gd name="connsiteY79" fmla="*/ 4802 h 298329"/>
                <a:gd name="connsiteX80" fmla="*/ 243774 w 298304"/>
                <a:gd name="connsiteY80" fmla="*/ 38568 h 298329"/>
                <a:gd name="connsiteX81" fmla="*/ 34944 w 298304"/>
                <a:gd name="connsiteY81" fmla="*/ 220514 h 298329"/>
                <a:gd name="connsiteX82" fmla="*/ 34944 w 298304"/>
                <a:gd name="connsiteY82" fmla="*/ 220514 h 298329"/>
                <a:gd name="connsiteX83" fmla="*/ 34944 w 298304"/>
                <a:gd name="connsiteY83" fmla="*/ 220514 h 298329"/>
                <a:gd name="connsiteX84" fmla="*/ 39721 w 298304"/>
                <a:gd name="connsiteY84" fmla="*/ 230879 h 298329"/>
                <a:gd name="connsiteX85" fmla="*/ 54378 w 298304"/>
                <a:gd name="connsiteY85" fmla="*/ 243511 h 298329"/>
                <a:gd name="connsiteX86" fmla="*/ 48547 w 298304"/>
                <a:gd name="connsiteY86" fmla="*/ 246507 h 298329"/>
                <a:gd name="connsiteX87" fmla="*/ 39640 w 298304"/>
                <a:gd name="connsiteY87" fmla="*/ 247478 h 298329"/>
                <a:gd name="connsiteX88" fmla="*/ 20450 w 298304"/>
                <a:gd name="connsiteY88" fmla="*/ 219866 h 298329"/>
                <a:gd name="connsiteX89" fmla="*/ 29438 w 298304"/>
                <a:gd name="connsiteY89" fmla="*/ 185858 h 298329"/>
                <a:gd name="connsiteX90" fmla="*/ 50329 w 298304"/>
                <a:gd name="connsiteY90" fmla="*/ 188692 h 298329"/>
                <a:gd name="connsiteX91" fmla="*/ 69520 w 298304"/>
                <a:gd name="connsiteY91" fmla="*/ 193955 h 298329"/>
                <a:gd name="connsiteX92" fmla="*/ 76565 w 298304"/>
                <a:gd name="connsiteY92" fmla="*/ 196627 h 298329"/>
                <a:gd name="connsiteX93" fmla="*/ 117861 w 298304"/>
                <a:gd name="connsiteY93" fmla="*/ 221810 h 298329"/>
                <a:gd name="connsiteX94" fmla="*/ 125958 w 298304"/>
                <a:gd name="connsiteY94" fmla="*/ 229907 h 298329"/>
                <a:gd name="connsiteX95" fmla="*/ 115108 w 298304"/>
                <a:gd name="connsiteY95" fmla="*/ 229907 h 298329"/>
                <a:gd name="connsiteX96" fmla="*/ 71786 w 298304"/>
                <a:gd name="connsiteY96" fmla="*/ 236952 h 298329"/>
                <a:gd name="connsiteX97" fmla="*/ 35268 w 298304"/>
                <a:gd name="connsiteY97" fmla="*/ 220757 h 298329"/>
                <a:gd name="connsiteX98" fmla="*/ 50653 w 298304"/>
                <a:gd name="connsiteY98" fmla="*/ 259381 h 298329"/>
                <a:gd name="connsiteX99" fmla="*/ 50653 w 298304"/>
                <a:gd name="connsiteY99" fmla="*/ 256385 h 298329"/>
                <a:gd name="connsiteX100" fmla="*/ 66847 w 298304"/>
                <a:gd name="connsiteY100" fmla="*/ 248288 h 298329"/>
                <a:gd name="connsiteX101" fmla="*/ 73892 w 298304"/>
                <a:gd name="connsiteY101" fmla="*/ 245697 h 298329"/>
                <a:gd name="connsiteX102" fmla="*/ 66847 w 298304"/>
                <a:gd name="connsiteY102" fmla="*/ 272256 h 298329"/>
                <a:gd name="connsiteX103" fmla="*/ 50653 w 298304"/>
                <a:gd name="connsiteY103" fmla="*/ 259139 h 298329"/>
                <a:gd name="connsiteX104" fmla="*/ 7575 w 298304"/>
                <a:gd name="connsiteY104" fmla="*/ 186263 h 298329"/>
                <a:gd name="connsiteX105" fmla="*/ 10247 w 298304"/>
                <a:gd name="connsiteY105" fmla="*/ 186263 h 298329"/>
                <a:gd name="connsiteX106" fmla="*/ 8061 w 298304"/>
                <a:gd name="connsiteY106" fmla="*/ 188287 h 298329"/>
                <a:gd name="connsiteX107" fmla="*/ 7575 w 298304"/>
                <a:gd name="connsiteY107" fmla="*/ 186506 h 298329"/>
                <a:gd name="connsiteX108" fmla="*/ 80451 w 298304"/>
                <a:gd name="connsiteY108" fmla="*/ 188530 h 298329"/>
                <a:gd name="connsiteX109" fmla="*/ 72920 w 298304"/>
                <a:gd name="connsiteY109" fmla="*/ 185696 h 298329"/>
                <a:gd name="connsiteX110" fmla="*/ 47171 w 298304"/>
                <a:gd name="connsiteY110" fmla="*/ 179056 h 298329"/>
                <a:gd name="connsiteX111" fmla="*/ 22150 w 298304"/>
                <a:gd name="connsiteY111" fmla="*/ 176870 h 298329"/>
                <a:gd name="connsiteX112" fmla="*/ 20288 w 298304"/>
                <a:gd name="connsiteY112" fmla="*/ 176870 h 298329"/>
                <a:gd name="connsiteX113" fmla="*/ 6036 w 298304"/>
                <a:gd name="connsiteY113" fmla="*/ 177518 h 298329"/>
                <a:gd name="connsiteX114" fmla="*/ 6036 w 298304"/>
                <a:gd name="connsiteY114" fmla="*/ 176303 h 298329"/>
                <a:gd name="connsiteX115" fmla="*/ 6036 w 298304"/>
                <a:gd name="connsiteY115" fmla="*/ 176303 h 298329"/>
                <a:gd name="connsiteX116" fmla="*/ 42474 w 298304"/>
                <a:gd name="connsiteY116" fmla="*/ 152740 h 298329"/>
                <a:gd name="connsiteX117" fmla="*/ 54216 w 298304"/>
                <a:gd name="connsiteY117" fmla="*/ 139784 h 298329"/>
                <a:gd name="connsiteX118" fmla="*/ 67090 w 298304"/>
                <a:gd name="connsiteY118" fmla="*/ 146343 h 298329"/>
                <a:gd name="connsiteX119" fmla="*/ 84904 w 298304"/>
                <a:gd name="connsiteY119" fmla="*/ 152335 h 298329"/>
                <a:gd name="connsiteX120" fmla="*/ 84904 w 298304"/>
                <a:gd name="connsiteY120" fmla="*/ 152335 h 298329"/>
                <a:gd name="connsiteX121" fmla="*/ 92435 w 298304"/>
                <a:gd name="connsiteY121" fmla="*/ 175979 h 298329"/>
                <a:gd name="connsiteX122" fmla="*/ 105472 w 298304"/>
                <a:gd name="connsiteY122" fmla="*/ 201324 h 298329"/>
                <a:gd name="connsiteX123" fmla="*/ 80127 w 298304"/>
                <a:gd name="connsiteY123" fmla="*/ 188287 h 298329"/>
                <a:gd name="connsiteX124" fmla="*/ 74135 w 298304"/>
                <a:gd name="connsiteY124" fmla="*/ 25126 h 298329"/>
                <a:gd name="connsiteX125" fmla="*/ 74135 w 298304"/>
                <a:gd name="connsiteY125" fmla="*/ 25126 h 298329"/>
                <a:gd name="connsiteX126" fmla="*/ 75026 w 298304"/>
                <a:gd name="connsiteY126" fmla="*/ 25612 h 298329"/>
                <a:gd name="connsiteX127" fmla="*/ 75593 w 298304"/>
                <a:gd name="connsiteY127" fmla="*/ 26017 h 298329"/>
                <a:gd name="connsiteX128" fmla="*/ 76483 w 298304"/>
                <a:gd name="connsiteY128" fmla="*/ 26502 h 298329"/>
                <a:gd name="connsiteX129" fmla="*/ 77131 w 298304"/>
                <a:gd name="connsiteY129" fmla="*/ 26502 h 298329"/>
                <a:gd name="connsiteX130" fmla="*/ 78022 w 298304"/>
                <a:gd name="connsiteY130" fmla="*/ 26988 h 298329"/>
                <a:gd name="connsiteX131" fmla="*/ 78589 w 298304"/>
                <a:gd name="connsiteY131" fmla="*/ 26988 h 298329"/>
                <a:gd name="connsiteX132" fmla="*/ 79561 w 298304"/>
                <a:gd name="connsiteY132" fmla="*/ 27474 h 298329"/>
                <a:gd name="connsiteX133" fmla="*/ 80046 w 298304"/>
                <a:gd name="connsiteY133" fmla="*/ 27474 h 298329"/>
                <a:gd name="connsiteX134" fmla="*/ 81099 w 298304"/>
                <a:gd name="connsiteY134" fmla="*/ 27960 h 298329"/>
                <a:gd name="connsiteX135" fmla="*/ 81585 w 298304"/>
                <a:gd name="connsiteY135" fmla="*/ 27960 h 298329"/>
                <a:gd name="connsiteX136" fmla="*/ 82719 w 298304"/>
                <a:gd name="connsiteY136" fmla="*/ 28527 h 298329"/>
                <a:gd name="connsiteX137" fmla="*/ 82719 w 298304"/>
                <a:gd name="connsiteY137" fmla="*/ 28527 h 298329"/>
                <a:gd name="connsiteX138" fmla="*/ 84013 w 298304"/>
                <a:gd name="connsiteY138" fmla="*/ 29094 h 298329"/>
                <a:gd name="connsiteX139" fmla="*/ 93488 w 298304"/>
                <a:gd name="connsiteY139" fmla="*/ 32495 h 298329"/>
                <a:gd name="connsiteX140" fmla="*/ 94946 w 298304"/>
                <a:gd name="connsiteY140" fmla="*/ 32899 h 298329"/>
                <a:gd name="connsiteX141" fmla="*/ 94946 w 298304"/>
                <a:gd name="connsiteY141" fmla="*/ 32899 h 298329"/>
                <a:gd name="connsiteX142" fmla="*/ 96322 w 298304"/>
                <a:gd name="connsiteY142" fmla="*/ 32899 h 298329"/>
                <a:gd name="connsiteX143" fmla="*/ 96322 w 298304"/>
                <a:gd name="connsiteY143" fmla="*/ 32899 h 298329"/>
                <a:gd name="connsiteX144" fmla="*/ 97698 w 298304"/>
                <a:gd name="connsiteY144" fmla="*/ 32899 h 298329"/>
                <a:gd name="connsiteX145" fmla="*/ 97698 w 298304"/>
                <a:gd name="connsiteY145" fmla="*/ 32899 h 298329"/>
                <a:gd name="connsiteX146" fmla="*/ 98994 w 298304"/>
                <a:gd name="connsiteY146" fmla="*/ 32899 h 298329"/>
                <a:gd name="connsiteX147" fmla="*/ 99399 w 298304"/>
                <a:gd name="connsiteY147" fmla="*/ 32899 h 298329"/>
                <a:gd name="connsiteX148" fmla="*/ 100694 w 298304"/>
                <a:gd name="connsiteY148" fmla="*/ 32899 h 298329"/>
                <a:gd name="connsiteX149" fmla="*/ 100694 w 298304"/>
                <a:gd name="connsiteY149" fmla="*/ 32899 h 298329"/>
                <a:gd name="connsiteX150" fmla="*/ 91058 w 298304"/>
                <a:gd name="connsiteY150" fmla="*/ 52657 h 298329"/>
                <a:gd name="connsiteX151" fmla="*/ 79398 w 298304"/>
                <a:gd name="connsiteY151" fmla="*/ 112901 h 298329"/>
                <a:gd name="connsiteX152" fmla="*/ 81504 w 298304"/>
                <a:gd name="connsiteY152" fmla="*/ 139217 h 298329"/>
                <a:gd name="connsiteX153" fmla="*/ 60693 w 298304"/>
                <a:gd name="connsiteY153" fmla="*/ 130634 h 298329"/>
                <a:gd name="connsiteX154" fmla="*/ 58427 w 298304"/>
                <a:gd name="connsiteY154" fmla="*/ 128367 h 298329"/>
                <a:gd name="connsiteX155" fmla="*/ 68709 w 298304"/>
                <a:gd name="connsiteY155" fmla="*/ 108771 h 298329"/>
                <a:gd name="connsiteX156" fmla="*/ 76807 w 298304"/>
                <a:gd name="connsiteY156" fmla="*/ 64884 h 298329"/>
                <a:gd name="connsiteX157" fmla="*/ 69439 w 298304"/>
                <a:gd name="connsiteY157" fmla="*/ 23992 h 298329"/>
                <a:gd name="connsiteX158" fmla="*/ 72354 w 298304"/>
                <a:gd name="connsiteY158" fmla="*/ 22211 h 298329"/>
                <a:gd name="connsiteX159" fmla="*/ 81747 w 298304"/>
                <a:gd name="connsiteY159" fmla="*/ 16948 h 298329"/>
                <a:gd name="connsiteX160" fmla="*/ 122234 w 298304"/>
                <a:gd name="connsiteY160" fmla="*/ 3506 h 298329"/>
                <a:gd name="connsiteX161" fmla="*/ 114136 w 298304"/>
                <a:gd name="connsiteY161" fmla="*/ 12737 h 298329"/>
                <a:gd name="connsiteX162" fmla="*/ 105472 w 298304"/>
                <a:gd name="connsiteY162" fmla="*/ 24559 h 298329"/>
                <a:gd name="connsiteX163" fmla="*/ 104662 w 298304"/>
                <a:gd name="connsiteY163" fmla="*/ 24559 h 298329"/>
                <a:gd name="connsiteX164" fmla="*/ 103528 w 298304"/>
                <a:gd name="connsiteY164" fmla="*/ 24559 h 298329"/>
                <a:gd name="connsiteX165" fmla="*/ 103043 w 298304"/>
                <a:gd name="connsiteY165" fmla="*/ 24559 h 298329"/>
                <a:gd name="connsiteX166" fmla="*/ 101909 w 298304"/>
                <a:gd name="connsiteY166" fmla="*/ 24559 h 298329"/>
                <a:gd name="connsiteX167" fmla="*/ 101423 w 298304"/>
                <a:gd name="connsiteY167" fmla="*/ 24559 h 298329"/>
                <a:gd name="connsiteX168" fmla="*/ 100370 w 298304"/>
                <a:gd name="connsiteY168" fmla="*/ 24559 h 298329"/>
                <a:gd name="connsiteX169" fmla="*/ 99885 w 298304"/>
                <a:gd name="connsiteY169" fmla="*/ 24559 h 298329"/>
                <a:gd name="connsiteX170" fmla="*/ 98751 w 298304"/>
                <a:gd name="connsiteY170" fmla="*/ 24559 h 298329"/>
                <a:gd name="connsiteX171" fmla="*/ 98265 w 298304"/>
                <a:gd name="connsiteY171" fmla="*/ 24559 h 298329"/>
                <a:gd name="connsiteX172" fmla="*/ 97212 w 298304"/>
                <a:gd name="connsiteY172" fmla="*/ 24559 h 298329"/>
                <a:gd name="connsiteX173" fmla="*/ 96727 w 298304"/>
                <a:gd name="connsiteY173" fmla="*/ 24559 h 298329"/>
                <a:gd name="connsiteX174" fmla="*/ 95674 w 298304"/>
                <a:gd name="connsiteY174" fmla="*/ 24559 h 298329"/>
                <a:gd name="connsiteX175" fmla="*/ 93650 w 298304"/>
                <a:gd name="connsiteY175" fmla="*/ 23911 h 298329"/>
                <a:gd name="connsiteX176" fmla="*/ 92597 w 298304"/>
                <a:gd name="connsiteY176" fmla="*/ 23911 h 298329"/>
                <a:gd name="connsiteX177" fmla="*/ 92111 w 298304"/>
                <a:gd name="connsiteY177" fmla="*/ 23911 h 298329"/>
                <a:gd name="connsiteX178" fmla="*/ 91139 w 298304"/>
                <a:gd name="connsiteY178" fmla="*/ 23911 h 298329"/>
                <a:gd name="connsiteX179" fmla="*/ 90573 w 298304"/>
                <a:gd name="connsiteY179" fmla="*/ 23911 h 298329"/>
                <a:gd name="connsiteX180" fmla="*/ 89601 w 298304"/>
                <a:gd name="connsiteY180" fmla="*/ 23911 h 298329"/>
                <a:gd name="connsiteX181" fmla="*/ 89034 w 298304"/>
                <a:gd name="connsiteY181" fmla="*/ 23911 h 298329"/>
                <a:gd name="connsiteX182" fmla="*/ 88143 w 298304"/>
                <a:gd name="connsiteY182" fmla="*/ 23911 h 298329"/>
                <a:gd name="connsiteX183" fmla="*/ 87577 w 298304"/>
                <a:gd name="connsiteY183" fmla="*/ 23911 h 298329"/>
                <a:gd name="connsiteX184" fmla="*/ 86605 w 298304"/>
                <a:gd name="connsiteY184" fmla="*/ 23506 h 298329"/>
                <a:gd name="connsiteX185" fmla="*/ 86038 w 298304"/>
                <a:gd name="connsiteY185" fmla="*/ 23506 h 298329"/>
                <a:gd name="connsiteX186" fmla="*/ 85147 w 298304"/>
                <a:gd name="connsiteY186" fmla="*/ 23506 h 298329"/>
                <a:gd name="connsiteX187" fmla="*/ 84581 w 298304"/>
                <a:gd name="connsiteY187" fmla="*/ 23506 h 298329"/>
                <a:gd name="connsiteX188" fmla="*/ 83690 w 298304"/>
                <a:gd name="connsiteY188" fmla="*/ 23102 h 298329"/>
                <a:gd name="connsiteX189" fmla="*/ 83123 w 298304"/>
                <a:gd name="connsiteY189" fmla="*/ 23102 h 298329"/>
                <a:gd name="connsiteX190" fmla="*/ 82232 w 298304"/>
                <a:gd name="connsiteY190" fmla="*/ 22697 h 298329"/>
                <a:gd name="connsiteX191" fmla="*/ 61665 w 298304"/>
                <a:gd name="connsiteY191" fmla="*/ 29336 h 298329"/>
                <a:gd name="connsiteX192" fmla="*/ 67496 w 298304"/>
                <a:gd name="connsiteY192" fmla="*/ 58892 h 298329"/>
                <a:gd name="connsiteX193" fmla="*/ 27981 w 298304"/>
                <a:gd name="connsiteY193" fmla="*/ 89743 h 298329"/>
                <a:gd name="connsiteX194" fmla="*/ 27981 w 298304"/>
                <a:gd name="connsiteY194" fmla="*/ 90147 h 298329"/>
                <a:gd name="connsiteX195" fmla="*/ 27981 w 298304"/>
                <a:gd name="connsiteY195" fmla="*/ 90147 h 298329"/>
                <a:gd name="connsiteX196" fmla="*/ 66847 w 298304"/>
                <a:gd name="connsiteY196" fmla="*/ 75329 h 298329"/>
                <a:gd name="connsiteX197" fmla="*/ 59479 w 298304"/>
                <a:gd name="connsiteY197" fmla="*/ 105289 h 298329"/>
                <a:gd name="connsiteX198" fmla="*/ 49519 w 298304"/>
                <a:gd name="connsiteY198" fmla="*/ 124075 h 298329"/>
                <a:gd name="connsiteX199" fmla="*/ 39397 w 298304"/>
                <a:gd name="connsiteY199" fmla="*/ 115978 h 298329"/>
                <a:gd name="connsiteX200" fmla="*/ 30814 w 298304"/>
                <a:gd name="connsiteY200" fmla="*/ 107395 h 298329"/>
                <a:gd name="connsiteX201" fmla="*/ 21421 w 298304"/>
                <a:gd name="connsiteY201" fmla="*/ 95249 h 298329"/>
                <a:gd name="connsiteX202" fmla="*/ 17535 w 298304"/>
                <a:gd name="connsiteY202" fmla="*/ 88042 h 298329"/>
                <a:gd name="connsiteX203" fmla="*/ 15510 w 298304"/>
                <a:gd name="connsiteY203" fmla="*/ 84317 h 298329"/>
                <a:gd name="connsiteX204" fmla="*/ 44094 w 298304"/>
                <a:gd name="connsiteY204" fmla="*/ 43831 h 298329"/>
                <a:gd name="connsiteX205" fmla="*/ 61342 w 298304"/>
                <a:gd name="connsiteY205" fmla="*/ 29094 h 298329"/>
                <a:gd name="connsiteX206" fmla="*/ 10733 w 298304"/>
                <a:gd name="connsiteY206" fmla="*/ 95330 h 298329"/>
                <a:gd name="connsiteX207" fmla="*/ 13567 w 298304"/>
                <a:gd name="connsiteY207" fmla="*/ 99864 h 298329"/>
                <a:gd name="connsiteX208" fmla="*/ 14052 w 298304"/>
                <a:gd name="connsiteY208" fmla="*/ 100674 h 298329"/>
                <a:gd name="connsiteX209" fmla="*/ 14863 w 298304"/>
                <a:gd name="connsiteY209" fmla="*/ 101727 h 298329"/>
                <a:gd name="connsiteX210" fmla="*/ 28547 w 298304"/>
                <a:gd name="connsiteY210" fmla="*/ 117921 h 298329"/>
                <a:gd name="connsiteX211" fmla="*/ 44175 w 298304"/>
                <a:gd name="connsiteY211" fmla="*/ 131039 h 298329"/>
                <a:gd name="connsiteX212" fmla="*/ 25956 w 298304"/>
                <a:gd name="connsiteY212" fmla="*/ 149177 h 298329"/>
                <a:gd name="connsiteX213" fmla="*/ 21664 w 298304"/>
                <a:gd name="connsiteY213" fmla="*/ 152335 h 298329"/>
                <a:gd name="connsiteX214" fmla="*/ 2069 w 298304"/>
                <a:gd name="connsiteY214" fmla="*/ 163266 h 298329"/>
                <a:gd name="connsiteX215" fmla="*/ 10733 w 298304"/>
                <a:gd name="connsiteY215" fmla="*/ 95006 h 298329"/>
                <a:gd name="connsiteX216" fmla="*/ 73569 w 298304"/>
                <a:gd name="connsiteY216" fmla="*/ 273795 h 298329"/>
                <a:gd name="connsiteX217" fmla="*/ 83528 w 298304"/>
                <a:gd name="connsiteY217" fmla="*/ 238571 h 298329"/>
                <a:gd name="connsiteX218" fmla="*/ 113084 w 298304"/>
                <a:gd name="connsiteY218" fmla="*/ 235171 h 298329"/>
                <a:gd name="connsiteX219" fmla="*/ 161100 w 298304"/>
                <a:gd name="connsiteY219" fmla="*/ 244482 h 298329"/>
                <a:gd name="connsiteX220" fmla="*/ 166607 w 298304"/>
                <a:gd name="connsiteY220" fmla="*/ 246911 h 298329"/>
                <a:gd name="connsiteX221" fmla="*/ 181506 w 298304"/>
                <a:gd name="connsiteY221" fmla="*/ 255009 h 298329"/>
                <a:gd name="connsiteX222" fmla="*/ 203206 w 298304"/>
                <a:gd name="connsiteY222" fmla="*/ 272499 h 298329"/>
                <a:gd name="connsiteX223" fmla="*/ 204421 w 298304"/>
                <a:gd name="connsiteY223" fmla="*/ 273714 h 298329"/>
                <a:gd name="connsiteX224" fmla="*/ 204421 w 298304"/>
                <a:gd name="connsiteY224" fmla="*/ 273714 h 298329"/>
                <a:gd name="connsiteX225" fmla="*/ 205393 w 298304"/>
                <a:gd name="connsiteY225" fmla="*/ 274766 h 298329"/>
                <a:gd name="connsiteX226" fmla="*/ 205393 w 298304"/>
                <a:gd name="connsiteY226" fmla="*/ 274766 h 298329"/>
                <a:gd name="connsiteX227" fmla="*/ 209684 w 298304"/>
                <a:gd name="connsiteY227" fmla="*/ 279787 h 298329"/>
                <a:gd name="connsiteX228" fmla="*/ 73163 w 298304"/>
                <a:gd name="connsiteY228" fmla="*/ 273471 h 298329"/>
                <a:gd name="connsiteX229" fmla="*/ 225069 w 298304"/>
                <a:gd name="connsiteY229" fmla="*/ 271527 h 298329"/>
                <a:gd name="connsiteX230" fmla="*/ 224260 w 298304"/>
                <a:gd name="connsiteY230" fmla="*/ 263997 h 298329"/>
                <a:gd name="connsiteX231" fmla="*/ 224260 w 298304"/>
                <a:gd name="connsiteY231" fmla="*/ 253390 h 298329"/>
                <a:gd name="connsiteX232" fmla="*/ 242073 w 298304"/>
                <a:gd name="connsiteY232" fmla="*/ 196708 h 298329"/>
                <a:gd name="connsiteX233" fmla="*/ 256568 w 298304"/>
                <a:gd name="connsiteY233" fmla="*/ 208935 h 298329"/>
                <a:gd name="connsiteX234" fmla="*/ 271062 w 298304"/>
                <a:gd name="connsiteY234" fmla="*/ 226830 h 298329"/>
                <a:gd name="connsiteX235" fmla="*/ 251548 w 298304"/>
                <a:gd name="connsiteY235" fmla="*/ 251122 h 298329"/>
                <a:gd name="connsiteX236" fmla="*/ 225393 w 298304"/>
                <a:gd name="connsiteY236" fmla="*/ 271932 h 298329"/>
                <a:gd name="connsiteX237" fmla="*/ 276892 w 298304"/>
                <a:gd name="connsiteY237" fmla="*/ 217194 h 298329"/>
                <a:gd name="connsiteX238" fmla="*/ 258268 w 298304"/>
                <a:gd name="connsiteY238" fmla="*/ 165938 h 298329"/>
                <a:gd name="connsiteX239" fmla="*/ 281669 w 298304"/>
                <a:gd name="connsiteY239" fmla="*/ 109257 h 298329"/>
                <a:gd name="connsiteX240" fmla="*/ 287904 w 298304"/>
                <a:gd name="connsiteY240" fmla="*/ 103670 h 298329"/>
                <a:gd name="connsiteX241" fmla="*/ 276892 w 298304"/>
                <a:gd name="connsiteY241" fmla="*/ 217033 h 298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</a:cxnLst>
              <a:rect l="l" t="t" r="r" b="b"/>
              <a:pathLst>
                <a:path w="298304" h="298329">
                  <a:moveTo>
                    <a:pt x="44661" y="44074"/>
                  </a:moveTo>
                  <a:cubicBezTo>
                    <a:pt x="-13478" y="102431"/>
                    <a:pt x="-13478" y="196814"/>
                    <a:pt x="44661" y="255171"/>
                  </a:cubicBezTo>
                  <a:cubicBezTo>
                    <a:pt x="103043" y="313301"/>
                    <a:pt x="197376" y="313301"/>
                    <a:pt x="255758" y="255171"/>
                  </a:cubicBezTo>
                  <a:cubicBezTo>
                    <a:pt x="313897" y="196814"/>
                    <a:pt x="313897" y="102431"/>
                    <a:pt x="255758" y="44074"/>
                  </a:cubicBezTo>
                  <a:cubicBezTo>
                    <a:pt x="197458" y="-14106"/>
                    <a:pt x="102962" y="-14106"/>
                    <a:pt x="44661" y="44074"/>
                  </a:cubicBezTo>
                  <a:moveTo>
                    <a:pt x="287175" y="96949"/>
                  </a:moveTo>
                  <a:cubicBezTo>
                    <a:pt x="283856" y="99451"/>
                    <a:pt x="280617" y="102156"/>
                    <a:pt x="277621" y="105046"/>
                  </a:cubicBezTo>
                  <a:cubicBezTo>
                    <a:pt x="265879" y="116715"/>
                    <a:pt x="257702" y="131444"/>
                    <a:pt x="253896" y="147557"/>
                  </a:cubicBezTo>
                  <a:cubicBezTo>
                    <a:pt x="249523" y="136537"/>
                    <a:pt x="239806" y="128513"/>
                    <a:pt x="228146" y="126261"/>
                  </a:cubicBezTo>
                  <a:lnTo>
                    <a:pt x="227660" y="126261"/>
                  </a:lnTo>
                  <a:lnTo>
                    <a:pt x="227660" y="126747"/>
                  </a:lnTo>
                  <a:cubicBezTo>
                    <a:pt x="227822" y="142934"/>
                    <a:pt x="237053" y="157679"/>
                    <a:pt x="251467" y="164967"/>
                  </a:cubicBezTo>
                  <a:lnTo>
                    <a:pt x="251467" y="164967"/>
                  </a:lnTo>
                  <a:cubicBezTo>
                    <a:pt x="251467" y="166100"/>
                    <a:pt x="251467" y="167153"/>
                    <a:pt x="251467" y="168125"/>
                  </a:cubicBezTo>
                  <a:cubicBezTo>
                    <a:pt x="251467" y="177728"/>
                    <a:pt x="253005" y="187267"/>
                    <a:pt x="256001" y="196384"/>
                  </a:cubicBezTo>
                  <a:lnTo>
                    <a:pt x="256001" y="196384"/>
                  </a:lnTo>
                  <a:cubicBezTo>
                    <a:pt x="245394" y="187712"/>
                    <a:pt x="233248" y="181024"/>
                    <a:pt x="220292" y="176627"/>
                  </a:cubicBezTo>
                  <a:lnTo>
                    <a:pt x="220292" y="176627"/>
                  </a:lnTo>
                  <a:cubicBezTo>
                    <a:pt x="219968" y="164489"/>
                    <a:pt x="216000" y="152715"/>
                    <a:pt x="209037" y="142780"/>
                  </a:cubicBezTo>
                  <a:cubicBezTo>
                    <a:pt x="209118" y="132504"/>
                    <a:pt x="210494" y="122278"/>
                    <a:pt x="213085" y="112334"/>
                  </a:cubicBezTo>
                  <a:cubicBezTo>
                    <a:pt x="215514" y="102949"/>
                    <a:pt x="218996" y="93872"/>
                    <a:pt x="223531" y="85289"/>
                  </a:cubicBezTo>
                  <a:cubicBezTo>
                    <a:pt x="224826" y="82763"/>
                    <a:pt x="226203" y="80301"/>
                    <a:pt x="227741" y="77920"/>
                  </a:cubicBezTo>
                  <a:cubicBezTo>
                    <a:pt x="232600" y="69864"/>
                    <a:pt x="238430" y="62398"/>
                    <a:pt x="244989" y="55653"/>
                  </a:cubicBezTo>
                  <a:cubicBezTo>
                    <a:pt x="250090" y="55264"/>
                    <a:pt x="255029" y="54001"/>
                    <a:pt x="259726" y="51928"/>
                  </a:cubicBezTo>
                  <a:cubicBezTo>
                    <a:pt x="271629" y="65192"/>
                    <a:pt x="281021" y="80536"/>
                    <a:pt x="287419" y="97192"/>
                  </a:cubicBezTo>
                  <a:moveTo>
                    <a:pt x="244665" y="37353"/>
                  </a:moveTo>
                  <a:cubicBezTo>
                    <a:pt x="242964" y="40236"/>
                    <a:pt x="241750" y="43385"/>
                    <a:pt x="241021" y="46665"/>
                  </a:cubicBezTo>
                  <a:cubicBezTo>
                    <a:pt x="231466" y="55855"/>
                    <a:pt x="223288" y="66390"/>
                    <a:pt x="216729" y="77920"/>
                  </a:cubicBezTo>
                  <a:lnTo>
                    <a:pt x="216000" y="77435"/>
                  </a:lnTo>
                  <a:cubicBezTo>
                    <a:pt x="213652" y="74795"/>
                    <a:pt x="210332" y="73167"/>
                    <a:pt x="206769" y="72900"/>
                  </a:cubicBezTo>
                  <a:cubicBezTo>
                    <a:pt x="196405" y="71847"/>
                    <a:pt x="182477" y="79621"/>
                    <a:pt x="164663" y="95978"/>
                  </a:cubicBezTo>
                  <a:lnTo>
                    <a:pt x="164177" y="95978"/>
                  </a:lnTo>
                  <a:lnTo>
                    <a:pt x="164744" y="95978"/>
                  </a:lnTo>
                  <a:cubicBezTo>
                    <a:pt x="169926" y="98018"/>
                    <a:pt x="175351" y="99354"/>
                    <a:pt x="180939" y="99945"/>
                  </a:cubicBezTo>
                  <a:cubicBezTo>
                    <a:pt x="191222" y="101217"/>
                    <a:pt x="201668" y="98140"/>
                    <a:pt x="209603" y="91443"/>
                  </a:cubicBezTo>
                  <a:cubicBezTo>
                    <a:pt x="207174" y="97281"/>
                    <a:pt x="205150" y="103289"/>
                    <a:pt x="203611" y="109419"/>
                  </a:cubicBezTo>
                  <a:cubicBezTo>
                    <a:pt x="200453" y="121549"/>
                    <a:pt x="198996" y="134051"/>
                    <a:pt x="199239" y="146586"/>
                  </a:cubicBezTo>
                  <a:cubicBezTo>
                    <a:pt x="195433" y="154100"/>
                    <a:pt x="193733" y="162489"/>
                    <a:pt x="194299" y="170878"/>
                  </a:cubicBezTo>
                  <a:lnTo>
                    <a:pt x="189279" y="170473"/>
                  </a:lnTo>
                  <a:cubicBezTo>
                    <a:pt x="186283" y="170473"/>
                    <a:pt x="183206" y="170473"/>
                    <a:pt x="180210" y="170473"/>
                  </a:cubicBezTo>
                  <a:cubicBezTo>
                    <a:pt x="176323" y="168781"/>
                    <a:pt x="172274" y="167558"/>
                    <a:pt x="168145" y="166829"/>
                  </a:cubicBezTo>
                  <a:cubicBezTo>
                    <a:pt x="155108" y="164562"/>
                    <a:pt x="135755" y="166829"/>
                    <a:pt x="119561" y="188611"/>
                  </a:cubicBezTo>
                  <a:lnTo>
                    <a:pt x="119561" y="189016"/>
                  </a:lnTo>
                  <a:lnTo>
                    <a:pt x="120047" y="189016"/>
                  </a:lnTo>
                  <a:cubicBezTo>
                    <a:pt x="140857" y="197251"/>
                    <a:pt x="164420" y="193566"/>
                    <a:pt x="181749" y="179380"/>
                  </a:cubicBezTo>
                  <a:cubicBezTo>
                    <a:pt x="186445" y="179307"/>
                    <a:pt x="191141" y="179526"/>
                    <a:pt x="195838" y="180028"/>
                  </a:cubicBezTo>
                  <a:lnTo>
                    <a:pt x="197052" y="181242"/>
                  </a:lnTo>
                  <a:cubicBezTo>
                    <a:pt x="200291" y="190255"/>
                    <a:pt x="205635" y="198360"/>
                    <a:pt x="212680" y="204887"/>
                  </a:cubicBezTo>
                  <a:lnTo>
                    <a:pt x="212680" y="204887"/>
                  </a:lnTo>
                  <a:lnTo>
                    <a:pt x="212680" y="204482"/>
                  </a:lnTo>
                  <a:cubicBezTo>
                    <a:pt x="215919" y="198538"/>
                    <a:pt x="218025" y="192068"/>
                    <a:pt x="218996" y="185372"/>
                  </a:cubicBezTo>
                  <a:cubicBezTo>
                    <a:pt x="224260" y="187275"/>
                    <a:pt x="229361" y="189607"/>
                    <a:pt x="234219" y="192336"/>
                  </a:cubicBezTo>
                  <a:lnTo>
                    <a:pt x="236081" y="194198"/>
                  </a:lnTo>
                  <a:cubicBezTo>
                    <a:pt x="221992" y="215769"/>
                    <a:pt x="215433" y="241389"/>
                    <a:pt x="217458" y="267074"/>
                  </a:cubicBezTo>
                  <a:cubicBezTo>
                    <a:pt x="217458" y="269503"/>
                    <a:pt x="217943" y="271932"/>
                    <a:pt x="218267" y="274362"/>
                  </a:cubicBezTo>
                  <a:lnTo>
                    <a:pt x="213895" y="270475"/>
                  </a:lnTo>
                  <a:lnTo>
                    <a:pt x="213166" y="269665"/>
                  </a:lnTo>
                  <a:lnTo>
                    <a:pt x="213166" y="269665"/>
                  </a:lnTo>
                  <a:lnTo>
                    <a:pt x="211870" y="268370"/>
                  </a:lnTo>
                  <a:cubicBezTo>
                    <a:pt x="198996" y="255422"/>
                    <a:pt x="183611" y="245235"/>
                    <a:pt x="166687" y="238409"/>
                  </a:cubicBezTo>
                  <a:cubicBezTo>
                    <a:pt x="159805" y="235575"/>
                    <a:pt x="152679" y="233324"/>
                    <a:pt x="145392" y="231689"/>
                  </a:cubicBezTo>
                  <a:cubicBezTo>
                    <a:pt x="145149" y="231381"/>
                    <a:pt x="144905" y="231106"/>
                    <a:pt x="144582" y="230879"/>
                  </a:cubicBezTo>
                  <a:lnTo>
                    <a:pt x="143367" y="229826"/>
                  </a:lnTo>
                  <a:lnTo>
                    <a:pt x="125634" y="212093"/>
                  </a:lnTo>
                  <a:cubicBezTo>
                    <a:pt x="115431" y="199988"/>
                    <a:pt x="107253" y="186319"/>
                    <a:pt x="101342" y="171606"/>
                  </a:cubicBezTo>
                  <a:cubicBezTo>
                    <a:pt x="99155" y="166311"/>
                    <a:pt x="97293" y="160902"/>
                    <a:pt x="95674" y="155412"/>
                  </a:cubicBezTo>
                  <a:lnTo>
                    <a:pt x="96159" y="155412"/>
                  </a:lnTo>
                  <a:cubicBezTo>
                    <a:pt x="104257" y="157274"/>
                    <a:pt x="117374" y="154035"/>
                    <a:pt x="140047" y="130472"/>
                  </a:cubicBezTo>
                  <a:lnTo>
                    <a:pt x="140047" y="130067"/>
                  </a:lnTo>
                  <a:lnTo>
                    <a:pt x="139481" y="130067"/>
                  </a:lnTo>
                  <a:cubicBezTo>
                    <a:pt x="139481" y="130067"/>
                    <a:pt x="108549" y="118731"/>
                    <a:pt x="91869" y="140270"/>
                  </a:cubicBezTo>
                  <a:cubicBezTo>
                    <a:pt x="90573" y="132100"/>
                    <a:pt x="89844" y="123848"/>
                    <a:pt x="89844" y="115573"/>
                  </a:cubicBezTo>
                  <a:cubicBezTo>
                    <a:pt x="89844" y="96139"/>
                    <a:pt x="93650" y="76892"/>
                    <a:pt x="100938" y="58892"/>
                  </a:cubicBezTo>
                  <a:cubicBezTo>
                    <a:pt x="103043" y="53515"/>
                    <a:pt x="105553" y="48292"/>
                    <a:pt x="108386" y="43264"/>
                  </a:cubicBezTo>
                  <a:cubicBezTo>
                    <a:pt x="118104" y="63750"/>
                    <a:pt x="139076" y="62778"/>
                    <a:pt x="150817" y="60268"/>
                  </a:cubicBezTo>
                  <a:lnTo>
                    <a:pt x="150817" y="60268"/>
                  </a:lnTo>
                  <a:lnTo>
                    <a:pt x="150817" y="60268"/>
                  </a:lnTo>
                  <a:cubicBezTo>
                    <a:pt x="150817" y="59864"/>
                    <a:pt x="143530" y="26502"/>
                    <a:pt x="116646" y="29741"/>
                  </a:cubicBezTo>
                  <a:cubicBezTo>
                    <a:pt x="121747" y="22478"/>
                    <a:pt x="127415" y="15676"/>
                    <a:pt x="133731" y="9417"/>
                  </a:cubicBezTo>
                  <a:lnTo>
                    <a:pt x="138509" y="4802"/>
                  </a:lnTo>
                  <a:cubicBezTo>
                    <a:pt x="176647" y="1919"/>
                    <a:pt x="214462" y="14033"/>
                    <a:pt x="243774" y="38568"/>
                  </a:cubicBezTo>
                  <a:moveTo>
                    <a:pt x="34944" y="220514"/>
                  </a:moveTo>
                  <a:lnTo>
                    <a:pt x="34944" y="220514"/>
                  </a:lnTo>
                  <a:lnTo>
                    <a:pt x="34944" y="220514"/>
                  </a:lnTo>
                  <a:cubicBezTo>
                    <a:pt x="36078" y="224150"/>
                    <a:pt x="37697" y="227632"/>
                    <a:pt x="39721" y="230879"/>
                  </a:cubicBezTo>
                  <a:cubicBezTo>
                    <a:pt x="42879" y="236774"/>
                    <a:pt x="48062" y="241284"/>
                    <a:pt x="54378" y="243511"/>
                  </a:cubicBezTo>
                  <a:lnTo>
                    <a:pt x="48547" y="246507"/>
                  </a:lnTo>
                  <a:cubicBezTo>
                    <a:pt x="45551" y="246491"/>
                    <a:pt x="42555" y="246814"/>
                    <a:pt x="39640" y="247478"/>
                  </a:cubicBezTo>
                  <a:cubicBezTo>
                    <a:pt x="32191" y="239057"/>
                    <a:pt x="25713" y="229794"/>
                    <a:pt x="20450" y="219866"/>
                  </a:cubicBezTo>
                  <a:cubicBezTo>
                    <a:pt x="30896" y="211931"/>
                    <a:pt x="34620" y="197915"/>
                    <a:pt x="29438" y="185858"/>
                  </a:cubicBezTo>
                  <a:cubicBezTo>
                    <a:pt x="36482" y="186311"/>
                    <a:pt x="43446" y="187259"/>
                    <a:pt x="50329" y="188692"/>
                  </a:cubicBezTo>
                  <a:cubicBezTo>
                    <a:pt x="56807" y="189995"/>
                    <a:pt x="63285" y="191761"/>
                    <a:pt x="69520" y="193955"/>
                  </a:cubicBezTo>
                  <a:cubicBezTo>
                    <a:pt x="71867" y="194765"/>
                    <a:pt x="74297" y="195656"/>
                    <a:pt x="76565" y="196627"/>
                  </a:cubicBezTo>
                  <a:cubicBezTo>
                    <a:pt x="91625" y="202716"/>
                    <a:pt x="105553" y="211227"/>
                    <a:pt x="117861" y="221810"/>
                  </a:cubicBezTo>
                  <a:lnTo>
                    <a:pt x="125958" y="229907"/>
                  </a:lnTo>
                  <a:cubicBezTo>
                    <a:pt x="122315" y="229907"/>
                    <a:pt x="118670" y="229907"/>
                    <a:pt x="115108" y="229907"/>
                  </a:cubicBezTo>
                  <a:cubicBezTo>
                    <a:pt x="100370" y="229883"/>
                    <a:pt x="85715" y="232264"/>
                    <a:pt x="71786" y="236952"/>
                  </a:cubicBezTo>
                  <a:cubicBezTo>
                    <a:pt x="68871" y="228855"/>
                    <a:pt x="59640" y="212660"/>
                    <a:pt x="35268" y="220757"/>
                  </a:cubicBezTo>
                  <a:moveTo>
                    <a:pt x="50653" y="259381"/>
                  </a:moveTo>
                  <a:cubicBezTo>
                    <a:pt x="50734" y="258386"/>
                    <a:pt x="50734" y="257381"/>
                    <a:pt x="50653" y="256385"/>
                  </a:cubicBezTo>
                  <a:cubicBezTo>
                    <a:pt x="55835" y="253325"/>
                    <a:pt x="61260" y="250620"/>
                    <a:pt x="66847" y="248288"/>
                  </a:cubicBezTo>
                  <a:lnTo>
                    <a:pt x="73892" y="245697"/>
                  </a:lnTo>
                  <a:cubicBezTo>
                    <a:pt x="70492" y="254240"/>
                    <a:pt x="68143" y="263155"/>
                    <a:pt x="66847" y="272256"/>
                  </a:cubicBezTo>
                  <a:cubicBezTo>
                    <a:pt x="61179" y="268272"/>
                    <a:pt x="55754" y="263884"/>
                    <a:pt x="50653" y="259139"/>
                  </a:cubicBezTo>
                  <a:moveTo>
                    <a:pt x="7575" y="186263"/>
                  </a:moveTo>
                  <a:lnTo>
                    <a:pt x="10247" y="186263"/>
                  </a:lnTo>
                  <a:cubicBezTo>
                    <a:pt x="9518" y="186894"/>
                    <a:pt x="8790" y="187575"/>
                    <a:pt x="8061" y="188287"/>
                  </a:cubicBezTo>
                  <a:lnTo>
                    <a:pt x="7575" y="186506"/>
                  </a:lnTo>
                  <a:moveTo>
                    <a:pt x="80451" y="188530"/>
                  </a:moveTo>
                  <a:lnTo>
                    <a:pt x="72920" y="185696"/>
                  </a:lnTo>
                  <a:cubicBezTo>
                    <a:pt x="64500" y="182813"/>
                    <a:pt x="55916" y="180595"/>
                    <a:pt x="47171" y="179056"/>
                  </a:cubicBezTo>
                  <a:cubicBezTo>
                    <a:pt x="38912" y="177671"/>
                    <a:pt x="30571" y="176943"/>
                    <a:pt x="22150" y="176870"/>
                  </a:cubicBezTo>
                  <a:lnTo>
                    <a:pt x="20288" y="176870"/>
                  </a:lnTo>
                  <a:cubicBezTo>
                    <a:pt x="15673" y="176870"/>
                    <a:pt x="10895" y="176870"/>
                    <a:pt x="6036" y="177518"/>
                  </a:cubicBezTo>
                  <a:lnTo>
                    <a:pt x="6036" y="176303"/>
                  </a:lnTo>
                  <a:lnTo>
                    <a:pt x="6036" y="176303"/>
                  </a:lnTo>
                  <a:cubicBezTo>
                    <a:pt x="19559" y="170813"/>
                    <a:pt x="31948" y="162813"/>
                    <a:pt x="42474" y="152740"/>
                  </a:cubicBezTo>
                  <a:cubicBezTo>
                    <a:pt x="46685" y="148699"/>
                    <a:pt x="50571" y="144367"/>
                    <a:pt x="54216" y="139784"/>
                  </a:cubicBezTo>
                  <a:cubicBezTo>
                    <a:pt x="58346" y="142213"/>
                    <a:pt x="62717" y="144400"/>
                    <a:pt x="67090" y="146343"/>
                  </a:cubicBezTo>
                  <a:cubicBezTo>
                    <a:pt x="72839" y="148788"/>
                    <a:pt x="78831" y="150788"/>
                    <a:pt x="84904" y="152335"/>
                  </a:cubicBezTo>
                  <a:lnTo>
                    <a:pt x="84904" y="152335"/>
                  </a:lnTo>
                  <a:cubicBezTo>
                    <a:pt x="86848" y="160392"/>
                    <a:pt x="89358" y="168303"/>
                    <a:pt x="92435" y="175979"/>
                  </a:cubicBezTo>
                  <a:cubicBezTo>
                    <a:pt x="95998" y="184805"/>
                    <a:pt x="100370" y="193291"/>
                    <a:pt x="105472" y="201324"/>
                  </a:cubicBezTo>
                  <a:cubicBezTo>
                    <a:pt x="97374" y="196279"/>
                    <a:pt x="88953" y="191915"/>
                    <a:pt x="80127" y="188287"/>
                  </a:cubicBezTo>
                  <a:moveTo>
                    <a:pt x="74135" y="25126"/>
                  </a:moveTo>
                  <a:lnTo>
                    <a:pt x="74135" y="25126"/>
                  </a:lnTo>
                  <a:lnTo>
                    <a:pt x="75026" y="25612"/>
                  </a:lnTo>
                  <a:lnTo>
                    <a:pt x="75593" y="26017"/>
                  </a:lnTo>
                  <a:lnTo>
                    <a:pt x="76483" y="26502"/>
                  </a:lnTo>
                  <a:lnTo>
                    <a:pt x="77131" y="26502"/>
                  </a:lnTo>
                  <a:lnTo>
                    <a:pt x="78022" y="26988"/>
                  </a:lnTo>
                  <a:lnTo>
                    <a:pt x="78589" y="26988"/>
                  </a:lnTo>
                  <a:lnTo>
                    <a:pt x="79561" y="27474"/>
                  </a:lnTo>
                  <a:lnTo>
                    <a:pt x="80046" y="27474"/>
                  </a:lnTo>
                  <a:lnTo>
                    <a:pt x="81099" y="27960"/>
                  </a:lnTo>
                  <a:lnTo>
                    <a:pt x="81585" y="27960"/>
                  </a:lnTo>
                  <a:lnTo>
                    <a:pt x="82719" y="28527"/>
                  </a:lnTo>
                  <a:lnTo>
                    <a:pt x="82719" y="28527"/>
                  </a:lnTo>
                  <a:lnTo>
                    <a:pt x="84013" y="29094"/>
                  </a:lnTo>
                  <a:cubicBezTo>
                    <a:pt x="87090" y="30397"/>
                    <a:pt x="90249" y="31531"/>
                    <a:pt x="93488" y="32495"/>
                  </a:cubicBezTo>
                  <a:lnTo>
                    <a:pt x="94946" y="32899"/>
                  </a:lnTo>
                  <a:lnTo>
                    <a:pt x="94946" y="32899"/>
                  </a:lnTo>
                  <a:lnTo>
                    <a:pt x="96322" y="32899"/>
                  </a:lnTo>
                  <a:lnTo>
                    <a:pt x="96322" y="32899"/>
                  </a:lnTo>
                  <a:lnTo>
                    <a:pt x="97698" y="32899"/>
                  </a:lnTo>
                  <a:lnTo>
                    <a:pt x="97698" y="32899"/>
                  </a:lnTo>
                  <a:lnTo>
                    <a:pt x="98994" y="32899"/>
                  </a:lnTo>
                  <a:lnTo>
                    <a:pt x="99399" y="32899"/>
                  </a:lnTo>
                  <a:lnTo>
                    <a:pt x="100694" y="32899"/>
                  </a:lnTo>
                  <a:lnTo>
                    <a:pt x="100694" y="32899"/>
                  </a:lnTo>
                  <a:cubicBezTo>
                    <a:pt x="97050" y="39256"/>
                    <a:pt x="93812" y="45855"/>
                    <a:pt x="91058" y="52657"/>
                  </a:cubicBezTo>
                  <a:cubicBezTo>
                    <a:pt x="83285" y="71799"/>
                    <a:pt x="79317" y="92253"/>
                    <a:pt x="79398" y="112901"/>
                  </a:cubicBezTo>
                  <a:cubicBezTo>
                    <a:pt x="79398" y="121719"/>
                    <a:pt x="80046" y="130521"/>
                    <a:pt x="81504" y="139217"/>
                  </a:cubicBezTo>
                  <a:cubicBezTo>
                    <a:pt x="74297" y="137088"/>
                    <a:pt x="67333" y="134213"/>
                    <a:pt x="60693" y="130634"/>
                  </a:cubicBezTo>
                  <a:lnTo>
                    <a:pt x="58427" y="128367"/>
                  </a:lnTo>
                  <a:cubicBezTo>
                    <a:pt x="62475" y="122180"/>
                    <a:pt x="65876" y="115613"/>
                    <a:pt x="68709" y="108771"/>
                  </a:cubicBezTo>
                  <a:cubicBezTo>
                    <a:pt x="74216" y="94804"/>
                    <a:pt x="76969" y="79896"/>
                    <a:pt x="76807" y="64884"/>
                  </a:cubicBezTo>
                  <a:cubicBezTo>
                    <a:pt x="76888" y="50916"/>
                    <a:pt x="74378" y="37061"/>
                    <a:pt x="69439" y="23992"/>
                  </a:cubicBezTo>
                  <a:lnTo>
                    <a:pt x="72354" y="22211"/>
                  </a:lnTo>
                  <a:moveTo>
                    <a:pt x="81747" y="16948"/>
                  </a:moveTo>
                  <a:cubicBezTo>
                    <a:pt x="94540" y="10502"/>
                    <a:pt x="108144" y="5976"/>
                    <a:pt x="122234" y="3506"/>
                  </a:cubicBezTo>
                  <a:cubicBezTo>
                    <a:pt x="119399" y="6502"/>
                    <a:pt x="116727" y="9579"/>
                    <a:pt x="114136" y="12737"/>
                  </a:cubicBezTo>
                  <a:cubicBezTo>
                    <a:pt x="111545" y="15895"/>
                    <a:pt x="108144" y="20834"/>
                    <a:pt x="105472" y="24559"/>
                  </a:cubicBezTo>
                  <a:lnTo>
                    <a:pt x="104662" y="24559"/>
                  </a:lnTo>
                  <a:lnTo>
                    <a:pt x="103528" y="24559"/>
                  </a:lnTo>
                  <a:lnTo>
                    <a:pt x="103043" y="24559"/>
                  </a:lnTo>
                  <a:lnTo>
                    <a:pt x="101909" y="24559"/>
                  </a:lnTo>
                  <a:lnTo>
                    <a:pt x="101423" y="24559"/>
                  </a:lnTo>
                  <a:lnTo>
                    <a:pt x="100370" y="24559"/>
                  </a:lnTo>
                  <a:lnTo>
                    <a:pt x="99885" y="24559"/>
                  </a:lnTo>
                  <a:lnTo>
                    <a:pt x="98751" y="24559"/>
                  </a:lnTo>
                  <a:lnTo>
                    <a:pt x="98265" y="24559"/>
                  </a:lnTo>
                  <a:lnTo>
                    <a:pt x="97212" y="24559"/>
                  </a:lnTo>
                  <a:lnTo>
                    <a:pt x="96727" y="24559"/>
                  </a:lnTo>
                  <a:lnTo>
                    <a:pt x="95674" y="24559"/>
                  </a:lnTo>
                  <a:lnTo>
                    <a:pt x="93650" y="23911"/>
                  </a:lnTo>
                  <a:lnTo>
                    <a:pt x="92597" y="23911"/>
                  </a:lnTo>
                  <a:lnTo>
                    <a:pt x="92111" y="23911"/>
                  </a:lnTo>
                  <a:lnTo>
                    <a:pt x="91139" y="23911"/>
                  </a:lnTo>
                  <a:lnTo>
                    <a:pt x="90573" y="23911"/>
                  </a:lnTo>
                  <a:lnTo>
                    <a:pt x="89601" y="23911"/>
                  </a:lnTo>
                  <a:lnTo>
                    <a:pt x="89034" y="23911"/>
                  </a:lnTo>
                  <a:lnTo>
                    <a:pt x="88143" y="23911"/>
                  </a:lnTo>
                  <a:lnTo>
                    <a:pt x="87577" y="23911"/>
                  </a:lnTo>
                  <a:lnTo>
                    <a:pt x="86605" y="23506"/>
                  </a:lnTo>
                  <a:lnTo>
                    <a:pt x="86038" y="23506"/>
                  </a:lnTo>
                  <a:lnTo>
                    <a:pt x="85147" y="23506"/>
                  </a:lnTo>
                  <a:lnTo>
                    <a:pt x="84581" y="23506"/>
                  </a:lnTo>
                  <a:lnTo>
                    <a:pt x="83690" y="23102"/>
                  </a:lnTo>
                  <a:lnTo>
                    <a:pt x="83123" y="23102"/>
                  </a:lnTo>
                  <a:lnTo>
                    <a:pt x="82232" y="22697"/>
                  </a:lnTo>
                  <a:close/>
                  <a:moveTo>
                    <a:pt x="61665" y="29336"/>
                  </a:moveTo>
                  <a:cubicBezTo>
                    <a:pt x="64985" y="38859"/>
                    <a:pt x="67009" y="48811"/>
                    <a:pt x="67496" y="58892"/>
                  </a:cubicBezTo>
                  <a:cubicBezTo>
                    <a:pt x="59398" y="57434"/>
                    <a:pt x="35106" y="56139"/>
                    <a:pt x="27981" y="89743"/>
                  </a:cubicBezTo>
                  <a:lnTo>
                    <a:pt x="27981" y="90147"/>
                  </a:lnTo>
                  <a:lnTo>
                    <a:pt x="27981" y="90147"/>
                  </a:lnTo>
                  <a:cubicBezTo>
                    <a:pt x="27981" y="90147"/>
                    <a:pt x="57374" y="95896"/>
                    <a:pt x="66847" y="75329"/>
                  </a:cubicBezTo>
                  <a:cubicBezTo>
                    <a:pt x="65876" y="85621"/>
                    <a:pt x="63366" y="95710"/>
                    <a:pt x="59479" y="105289"/>
                  </a:cubicBezTo>
                  <a:cubicBezTo>
                    <a:pt x="56807" y="111881"/>
                    <a:pt x="53487" y="118180"/>
                    <a:pt x="49519" y="124075"/>
                  </a:cubicBezTo>
                  <a:cubicBezTo>
                    <a:pt x="46037" y="121565"/>
                    <a:pt x="42636" y="118860"/>
                    <a:pt x="39397" y="115978"/>
                  </a:cubicBezTo>
                  <a:lnTo>
                    <a:pt x="30814" y="107395"/>
                  </a:lnTo>
                  <a:cubicBezTo>
                    <a:pt x="27413" y="103549"/>
                    <a:pt x="24255" y="99492"/>
                    <a:pt x="21421" y="95249"/>
                  </a:cubicBezTo>
                  <a:cubicBezTo>
                    <a:pt x="20125" y="92819"/>
                    <a:pt x="18750" y="90390"/>
                    <a:pt x="17535" y="88042"/>
                  </a:cubicBezTo>
                  <a:lnTo>
                    <a:pt x="15510" y="84317"/>
                  </a:lnTo>
                  <a:cubicBezTo>
                    <a:pt x="22636" y="69297"/>
                    <a:pt x="32352" y="55604"/>
                    <a:pt x="44094" y="43831"/>
                  </a:cubicBezTo>
                  <a:cubicBezTo>
                    <a:pt x="49439" y="38478"/>
                    <a:pt x="55187" y="33555"/>
                    <a:pt x="61342" y="29094"/>
                  </a:cubicBezTo>
                  <a:moveTo>
                    <a:pt x="10733" y="95330"/>
                  </a:moveTo>
                  <a:lnTo>
                    <a:pt x="13567" y="99864"/>
                  </a:lnTo>
                  <a:lnTo>
                    <a:pt x="14052" y="100674"/>
                  </a:lnTo>
                  <a:cubicBezTo>
                    <a:pt x="14215" y="101087"/>
                    <a:pt x="14539" y="101451"/>
                    <a:pt x="14863" y="101727"/>
                  </a:cubicBezTo>
                  <a:cubicBezTo>
                    <a:pt x="18912" y="107516"/>
                    <a:pt x="23527" y="112933"/>
                    <a:pt x="28547" y="117921"/>
                  </a:cubicBezTo>
                  <a:cubicBezTo>
                    <a:pt x="33405" y="122707"/>
                    <a:pt x="38588" y="127095"/>
                    <a:pt x="44175" y="131039"/>
                  </a:cubicBezTo>
                  <a:cubicBezTo>
                    <a:pt x="38831" y="137776"/>
                    <a:pt x="32677" y="143865"/>
                    <a:pt x="25956" y="149177"/>
                  </a:cubicBezTo>
                  <a:lnTo>
                    <a:pt x="21664" y="152335"/>
                  </a:lnTo>
                  <a:cubicBezTo>
                    <a:pt x="15510" y="156635"/>
                    <a:pt x="8952" y="160295"/>
                    <a:pt x="2069" y="163266"/>
                  </a:cubicBezTo>
                  <a:cubicBezTo>
                    <a:pt x="-441" y="140148"/>
                    <a:pt x="2474" y="116763"/>
                    <a:pt x="10733" y="95006"/>
                  </a:cubicBezTo>
                  <a:moveTo>
                    <a:pt x="73569" y="273795"/>
                  </a:moveTo>
                  <a:cubicBezTo>
                    <a:pt x="74863" y="261568"/>
                    <a:pt x="78184" y="249657"/>
                    <a:pt x="83528" y="238571"/>
                  </a:cubicBezTo>
                  <a:cubicBezTo>
                    <a:pt x="93245" y="236304"/>
                    <a:pt x="103123" y="235162"/>
                    <a:pt x="113084" y="235171"/>
                  </a:cubicBezTo>
                  <a:cubicBezTo>
                    <a:pt x="129520" y="235162"/>
                    <a:pt x="145877" y="238320"/>
                    <a:pt x="161100" y="244482"/>
                  </a:cubicBezTo>
                  <a:lnTo>
                    <a:pt x="166607" y="246911"/>
                  </a:lnTo>
                  <a:cubicBezTo>
                    <a:pt x="171708" y="249292"/>
                    <a:pt x="176728" y="251997"/>
                    <a:pt x="181506" y="255009"/>
                  </a:cubicBezTo>
                  <a:cubicBezTo>
                    <a:pt x="189360" y="260037"/>
                    <a:pt x="196647" y="265900"/>
                    <a:pt x="203206" y="272499"/>
                  </a:cubicBezTo>
                  <a:lnTo>
                    <a:pt x="204421" y="273714"/>
                  </a:lnTo>
                  <a:lnTo>
                    <a:pt x="204421" y="273714"/>
                  </a:lnTo>
                  <a:lnTo>
                    <a:pt x="205393" y="274766"/>
                  </a:lnTo>
                  <a:lnTo>
                    <a:pt x="205393" y="274766"/>
                  </a:lnTo>
                  <a:cubicBezTo>
                    <a:pt x="206769" y="276305"/>
                    <a:pt x="208227" y="277924"/>
                    <a:pt x="209684" y="279787"/>
                  </a:cubicBezTo>
                  <a:cubicBezTo>
                    <a:pt x="165878" y="300224"/>
                    <a:pt x="114865" y="297868"/>
                    <a:pt x="73163" y="273471"/>
                  </a:cubicBezTo>
                  <a:moveTo>
                    <a:pt x="225069" y="271527"/>
                  </a:moveTo>
                  <a:cubicBezTo>
                    <a:pt x="225069" y="268936"/>
                    <a:pt x="224421" y="266426"/>
                    <a:pt x="224260" y="263997"/>
                  </a:cubicBezTo>
                  <a:cubicBezTo>
                    <a:pt x="224016" y="260467"/>
                    <a:pt x="224016" y="256920"/>
                    <a:pt x="224260" y="253390"/>
                  </a:cubicBezTo>
                  <a:cubicBezTo>
                    <a:pt x="224745" y="233195"/>
                    <a:pt x="230899" y="213559"/>
                    <a:pt x="242073" y="196708"/>
                  </a:cubicBezTo>
                  <a:cubicBezTo>
                    <a:pt x="247256" y="200360"/>
                    <a:pt x="252114" y="204449"/>
                    <a:pt x="256568" y="208935"/>
                  </a:cubicBezTo>
                  <a:cubicBezTo>
                    <a:pt x="261993" y="214377"/>
                    <a:pt x="266851" y="220377"/>
                    <a:pt x="271062" y="226830"/>
                  </a:cubicBezTo>
                  <a:cubicBezTo>
                    <a:pt x="265394" y="235583"/>
                    <a:pt x="258916" y="243729"/>
                    <a:pt x="251548" y="251122"/>
                  </a:cubicBezTo>
                  <a:cubicBezTo>
                    <a:pt x="243612" y="259001"/>
                    <a:pt x="234867" y="265981"/>
                    <a:pt x="225393" y="271932"/>
                  </a:cubicBezTo>
                  <a:moveTo>
                    <a:pt x="276892" y="217194"/>
                  </a:moveTo>
                  <a:cubicBezTo>
                    <a:pt x="264827" y="202838"/>
                    <a:pt x="258268" y="184684"/>
                    <a:pt x="258268" y="165938"/>
                  </a:cubicBezTo>
                  <a:cubicBezTo>
                    <a:pt x="258106" y="144667"/>
                    <a:pt x="266527" y="124237"/>
                    <a:pt x="281669" y="109257"/>
                  </a:cubicBezTo>
                  <a:cubicBezTo>
                    <a:pt x="283613" y="107290"/>
                    <a:pt x="285718" y="105427"/>
                    <a:pt x="287904" y="103670"/>
                  </a:cubicBezTo>
                  <a:cubicBezTo>
                    <a:pt x="299565" y="141412"/>
                    <a:pt x="295597" y="182238"/>
                    <a:pt x="276892" y="217033"/>
                  </a:cubicBezTo>
                </a:path>
              </a:pathLst>
            </a:custGeom>
            <a:solidFill>
              <a:srgbClr val="00A1E4"/>
            </a:solidFill>
            <a:ln w="807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 sz="2800" dirty="0">
                <a:latin typeface="Montserrat" pitchFamily="2" charset="77"/>
              </a:endParaRPr>
            </a:p>
          </p:txBody>
        </p:sp>
        <p:sp>
          <p:nvSpPr>
            <p:cNvPr id="13" name="Forma Livre 12">
              <a:extLst>
                <a:ext uri="{FF2B5EF4-FFF2-40B4-BE49-F238E27FC236}">
                  <a16:creationId xmlns:a16="http://schemas.microsoft.com/office/drawing/2014/main" id="{76DB43D6-A056-9F5B-17D5-649315D330E3}"/>
                </a:ext>
              </a:extLst>
            </p:cNvPr>
            <p:cNvSpPr/>
            <p:nvPr/>
          </p:nvSpPr>
          <p:spPr>
            <a:xfrm>
              <a:off x="8056312" y="1825158"/>
              <a:ext cx="131662" cy="243438"/>
            </a:xfrm>
            <a:custGeom>
              <a:avLst/>
              <a:gdLst>
                <a:gd name="connsiteX0" fmla="*/ 88751 w 131662"/>
                <a:gd name="connsiteY0" fmla="*/ 601 h 243438"/>
                <a:gd name="connsiteX1" fmla="*/ 88751 w 131662"/>
                <a:gd name="connsiteY1" fmla="*/ 174370 h 243438"/>
                <a:gd name="connsiteX2" fmla="*/ 81463 w 131662"/>
                <a:gd name="connsiteY2" fmla="*/ 196151 h 243438"/>
                <a:gd name="connsiteX3" fmla="*/ 65917 w 131662"/>
                <a:gd name="connsiteY3" fmla="*/ 201658 h 243438"/>
                <a:gd name="connsiteX4" fmla="*/ 62677 w 131662"/>
                <a:gd name="connsiteY4" fmla="*/ 201658 h 243438"/>
                <a:gd name="connsiteX5" fmla="*/ 34337 w 131662"/>
                <a:gd name="connsiteY5" fmla="*/ 195585 h 243438"/>
                <a:gd name="connsiteX6" fmla="*/ 1057 w 131662"/>
                <a:gd name="connsiteY6" fmla="*/ 227974 h 243438"/>
                <a:gd name="connsiteX7" fmla="*/ 8749 w 131662"/>
                <a:gd name="connsiteY7" fmla="*/ 232427 h 243438"/>
                <a:gd name="connsiteX8" fmla="*/ 61301 w 131662"/>
                <a:gd name="connsiteY8" fmla="*/ 243845 h 243438"/>
                <a:gd name="connsiteX9" fmla="*/ 64459 w 131662"/>
                <a:gd name="connsiteY9" fmla="*/ 243845 h 243438"/>
                <a:gd name="connsiteX10" fmla="*/ 114500 w 131662"/>
                <a:gd name="connsiteY10" fmla="*/ 228865 h 243438"/>
                <a:gd name="connsiteX11" fmla="*/ 132719 w 131662"/>
                <a:gd name="connsiteY11" fmla="*/ 174208 h 243438"/>
                <a:gd name="connsiteX12" fmla="*/ 132719 w 131662"/>
                <a:gd name="connsiteY12" fmla="*/ 439 h 243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662" h="243438">
                  <a:moveTo>
                    <a:pt x="88751" y="601"/>
                  </a:moveTo>
                  <a:lnTo>
                    <a:pt x="88751" y="174370"/>
                  </a:lnTo>
                  <a:cubicBezTo>
                    <a:pt x="89561" y="182337"/>
                    <a:pt x="86905" y="190273"/>
                    <a:pt x="81463" y="196151"/>
                  </a:cubicBezTo>
                  <a:cubicBezTo>
                    <a:pt x="77010" y="199658"/>
                    <a:pt x="71584" y="201593"/>
                    <a:pt x="65917" y="201658"/>
                  </a:cubicBezTo>
                  <a:lnTo>
                    <a:pt x="62677" y="201658"/>
                  </a:lnTo>
                  <a:cubicBezTo>
                    <a:pt x="52879" y="201884"/>
                    <a:pt x="43163" y="199803"/>
                    <a:pt x="34337" y="195585"/>
                  </a:cubicBezTo>
                  <a:cubicBezTo>
                    <a:pt x="24701" y="207763"/>
                    <a:pt x="13527" y="218646"/>
                    <a:pt x="1057" y="227974"/>
                  </a:cubicBezTo>
                  <a:cubicBezTo>
                    <a:pt x="3567" y="229513"/>
                    <a:pt x="6077" y="231051"/>
                    <a:pt x="8749" y="232427"/>
                  </a:cubicBezTo>
                  <a:cubicBezTo>
                    <a:pt x="25106" y="240314"/>
                    <a:pt x="43163" y="244225"/>
                    <a:pt x="61301" y="243845"/>
                  </a:cubicBezTo>
                  <a:lnTo>
                    <a:pt x="64459" y="243845"/>
                  </a:lnTo>
                  <a:cubicBezTo>
                    <a:pt x="86646" y="244331"/>
                    <a:pt x="103326" y="239391"/>
                    <a:pt x="114500" y="228865"/>
                  </a:cubicBezTo>
                  <a:cubicBezTo>
                    <a:pt x="125674" y="218338"/>
                    <a:pt x="132719" y="199148"/>
                    <a:pt x="132719" y="174208"/>
                  </a:cubicBezTo>
                  <a:lnTo>
                    <a:pt x="132719" y="439"/>
                  </a:lnTo>
                  <a:close/>
                </a:path>
              </a:pathLst>
            </a:custGeom>
            <a:solidFill>
              <a:srgbClr val="0062FF"/>
            </a:solidFill>
            <a:ln w="807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 sz="2800" dirty="0">
                <a:latin typeface="Montserrat" pitchFamily="2" charset="77"/>
              </a:endParaRPr>
            </a:p>
          </p:txBody>
        </p:sp>
        <p:sp>
          <p:nvSpPr>
            <p:cNvPr id="14" name="Forma Livre 13">
              <a:extLst>
                <a:ext uri="{FF2B5EF4-FFF2-40B4-BE49-F238E27FC236}">
                  <a16:creationId xmlns:a16="http://schemas.microsoft.com/office/drawing/2014/main" id="{8AB9405E-2024-9977-378F-63433555A276}"/>
                </a:ext>
              </a:extLst>
            </p:cNvPr>
            <p:cNvSpPr/>
            <p:nvPr/>
          </p:nvSpPr>
          <p:spPr>
            <a:xfrm>
              <a:off x="8560105" y="1820468"/>
              <a:ext cx="182698" cy="248049"/>
            </a:xfrm>
            <a:custGeom>
              <a:avLst/>
              <a:gdLst>
                <a:gd name="connsiteX0" fmla="*/ 140839 w 182698"/>
                <a:gd name="connsiteY0" fmla="*/ 5453 h 248049"/>
                <a:gd name="connsiteX1" fmla="*/ 183755 w 182698"/>
                <a:gd name="connsiteY1" fmla="*/ 5453 h 248049"/>
                <a:gd name="connsiteX2" fmla="*/ 183755 w 182698"/>
                <a:gd name="connsiteY2" fmla="*/ 167399 h 248049"/>
                <a:gd name="connsiteX3" fmla="*/ 157763 w 182698"/>
                <a:gd name="connsiteY3" fmla="*/ 227724 h 248049"/>
                <a:gd name="connsiteX4" fmla="*/ 94846 w 182698"/>
                <a:gd name="connsiteY4" fmla="*/ 248453 h 248049"/>
                <a:gd name="connsiteX5" fmla="*/ 46263 w 182698"/>
                <a:gd name="connsiteY5" fmla="*/ 237927 h 248049"/>
                <a:gd name="connsiteX6" fmla="*/ 13873 w 182698"/>
                <a:gd name="connsiteY6" fmla="*/ 206914 h 248049"/>
                <a:gd name="connsiteX7" fmla="*/ 51364 w 182698"/>
                <a:gd name="connsiteY7" fmla="*/ 185456 h 248049"/>
                <a:gd name="connsiteX8" fmla="*/ 95980 w 182698"/>
                <a:gd name="connsiteY8" fmla="*/ 209343 h 248049"/>
                <a:gd name="connsiteX9" fmla="*/ 128370 w 182698"/>
                <a:gd name="connsiteY9" fmla="*/ 198412 h 248049"/>
                <a:gd name="connsiteX10" fmla="*/ 140272 w 182698"/>
                <a:gd name="connsiteY10" fmla="*/ 167399 h 248049"/>
                <a:gd name="connsiteX11" fmla="*/ 140272 w 182698"/>
                <a:gd name="connsiteY11" fmla="*/ 149018 h 248049"/>
                <a:gd name="connsiteX12" fmla="*/ 85778 w 182698"/>
                <a:gd name="connsiteY12" fmla="*/ 174930 h 248049"/>
                <a:gd name="connsiteX13" fmla="*/ 25371 w 182698"/>
                <a:gd name="connsiteY13" fmla="*/ 149504 h 248049"/>
                <a:gd name="connsiteX14" fmla="*/ 1079 w 182698"/>
                <a:gd name="connsiteY14" fmla="*/ 87721 h 248049"/>
                <a:gd name="connsiteX15" fmla="*/ 25371 w 182698"/>
                <a:gd name="connsiteY15" fmla="*/ 26020 h 248049"/>
                <a:gd name="connsiteX16" fmla="*/ 85615 w 182698"/>
                <a:gd name="connsiteY16" fmla="*/ 513 h 248049"/>
                <a:gd name="connsiteX17" fmla="*/ 140110 w 182698"/>
                <a:gd name="connsiteY17" fmla="*/ 26425 h 248049"/>
                <a:gd name="connsiteX18" fmla="*/ 58975 w 182698"/>
                <a:gd name="connsiteY18" fmla="*/ 121406 h 248049"/>
                <a:gd name="connsiteX19" fmla="*/ 93146 w 182698"/>
                <a:gd name="connsiteY19" fmla="*/ 134524 h 248049"/>
                <a:gd name="connsiteX20" fmla="*/ 127398 w 182698"/>
                <a:gd name="connsiteY20" fmla="*/ 121406 h 248049"/>
                <a:gd name="connsiteX21" fmla="*/ 140839 w 182698"/>
                <a:gd name="connsiteY21" fmla="*/ 87884 h 248049"/>
                <a:gd name="connsiteX22" fmla="*/ 127398 w 182698"/>
                <a:gd name="connsiteY22" fmla="*/ 54684 h 248049"/>
                <a:gd name="connsiteX23" fmla="*/ 93146 w 182698"/>
                <a:gd name="connsiteY23" fmla="*/ 41567 h 248049"/>
                <a:gd name="connsiteX24" fmla="*/ 58975 w 182698"/>
                <a:gd name="connsiteY24" fmla="*/ 54684 h 248049"/>
                <a:gd name="connsiteX25" fmla="*/ 45453 w 182698"/>
                <a:gd name="connsiteY25" fmla="*/ 87884 h 248049"/>
                <a:gd name="connsiteX26" fmla="*/ 58975 w 182698"/>
                <a:gd name="connsiteY26" fmla="*/ 121406 h 248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2698" h="248049">
                  <a:moveTo>
                    <a:pt x="140839" y="5453"/>
                  </a:moveTo>
                  <a:lnTo>
                    <a:pt x="183755" y="5453"/>
                  </a:lnTo>
                  <a:lnTo>
                    <a:pt x="183755" y="167399"/>
                  </a:lnTo>
                  <a:cubicBezTo>
                    <a:pt x="183755" y="193796"/>
                    <a:pt x="175091" y="213902"/>
                    <a:pt x="157763" y="227724"/>
                  </a:cubicBezTo>
                  <a:cubicBezTo>
                    <a:pt x="139835" y="241733"/>
                    <a:pt x="117592" y="249061"/>
                    <a:pt x="94846" y="248453"/>
                  </a:cubicBezTo>
                  <a:cubicBezTo>
                    <a:pt x="78044" y="248842"/>
                    <a:pt x="61397" y="245231"/>
                    <a:pt x="46263" y="237927"/>
                  </a:cubicBezTo>
                  <a:cubicBezTo>
                    <a:pt x="32521" y="231182"/>
                    <a:pt x="21209" y="220348"/>
                    <a:pt x="13873" y="206914"/>
                  </a:cubicBezTo>
                  <a:lnTo>
                    <a:pt x="51364" y="185456"/>
                  </a:lnTo>
                  <a:cubicBezTo>
                    <a:pt x="60028" y="201651"/>
                    <a:pt x="74846" y="209343"/>
                    <a:pt x="95980" y="209343"/>
                  </a:cubicBezTo>
                  <a:cubicBezTo>
                    <a:pt x="107770" y="209934"/>
                    <a:pt x="119349" y="206032"/>
                    <a:pt x="128370" y="198412"/>
                  </a:cubicBezTo>
                  <a:cubicBezTo>
                    <a:pt x="136653" y="190290"/>
                    <a:pt x="141001" y="178978"/>
                    <a:pt x="140272" y="167399"/>
                  </a:cubicBezTo>
                  <a:lnTo>
                    <a:pt x="140272" y="149018"/>
                  </a:lnTo>
                  <a:cubicBezTo>
                    <a:pt x="127559" y="166193"/>
                    <a:pt x="107122" y="175910"/>
                    <a:pt x="85778" y="174930"/>
                  </a:cubicBezTo>
                  <a:cubicBezTo>
                    <a:pt x="62943" y="175440"/>
                    <a:pt x="40967" y="166193"/>
                    <a:pt x="25371" y="149504"/>
                  </a:cubicBezTo>
                  <a:cubicBezTo>
                    <a:pt x="9306" y="133010"/>
                    <a:pt x="553" y="110742"/>
                    <a:pt x="1079" y="87721"/>
                  </a:cubicBezTo>
                  <a:cubicBezTo>
                    <a:pt x="602" y="64733"/>
                    <a:pt x="9347" y="42514"/>
                    <a:pt x="25371" y="26020"/>
                  </a:cubicBezTo>
                  <a:cubicBezTo>
                    <a:pt x="40926" y="9356"/>
                    <a:pt x="62821" y="84"/>
                    <a:pt x="85615" y="513"/>
                  </a:cubicBezTo>
                  <a:cubicBezTo>
                    <a:pt x="106968" y="-515"/>
                    <a:pt x="127422" y="9210"/>
                    <a:pt x="140110" y="26425"/>
                  </a:cubicBezTo>
                  <a:close/>
                  <a:moveTo>
                    <a:pt x="58975" y="121406"/>
                  </a:moveTo>
                  <a:cubicBezTo>
                    <a:pt x="68109" y="130232"/>
                    <a:pt x="80449" y="134969"/>
                    <a:pt x="93146" y="134524"/>
                  </a:cubicBezTo>
                  <a:cubicBezTo>
                    <a:pt x="105867" y="134953"/>
                    <a:pt x="118224" y="130224"/>
                    <a:pt x="127398" y="121406"/>
                  </a:cubicBezTo>
                  <a:cubicBezTo>
                    <a:pt x="136394" y="112621"/>
                    <a:pt x="141277" y="100451"/>
                    <a:pt x="140839" y="87884"/>
                  </a:cubicBezTo>
                  <a:cubicBezTo>
                    <a:pt x="141244" y="75414"/>
                    <a:pt x="136362" y="63357"/>
                    <a:pt x="127398" y="54684"/>
                  </a:cubicBezTo>
                  <a:cubicBezTo>
                    <a:pt x="118224" y="45867"/>
                    <a:pt x="105867" y="41138"/>
                    <a:pt x="93146" y="41567"/>
                  </a:cubicBezTo>
                  <a:cubicBezTo>
                    <a:pt x="80449" y="41122"/>
                    <a:pt x="68109" y="45858"/>
                    <a:pt x="58975" y="54684"/>
                  </a:cubicBezTo>
                  <a:cubicBezTo>
                    <a:pt x="49987" y="63349"/>
                    <a:pt x="45080" y="75405"/>
                    <a:pt x="45453" y="87884"/>
                  </a:cubicBezTo>
                  <a:cubicBezTo>
                    <a:pt x="45048" y="100459"/>
                    <a:pt x="49955" y="112629"/>
                    <a:pt x="58975" y="121406"/>
                  </a:cubicBezTo>
                </a:path>
              </a:pathLst>
            </a:custGeom>
            <a:solidFill>
              <a:srgbClr val="0062FF"/>
            </a:solidFill>
            <a:ln w="807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 sz="2800" dirty="0">
                <a:latin typeface="Montserrat" pitchFamily="2" charset="77"/>
              </a:endParaRPr>
            </a:p>
          </p:txBody>
        </p:sp>
        <p:sp>
          <p:nvSpPr>
            <p:cNvPr id="15" name="Forma Livre 14">
              <a:extLst>
                <a:ext uri="{FF2B5EF4-FFF2-40B4-BE49-F238E27FC236}">
                  <a16:creationId xmlns:a16="http://schemas.microsoft.com/office/drawing/2014/main" id="{500AEDDF-551E-2DBA-3688-B8665884DC06}"/>
                </a:ext>
              </a:extLst>
            </p:cNvPr>
            <p:cNvSpPr/>
            <p:nvPr/>
          </p:nvSpPr>
          <p:spPr>
            <a:xfrm>
              <a:off x="7949680" y="1764185"/>
              <a:ext cx="46631" cy="71751"/>
            </a:xfrm>
            <a:custGeom>
              <a:avLst/>
              <a:gdLst>
                <a:gd name="connsiteX0" fmla="*/ 41291 w 46631"/>
                <a:gd name="connsiteY0" fmla="*/ 21816 h 71751"/>
                <a:gd name="connsiteX1" fmla="*/ 24287 w 46631"/>
                <a:gd name="connsiteY1" fmla="*/ 30318 h 71751"/>
                <a:gd name="connsiteX2" fmla="*/ 22749 w 46631"/>
                <a:gd name="connsiteY2" fmla="*/ 25865 h 71751"/>
                <a:gd name="connsiteX3" fmla="*/ 39834 w 46631"/>
                <a:gd name="connsiteY3" fmla="*/ 17767 h 71751"/>
                <a:gd name="connsiteX4" fmla="*/ 15299 w 46631"/>
                <a:gd name="connsiteY4" fmla="*/ 1492 h 71751"/>
                <a:gd name="connsiteX5" fmla="*/ 10603 w 46631"/>
                <a:gd name="connsiteY5" fmla="*/ 61331 h 71751"/>
                <a:gd name="connsiteX6" fmla="*/ 5582 w 46631"/>
                <a:gd name="connsiteY6" fmla="*/ 62141 h 71751"/>
                <a:gd name="connsiteX7" fmla="*/ 9550 w 46631"/>
                <a:gd name="connsiteY7" fmla="*/ 2221 h 71751"/>
                <a:gd name="connsiteX8" fmla="*/ 8821 w 46631"/>
                <a:gd name="connsiteY8" fmla="*/ 439 h 71751"/>
                <a:gd name="connsiteX9" fmla="*/ 47688 w 46631"/>
                <a:gd name="connsiteY9" fmla="*/ 38820 h 71751"/>
                <a:gd name="connsiteX10" fmla="*/ 30360 w 46631"/>
                <a:gd name="connsiteY10" fmla="*/ 46918 h 71751"/>
                <a:gd name="connsiteX11" fmla="*/ 28983 w 46631"/>
                <a:gd name="connsiteY11" fmla="*/ 42383 h 71751"/>
                <a:gd name="connsiteX12" fmla="*/ 46393 w 46631"/>
                <a:gd name="connsiteY12" fmla="*/ 34286 h 71751"/>
                <a:gd name="connsiteX13" fmla="*/ 27040 w 46631"/>
                <a:gd name="connsiteY13" fmla="*/ 62546 h 71751"/>
                <a:gd name="connsiteX14" fmla="*/ 14084 w 46631"/>
                <a:gd name="connsiteY14" fmla="*/ 61817 h 71751"/>
                <a:gd name="connsiteX15" fmla="*/ 14570 w 46631"/>
                <a:gd name="connsiteY15" fmla="*/ 58578 h 71751"/>
                <a:gd name="connsiteX16" fmla="*/ 27445 w 46631"/>
                <a:gd name="connsiteY16" fmla="*/ 59469 h 71751"/>
                <a:gd name="connsiteX17" fmla="*/ 23396 w 46631"/>
                <a:gd name="connsiteY17" fmla="*/ 72101 h 71751"/>
                <a:gd name="connsiteX18" fmla="*/ 10360 w 46631"/>
                <a:gd name="connsiteY18" fmla="*/ 71372 h 71751"/>
                <a:gd name="connsiteX19" fmla="*/ 10845 w 46631"/>
                <a:gd name="connsiteY19" fmla="*/ 68214 h 71751"/>
                <a:gd name="connsiteX20" fmla="*/ 23720 w 46631"/>
                <a:gd name="connsiteY20" fmla="*/ 69024 h 71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6631" h="71751">
                  <a:moveTo>
                    <a:pt x="41291" y="21816"/>
                  </a:moveTo>
                  <a:cubicBezTo>
                    <a:pt x="35947" y="25225"/>
                    <a:pt x="30198" y="28075"/>
                    <a:pt x="24287" y="30318"/>
                  </a:cubicBezTo>
                  <a:lnTo>
                    <a:pt x="22749" y="25865"/>
                  </a:lnTo>
                  <a:cubicBezTo>
                    <a:pt x="28741" y="23760"/>
                    <a:pt x="34409" y="21047"/>
                    <a:pt x="39834" y="17767"/>
                  </a:cubicBezTo>
                  <a:close/>
                  <a:moveTo>
                    <a:pt x="15299" y="1492"/>
                  </a:moveTo>
                  <a:cubicBezTo>
                    <a:pt x="4853" y="19735"/>
                    <a:pt x="3153" y="41687"/>
                    <a:pt x="10603" y="61331"/>
                  </a:cubicBezTo>
                  <a:cubicBezTo>
                    <a:pt x="8902" y="61477"/>
                    <a:pt x="7201" y="61744"/>
                    <a:pt x="5582" y="62141"/>
                  </a:cubicBezTo>
                  <a:cubicBezTo>
                    <a:pt x="-1624" y="42505"/>
                    <a:pt x="-167" y="20739"/>
                    <a:pt x="9550" y="2221"/>
                  </a:cubicBezTo>
                  <a:cubicBezTo>
                    <a:pt x="8983" y="1832"/>
                    <a:pt x="8659" y="1127"/>
                    <a:pt x="8821" y="439"/>
                  </a:cubicBezTo>
                  <a:close/>
                  <a:moveTo>
                    <a:pt x="47688" y="38820"/>
                  </a:moveTo>
                  <a:cubicBezTo>
                    <a:pt x="42182" y="42019"/>
                    <a:pt x="36352" y="44732"/>
                    <a:pt x="30360" y="46918"/>
                  </a:cubicBezTo>
                  <a:lnTo>
                    <a:pt x="28983" y="42383"/>
                  </a:lnTo>
                  <a:cubicBezTo>
                    <a:pt x="35056" y="40229"/>
                    <a:pt x="40887" y="37517"/>
                    <a:pt x="46393" y="34286"/>
                  </a:cubicBezTo>
                  <a:close/>
                  <a:moveTo>
                    <a:pt x="27040" y="62546"/>
                  </a:moveTo>
                  <a:cubicBezTo>
                    <a:pt x="22749" y="62861"/>
                    <a:pt x="18376" y="62618"/>
                    <a:pt x="14084" y="61817"/>
                  </a:cubicBezTo>
                  <a:lnTo>
                    <a:pt x="14570" y="58578"/>
                  </a:lnTo>
                  <a:cubicBezTo>
                    <a:pt x="18781" y="59371"/>
                    <a:pt x="23153" y="59671"/>
                    <a:pt x="27445" y="59469"/>
                  </a:cubicBezTo>
                  <a:close/>
                  <a:moveTo>
                    <a:pt x="23396" y="72101"/>
                  </a:moveTo>
                  <a:cubicBezTo>
                    <a:pt x="19024" y="72344"/>
                    <a:pt x="14651" y="72092"/>
                    <a:pt x="10360" y="71372"/>
                  </a:cubicBezTo>
                  <a:lnTo>
                    <a:pt x="10845" y="68214"/>
                  </a:lnTo>
                  <a:cubicBezTo>
                    <a:pt x="15137" y="68894"/>
                    <a:pt x="19428" y="69161"/>
                    <a:pt x="23720" y="69024"/>
                  </a:cubicBezTo>
                  <a:close/>
                </a:path>
              </a:pathLst>
            </a:custGeom>
            <a:solidFill>
              <a:srgbClr val="00A1E4"/>
            </a:solidFill>
            <a:ln w="807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 sz="2800" dirty="0">
                <a:latin typeface="Montserrat" pitchFamily="2" charset="77"/>
              </a:endParaRPr>
            </a:p>
          </p:txBody>
        </p: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2B0C5AEB-FCD8-19FD-A4F2-E4C4AA42F3C9}"/>
              </a:ext>
            </a:extLst>
          </p:cNvPr>
          <p:cNvGrpSpPr/>
          <p:nvPr/>
        </p:nvGrpSpPr>
        <p:grpSpPr>
          <a:xfrm>
            <a:off x="21602187" y="5314507"/>
            <a:ext cx="2501029" cy="489947"/>
            <a:chOff x="2373696" y="1327389"/>
            <a:chExt cx="913134" cy="178881"/>
          </a:xfrm>
        </p:grpSpPr>
        <p:sp>
          <p:nvSpPr>
            <p:cNvPr id="17" name="Forma Livre 16">
              <a:extLst>
                <a:ext uri="{FF2B5EF4-FFF2-40B4-BE49-F238E27FC236}">
                  <a16:creationId xmlns:a16="http://schemas.microsoft.com/office/drawing/2014/main" id="{86319BAD-380A-3780-05D6-BC98BF57DE71}"/>
                </a:ext>
              </a:extLst>
            </p:cNvPr>
            <p:cNvSpPr/>
            <p:nvPr/>
          </p:nvSpPr>
          <p:spPr>
            <a:xfrm>
              <a:off x="2373696" y="1367411"/>
              <a:ext cx="108463" cy="134759"/>
            </a:xfrm>
            <a:custGeom>
              <a:avLst/>
              <a:gdLst>
                <a:gd name="connsiteX0" fmla="*/ 109308 w 108463"/>
                <a:gd name="connsiteY0" fmla="*/ 438 h 134759"/>
                <a:gd name="connsiteX1" fmla="*/ 76453 w 108463"/>
                <a:gd name="connsiteY1" fmla="*/ 89468 h 134759"/>
                <a:gd name="connsiteX2" fmla="*/ 12322 w 108463"/>
                <a:gd name="connsiteY2" fmla="*/ 135198 h 134759"/>
                <a:gd name="connsiteX3" fmla="*/ 12868 w 108463"/>
                <a:gd name="connsiteY3" fmla="*/ 100764 h 134759"/>
                <a:gd name="connsiteX4" fmla="*/ 35885 w 108463"/>
                <a:gd name="connsiteY4" fmla="*/ 87707 h 134759"/>
                <a:gd name="connsiteX5" fmla="*/ 844 w 108463"/>
                <a:gd name="connsiteY5" fmla="*/ 438 h 134759"/>
                <a:gd name="connsiteX6" fmla="*/ 45238 w 108463"/>
                <a:gd name="connsiteY6" fmla="*/ 438 h 134759"/>
                <a:gd name="connsiteX7" fmla="*/ 51978 w 108463"/>
                <a:gd name="connsiteY7" fmla="*/ 29285 h 134759"/>
                <a:gd name="connsiteX8" fmla="*/ 55804 w 108463"/>
                <a:gd name="connsiteY8" fmla="*/ 48293 h 134759"/>
                <a:gd name="connsiteX9" fmla="*/ 56351 w 108463"/>
                <a:gd name="connsiteY9" fmla="*/ 48293 h 134759"/>
                <a:gd name="connsiteX10" fmla="*/ 59995 w 108463"/>
                <a:gd name="connsiteY10" fmla="*/ 29285 h 134759"/>
                <a:gd name="connsiteX11" fmla="*/ 66432 w 108463"/>
                <a:gd name="connsiteY11" fmla="*/ 438 h 134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8463" h="134759">
                  <a:moveTo>
                    <a:pt x="109308" y="438"/>
                  </a:moveTo>
                  <a:lnTo>
                    <a:pt x="76453" y="89468"/>
                  </a:lnTo>
                  <a:cubicBezTo>
                    <a:pt x="65096" y="119833"/>
                    <a:pt x="48881" y="134651"/>
                    <a:pt x="12322" y="135198"/>
                  </a:cubicBezTo>
                  <a:lnTo>
                    <a:pt x="12868" y="100764"/>
                  </a:lnTo>
                  <a:cubicBezTo>
                    <a:pt x="25014" y="100764"/>
                    <a:pt x="31695" y="96391"/>
                    <a:pt x="35885" y="87707"/>
                  </a:cubicBezTo>
                  <a:lnTo>
                    <a:pt x="844" y="438"/>
                  </a:lnTo>
                  <a:lnTo>
                    <a:pt x="45238" y="438"/>
                  </a:lnTo>
                  <a:lnTo>
                    <a:pt x="51978" y="29285"/>
                  </a:lnTo>
                  <a:cubicBezTo>
                    <a:pt x="53072" y="34507"/>
                    <a:pt x="54711" y="42342"/>
                    <a:pt x="55804" y="48293"/>
                  </a:cubicBezTo>
                  <a:lnTo>
                    <a:pt x="56351" y="48293"/>
                  </a:lnTo>
                  <a:cubicBezTo>
                    <a:pt x="57262" y="42220"/>
                    <a:pt x="58720" y="34872"/>
                    <a:pt x="59995" y="29285"/>
                  </a:cubicBezTo>
                  <a:lnTo>
                    <a:pt x="66432" y="438"/>
                  </a:lnTo>
                  <a:close/>
                </a:path>
              </a:pathLst>
            </a:custGeom>
            <a:solidFill>
              <a:srgbClr val="0069FD"/>
            </a:solidFill>
            <a:ln w="6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4800" dirty="0">
                <a:latin typeface="Montserrat" pitchFamily="2" charset="77"/>
              </a:endParaRPr>
            </a:p>
          </p:txBody>
        </p:sp>
        <p:sp>
          <p:nvSpPr>
            <p:cNvPr id="18" name="Forma Livre 17">
              <a:extLst>
                <a:ext uri="{FF2B5EF4-FFF2-40B4-BE49-F238E27FC236}">
                  <a16:creationId xmlns:a16="http://schemas.microsoft.com/office/drawing/2014/main" id="{4AF43C0F-AE96-3F9E-396B-DC645D17EF83}"/>
                </a:ext>
              </a:extLst>
            </p:cNvPr>
            <p:cNvSpPr/>
            <p:nvPr/>
          </p:nvSpPr>
          <p:spPr>
            <a:xfrm>
              <a:off x="2480702" y="1364495"/>
              <a:ext cx="97167" cy="99597"/>
            </a:xfrm>
            <a:custGeom>
              <a:avLst/>
              <a:gdLst>
                <a:gd name="connsiteX0" fmla="*/ 844 w 97167"/>
                <a:gd name="connsiteY0" fmla="*/ 50297 h 99597"/>
                <a:gd name="connsiteX1" fmla="*/ 49428 w 97167"/>
                <a:gd name="connsiteY1" fmla="*/ 438 h 99597"/>
                <a:gd name="connsiteX2" fmla="*/ 98012 w 97167"/>
                <a:gd name="connsiteY2" fmla="*/ 50297 h 99597"/>
                <a:gd name="connsiteX3" fmla="*/ 49428 w 97167"/>
                <a:gd name="connsiteY3" fmla="*/ 100035 h 99597"/>
                <a:gd name="connsiteX4" fmla="*/ 844 w 97167"/>
                <a:gd name="connsiteY4" fmla="*/ 50297 h 99597"/>
                <a:gd name="connsiteX5" fmla="*/ 56594 w 97167"/>
                <a:gd name="connsiteY5" fmla="*/ 50297 h 99597"/>
                <a:gd name="connsiteX6" fmla="*/ 49489 w 97167"/>
                <a:gd name="connsiteY6" fmla="*/ 31289 h 99597"/>
                <a:gd name="connsiteX7" fmla="*/ 42323 w 97167"/>
                <a:gd name="connsiteY7" fmla="*/ 50297 h 99597"/>
                <a:gd name="connsiteX8" fmla="*/ 49489 w 97167"/>
                <a:gd name="connsiteY8" fmla="*/ 69184 h 99597"/>
                <a:gd name="connsiteX9" fmla="*/ 56594 w 97167"/>
                <a:gd name="connsiteY9" fmla="*/ 50297 h 99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7167" h="99597">
                  <a:moveTo>
                    <a:pt x="844" y="50297"/>
                  </a:moveTo>
                  <a:cubicBezTo>
                    <a:pt x="844" y="19143"/>
                    <a:pt x="19063" y="438"/>
                    <a:pt x="49428" y="438"/>
                  </a:cubicBezTo>
                  <a:cubicBezTo>
                    <a:pt x="79793" y="438"/>
                    <a:pt x="98012" y="19143"/>
                    <a:pt x="98012" y="50297"/>
                  </a:cubicBezTo>
                  <a:cubicBezTo>
                    <a:pt x="98012" y="81452"/>
                    <a:pt x="79793" y="100035"/>
                    <a:pt x="49428" y="100035"/>
                  </a:cubicBezTo>
                  <a:cubicBezTo>
                    <a:pt x="19063" y="100035"/>
                    <a:pt x="844" y="81513"/>
                    <a:pt x="844" y="50297"/>
                  </a:cubicBezTo>
                  <a:close/>
                  <a:moveTo>
                    <a:pt x="56594" y="50297"/>
                  </a:moveTo>
                  <a:cubicBezTo>
                    <a:pt x="56594" y="36876"/>
                    <a:pt x="54408" y="31289"/>
                    <a:pt x="49489" y="31289"/>
                  </a:cubicBezTo>
                  <a:cubicBezTo>
                    <a:pt x="44570" y="31289"/>
                    <a:pt x="42323" y="36876"/>
                    <a:pt x="42323" y="50297"/>
                  </a:cubicBezTo>
                  <a:cubicBezTo>
                    <a:pt x="42323" y="63719"/>
                    <a:pt x="44509" y="69184"/>
                    <a:pt x="49489" y="69184"/>
                  </a:cubicBezTo>
                  <a:cubicBezTo>
                    <a:pt x="54469" y="69184"/>
                    <a:pt x="56594" y="63536"/>
                    <a:pt x="56594" y="50297"/>
                  </a:cubicBezTo>
                  <a:close/>
                </a:path>
              </a:pathLst>
            </a:custGeom>
            <a:solidFill>
              <a:srgbClr val="0069FD"/>
            </a:solidFill>
            <a:ln w="6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4800" dirty="0">
                <a:latin typeface="Montserrat" pitchFamily="2" charset="77"/>
              </a:endParaRPr>
            </a:p>
          </p:txBody>
        </p:sp>
        <p:sp>
          <p:nvSpPr>
            <p:cNvPr id="19" name="Forma Livre 18">
              <a:extLst>
                <a:ext uri="{FF2B5EF4-FFF2-40B4-BE49-F238E27FC236}">
                  <a16:creationId xmlns:a16="http://schemas.microsoft.com/office/drawing/2014/main" id="{AF78C12C-2314-94B0-C43A-D37D11BF3311}"/>
                </a:ext>
              </a:extLst>
            </p:cNvPr>
            <p:cNvSpPr/>
            <p:nvPr/>
          </p:nvSpPr>
          <p:spPr>
            <a:xfrm>
              <a:off x="2589044" y="1367411"/>
              <a:ext cx="94374" cy="95777"/>
            </a:xfrm>
            <a:custGeom>
              <a:avLst/>
              <a:gdLst>
                <a:gd name="connsiteX0" fmla="*/ 844 w 94374"/>
                <a:gd name="connsiteY0" fmla="*/ 63536 h 95777"/>
                <a:gd name="connsiteX1" fmla="*/ 844 w 94374"/>
                <a:gd name="connsiteY1" fmla="*/ 438 h 95777"/>
                <a:gd name="connsiteX2" fmla="*/ 41776 w 94374"/>
                <a:gd name="connsiteY2" fmla="*/ 438 h 95777"/>
                <a:gd name="connsiteX3" fmla="*/ 41776 w 94374"/>
                <a:gd name="connsiteY3" fmla="*/ 55581 h 95777"/>
                <a:gd name="connsiteX4" fmla="*/ 46513 w 94374"/>
                <a:gd name="connsiteY4" fmla="*/ 63719 h 95777"/>
                <a:gd name="connsiteX5" fmla="*/ 54165 w 94374"/>
                <a:gd name="connsiteY5" fmla="*/ 51026 h 95777"/>
                <a:gd name="connsiteX6" fmla="*/ 54165 w 94374"/>
                <a:gd name="connsiteY6" fmla="*/ 438 h 95777"/>
                <a:gd name="connsiteX7" fmla="*/ 95218 w 94374"/>
                <a:gd name="connsiteY7" fmla="*/ 438 h 95777"/>
                <a:gd name="connsiteX8" fmla="*/ 95218 w 94374"/>
                <a:gd name="connsiteY8" fmla="*/ 94205 h 95777"/>
                <a:gd name="connsiteX9" fmla="*/ 61999 w 94374"/>
                <a:gd name="connsiteY9" fmla="*/ 94205 h 95777"/>
                <a:gd name="connsiteX10" fmla="*/ 60541 w 94374"/>
                <a:gd name="connsiteY10" fmla="*/ 82970 h 95777"/>
                <a:gd name="connsiteX11" fmla="*/ 59995 w 94374"/>
                <a:gd name="connsiteY11" fmla="*/ 82970 h 95777"/>
                <a:gd name="connsiteX12" fmla="*/ 27990 w 94374"/>
                <a:gd name="connsiteY12" fmla="*/ 96209 h 95777"/>
                <a:gd name="connsiteX13" fmla="*/ 844 w 94374"/>
                <a:gd name="connsiteY13" fmla="*/ 63536 h 95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374" h="95777">
                  <a:moveTo>
                    <a:pt x="844" y="63536"/>
                  </a:moveTo>
                  <a:lnTo>
                    <a:pt x="844" y="438"/>
                  </a:lnTo>
                  <a:lnTo>
                    <a:pt x="41776" y="438"/>
                  </a:lnTo>
                  <a:lnTo>
                    <a:pt x="41776" y="55581"/>
                  </a:lnTo>
                  <a:cubicBezTo>
                    <a:pt x="41776" y="61654"/>
                    <a:pt x="42869" y="63719"/>
                    <a:pt x="46513" y="63719"/>
                  </a:cubicBezTo>
                  <a:cubicBezTo>
                    <a:pt x="51614" y="63719"/>
                    <a:pt x="54165" y="59407"/>
                    <a:pt x="54165" y="51026"/>
                  </a:cubicBezTo>
                  <a:lnTo>
                    <a:pt x="54165" y="438"/>
                  </a:lnTo>
                  <a:lnTo>
                    <a:pt x="95218" y="438"/>
                  </a:lnTo>
                  <a:lnTo>
                    <a:pt x="95218" y="94205"/>
                  </a:lnTo>
                  <a:lnTo>
                    <a:pt x="61999" y="94205"/>
                  </a:lnTo>
                  <a:lnTo>
                    <a:pt x="60541" y="82970"/>
                  </a:lnTo>
                  <a:lnTo>
                    <a:pt x="59995" y="82970"/>
                  </a:lnTo>
                  <a:cubicBezTo>
                    <a:pt x="51614" y="91618"/>
                    <a:pt x="40033" y="96409"/>
                    <a:pt x="27990" y="96209"/>
                  </a:cubicBezTo>
                  <a:cubicBezTo>
                    <a:pt x="10743" y="96209"/>
                    <a:pt x="844" y="85521"/>
                    <a:pt x="844" y="63536"/>
                  </a:cubicBezTo>
                  <a:close/>
                </a:path>
              </a:pathLst>
            </a:custGeom>
            <a:solidFill>
              <a:srgbClr val="0069FD"/>
            </a:solidFill>
            <a:ln w="6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4800" dirty="0">
                <a:latin typeface="Montserrat" pitchFamily="2" charset="77"/>
              </a:endParaRPr>
            </a:p>
          </p:txBody>
        </p:sp>
        <p:sp>
          <p:nvSpPr>
            <p:cNvPr id="20" name="Forma Livre 19">
              <a:extLst>
                <a:ext uri="{FF2B5EF4-FFF2-40B4-BE49-F238E27FC236}">
                  <a16:creationId xmlns:a16="http://schemas.microsoft.com/office/drawing/2014/main" id="{A37A1341-1652-A3A4-279A-413863C7E21E}"/>
                </a:ext>
              </a:extLst>
            </p:cNvPr>
            <p:cNvSpPr/>
            <p:nvPr/>
          </p:nvSpPr>
          <p:spPr>
            <a:xfrm>
              <a:off x="2698115" y="1327632"/>
              <a:ext cx="58118" cy="135570"/>
            </a:xfrm>
            <a:custGeom>
              <a:avLst/>
              <a:gdLst>
                <a:gd name="connsiteX0" fmla="*/ 844 w 58118"/>
                <a:gd name="connsiteY0" fmla="*/ 101128 h 135570"/>
                <a:gd name="connsiteX1" fmla="*/ 844 w 58118"/>
                <a:gd name="connsiteY1" fmla="*/ 438 h 135570"/>
                <a:gd name="connsiteX2" fmla="*/ 41776 w 58118"/>
                <a:gd name="connsiteY2" fmla="*/ 438 h 135570"/>
                <a:gd name="connsiteX3" fmla="*/ 41776 w 58118"/>
                <a:gd name="connsiteY3" fmla="*/ 92080 h 135570"/>
                <a:gd name="connsiteX4" fmla="*/ 50521 w 58118"/>
                <a:gd name="connsiteY4" fmla="*/ 103679 h 135570"/>
                <a:gd name="connsiteX5" fmla="*/ 58963 w 58118"/>
                <a:gd name="connsiteY5" fmla="*/ 102404 h 135570"/>
                <a:gd name="connsiteX6" fmla="*/ 58963 w 58118"/>
                <a:gd name="connsiteY6" fmla="*/ 131615 h 135570"/>
                <a:gd name="connsiteX7" fmla="*/ 33152 w 58118"/>
                <a:gd name="connsiteY7" fmla="*/ 135987 h 135570"/>
                <a:gd name="connsiteX8" fmla="*/ 844 w 58118"/>
                <a:gd name="connsiteY8" fmla="*/ 101128 h 135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118" h="135570">
                  <a:moveTo>
                    <a:pt x="844" y="101128"/>
                  </a:moveTo>
                  <a:lnTo>
                    <a:pt x="844" y="438"/>
                  </a:lnTo>
                  <a:lnTo>
                    <a:pt x="41776" y="438"/>
                  </a:lnTo>
                  <a:lnTo>
                    <a:pt x="41776" y="92080"/>
                  </a:lnTo>
                  <a:cubicBezTo>
                    <a:pt x="41776" y="100035"/>
                    <a:pt x="44509" y="103679"/>
                    <a:pt x="50521" y="103679"/>
                  </a:cubicBezTo>
                  <a:cubicBezTo>
                    <a:pt x="53376" y="103594"/>
                    <a:pt x="56211" y="103169"/>
                    <a:pt x="58963" y="102404"/>
                  </a:cubicBezTo>
                  <a:lnTo>
                    <a:pt x="58963" y="131615"/>
                  </a:lnTo>
                  <a:cubicBezTo>
                    <a:pt x="50722" y="134724"/>
                    <a:pt x="41958" y="136206"/>
                    <a:pt x="33152" y="135987"/>
                  </a:cubicBezTo>
                  <a:cubicBezTo>
                    <a:pt x="11958" y="135987"/>
                    <a:pt x="844" y="124024"/>
                    <a:pt x="844" y="101128"/>
                  </a:cubicBezTo>
                  <a:close/>
                </a:path>
              </a:pathLst>
            </a:custGeom>
            <a:solidFill>
              <a:srgbClr val="0069FD"/>
            </a:solidFill>
            <a:ln w="6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4800" dirty="0">
                <a:latin typeface="Montserrat" pitchFamily="2" charset="77"/>
              </a:endParaRPr>
            </a:p>
          </p:txBody>
        </p:sp>
        <p:sp>
          <p:nvSpPr>
            <p:cNvPr id="21" name="Forma Livre 20">
              <a:extLst>
                <a:ext uri="{FF2B5EF4-FFF2-40B4-BE49-F238E27FC236}">
                  <a16:creationId xmlns:a16="http://schemas.microsoft.com/office/drawing/2014/main" id="{B6C53D97-B846-CA87-8EE3-9EDFCA596FB0}"/>
                </a:ext>
              </a:extLst>
            </p:cNvPr>
            <p:cNvSpPr/>
            <p:nvPr/>
          </p:nvSpPr>
          <p:spPr>
            <a:xfrm>
              <a:off x="2761881" y="1365103"/>
              <a:ext cx="90791" cy="98167"/>
            </a:xfrm>
            <a:custGeom>
              <a:avLst/>
              <a:gdLst>
                <a:gd name="connsiteX0" fmla="*/ 90907 w 90791"/>
                <a:gd name="connsiteY0" fmla="*/ 59710 h 98167"/>
                <a:gd name="connsiteX1" fmla="*/ 41412 w 90791"/>
                <a:gd name="connsiteY1" fmla="*/ 59710 h 98167"/>
                <a:gd name="connsiteX2" fmla="*/ 59631 w 90791"/>
                <a:gd name="connsiteY2" fmla="*/ 70945 h 98167"/>
                <a:gd name="connsiteX3" fmla="*/ 85259 w 90791"/>
                <a:gd name="connsiteY3" fmla="*/ 66391 h 98167"/>
                <a:gd name="connsiteX4" fmla="*/ 85259 w 90791"/>
                <a:gd name="connsiteY4" fmla="*/ 91047 h 98167"/>
                <a:gd name="connsiteX5" fmla="*/ 49792 w 90791"/>
                <a:gd name="connsiteY5" fmla="*/ 98517 h 98167"/>
                <a:gd name="connsiteX6" fmla="*/ 844 w 90791"/>
                <a:gd name="connsiteY6" fmla="*/ 49933 h 98167"/>
                <a:gd name="connsiteX7" fmla="*/ 48517 w 90791"/>
                <a:gd name="connsiteY7" fmla="*/ 438 h 98167"/>
                <a:gd name="connsiteX8" fmla="*/ 91635 w 90791"/>
                <a:gd name="connsiteY8" fmla="*/ 47261 h 98167"/>
                <a:gd name="connsiteX9" fmla="*/ 90907 w 90791"/>
                <a:gd name="connsiteY9" fmla="*/ 59710 h 98167"/>
                <a:gd name="connsiteX10" fmla="*/ 41047 w 90791"/>
                <a:gd name="connsiteY10" fmla="*/ 40641 h 98167"/>
                <a:gd name="connsiteX11" fmla="*/ 55258 w 90791"/>
                <a:gd name="connsiteY11" fmla="*/ 40641 h 98167"/>
                <a:gd name="connsiteX12" fmla="*/ 48517 w 90791"/>
                <a:gd name="connsiteY12" fmla="*/ 27402 h 98167"/>
                <a:gd name="connsiteX13" fmla="*/ 41047 w 90791"/>
                <a:gd name="connsiteY13" fmla="*/ 40641 h 9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0791" h="98167">
                  <a:moveTo>
                    <a:pt x="90907" y="59710"/>
                  </a:moveTo>
                  <a:lnTo>
                    <a:pt x="41412" y="59710"/>
                  </a:lnTo>
                  <a:cubicBezTo>
                    <a:pt x="41776" y="66937"/>
                    <a:pt x="48335" y="70945"/>
                    <a:pt x="59631" y="70945"/>
                  </a:cubicBezTo>
                  <a:cubicBezTo>
                    <a:pt x="68382" y="71055"/>
                    <a:pt x="77078" y="69506"/>
                    <a:pt x="85259" y="66391"/>
                  </a:cubicBezTo>
                  <a:lnTo>
                    <a:pt x="85259" y="91047"/>
                  </a:lnTo>
                  <a:cubicBezTo>
                    <a:pt x="74279" y="96555"/>
                    <a:pt x="62060" y="99130"/>
                    <a:pt x="49792" y="98517"/>
                  </a:cubicBezTo>
                  <a:cubicBezTo>
                    <a:pt x="18759" y="98517"/>
                    <a:pt x="844" y="80298"/>
                    <a:pt x="844" y="49933"/>
                  </a:cubicBezTo>
                  <a:cubicBezTo>
                    <a:pt x="844" y="19568"/>
                    <a:pt x="19063" y="438"/>
                    <a:pt x="48517" y="438"/>
                  </a:cubicBezTo>
                  <a:cubicBezTo>
                    <a:pt x="75906" y="438"/>
                    <a:pt x="91635" y="17685"/>
                    <a:pt x="91635" y="47261"/>
                  </a:cubicBezTo>
                  <a:cubicBezTo>
                    <a:pt x="91635" y="51421"/>
                    <a:pt x="91392" y="55581"/>
                    <a:pt x="90907" y="59710"/>
                  </a:cubicBezTo>
                  <a:close/>
                  <a:moveTo>
                    <a:pt x="41047" y="40641"/>
                  </a:moveTo>
                  <a:lnTo>
                    <a:pt x="55258" y="40641"/>
                  </a:lnTo>
                  <a:cubicBezTo>
                    <a:pt x="55622" y="31228"/>
                    <a:pt x="53436" y="27402"/>
                    <a:pt x="48517" y="27402"/>
                  </a:cubicBezTo>
                  <a:cubicBezTo>
                    <a:pt x="43598" y="27402"/>
                    <a:pt x="40865" y="31410"/>
                    <a:pt x="41047" y="40641"/>
                  </a:cubicBezTo>
                  <a:close/>
                </a:path>
              </a:pathLst>
            </a:custGeom>
            <a:solidFill>
              <a:srgbClr val="0069FD"/>
            </a:solidFill>
            <a:ln w="6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4800" dirty="0">
                <a:latin typeface="Montserrat" pitchFamily="2" charset="77"/>
              </a:endParaRPr>
            </a:p>
          </p:txBody>
        </p:sp>
        <p:sp>
          <p:nvSpPr>
            <p:cNvPr id="22" name="Forma Livre 21">
              <a:extLst>
                <a:ext uri="{FF2B5EF4-FFF2-40B4-BE49-F238E27FC236}">
                  <a16:creationId xmlns:a16="http://schemas.microsoft.com/office/drawing/2014/main" id="{8E33185C-FC36-60E0-8C6A-1191B60AE022}"/>
                </a:ext>
              </a:extLst>
            </p:cNvPr>
            <p:cNvSpPr/>
            <p:nvPr/>
          </p:nvSpPr>
          <p:spPr>
            <a:xfrm>
              <a:off x="2860397" y="1365406"/>
              <a:ext cx="93268" cy="97916"/>
            </a:xfrm>
            <a:custGeom>
              <a:avLst/>
              <a:gdLst>
                <a:gd name="connsiteX0" fmla="*/ 94113 w 93268"/>
                <a:gd name="connsiteY0" fmla="*/ 41613 h 97916"/>
                <a:gd name="connsiteX1" fmla="*/ 94113 w 93268"/>
                <a:gd name="connsiteY1" fmla="*/ 96270 h 97916"/>
                <a:gd name="connsiteX2" fmla="*/ 60711 w 93268"/>
                <a:gd name="connsiteY2" fmla="*/ 96270 h 97916"/>
                <a:gd name="connsiteX3" fmla="*/ 59072 w 93268"/>
                <a:gd name="connsiteY3" fmla="*/ 84853 h 97916"/>
                <a:gd name="connsiteX4" fmla="*/ 58707 w 93268"/>
                <a:gd name="connsiteY4" fmla="*/ 84853 h 97916"/>
                <a:gd name="connsiteX5" fmla="*/ 27978 w 93268"/>
                <a:gd name="connsiteY5" fmla="*/ 98274 h 97916"/>
                <a:gd name="connsiteX6" fmla="*/ 923 w 93268"/>
                <a:gd name="connsiteY6" fmla="*/ 75203 h 97916"/>
                <a:gd name="connsiteX7" fmla="*/ 953 w 93268"/>
                <a:gd name="connsiteY7" fmla="*/ 70885 h 97916"/>
                <a:gd name="connsiteX8" fmla="*/ 41703 w 93268"/>
                <a:gd name="connsiteY8" fmla="*/ 38941 h 97916"/>
                <a:gd name="connsiteX9" fmla="*/ 52817 w 93268"/>
                <a:gd name="connsiteY9" fmla="*/ 39487 h 97916"/>
                <a:gd name="connsiteX10" fmla="*/ 36966 w 93268"/>
                <a:gd name="connsiteY10" fmla="*/ 30256 h 97916"/>
                <a:gd name="connsiteX11" fmla="*/ 8970 w 93268"/>
                <a:gd name="connsiteY11" fmla="*/ 36329 h 97916"/>
                <a:gd name="connsiteX12" fmla="*/ 8970 w 93268"/>
                <a:gd name="connsiteY12" fmla="*/ 8394 h 97916"/>
                <a:gd name="connsiteX13" fmla="*/ 46258 w 93268"/>
                <a:gd name="connsiteY13" fmla="*/ 438 h 97916"/>
                <a:gd name="connsiteX14" fmla="*/ 94113 w 93268"/>
                <a:gd name="connsiteY14" fmla="*/ 41613 h 97916"/>
                <a:gd name="connsiteX15" fmla="*/ 53181 w 93268"/>
                <a:gd name="connsiteY15" fmla="*/ 63719 h 97916"/>
                <a:gd name="connsiteX16" fmla="*/ 53181 w 93268"/>
                <a:gd name="connsiteY16" fmla="*/ 56310 h 97916"/>
                <a:gd name="connsiteX17" fmla="*/ 49355 w 93268"/>
                <a:gd name="connsiteY17" fmla="*/ 55945 h 97916"/>
                <a:gd name="connsiteX18" fmla="*/ 41339 w 93268"/>
                <a:gd name="connsiteY18" fmla="*/ 65723 h 97916"/>
                <a:gd name="connsiteX19" fmla="*/ 46804 w 93268"/>
                <a:gd name="connsiteY19" fmla="*/ 73010 h 97916"/>
                <a:gd name="connsiteX20" fmla="*/ 53181 w 93268"/>
                <a:gd name="connsiteY20" fmla="*/ 63719 h 97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268" h="97916">
                  <a:moveTo>
                    <a:pt x="94113" y="41613"/>
                  </a:moveTo>
                  <a:lnTo>
                    <a:pt x="94113" y="96270"/>
                  </a:lnTo>
                  <a:lnTo>
                    <a:pt x="60711" y="96270"/>
                  </a:lnTo>
                  <a:lnTo>
                    <a:pt x="59072" y="84853"/>
                  </a:lnTo>
                  <a:lnTo>
                    <a:pt x="58707" y="84853"/>
                  </a:lnTo>
                  <a:cubicBezTo>
                    <a:pt x="51110" y="93859"/>
                    <a:pt x="39754" y="98821"/>
                    <a:pt x="27978" y="98274"/>
                  </a:cubicBezTo>
                  <a:cubicBezTo>
                    <a:pt x="14138" y="99373"/>
                    <a:pt x="2022" y="89043"/>
                    <a:pt x="923" y="75203"/>
                  </a:cubicBezTo>
                  <a:cubicBezTo>
                    <a:pt x="807" y="73763"/>
                    <a:pt x="820" y="72318"/>
                    <a:pt x="953" y="70885"/>
                  </a:cubicBezTo>
                  <a:cubicBezTo>
                    <a:pt x="953" y="50358"/>
                    <a:pt x="15954" y="38941"/>
                    <a:pt x="41703" y="38941"/>
                  </a:cubicBezTo>
                  <a:cubicBezTo>
                    <a:pt x="45414" y="38892"/>
                    <a:pt x="49124" y="39074"/>
                    <a:pt x="52817" y="39487"/>
                  </a:cubicBezTo>
                  <a:cubicBezTo>
                    <a:pt x="52088" y="32989"/>
                    <a:pt x="47715" y="30256"/>
                    <a:pt x="36966" y="30256"/>
                  </a:cubicBezTo>
                  <a:cubicBezTo>
                    <a:pt x="27335" y="30511"/>
                    <a:pt x="17842" y="32570"/>
                    <a:pt x="8970" y="36329"/>
                  </a:cubicBezTo>
                  <a:lnTo>
                    <a:pt x="8970" y="8394"/>
                  </a:lnTo>
                  <a:cubicBezTo>
                    <a:pt x="20739" y="3268"/>
                    <a:pt x="33419" y="559"/>
                    <a:pt x="46258" y="438"/>
                  </a:cubicBezTo>
                  <a:cubicBezTo>
                    <a:pt x="80084" y="438"/>
                    <a:pt x="94113" y="12220"/>
                    <a:pt x="94113" y="41613"/>
                  </a:cubicBezTo>
                  <a:close/>
                  <a:moveTo>
                    <a:pt x="53181" y="63719"/>
                  </a:moveTo>
                  <a:lnTo>
                    <a:pt x="53181" y="56310"/>
                  </a:lnTo>
                  <a:cubicBezTo>
                    <a:pt x="51918" y="56079"/>
                    <a:pt x="50636" y="55957"/>
                    <a:pt x="49355" y="55945"/>
                  </a:cubicBezTo>
                  <a:cubicBezTo>
                    <a:pt x="44254" y="55945"/>
                    <a:pt x="41339" y="59407"/>
                    <a:pt x="41339" y="65723"/>
                  </a:cubicBezTo>
                  <a:cubicBezTo>
                    <a:pt x="41339" y="70460"/>
                    <a:pt x="43160" y="73010"/>
                    <a:pt x="46804" y="73010"/>
                  </a:cubicBezTo>
                  <a:cubicBezTo>
                    <a:pt x="50448" y="73010"/>
                    <a:pt x="53181" y="69367"/>
                    <a:pt x="53181" y="63719"/>
                  </a:cubicBezTo>
                  <a:close/>
                </a:path>
              </a:pathLst>
            </a:custGeom>
            <a:solidFill>
              <a:srgbClr val="0069FD"/>
            </a:solidFill>
            <a:ln w="6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4800" dirty="0">
                <a:latin typeface="Montserrat" pitchFamily="2" charset="77"/>
              </a:endParaRPr>
            </a:p>
          </p:txBody>
        </p:sp>
        <p:sp>
          <p:nvSpPr>
            <p:cNvPr id="23" name="Forma Livre 22">
              <a:extLst>
                <a:ext uri="{FF2B5EF4-FFF2-40B4-BE49-F238E27FC236}">
                  <a16:creationId xmlns:a16="http://schemas.microsoft.com/office/drawing/2014/main" id="{0065DBB1-B3ED-173C-4730-A9B9489E6F13}"/>
                </a:ext>
              </a:extLst>
            </p:cNvPr>
            <p:cNvSpPr/>
            <p:nvPr/>
          </p:nvSpPr>
          <p:spPr>
            <a:xfrm>
              <a:off x="2964841" y="1327389"/>
              <a:ext cx="96621" cy="135611"/>
            </a:xfrm>
            <a:custGeom>
              <a:avLst/>
              <a:gdLst>
                <a:gd name="connsiteX0" fmla="*/ 844 w 96621"/>
                <a:gd name="connsiteY0" fmla="*/ 87403 h 135611"/>
                <a:gd name="connsiteX1" fmla="*/ 34974 w 96621"/>
                <a:gd name="connsiteY1" fmla="*/ 38273 h 135611"/>
                <a:gd name="connsiteX2" fmla="*/ 56715 w 96621"/>
                <a:gd name="connsiteY2" fmla="*/ 44346 h 135611"/>
                <a:gd name="connsiteX3" fmla="*/ 57080 w 96621"/>
                <a:gd name="connsiteY3" fmla="*/ 44346 h 135611"/>
                <a:gd name="connsiteX4" fmla="*/ 56533 w 96621"/>
                <a:gd name="connsiteY4" fmla="*/ 28556 h 135611"/>
                <a:gd name="connsiteX5" fmla="*/ 56533 w 96621"/>
                <a:gd name="connsiteY5" fmla="*/ 438 h 135611"/>
                <a:gd name="connsiteX6" fmla="*/ 97465 w 96621"/>
                <a:gd name="connsiteY6" fmla="*/ 438 h 135611"/>
                <a:gd name="connsiteX7" fmla="*/ 97465 w 96621"/>
                <a:gd name="connsiteY7" fmla="*/ 134044 h 135611"/>
                <a:gd name="connsiteX8" fmla="*/ 64246 w 96621"/>
                <a:gd name="connsiteY8" fmla="*/ 134044 h 135611"/>
                <a:gd name="connsiteX9" fmla="*/ 62728 w 96621"/>
                <a:gd name="connsiteY9" fmla="*/ 122809 h 135611"/>
                <a:gd name="connsiteX10" fmla="*/ 62181 w 96621"/>
                <a:gd name="connsiteY10" fmla="*/ 122809 h 135611"/>
                <a:gd name="connsiteX11" fmla="*/ 36432 w 96621"/>
                <a:gd name="connsiteY11" fmla="*/ 136048 h 135611"/>
                <a:gd name="connsiteX12" fmla="*/ 844 w 96621"/>
                <a:gd name="connsiteY12" fmla="*/ 87403 h 135611"/>
                <a:gd name="connsiteX13" fmla="*/ 56898 w 96621"/>
                <a:gd name="connsiteY13" fmla="*/ 87403 h 135611"/>
                <a:gd name="connsiteX14" fmla="*/ 49610 w 96621"/>
                <a:gd name="connsiteY14" fmla="*/ 68395 h 135611"/>
                <a:gd name="connsiteX15" fmla="*/ 42322 w 96621"/>
                <a:gd name="connsiteY15" fmla="*/ 87403 h 135611"/>
                <a:gd name="connsiteX16" fmla="*/ 49610 w 96621"/>
                <a:gd name="connsiteY16" fmla="*/ 106655 h 135611"/>
                <a:gd name="connsiteX17" fmla="*/ 56898 w 96621"/>
                <a:gd name="connsiteY17" fmla="*/ 87221 h 13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6621" h="135611">
                  <a:moveTo>
                    <a:pt x="844" y="87403"/>
                  </a:moveTo>
                  <a:cubicBezTo>
                    <a:pt x="844" y="55338"/>
                    <a:pt x="12504" y="38273"/>
                    <a:pt x="34974" y="38273"/>
                  </a:cubicBezTo>
                  <a:cubicBezTo>
                    <a:pt x="42687" y="37890"/>
                    <a:pt x="50320" y="40022"/>
                    <a:pt x="56715" y="44346"/>
                  </a:cubicBezTo>
                  <a:lnTo>
                    <a:pt x="57080" y="44346"/>
                  </a:lnTo>
                  <a:cubicBezTo>
                    <a:pt x="56715" y="40581"/>
                    <a:pt x="56533" y="36390"/>
                    <a:pt x="56533" y="28556"/>
                  </a:cubicBezTo>
                  <a:lnTo>
                    <a:pt x="56533" y="438"/>
                  </a:lnTo>
                  <a:lnTo>
                    <a:pt x="97465" y="438"/>
                  </a:lnTo>
                  <a:lnTo>
                    <a:pt x="97465" y="134044"/>
                  </a:lnTo>
                  <a:lnTo>
                    <a:pt x="64246" y="134044"/>
                  </a:lnTo>
                  <a:lnTo>
                    <a:pt x="62728" y="122809"/>
                  </a:lnTo>
                  <a:lnTo>
                    <a:pt x="62181" y="122809"/>
                  </a:lnTo>
                  <a:cubicBezTo>
                    <a:pt x="56217" y="131099"/>
                    <a:pt x="46640" y="136024"/>
                    <a:pt x="36432" y="136048"/>
                  </a:cubicBezTo>
                  <a:cubicBezTo>
                    <a:pt x="12504" y="136230"/>
                    <a:pt x="844" y="118619"/>
                    <a:pt x="844" y="87403"/>
                  </a:cubicBezTo>
                  <a:close/>
                  <a:moveTo>
                    <a:pt x="56898" y="87403"/>
                  </a:moveTo>
                  <a:cubicBezTo>
                    <a:pt x="56898" y="74164"/>
                    <a:pt x="54711" y="68395"/>
                    <a:pt x="49610" y="68395"/>
                  </a:cubicBezTo>
                  <a:cubicBezTo>
                    <a:pt x="44509" y="68395"/>
                    <a:pt x="42322" y="73982"/>
                    <a:pt x="42322" y="87403"/>
                  </a:cubicBezTo>
                  <a:cubicBezTo>
                    <a:pt x="42322" y="100825"/>
                    <a:pt x="44509" y="106655"/>
                    <a:pt x="49610" y="106655"/>
                  </a:cubicBezTo>
                  <a:cubicBezTo>
                    <a:pt x="54711" y="106655"/>
                    <a:pt x="56898" y="100642"/>
                    <a:pt x="56898" y="87221"/>
                  </a:cubicBezTo>
                  <a:close/>
                </a:path>
              </a:pathLst>
            </a:custGeom>
            <a:solidFill>
              <a:srgbClr val="0069FD"/>
            </a:solidFill>
            <a:ln w="6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4800" dirty="0">
                <a:latin typeface="Montserrat" pitchFamily="2" charset="77"/>
              </a:endParaRPr>
            </a:p>
          </p:txBody>
        </p:sp>
        <p:sp>
          <p:nvSpPr>
            <p:cNvPr id="24" name="Forma Livre 23">
              <a:extLst>
                <a:ext uri="{FF2B5EF4-FFF2-40B4-BE49-F238E27FC236}">
                  <a16:creationId xmlns:a16="http://schemas.microsoft.com/office/drawing/2014/main" id="{E2BBD577-D08D-6020-DB63-A1732A35EBE7}"/>
                </a:ext>
              </a:extLst>
            </p:cNvPr>
            <p:cNvSpPr/>
            <p:nvPr/>
          </p:nvSpPr>
          <p:spPr>
            <a:xfrm>
              <a:off x="3073061" y="1365103"/>
              <a:ext cx="90792" cy="98167"/>
            </a:xfrm>
            <a:custGeom>
              <a:avLst/>
              <a:gdLst>
                <a:gd name="connsiteX0" fmla="*/ 90967 w 90792"/>
                <a:gd name="connsiteY0" fmla="*/ 59710 h 98167"/>
                <a:gd name="connsiteX1" fmla="*/ 41412 w 90792"/>
                <a:gd name="connsiteY1" fmla="*/ 59710 h 98167"/>
                <a:gd name="connsiteX2" fmla="*/ 59631 w 90792"/>
                <a:gd name="connsiteY2" fmla="*/ 70945 h 98167"/>
                <a:gd name="connsiteX3" fmla="*/ 85198 w 90792"/>
                <a:gd name="connsiteY3" fmla="*/ 66391 h 98167"/>
                <a:gd name="connsiteX4" fmla="*/ 85198 w 90792"/>
                <a:gd name="connsiteY4" fmla="*/ 91047 h 98167"/>
                <a:gd name="connsiteX5" fmla="*/ 49792 w 90792"/>
                <a:gd name="connsiteY5" fmla="*/ 98517 h 98167"/>
                <a:gd name="connsiteX6" fmla="*/ 844 w 90792"/>
                <a:gd name="connsiteY6" fmla="*/ 49933 h 98167"/>
                <a:gd name="connsiteX7" fmla="*/ 48517 w 90792"/>
                <a:gd name="connsiteY7" fmla="*/ 438 h 98167"/>
                <a:gd name="connsiteX8" fmla="*/ 91635 w 90792"/>
                <a:gd name="connsiteY8" fmla="*/ 47261 h 98167"/>
                <a:gd name="connsiteX9" fmla="*/ 90967 w 90792"/>
                <a:gd name="connsiteY9" fmla="*/ 59710 h 98167"/>
                <a:gd name="connsiteX10" fmla="*/ 41048 w 90792"/>
                <a:gd name="connsiteY10" fmla="*/ 40641 h 98167"/>
                <a:gd name="connsiteX11" fmla="*/ 55319 w 90792"/>
                <a:gd name="connsiteY11" fmla="*/ 40641 h 98167"/>
                <a:gd name="connsiteX12" fmla="*/ 48578 w 90792"/>
                <a:gd name="connsiteY12" fmla="*/ 27402 h 98167"/>
                <a:gd name="connsiteX13" fmla="*/ 41108 w 90792"/>
                <a:gd name="connsiteY13" fmla="*/ 40641 h 9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0792" h="98167">
                  <a:moveTo>
                    <a:pt x="90967" y="59710"/>
                  </a:moveTo>
                  <a:lnTo>
                    <a:pt x="41412" y="59710"/>
                  </a:lnTo>
                  <a:cubicBezTo>
                    <a:pt x="41776" y="66937"/>
                    <a:pt x="48396" y="70945"/>
                    <a:pt x="59631" y="70945"/>
                  </a:cubicBezTo>
                  <a:cubicBezTo>
                    <a:pt x="68364" y="71061"/>
                    <a:pt x="77042" y="69512"/>
                    <a:pt x="85198" y="66391"/>
                  </a:cubicBezTo>
                  <a:lnTo>
                    <a:pt x="85198" y="91047"/>
                  </a:lnTo>
                  <a:cubicBezTo>
                    <a:pt x="74242" y="96561"/>
                    <a:pt x="62042" y="99130"/>
                    <a:pt x="49792" y="98517"/>
                  </a:cubicBezTo>
                  <a:cubicBezTo>
                    <a:pt x="18699" y="98517"/>
                    <a:pt x="844" y="80298"/>
                    <a:pt x="844" y="49933"/>
                  </a:cubicBezTo>
                  <a:cubicBezTo>
                    <a:pt x="844" y="19568"/>
                    <a:pt x="19063" y="438"/>
                    <a:pt x="48517" y="438"/>
                  </a:cubicBezTo>
                  <a:cubicBezTo>
                    <a:pt x="75906" y="438"/>
                    <a:pt x="91635" y="17685"/>
                    <a:pt x="91635" y="47261"/>
                  </a:cubicBezTo>
                  <a:cubicBezTo>
                    <a:pt x="91653" y="51421"/>
                    <a:pt x="91429" y="55575"/>
                    <a:pt x="90967" y="59710"/>
                  </a:cubicBezTo>
                  <a:close/>
                  <a:moveTo>
                    <a:pt x="41048" y="40641"/>
                  </a:moveTo>
                  <a:lnTo>
                    <a:pt x="55319" y="40641"/>
                  </a:lnTo>
                  <a:cubicBezTo>
                    <a:pt x="55683" y="31228"/>
                    <a:pt x="53497" y="27402"/>
                    <a:pt x="48578" y="27402"/>
                  </a:cubicBezTo>
                  <a:cubicBezTo>
                    <a:pt x="43659" y="27402"/>
                    <a:pt x="40926" y="31410"/>
                    <a:pt x="41108" y="40641"/>
                  </a:cubicBezTo>
                  <a:close/>
                </a:path>
              </a:pathLst>
            </a:custGeom>
            <a:solidFill>
              <a:srgbClr val="0069FD"/>
            </a:solidFill>
            <a:ln w="6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4800" dirty="0">
                <a:latin typeface="Montserrat" pitchFamily="2" charset="77"/>
              </a:endParaRPr>
            </a:p>
          </p:txBody>
        </p:sp>
        <p:sp>
          <p:nvSpPr>
            <p:cNvPr id="25" name="Forma Livre 24">
              <a:extLst>
                <a:ext uri="{FF2B5EF4-FFF2-40B4-BE49-F238E27FC236}">
                  <a16:creationId xmlns:a16="http://schemas.microsoft.com/office/drawing/2014/main" id="{93CE07A8-67F0-0FCE-89EF-E6DC9718FCB4}"/>
                </a:ext>
              </a:extLst>
            </p:cNvPr>
            <p:cNvSpPr/>
            <p:nvPr/>
          </p:nvSpPr>
          <p:spPr>
            <a:xfrm>
              <a:off x="3175695" y="1366118"/>
              <a:ext cx="70810" cy="94877"/>
            </a:xfrm>
            <a:custGeom>
              <a:avLst/>
              <a:gdLst>
                <a:gd name="connsiteX0" fmla="*/ 966 w 70810"/>
                <a:gd name="connsiteY0" fmla="*/ 1730 h 94877"/>
                <a:gd name="connsiteX1" fmla="*/ 34245 w 70810"/>
                <a:gd name="connsiteY1" fmla="*/ 1730 h 94877"/>
                <a:gd name="connsiteX2" fmla="*/ 35703 w 70810"/>
                <a:gd name="connsiteY2" fmla="*/ 12601 h 94877"/>
                <a:gd name="connsiteX3" fmla="*/ 36250 w 70810"/>
                <a:gd name="connsiteY3" fmla="*/ 12601 h 94877"/>
                <a:gd name="connsiteX4" fmla="*/ 61452 w 70810"/>
                <a:gd name="connsiteY4" fmla="*/ 455 h 94877"/>
                <a:gd name="connsiteX5" fmla="*/ 71655 w 70810"/>
                <a:gd name="connsiteY5" fmla="*/ 1548 h 94877"/>
                <a:gd name="connsiteX6" fmla="*/ 71655 w 70810"/>
                <a:gd name="connsiteY6" fmla="*/ 35071 h 94877"/>
                <a:gd name="connsiteX7" fmla="*/ 59509 w 70810"/>
                <a:gd name="connsiteY7" fmla="*/ 33067 h 94877"/>
                <a:gd name="connsiteX8" fmla="*/ 41776 w 70810"/>
                <a:gd name="connsiteY8" fmla="*/ 53776 h 94877"/>
                <a:gd name="connsiteX9" fmla="*/ 41776 w 70810"/>
                <a:gd name="connsiteY9" fmla="*/ 95315 h 94877"/>
                <a:gd name="connsiteX10" fmla="*/ 844 w 70810"/>
                <a:gd name="connsiteY10" fmla="*/ 95315 h 94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810" h="94877">
                  <a:moveTo>
                    <a:pt x="966" y="1730"/>
                  </a:moveTo>
                  <a:lnTo>
                    <a:pt x="34245" y="1730"/>
                  </a:lnTo>
                  <a:lnTo>
                    <a:pt x="35703" y="12601"/>
                  </a:lnTo>
                  <a:lnTo>
                    <a:pt x="36250" y="12601"/>
                  </a:lnTo>
                  <a:cubicBezTo>
                    <a:pt x="42486" y="5089"/>
                    <a:pt x="51687" y="655"/>
                    <a:pt x="61452" y="455"/>
                  </a:cubicBezTo>
                  <a:cubicBezTo>
                    <a:pt x="64890" y="352"/>
                    <a:pt x="68321" y="722"/>
                    <a:pt x="71655" y="1548"/>
                  </a:cubicBezTo>
                  <a:lnTo>
                    <a:pt x="71655" y="35071"/>
                  </a:lnTo>
                  <a:cubicBezTo>
                    <a:pt x="67756" y="33686"/>
                    <a:pt x="63645" y="33006"/>
                    <a:pt x="59509" y="33067"/>
                  </a:cubicBezTo>
                  <a:cubicBezTo>
                    <a:pt x="47363" y="33067"/>
                    <a:pt x="41776" y="40537"/>
                    <a:pt x="41776" y="53776"/>
                  </a:cubicBezTo>
                  <a:lnTo>
                    <a:pt x="41776" y="95315"/>
                  </a:lnTo>
                  <a:lnTo>
                    <a:pt x="844" y="95315"/>
                  </a:lnTo>
                  <a:close/>
                </a:path>
              </a:pathLst>
            </a:custGeom>
            <a:solidFill>
              <a:srgbClr val="0069FD"/>
            </a:solidFill>
            <a:ln w="6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4800" dirty="0">
                <a:latin typeface="Montserrat" pitchFamily="2" charset="77"/>
              </a:endParaRPr>
            </a:p>
          </p:txBody>
        </p:sp>
        <p:sp>
          <p:nvSpPr>
            <p:cNvPr id="26" name="Forma Livre 25">
              <a:extLst>
                <a:ext uri="{FF2B5EF4-FFF2-40B4-BE49-F238E27FC236}">
                  <a16:creationId xmlns:a16="http://schemas.microsoft.com/office/drawing/2014/main" id="{DD830F83-2CF6-E191-3194-5DC3408A036A}"/>
                </a:ext>
              </a:extLst>
            </p:cNvPr>
            <p:cNvSpPr/>
            <p:nvPr/>
          </p:nvSpPr>
          <p:spPr>
            <a:xfrm>
              <a:off x="3266547" y="1347670"/>
              <a:ext cx="20283" cy="19742"/>
            </a:xfrm>
            <a:custGeom>
              <a:avLst/>
              <a:gdLst>
                <a:gd name="connsiteX0" fmla="*/ 21128 w 20283"/>
                <a:gd name="connsiteY0" fmla="*/ 10219 h 19742"/>
                <a:gd name="connsiteX1" fmla="*/ 11289 w 20283"/>
                <a:gd name="connsiteY1" fmla="*/ 20178 h 19742"/>
                <a:gd name="connsiteX2" fmla="*/ 11047 w 20283"/>
                <a:gd name="connsiteY2" fmla="*/ 20178 h 19742"/>
                <a:gd name="connsiteX3" fmla="*/ 844 w 20283"/>
                <a:gd name="connsiteY3" fmla="*/ 10340 h 19742"/>
                <a:gd name="connsiteX4" fmla="*/ 844 w 20283"/>
                <a:gd name="connsiteY4" fmla="*/ 10219 h 19742"/>
                <a:gd name="connsiteX5" fmla="*/ 10980 w 20283"/>
                <a:gd name="connsiteY5" fmla="*/ 441 h 19742"/>
                <a:gd name="connsiteX6" fmla="*/ 11047 w 20283"/>
                <a:gd name="connsiteY6" fmla="*/ 441 h 19742"/>
                <a:gd name="connsiteX7" fmla="*/ 21128 w 20283"/>
                <a:gd name="connsiteY7" fmla="*/ 10036 h 19742"/>
                <a:gd name="connsiteX8" fmla="*/ 21128 w 20283"/>
                <a:gd name="connsiteY8" fmla="*/ 10219 h 19742"/>
                <a:gd name="connsiteX9" fmla="*/ 3395 w 20283"/>
                <a:gd name="connsiteY9" fmla="*/ 10219 h 19742"/>
                <a:gd name="connsiteX10" fmla="*/ 10737 w 20283"/>
                <a:gd name="connsiteY10" fmla="*/ 18053 h 19742"/>
                <a:gd name="connsiteX11" fmla="*/ 11107 w 20283"/>
                <a:gd name="connsiteY11" fmla="*/ 18053 h 19742"/>
                <a:gd name="connsiteX12" fmla="*/ 18644 w 20283"/>
                <a:gd name="connsiteY12" fmla="*/ 10528 h 19742"/>
                <a:gd name="connsiteX13" fmla="*/ 18638 w 20283"/>
                <a:gd name="connsiteY13" fmla="*/ 10279 h 19742"/>
                <a:gd name="connsiteX14" fmla="*/ 11235 w 20283"/>
                <a:gd name="connsiteY14" fmla="*/ 2390 h 19742"/>
                <a:gd name="connsiteX15" fmla="*/ 11047 w 20283"/>
                <a:gd name="connsiteY15" fmla="*/ 2384 h 19742"/>
                <a:gd name="connsiteX16" fmla="*/ 3395 w 20283"/>
                <a:gd name="connsiteY16" fmla="*/ 10036 h 19742"/>
                <a:gd name="connsiteX17" fmla="*/ 3395 w 20283"/>
                <a:gd name="connsiteY17" fmla="*/ 10219 h 19742"/>
                <a:gd name="connsiteX18" fmla="*/ 9468 w 20283"/>
                <a:gd name="connsiteY18" fmla="*/ 15381 h 19742"/>
                <a:gd name="connsiteX19" fmla="*/ 7160 w 20283"/>
                <a:gd name="connsiteY19" fmla="*/ 15381 h 19742"/>
                <a:gd name="connsiteX20" fmla="*/ 7160 w 20283"/>
                <a:gd name="connsiteY20" fmla="*/ 5664 h 19742"/>
                <a:gd name="connsiteX21" fmla="*/ 10986 w 20283"/>
                <a:gd name="connsiteY21" fmla="*/ 5360 h 19742"/>
                <a:gd name="connsiteX22" fmla="*/ 14387 w 20283"/>
                <a:gd name="connsiteY22" fmla="*/ 6028 h 19742"/>
                <a:gd name="connsiteX23" fmla="*/ 15358 w 20283"/>
                <a:gd name="connsiteY23" fmla="*/ 8215 h 19742"/>
                <a:gd name="connsiteX24" fmla="*/ 13294 w 20283"/>
                <a:gd name="connsiteY24" fmla="*/ 10461 h 19742"/>
                <a:gd name="connsiteX25" fmla="*/ 13294 w 20283"/>
                <a:gd name="connsiteY25" fmla="*/ 10461 h 19742"/>
                <a:gd name="connsiteX26" fmla="*/ 15115 w 20283"/>
                <a:gd name="connsiteY26" fmla="*/ 12891 h 19742"/>
                <a:gd name="connsiteX27" fmla="*/ 15844 w 20283"/>
                <a:gd name="connsiteY27" fmla="*/ 15320 h 19742"/>
                <a:gd name="connsiteX28" fmla="*/ 13354 w 20283"/>
                <a:gd name="connsiteY28" fmla="*/ 15320 h 19742"/>
                <a:gd name="connsiteX29" fmla="*/ 12565 w 20283"/>
                <a:gd name="connsiteY29" fmla="*/ 12951 h 19742"/>
                <a:gd name="connsiteX30" fmla="*/ 10561 w 20283"/>
                <a:gd name="connsiteY30" fmla="*/ 11372 h 19742"/>
                <a:gd name="connsiteX31" fmla="*/ 9468 w 20283"/>
                <a:gd name="connsiteY31" fmla="*/ 11372 h 19742"/>
                <a:gd name="connsiteX32" fmla="*/ 9468 w 20283"/>
                <a:gd name="connsiteY32" fmla="*/ 9793 h 19742"/>
                <a:gd name="connsiteX33" fmla="*/ 10561 w 20283"/>
                <a:gd name="connsiteY33" fmla="*/ 9793 h 19742"/>
                <a:gd name="connsiteX34" fmla="*/ 12808 w 20283"/>
                <a:gd name="connsiteY34" fmla="*/ 8397 h 19742"/>
                <a:gd name="connsiteX35" fmla="*/ 10743 w 20283"/>
                <a:gd name="connsiteY35" fmla="*/ 6878 h 19742"/>
                <a:gd name="connsiteX36" fmla="*/ 9468 w 20283"/>
                <a:gd name="connsiteY36" fmla="*/ 6878 h 19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0283" h="19742">
                  <a:moveTo>
                    <a:pt x="21128" y="10219"/>
                  </a:moveTo>
                  <a:cubicBezTo>
                    <a:pt x="21164" y="15684"/>
                    <a:pt x="16761" y="20148"/>
                    <a:pt x="11289" y="20178"/>
                  </a:cubicBezTo>
                  <a:cubicBezTo>
                    <a:pt x="11210" y="20178"/>
                    <a:pt x="11126" y="20178"/>
                    <a:pt x="11047" y="20178"/>
                  </a:cubicBezTo>
                  <a:cubicBezTo>
                    <a:pt x="5514" y="20282"/>
                    <a:pt x="947" y="15872"/>
                    <a:pt x="844" y="10340"/>
                  </a:cubicBezTo>
                  <a:cubicBezTo>
                    <a:pt x="844" y="10304"/>
                    <a:pt x="844" y="10261"/>
                    <a:pt x="844" y="10219"/>
                  </a:cubicBezTo>
                  <a:cubicBezTo>
                    <a:pt x="941" y="4716"/>
                    <a:pt x="5484" y="344"/>
                    <a:pt x="10980" y="441"/>
                  </a:cubicBezTo>
                  <a:cubicBezTo>
                    <a:pt x="11004" y="441"/>
                    <a:pt x="11022" y="441"/>
                    <a:pt x="11047" y="441"/>
                  </a:cubicBezTo>
                  <a:cubicBezTo>
                    <a:pt x="16476" y="307"/>
                    <a:pt x="20988" y="4601"/>
                    <a:pt x="21128" y="10036"/>
                  </a:cubicBezTo>
                  <a:cubicBezTo>
                    <a:pt x="21128" y="10097"/>
                    <a:pt x="21128" y="10158"/>
                    <a:pt x="21128" y="10219"/>
                  </a:cubicBezTo>
                  <a:close/>
                  <a:moveTo>
                    <a:pt x="3395" y="10219"/>
                  </a:moveTo>
                  <a:cubicBezTo>
                    <a:pt x="3261" y="14409"/>
                    <a:pt x="6546" y="17913"/>
                    <a:pt x="10737" y="18053"/>
                  </a:cubicBezTo>
                  <a:cubicBezTo>
                    <a:pt x="10858" y="18053"/>
                    <a:pt x="10986" y="18053"/>
                    <a:pt x="11107" y="18053"/>
                  </a:cubicBezTo>
                  <a:cubicBezTo>
                    <a:pt x="15267" y="18053"/>
                    <a:pt x="18638" y="14682"/>
                    <a:pt x="18644" y="10528"/>
                  </a:cubicBezTo>
                  <a:cubicBezTo>
                    <a:pt x="18644" y="10443"/>
                    <a:pt x="18638" y="10364"/>
                    <a:pt x="18638" y="10279"/>
                  </a:cubicBezTo>
                  <a:cubicBezTo>
                    <a:pt x="18771" y="6052"/>
                    <a:pt x="15456" y="2524"/>
                    <a:pt x="11235" y="2390"/>
                  </a:cubicBezTo>
                  <a:cubicBezTo>
                    <a:pt x="11168" y="2384"/>
                    <a:pt x="11107" y="2384"/>
                    <a:pt x="11047" y="2384"/>
                  </a:cubicBezTo>
                  <a:cubicBezTo>
                    <a:pt x="6820" y="2384"/>
                    <a:pt x="3395" y="5809"/>
                    <a:pt x="3395" y="10036"/>
                  </a:cubicBezTo>
                  <a:cubicBezTo>
                    <a:pt x="3395" y="10097"/>
                    <a:pt x="3395" y="10158"/>
                    <a:pt x="3395" y="10219"/>
                  </a:cubicBezTo>
                  <a:close/>
                  <a:moveTo>
                    <a:pt x="9468" y="15381"/>
                  </a:moveTo>
                  <a:lnTo>
                    <a:pt x="7160" y="15381"/>
                  </a:lnTo>
                  <a:lnTo>
                    <a:pt x="7160" y="5664"/>
                  </a:lnTo>
                  <a:cubicBezTo>
                    <a:pt x="8423" y="5439"/>
                    <a:pt x="9704" y="5342"/>
                    <a:pt x="10986" y="5360"/>
                  </a:cubicBezTo>
                  <a:cubicBezTo>
                    <a:pt x="12158" y="5287"/>
                    <a:pt x="13330" y="5518"/>
                    <a:pt x="14387" y="6028"/>
                  </a:cubicBezTo>
                  <a:cubicBezTo>
                    <a:pt x="15031" y="6569"/>
                    <a:pt x="15389" y="7376"/>
                    <a:pt x="15358" y="8215"/>
                  </a:cubicBezTo>
                  <a:cubicBezTo>
                    <a:pt x="15261" y="9344"/>
                    <a:pt x="14411" y="10273"/>
                    <a:pt x="13294" y="10461"/>
                  </a:cubicBezTo>
                  <a:lnTo>
                    <a:pt x="13294" y="10461"/>
                  </a:lnTo>
                  <a:cubicBezTo>
                    <a:pt x="14308" y="10868"/>
                    <a:pt x="15012" y="11803"/>
                    <a:pt x="15115" y="12891"/>
                  </a:cubicBezTo>
                  <a:cubicBezTo>
                    <a:pt x="15219" y="13735"/>
                    <a:pt x="15468" y="14555"/>
                    <a:pt x="15844" y="15320"/>
                  </a:cubicBezTo>
                  <a:lnTo>
                    <a:pt x="13354" y="15320"/>
                  </a:lnTo>
                  <a:cubicBezTo>
                    <a:pt x="12978" y="14573"/>
                    <a:pt x="12711" y="13777"/>
                    <a:pt x="12565" y="12951"/>
                  </a:cubicBezTo>
                  <a:cubicBezTo>
                    <a:pt x="12565" y="11858"/>
                    <a:pt x="11836" y="11372"/>
                    <a:pt x="10561" y="11372"/>
                  </a:cubicBezTo>
                  <a:lnTo>
                    <a:pt x="9468" y="11372"/>
                  </a:lnTo>
                  <a:close/>
                  <a:moveTo>
                    <a:pt x="9468" y="9793"/>
                  </a:moveTo>
                  <a:lnTo>
                    <a:pt x="10561" y="9793"/>
                  </a:lnTo>
                  <a:cubicBezTo>
                    <a:pt x="11836" y="9793"/>
                    <a:pt x="12808" y="9429"/>
                    <a:pt x="12808" y="8397"/>
                  </a:cubicBezTo>
                  <a:cubicBezTo>
                    <a:pt x="12808" y="7364"/>
                    <a:pt x="12200" y="6878"/>
                    <a:pt x="10743" y="6878"/>
                  </a:cubicBezTo>
                  <a:lnTo>
                    <a:pt x="9468" y="6878"/>
                  </a:lnTo>
                  <a:close/>
                </a:path>
              </a:pathLst>
            </a:custGeom>
            <a:solidFill>
              <a:srgbClr val="0069FD"/>
            </a:solidFill>
            <a:ln w="6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4800" dirty="0">
                <a:latin typeface="Montserrat" pitchFamily="2" charset="77"/>
              </a:endParaRPr>
            </a:p>
          </p:txBody>
        </p:sp>
        <p:sp>
          <p:nvSpPr>
            <p:cNvPr id="27" name="Forma Livre 26">
              <a:extLst>
                <a:ext uri="{FF2B5EF4-FFF2-40B4-BE49-F238E27FC236}">
                  <a16:creationId xmlns:a16="http://schemas.microsoft.com/office/drawing/2014/main" id="{C38012AE-2BA2-DC35-7A55-447D7F377A8B}"/>
                </a:ext>
              </a:extLst>
            </p:cNvPr>
            <p:cNvSpPr/>
            <p:nvPr/>
          </p:nvSpPr>
          <p:spPr>
            <a:xfrm>
              <a:off x="3123892" y="1472716"/>
              <a:ext cx="21452" cy="32955"/>
            </a:xfrm>
            <a:custGeom>
              <a:avLst/>
              <a:gdLst>
                <a:gd name="connsiteX0" fmla="*/ 18152 w 21452"/>
                <a:gd name="connsiteY0" fmla="*/ 15863 h 32955"/>
                <a:gd name="connsiteX1" fmla="*/ 21006 w 21452"/>
                <a:gd name="connsiteY1" fmla="*/ 9365 h 32955"/>
                <a:gd name="connsiteX2" fmla="*/ 11350 w 21452"/>
                <a:gd name="connsiteY2" fmla="*/ 438 h 32955"/>
                <a:gd name="connsiteX3" fmla="*/ 844 w 21452"/>
                <a:gd name="connsiteY3" fmla="*/ 438 h 32955"/>
                <a:gd name="connsiteX4" fmla="*/ 844 w 21452"/>
                <a:gd name="connsiteY4" fmla="*/ 33293 h 32955"/>
                <a:gd name="connsiteX5" fmla="*/ 11654 w 21452"/>
                <a:gd name="connsiteY5" fmla="*/ 33293 h 32955"/>
                <a:gd name="connsiteX6" fmla="*/ 22197 w 21452"/>
                <a:gd name="connsiteY6" fmla="*/ 25453 h 32955"/>
                <a:gd name="connsiteX7" fmla="*/ 22281 w 21452"/>
                <a:gd name="connsiteY7" fmla="*/ 23576 h 32955"/>
                <a:gd name="connsiteX8" fmla="*/ 18152 w 21452"/>
                <a:gd name="connsiteY8" fmla="*/ 15863 h 32955"/>
                <a:gd name="connsiteX9" fmla="*/ 4305 w 21452"/>
                <a:gd name="connsiteY9" fmla="*/ 3717 h 32955"/>
                <a:gd name="connsiteX10" fmla="*/ 11350 w 21452"/>
                <a:gd name="connsiteY10" fmla="*/ 3717 h 32955"/>
                <a:gd name="connsiteX11" fmla="*/ 17423 w 21452"/>
                <a:gd name="connsiteY11" fmla="*/ 9244 h 32955"/>
                <a:gd name="connsiteX12" fmla="*/ 13621 w 21452"/>
                <a:gd name="connsiteY12" fmla="*/ 14230 h 32955"/>
                <a:gd name="connsiteX13" fmla="*/ 12382 w 21452"/>
                <a:gd name="connsiteY13" fmla="*/ 14224 h 32955"/>
                <a:gd name="connsiteX14" fmla="*/ 4123 w 21452"/>
                <a:gd name="connsiteY14" fmla="*/ 14224 h 32955"/>
                <a:gd name="connsiteX15" fmla="*/ 11654 w 21452"/>
                <a:gd name="connsiteY15" fmla="*/ 29771 h 32955"/>
                <a:gd name="connsiteX16" fmla="*/ 4305 w 21452"/>
                <a:gd name="connsiteY16" fmla="*/ 29771 h 32955"/>
                <a:gd name="connsiteX17" fmla="*/ 4305 w 21452"/>
                <a:gd name="connsiteY17" fmla="*/ 17625 h 32955"/>
                <a:gd name="connsiteX18" fmla="*/ 12868 w 21452"/>
                <a:gd name="connsiteY18" fmla="*/ 17625 h 32955"/>
                <a:gd name="connsiteX19" fmla="*/ 18941 w 21452"/>
                <a:gd name="connsiteY19" fmla="*/ 22264 h 32955"/>
                <a:gd name="connsiteX20" fmla="*/ 18941 w 21452"/>
                <a:gd name="connsiteY20" fmla="*/ 23698 h 32955"/>
                <a:gd name="connsiteX21" fmla="*/ 11654 w 21452"/>
                <a:gd name="connsiteY21" fmla="*/ 29892 h 32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452" h="32955">
                  <a:moveTo>
                    <a:pt x="18152" y="15863"/>
                  </a:moveTo>
                  <a:cubicBezTo>
                    <a:pt x="20035" y="14236"/>
                    <a:pt x="21079" y="11849"/>
                    <a:pt x="21006" y="9365"/>
                  </a:cubicBezTo>
                  <a:cubicBezTo>
                    <a:pt x="21006" y="3596"/>
                    <a:pt x="17605" y="438"/>
                    <a:pt x="11350" y="438"/>
                  </a:cubicBezTo>
                  <a:lnTo>
                    <a:pt x="844" y="438"/>
                  </a:lnTo>
                  <a:lnTo>
                    <a:pt x="844" y="33293"/>
                  </a:lnTo>
                  <a:lnTo>
                    <a:pt x="11654" y="33293"/>
                  </a:lnTo>
                  <a:cubicBezTo>
                    <a:pt x="16731" y="34040"/>
                    <a:pt x="21449" y="30530"/>
                    <a:pt x="22197" y="25453"/>
                  </a:cubicBezTo>
                  <a:cubicBezTo>
                    <a:pt x="22287" y="24833"/>
                    <a:pt x="22318" y="24202"/>
                    <a:pt x="22281" y="23576"/>
                  </a:cubicBezTo>
                  <a:cubicBezTo>
                    <a:pt x="22373" y="20455"/>
                    <a:pt x="20800" y="17521"/>
                    <a:pt x="18152" y="15863"/>
                  </a:cubicBezTo>
                  <a:close/>
                  <a:moveTo>
                    <a:pt x="4305" y="3717"/>
                  </a:moveTo>
                  <a:lnTo>
                    <a:pt x="11350" y="3717"/>
                  </a:lnTo>
                  <a:cubicBezTo>
                    <a:pt x="15662" y="3717"/>
                    <a:pt x="17423" y="5418"/>
                    <a:pt x="17423" y="9244"/>
                  </a:cubicBezTo>
                  <a:cubicBezTo>
                    <a:pt x="17751" y="11673"/>
                    <a:pt x="16051" y="13902"/>
                    <a:pt x="13621" y="14230"/>
                  </a:cubicBezTo>
                  <a:cubicBezTo>
                    <a:pt x="13215" y="14284"/>
                    <a:pt x="12795" y="14284"/>
                    <a:pt x="12382" y="14224"/>
                  </a:cubicBezTo>
                  <a:lnTo>
                    <a:pt x="4123" y="14224"/>
                  </a:lnTo>
                  <a:close/>
                  <a:moveTo>
                    <a:pt x="11654" y="29771"/>
                  </a:moveTo>
                  <a:lnTo>
                    <a:pt x="4305" y="29771"/>
                  </a:lnTo>
                  <a:lnTo>
                    <a:pt x="4305" y="17625"/>
                  </a:lnTo>
                  <a:lnTo>
                    <a:pt x="12868" y="17625"/>
                  </a:lnTo>
                  <a:cubicBezTo>
                    <a:pt x="15826" y="17230"/>
                    <a:pt x="18547" y="19307"/>
                    <a:pt x="18941" y="22264"/>
                  </a:cubicBezTo>
                  <a:cubicBezTo>
                    <a:pt x="19002" y="22744"/>
                    <a:pt x="19002" y="23224"/>
                    <a:pt x="18941" y="23698"/>
                  </a:cubicBezTo>
                  <a:cubicBezTo>
                    <a:pt x="18820" y="27888"/>
                    <a:pt x="16573" y="29892"/>
                    <a:pt x="11654" y="29892"/>
                  </a:cubicBezTo>
                  <a:close/>
                </a:path>
              </a:pathLst>
            </a:custGeom>
            <a:solidFill>
              <a:srgbClr val="0069FD"/>
            </a:solidFill>
            <a:ln w="6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4800" dirty="0">
                <a:latin typeface="Montserrat" pitchFamily="2" charset="77"/>
              </a:endParaRPr>
            </a:p>
          </p:txBody>
        </p:sp>
        <p:sp>
          <p:nvSpPr>
            <p:cNvPr id="28" name="Forma Livre 27">
              <a:extLst>
                <a:ext uri="{FF2B5EF4-FFF2-40B4-BE49-F238E27FC236}">
                  <a16:creationId xmlns:a16="http://schemas.microsoft.com/office/drawing/2014/main" id="{D4FADEE3-688F-BC79-C55F-4BDC7B17C2D0}"/>
                </a:ext>
              </a:extLst>
            </p:cNvPr>
            <p:cNvSpPr/>
            <p:nvPr/>
          </p:nvSpPr>
          <p:spPr>
            <a:xfrm>
              <a:off x="3149581" y="1481279"/>
              <a:ext cx="11781" cy="24474"/>
            </a:xfrm>
            <a:custGeom>
              <a:avLst/>
              <a:gdLst>
                <a:gd name="connsiteX0" fmla="*/ 10379 w 11781"/>
                <a:gd name="connsiteY0" fmla="*/ 438 h 24474"/>
                <a:gd name="connsiteX1" fmla="*/ 4306 w 11781"/>
                <a:gd name="connsiteY1" fmla="*/ 3232 h 24474"/>
                <a:gd name="connsiteX2" fmla="*/ 4306 w 11781"/>
                <a:gd name="connsiteY2" fmla="*/ 620 h 24474"/>
                <a:gd name="connsiteX3" fmla="*/ 844 w 11781"/>
                <a:gd name="connsiteY3" fmla="*/ 620 h 24474"/>
                <a:gd name="connsiteX4" fmla="*/ 844 w 11781"/>
                <a:gd name="connsiteY4" fmla="*/ 24912 h 24474"/>
                <a:gd name="connsiteX5" fmla="*/ 4306 w 11781"/>
                <a:gd name="connsiteY5" fmla="*/ 24912 h 24474"/>
                <a:gd name="connsiteX6" fmla="*/ 4306 w 11781"/>
                <a:gd name="connsiteY6" fmla="*/ 13495 h 24474"/>
                <a:gd name="connsiteX7" fmla="*/ 10379 w 11781"/>
                <a:gd name="connsiteY7" fmla="*/ 4021 h 24474"/>
                <a:gd name="connsiteX8" fmla="*/ 11350 w 11781"/>
                <a:gd name="connsiteY8" fmla="*/ 4021 h 24474"/>
                <a:gd name="connsiteX9" fmla="*/ 12626 w 11781"/>
                <a:gd name="connsiteY9" fmla="*/ 4021 h 24474"/>
                <a:gd name="connsiteX10" fmla="*/ 12626 w 11781"/>
                <a:gd name="connsiteY10" fmla="*/ 620 h 24474"/>
                <a:gd name="connsiteX11" fmla="*/ 11654 w 11781"/>
                <a:gd name="connsiteY11" fmla="*/ 620 h 24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81" h="24474">
                  <a:moveTo>
                    <a:pt x="10379" y="438"/>
                  </a:moveTo>
                  <a:cubicBezTo>
                    <a:pt x="8046" y="456"/>
                    <a:pt x="5836" y="1476"/>
                    <a:pt x="4306" y="3232"/>
                  </a:cubicBezTo>
                  <a:lnTo>
                    <a:pt x="4306" y="620"/>
                  </a:lnTo>
                  <a:lnTo>
                    <a:pt x="844" y="620"/>
                  </a:lnTo>
                  <a:lnTo>
                    <a:pt x="844" y="24912"/>
                  </a:lnTo>
                  <a:lnTo>
                    <a:pt x="4306" y="24912"/>
                  </a:lnTo>
                  <a:lnTo>
                    <a:pt x="4306" y="13495"/>
                  </a:lnTo>
                  <a:cubicBezTo>
                    <a:pt x="4306" y="9973"/>
                    <a:pt x="5581" y="4021"/>
                    <a:pt x="10379" y="4021"/>
                  </a:cubicBezTo>
                  <a:lnTo>
                    <a:pt x="11350" y="4021"/>
                  </a:lnTo>
                  <a:lnTo>
                    <a:pt x="12626" y="4021"/>
                  </a:lnTo>
                  <a:lnTo>
                    <a:pt x="12626" y="620"/>
                  </a:lnTo>
                  <a:lnTo>
                    <a:pt x="11654" y="620"/>
                  </a:lnTo>
                  <a:close/>
                </a:path>
              </a:pathLst>
            </a:custGeom>
            <a:solidFill>
              <a:srgbClr val="0069FD"/>
            </a:solidFill>
            <a:ln w="6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4800" dirty="0">
                <a:latin typeface="Montserrat" pitchFamily="2" charset="77"/>
              </a:endParaRPr>
            </a:p>
          </p:txBody>
        </p:sp>
        <p:sp>
          <p:nvSpPr>
            <p:cNvPr id="29" name="Forma Livre 28">
              <a:extLst>
                <a:ext uri="{FF2B5EF4-FFF2-40B4-BE49-F238E27FC236}">
                  <a16:creationId xmlns:a16="http://schemas.microsoft.com/office/drawing/2014/main" id="{22E6E166-07FE-34FA-819B-9660D21F3CFB}"/>
                </a:ext>
              </a:extLst>
            </p:cNvPr>
            <p:cNvSpPr/>
            <p:nvPr/>
          </p:nvSpPr>
          <p:spPr>
            <a:xfrm>
              <a:off x="3161363" y="1480955"/>
              <a:ext cx="19052" cy="25315"/>
            </a:xfrm>
            <a:custGeom>
              <a:avLst/>
              <a:gdLst>
                <a:gd name="connsiteX0" fmla="*/ 11107 w 19052"/>
                <a:gd name="connsiteY0" fmla="*/ 458 h 25315"/>
                <a:gd name="connsiteX1" fmla="*/ 3030 w 19052"/>
                <a:gd name="connsiteY1" fmla="*/ 3130 h 25315"/>
                <a:gd name="connsiteX2" fmla="*/ 2241 w 19052"/>
                <a:gd name="connsiteY2" fmla="*/ 3798 h 25315"/>
                <a:gd name="connsiteX3" fmla="*/ 4306 w 19052"/>
                <a:gd name="connsiteY3" fmla="*/ 6531 h 25315"/>
                <a:gd name="connsiteX4" fmla="*/ 5216 w 19052"/>
                <a:gd name="connsiteY4" fmla="*/ 5742 h 25315"/>
                <a:gd name="connsiteX5" fmla="*/ 11289 w 19052"/>
                <a:gd name="connsiteY5" fmla="*/ 3798 h 25315"/>
                <a:gd name="connsiteX6" fmla="*/ 16816 w 19052"/>
                <a:gd name="connsiteY6" fmla="*/ 9871 h 25315"/>
                <a:gd name="connsiteX7" fmla="*/ 14812 w 19052"/>
                <a:gd name="connsiteY7" fmla="*/ 9871 h 25315"/>
                <a:gd name="connsiteX8" fmla="*/ 844 w 19052"/>
                <a:gd name="connsiteY8" fmla="*/ 18191 h 25315"/>
                <a:gd name="connsiteX9" fmla="*/ 8703 w 19052"/>
                <a:gd name="connsiteY9" fmla="*/ 25752 h 25315"/>
                <a:gd name="connsiteX10" fmla="*/ 9286 w 19052"/>
                <a:gd name="connsiteY10" fmla="*/ 25722 h 25315"/>
                <a:gd name="connsiteX11" fmla="*/ 16391 w 19052"/>
                <a:gd name="connsiteY11" fmla="*/ 22624 h 25315"/>
                <a:gd name="connsiteX12" fmla="*/ 16391 w 19052"/>
                <a:gd name="connsiteY12" fmla="*/ 25175 h 25315"/>
                <a:gd name="connsiteX13" fmla="*/ 19792 w 19052"/>
                <a:gd name="connsiteY13" fmla="*/ 25175 h 25315"/>
                <a:gd name="connsiteX14" fmla="*/ 19792 w 19052"/>
                <a:gd name="connsiteY14" fmla="*/ 9932 h 25315"/>
                <a:gd name="connsiteX15" fmla="*/ 12996 w 19052"/>
                <a:gd name="connsiteY15" fmla="*/ 537 h 25315"/>
                <a:gd name="connsiteX16" fmla="*/ 11107 w 19052"/>
                <a:gd name="connsiteY16" fmla="*/ 458 h 25315"/>
                <a:gd name="connsiteX17" fmla="*/ 16573 w 19052"/>
                <a:gd name="connsiteY17" fmla="*/ 14122 h 25315"/>
                <a:gd name="connsiteX18" fmla="*/ 16026 w 19052"/>
                <a:gd name="connsiteY18" fmla="*/ 17220 h 25315"/>
                <a:gd name="connsiteX19" fmla="*/ 15541 w 19052"/>
                <a:gd name="connsiteY19" fmla="*/ 17220 h 25315"/>
                <a:gd name="connsiteX20" fmla="*/ 15541 w 19052"/>
                <a:gd name="connsiteY20" fmla="*/ 17645 h 25315"/>
                <a:gd name="connsiteX21" fmla="*/ 9042 w 19052"/>
                <a:gd name="connsiteY21" fmla="*/ 22200 h 25315"/>
                <a:gd name="connsiteX22" fmla="*/ 4148 w 19052"/>
                <a:gd name="connsiteY22" fmla="*/ 18276 h 25315"/>
                <a:gd name="connsiteX23" fmla="*/ 4123 w 19052"/>
                <a:gd name="connsiteY23" fmla="*/ 17827 h 25315"/>
                <a:gd name="connsiteX24" fmla="*/ 7889 w 19052"/>
                <a:gd name="connsiteY24" fmla="*/ 13819 h 25315"/>
                <a:gd name="connsiteX25" fmla="*/ 14751 w 19052"/>
                <a:gd name="connsiteY25" fmla="*/ 13151 h 25315"/>
                <a:gd name="connsiteX26" fmla="*/ 16269 w 19052"/>
                <a:gd name="connsiteY26" fmla="*/ 13151 h 25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052" h="25315">
                  <a:moveTo>
                    <a:pt x="11107" y="458"/>
                  </a:moveTo>
                  <a:cubicBezTo>
                    <a:pt x="8186" y="379"/>
                    <a:pt x="5326" y="1320"/>
                    <a:pt x="3030" y="3130"/>
                  </a:cubicBezTo>
                  <a:lnTo>
                    <a:pt x="2241" y="3798"/>
                  </a:lnTo>
                  <a:lnTo>
                    <a:pt x="4306" y="6531"/>
                  </a:lnTo>
                  <a:lnTo>
                    <a:pt x="5216" y="5742"/>
                  </a:lnTo>
                  <a:cubicBezTo>
                    <a:pt x="6917" y="4339"/>
                    <a:pt x="9091" y="3640"/>
                    <a:pt x="11289" y="3798"/>
                  </a:cubicBezTo>
                  <a:cubicBezTo>
                    <a:pt x="15055" y="3798"/>
                    <a:pt x="16755" y="5681"/>
                    <a:pt x="16816" y="9871"/>
                  </a:cubicBezTo>
                  <a:lnTo>
                    <a:pt x="14812" y="9871"/>
                  </a:lnTo>
                  <a:cubicBezTo>
                    <a:pt x="5520" y="9871"/>
                    <a:pt x="844" y="12665"/>
                    <a:pt x="844" y="18191"/>
                  </a:cubicBezTo>
                  <a:cubicBezTo>
                    <a:pt x="923" y="22448"/>
                    <a:pt x="4445" y="25837"/>
                    <a:pt x="8703" y="25752"/>
                  </a:cubicBezTo>
                  <a:cubicBezTo>
                    <a:pt x="8897" y="25752"/>
                    <a:pt x="9091" y="25740"/>
                    <a:pt x="9286" y="25722"/>
                  </a:cubicBezTo>
                  <a:cubicBezTo>
                    <a:pt x="11988" y="25740"/>
                    <a:pt x="14569" y="24616"/>
                    <a:pt x="16391" y="22624"/>
                  </a:cubicBezTo>
                  <a:lnTo>
                    <a:pt x="16391" y="25175"/>
                  </a:lnTo>
                  <a:lnTo>
                    <a:pt x="19792" y="25175"/>
                  </a:lnTo>
                  <a:lnTo>
                    <a:pt x="19792" y="9932"/>
                  </a:lnTo>
                  <a:cubicBezTo>
                    <a:pt x="20508" y="5462"/>
                    <a:pt x="17466" y="1254"/>
                    <a:pt x="12996" y="537"/>
                  </a:cubicBezTo>
                  <a:cubicBezTo>
                    <a:pt x="12371" y="440"/>
                    <a:pt x="11739" y="416"/>
                    <a:pt x="11107" y="458"/>
                  </a:cubicBezTo>
                  <a:close/>
                  <a:moveTo>
                    <a:pt x="16573" y="14122"/>
                  </a:moveTo>
                  <a:cubicBezTo>
                    <a:pt x="16579" y="15179"/>
                    <a:pt x="16397" y="16230"/>
                    <a:pt x="16026" y="17220"/>
                  </a:cubicBezTo>
                  <a:lnTo>
                    <a:pt x="15541" y="17220"/>
                  </a:lnTo>
                  <a:lnTo>
                    <a:pt x="15541" y="17645"/>
                  </a:lnTo>
                  <a:cubicBezTo>
                    <a:pt x="14563" y="20390"/>
                    <a:pt x="11958" y="22212"/>
                    <a:pt x="9042" y="22200"/>
                  </a:cubicBezTo>
                  <a:cubicBezTo>
                    <a:pt x="6607" y="22467"/>
                    <a:pt x="4421" y="20711"/>
                    <a:pt x="4148" y="18276"/>
                  </a:cubicBezTo>
                  <a:cubicBezTo>
                    <a:pt x="4136" y="18131"/>
                    <a:pt x="4123" y="17979"/>
                    <a:pt x="4123" y="17827"/>
                  </a:cubicBezTo>
                  <a:cubicBezTo>
                    <a:pt x="4123" y="16551"/>
                    <a:pt x="4488" y="14790"/>
                    <a:pt x="7889" y="13819"/>
                  </a:cubicBezTo>
                  <a:cubicBezTo>
                    <a:pt x="10136" y="13290"/>
                    <a:pt x="12443" y="13066"/>
                    <a:pt x="14751" y="13151"/>
                  </a:cubicBezTo>
                  <a:lnTo>
                    <a:pt x="16269" y="13151"/>
                  </a:lnTo>
                  <a:close/>
                </a:path>
              </a:pathLst>
            </a:custGeom>
            <a:solidFill>
              <a:srgbClr val="0069FD"/>
            </a:solidFill>
            <a:ln w="6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4800" dirty="0">
                <a:latin typeface="Montserrat" pitchFamily="2" charset="77"/>
              </a:endParaRPr>
            </a:p>
          </p:txBody>
        </p:sp>
        <p:sp>
          <p:nvSpPr>
            <p:cNvPr id="30" name="Forma Livre 29">
              <a:extLst>
                <a:ext uri="{FF2B5EF4-FFF2-40B4-BE49-F238E27FC236}">
                  <a16:creationId xmlns:a16="http://schemas.microsoft.com/office/drawing/2014/main" id="{6AEBF42D-D1D9-C72B-BD5C-D6FF99AAE2EB}"/>
                </a:ext>
              </a:extLst>
            </p:cNvPr>
            <p:cNvSpPr/>
            <p:nvPr/>
          </p:nvSpPr>
          <p:spPr>
            <a:xfrm>
              <a:off x="3183407" y="1480970"/>
              <a:ext cx="17550" cy="25213"/>
            </a:xfrm>
            <a:custGeom>
              <a:avLst/>
              <a:gdLst>
                <a:gd name="connsiteX0" fmla="*/ 10986 w 17550"/>
                <a:gd name="connsiteY0" fmla="*/ 11314 h 25213"/>
                <a:gd name="connsiteX1" fmla="*/ 5763 w 17550"/>
                <a:gd name="connsiteY1" fmla="*/ 7063 h 25213"/>
                <a:gd name="connsiteX2" fmla="*/ 10379 w 17550"/>
                <a:gd name="connsiteY2" fmla="*/ 3784 h 25213"/>
                <a:gd name="connsiteX3" fmla="*/ 15358 w 17550"/>
                <a:gd name="connsiteY3" fmla="*/ 5362 h 25213"/>
                <a:gd name="connsiteX4" fmla="*/ 16269 w 17550"/>
                <a:gd name="connsiteY4" fmla="*/ 6273 h 25213"/>
                <a:gd name="connsiteX5" fmla="*/ 18395 w 17550"/>
                <a:gd name="connsiteY5" fmla="*/ 3419 h 25213"/>
                <a:gd name="connsiteX6" fmla="*/ 17606 w 17550"/>
                <a:gd name="connsiteY6" fmla="*/ 2751 h 25213"/>
                <a:gd name="connsiteX7" fmla="*/ 10379 w 17550"/>
                <a:gd name="connsiteY7" fmla="*/ 443 h 25213"/>
                <a:gd name="connsiteX8" fmla="*/ 2362 w 17550"/>
                <a:gd name="connsiteY8" fmla="*/ 7063 h 25213"/>
                <a:gd name="connsiteX9" fmla="*/ 9771 w 17550"/>
                <a:gd name="connsiteY9" fmla="*/ 14533 h 25213"/>
                <a:gd name="connsiteX10" fmla="*/ 9771 w 17550"/>
                <a:gd name="connsiteY10" fmla="*/ 14533 h 25213"/>
                <a:gd name="connsiteX11" fmla="*/ 14994 w 17550"/>
                <a:gd name="connsiteY11" fmla="*/ 18662 h 25213"/>
                <a:gd name="connsiteX12" fmla="*/ 10075 w 17550"/>
                <a:gd name="connsiteY12" fmla="*/ 22185 h 25213"/>
                <a:gd name="connsiteX13" fmla="*/ 4002 w 17550"/>
                <a:gd name="connsiteY13" fmla="*/ 19695 h 25213"/>
                <a:gd name="connsiteX14" fmla="*/ 3152 w 17550"/>
                <a:gd name="connsiteY14" fmla="*/ 18784 h 25213"/>
                <a:gd name="connsiteX15" fmla="*/ 844 w 17550"/>
                <a:gd name="connsiteY15" fmla="*/ 21395 h 25213"/>
                <a:gd name="connsiteX16" fmla="*/ 1512 w 17550"/>
                <a:gd name="connsiteY16" fmla="*/ 22124 h 25213"/>
                <a:gd name="connsiteX17" fmla="*/ 10014 w 17550"/>
                <a:gd name="connsiteY17" fmla="*/ 25586 h 25213"/>
                <a:gd name="connsiteX18" fmla="*/ 18279 w 17550"/>
                <a:gd name="connsiteY18" fmla="*/ 19282 h 25213"/>
                <a:gd name="connsiteX19" fmla="*/ 18334 w 17550"/>
                <a:gd name="connsiteY19" fmla="*/ 18662 h 25213"/>
                <a:gd name="connsiteX20" fmla="*/ 10986 w 17550"/>
                <a:gd name="connsiteY20" fmla="*/ 11314 h 25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550" h="25213">
                  <a:moveTo>
                    <a:pt x="10986" y="11314"/>
                  </a:moveTo>
                  <a:cubicBezTo>
                    <a:pt x="7342" y="10039"/>
                    <a:pt x="5763" y="9249"/>
                    <a:pt x="5763" y="7063"/>
                  </a:cubicBezTo>
                  <a:cubicBezTo>
                    <a:pt x="5763" y="4877"/>
                    <a:pt x="9285" y="3784"/>
                    <a:pt x="10379" y="3784"/>
                  </a:cubicBezTo>
                  <a:cubicBezTo>
                    <a:pt x="12170" y="3705"/>
                    <a:pt x="13937" y="4263"/>
                    <a:pt x="15358" y="5362"/>
                  </a:cubicBezTo>
                  <a:lnTo>
                    <a:pt x="16269" y="6273"/>
                  </a:lnTo>
                  <a:lnTo>
                    <a:pt x="18395" y="3419"/>
                  </a:lnTo>
                  <a:lnTo>
                    <a:pt x="17606" y="2751"/>
                  </a:lnTo>
                  <a:cubicBezTo>
                    <a:pt x="15528" y="1178"/>
                    <a:pt x="12978" y="364"/>
                    <a:pt x="10379" y="443"/>
                  </a:cubicBezTo>
                  <a:cubicBezTo>
                    <a:pt x="5460" y="443"/>
                    <a:pt x="2362" y="3055"/>
                    <a:pt x="2362" y="7063"/>
                  </a:cubicBezTo>
                  <a:cubicBezTo>
                    <a:pt x="2362" y="11071"/>
                    <a:pt x="6856" y="13440"/>
                    <a:pt x="9771" y="14533"/>
                  </a:cubicBezTo>
                  <a:lnTo>
                    <a:pt x="9771" y="14533"/>
                  </a:lnTo>
                  <a:cubicBezTo>
                    <a:pt x="13111" y="15747"/>
                    <a:pt x="14994" y="16537"/>
                    <a:pt x="14994" y="18662"/>
                  </a:cubicBezTo>
                  <a:cubicBezTo>
                    <a:pt x="14994" y="20788"/>
                    <a:pt x="12322" y="22185"/>
                    <a:pt x="10075" y="22185"/>
                  </a:cubicBezTo>
                  <a:cubicBezTo>
                    <a:pt x="7797" y="22203"/>
                    <a:pt x="5611" y="21304"/>
                    <a:pt x="4002" y="19695"/>
                  </a:cubicBezTo>
                  <a:lnTo>
                    <a:pt x="3152" y="18784"/>
                  </a:lnTo>
                  <a:lnTo>
                    <a:pt x="844" y="21395"/>
                  </a:lnTo>
                  <a:lnTo>
                    <a:pt x="1512" y="22124"/>
                  </a:lnTo>
                  <a:cubicBezTo>
                    <a:pt x="3783" y="24347"/>
                    <a:pt x="6838" y="25586"/>
                    <a:pt x="10014" y="25586"/>
                  </a:cubicBezTo>
                  <a:cubicBezTo>
                    <a:pt x="14035" y="26126"/>
                    <a:pt x="17739" y="23308"/>
                    <a:pt x="18279" y="19282"/>
                  </a:cubicBezTo>
                  <a:cubicBezTo>
                    <a:pt x="18304" y="19075"/>
                    <a:pt x="18322" y="18869"/>
                    <a:pt x="18334" y="18662"/>
                  </a:cubicBezTo>
                  <a:cubicBezTo>
                    <a:pt x="18152" y="14108"/>
                    <a:pt x="14205" y="12650"/>
                    <a:pt x="10986" y="11314"/>
                  </a:cubicBezTo>
                  <a:close/>
                </a:path>
              </a:pathLst>
            </a:custGeom>
            <a:solidFill>
              <a:srgbClr val="0069FD"/>
            </a:solidFill>
            <a:ln w="6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4800" dirty="0">
                <a:latin typeface="Montserrat" pitchFamily="2" charset="77"/>
              </a:endParaRPr>
            </a:p>
          </p:txBody>
        </p:sp>
        <p:sp>
          <p:nvSpPr>
            <p:cNvPr id="31" name="Forma Livre 30">
              <a:extLst>
                <a:ext uri="{FF2B5EF4-FFF2-40B4-BE49-F238E27FC236}">
                  <a16:creationId xmlns:a16="http://schemas.microsoft.com/office/drawing/2014/main" id="{5B8B3611-3940-E425-F2A6-E4167A1AD6FE}"/>
                </a:ext>
              </a:extLst>
            </p:cNvPr>
            <p:cNvSpPr/>
            <p:nvPr/>
          </p:nvSpPr>
          <p:spPr>
            <a:xfrm>
              <a:off x="3204359" y="1472595"/>
              <a:ext cx="3400" cy="3522"/>
            </a:xfrm>
            <a:custGeom>
              <a:avLst/>
              <a:gdLst>
                <a:gd name="connsiteX0" fmla="*/ 0 w 3400"/>
                <a:gd name="connsiteY0" fmla="*/ 0 h 3522"/>
                <a:gd name="connsiteX1" fmla="*/ 3401 w 3400"/>
                <a:gd name="connsiteY1" fmla="*/ 0 h 3522"/>
                <a:gd name="connsiteX2" fmla="*/ 3401 w 3400"/>
                <a:gd name="connsiteY2" fmla="*/ 3522 h 3522"/>
                <a:gd name="connsiteX3" fmla="*/ 0 w 3400"/>
                <a:gd name="connsiteY3" fmla="*/ 3522 h 3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0" h="3522">
                  <a:moveTo>
                    <a:pt x="0" y="0"/>
                  </a:moveTo>
                  <a:lnTo>
                    <a:pt x="3401" y="0"/>
                  </a:lnTo>
                  <a:lnTo>
                    <a:pt x="3401" y="3522"/>
                  </a:lnTo>
                  <a:lnTo>
                    <a:pt x="0" y="3522"/>
                  </a:lnTo>
                  <a:close/>
                </a:path>
              </a:pathLst>
            </a:custGeom>
            <a:solidFill>
              <a:srgbClr val="0069FD"/>
            </a:solidFill>
            <a:ln w="6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4800" dirty="0">
                <a:latin typeface="Montserrat" pitchFamily="2" charset="77"/>
              </a:endParaRPr>
            </a:p>
          </p:txBody>
        </p:sp>
        <p:sp>
          <p:nvSpPr>
            <p:cNvPr id="32" name="Forma Livre 31">
              <a:extLst>
                <a:ext uri="{FF2B5EF4-FFF2-40B4-BE49-F238E27FC236}">
                  <a16:creationId xmlns:a16="http://schemas.microsoft.com/office/drawing/2014/main" id="{06D97702-22C2-DB46-2B8D-5477AD3ED80C}"/>
                </a:ext>
              </a:extLst>
            </p:cNvPr>
            <p:cNvSpPr/>
            <p:nvPr/>
          </p:nvSpPr>
          <p:spPr>
            <a:xfrm>
              <a:off x="3204359" y="1481461"/>
              <a:ext cx="3400" cy="24109"/>
            </a:xfrm>
            <a:custGeom>
              <a:avLst/>
              <a:gdLst>
                <a:gd name="connsiteX0" fmla="*/ 0 w 3400"/>
                <a:gd name="connsiteY0" fmla="*/ 0 h 24109"/>
                <a:gd name="connsiteX1" fmla="*/ 3401 w 3400"/>
                <a:gd name="connsiteY1" fmla="*/ 0 h 24109"/>
                <a:gd name="connsiteX2" fmla="*/ 3401 w 3400"/>
                <a:gd name="connsiteY2" fmla="*/ 24110 h 24109"/>
                <a:gd name="connsiteX3" fmla="*/ 0 w 3400"/>
                <a:gd name="connsiteY3" fmla="*/ 24110 h 24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0" h="24109">
                  <a:moveTo>
                    <a:pt x="0" y="0"/>
                  </a:moveTo>
                  <a:lnTo>
                    <a:pt x="3401" y="0"/>
                  </a:lnTo>
                  <a:lnTo>
                    <a:pt x="3401" y="24110"/>
                  </a:lnTo>
                  <a:lnTo>
                    <a:pt x="0" y="24110"/>
                  </a:lnTo>
                  <a:close/>
                </a:path>
              </a:pathLst>
            </a:custGeom>
            <a:solidFill>
              <a:srgbClr val="0069FD"/>
            </a:solidFill>
            <a:ln w="6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4800" dirty="0">
                <a:latin typeface="Montserrat" pitchFamily="2" charset="77"/>
              </a:endParaRPr>
            </a:p>
          </p:txBody>
        </p:sp>
        <p:sp>
          <p:nvSpPr>
            <p:cNvPr id="33" name="Forma Livre 32">
              <a:extLst>
                <a:ext uri="{FF2B5EF4-FFF2-40B4-BE49-F238E27FC236}">
                  <a16:creationId xmlns:a16="http://schemas.microsoft.com/office/drawing/2014/main" id="{722A9518-4D62-CCA6-856C-48EE90F00119}"/>
                </a:ext>
              </a:extLst>
            </p:cNvPr>
            <p:cNvSpPr/>
            <p:nvPr/>
          </p:nvSpPr>
          <p:spPr>
            <a:xfrm>
              <a:off x="3213003" y="1472655"/>
              <a:ext cx="6842" cy="33040"/>
            </a:xfrm>
            <a:custGeom>
              <a:avLst/>
              <a:gdLst>
                <a:gd name="connsiteX0" fmla="*/ 7687 w 6842"/>
                <a:gd name="connsiteY0" fmla="*/ 29710 h 33040"/>
                <a:gd name="connsiteX1" fmla="*/ 6290 w 6842"/>
                <a:gd name="connsiteY1" fmla="*/ 30074 h 33040"/>
                <a:gd name="connsiteX2" fmla="*/ 5683 w 6842"/>
                <a:gd name="connsiteY2" fmla="*/ 30074 h 33040"/>
                <a:gd name="connsiteX3" fmla="*/ 4347 w 6842"/>
                <a:gd name="connsiteY3" fmla="*/ 28070 h 33040"/>
                <a:gd name="connsiteX4" fmla="*/ 4347 w 6842"/>
                <a:gd name="connsiteY4" fmla="*/ 438 h 33040"/>
                <a:gd name="connsiteX5" fmla="*/ 885 w 6842"/>
                <a:gd name="connsiteY5" fmla="*/ 438 h 33040"/>
                <a:gd name="connsiteX6" fmla="*/ 885 w 6842"/>
                <a:gd name="connsiteY6" fmla="*/ 28313 h 33040"/>
                <a:gd name="connsiteX7" fmla="*/ 4790 w 6842"/>
                <a:gd name="connsiteY7" fmla="*/ 33439 h 33040"/>
                <a:gd name="connsiteX8" fmla="*/ 5561 w 6842"/>
                <a:gd name="connsiteY8" fmla="*/ 33475 h 33040"/>
                <a:gd name="connsiteX9" fmla="*/ 6594 w 6842"/>
                <a:gd name="connsiteY9" fmla="*/ 33475 h 33040"/>
                <a:gd name="connsiteX10" fmla="*/ 7444 w 6842"/>
                <a:gd name="connsiteY10" fmla="*/ 33475 h 33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842" h="33040">
                  <a:moveTo>
                    <a:pt x="7687" y="29710"/>
                  </a:moveTo>
                  <a:lnTo>
                    <a:pt x="6290" y="30074"/>
                  </a:lnTo>
                  <a:lnTo>
                    <a:pt x="5683" y="30074"/>
                  </a:lnTo>
                  <a:cubicBezTo>
                    <a:pt x="5136" y="30074"/>
                    <a:pt x="4347" y="30074"/>
                    <a:pt x="4347" y="28070"/>
                  </a:cubicBezTo>
                  <a:lnTo>
                    <a:pt x="4347" y="438"/>
                  </a:lnTo>
                  <a:lnTo>
                    <a:pt x="885" y="438"/>
                  </a:lnTo>
                  <a:lnTo>
                    <a:pt x="885" y="28313"/>
                  </a:lnTo>
                  <a:cubicBezTo>
                    <a:pt x="551" y="30803"/>
                    <a:pt x="2294" y="33099"/>
                    <a:pt x="4790" y="33439"/>
                  </a:cubicBezTo>
                  <a:cubicBezTo>
                    <a:pt x="5045" y="33469"/>
                    <a:pt x="5306" y="33487"/>
                    <a:pt x="5561" y="33475"/>
                  </a:cubicBezTo>
                  <a:lnTo>
                    <a:pt x="6594" y="33475"/>
                  </a:lnTo>
                  <a:lnTo>
                    <a:pt x="7444" y="33475"/>
                  </a:lnTo>
                  <a:close/>
                </a:path>
              </a:pathLst>
            </a:custGeom>
            <a:solidFill>
              <a:srgbClr val="0069FD"/>
            </a:solidFill>
            <a:ln w="6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4800" dirty="0">
                <a:latin typeface="Montserrat" pitchFamily="2" charset="77"/>
              </a:endParaRPr>
            </a:p>
          </p:txBody>
        </p:sp>
      </p:grpSp>
      <p:pic>
        <p:nvPicPr>
          <p:cNvPr id="34" name="Imagem 33" descr="Texto&#10;&#10;Descrição gerada automaticamente com confiança média">
            <a:extLst>
              <a:ext uri="{FF2B5EF4-FFF2-40B4-BE49-F238E27FC236}">
                <a16:creationId xmlns:a16="http://schemas.microsoft.com/office/drawing/2014/main" id="{5C6ADB8F-777A-AAB3-FF65-F216DBD0F9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77654" y="9825459"/>
            <a:ext cx="3325525" cy="935307"/>
          </a:xfrm>
          <a:prstGeom prst="rect">
            <a:avLst/>
          </a:prstGeom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3E17AF2F-899D-8208-5CCD-F7FB90C3A3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05" t="9789" r="6852" b="7901"/>
          <a:stretch/>
        </p:blipFill>
        <p:spPr>
          <a:xfrm>
            <a:off x="17005671" y="5125468"/>
            <a:ext cx="3669309" cy="3326200"/>
          </a:xfrm>
          <a:prstGeom prst="rect">
            <a:avLst/>
          </a:prstGeom>
        </p:spPr>
      </p:pic>
      <p:pic>
        <p:nvPicPr>
          <p:cNvPr id="36" name="Gráfico 35">
            <a:extLst>
              <a:ext uri="{FF2B5EF4-FFF2-40B4-BE49-F238E27FC236}">
                <a16:creationId xmlns:a16="http://schemas.microsoft.com/office/drawing/2014/main" id="{05F1A53B-E665-6E48-A955-BBFD9372CF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590599" y="3282031"/>
            <a:ext cx="2226739" cy="455080"/>
          </a:xfrm>
          <a:prstGeom prst="rect">
            <a:avLst/>
          </a:prstGeom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id="{52BBF91B-6F27-8E5F-1E10-CB4F2FF90A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35865" y="3034784"/>
            <a:ext cx="3417989" cy="1084155"/>
          </a:xfrm>
          <a:prstGeom prst="rect">
            <a:avLst/>
          </a:prstGeom>
        </p:spPr>
      </p:pic>
      <p:pic>
        <p:nvPicPr>
          <p:cNvPr id="38" name="Imagem 37" descr="Logotipo&#10;&#10;Descrição gerada automaticamente">
            <a:extLst>
              <a:ext uri="{FF2B5EF4-FFF2-40B4-BE49-F238E27FC236}">
                <a16:creationId xmlns:a16="http://schemas.microsoft.com/office/drawing/2014/main" id="{F938BF46-B050-47B4-A7AC-D55CBFF6DB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58320" y="7558596"/>
            <a:ext cx="1538155" cy="1071747"/>
          </a:xfrm>
          <a:prstGeom prst="rect">
            <a:avLst/>
          </a:prstGeom>
        </p:spPr>
      </p:pic>
      <p:pic>
        <p:nvPicPr>
          <p:cNvPr id="39" name="Imagem 38" descr="Logotipo&#10;&#10;Descrição gerada automaticamente">
            <a:extLst>
              <a:ext uri="{FF2B5EF4-FFF2-40B4-BE49-F238E27FC236}">
                <a16:creationId xmlns:a16="http://schemas.microsoft.com/office/drawing/2014/main" id="{A48C2E43-EC1E-E0CE-E403-99EF810B6A6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95566" y="9368155"/>
            <a:ext cx="1392597" cy="1487589"/>
          </a:xfrm>
          <a:prstGeom prst="rect">
            <a:avLst/>
          </a:prstGeom>
        </p:spPr>
      </p:pic>
      <p:pic>
        <p:nvPicPr>
          <p:cNvPr id="41" name="Imagem 40">
            <a:extLst>
              <a:ext uri="{FF2B5EF4-FFF2-40B4-BE49-F238E27FC236}">
                <a16:creationId xmlns:a16="http://schemas.microsoft.com/office/drawing/2014/main" id="{40DB5027-DA96-1DD7-5DEA-EE6A67E735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572858" y="1431237"/>
            <a:ext cx="2625043" cy="1997819"/>
          </a:xfrm>
          <a:prstGeom prst="rect">
            <a:avLst/>
          </a:prstGeom>
        </p:spPr>
      </p:pic>
      <p:pic>
        <p:nvPicPr>
          <p:cNvPr id="42" name="Picture 2" descr="KAT - Key Advanced Technologies - Início">
            <a:extLst>
              <a:ext uri="{FF2B5EF4-FFF2-40B4-BE49-F238E27FC236}">
                <a16:creationId xmlns:a16="http://schemas.microsoft.com/office/drawing/2014/main" id="{8C0C4DBC-769C-4B47-D77B-D3E9348C9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38187" y="7179733"/>
            <a:ext cx="24384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tângulo 39">
            <a:extLst>
              <a:ext uri="{FF2B5EF4-FFF2-40B4-BE49-F238E27FC236}">
                <a16:creationId xmlns:a16="http://schemas.microsoft.com/office/drawing/2014/main" id="{D3533B1D-D4A6-1E5C-15E1-53AAE3E7E4CB}"/>
              </a:ext>
            </a:extLst>
          </p:cNvPr>
          <p:cNvSpPr/>
          <p:nvPr/>
        </p:nvSpPr>
        <p:spPr>
          <a:xfrm>
            <a:off x="621792" y="329184"/>
            <a:ext cx="6192525" cy="3407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7629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4F623091-F65E-4A8C-984E-C9D96555D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586" y="7317082"/>
            <a:ext cx="18012758" cy="1865376"/>
          </a:xfrm>
        </p:spPr>
        <p:txBody>
          <a:bodyPr vert="horz" lIns="182880" tIns="91440" rIns="182880" bIns="91440" rtlCol="0" anchor="b">
            <a:normAutofit fontScale="90000"/>
          </a:bodyPr>
          <a:lstStyle/>
          <a:p>
            <a:r>
              <a:rPr lang="pt-BR" sz="10800" b="1" dirty="0">
                <a:solidFill>
                  <a:schemeClr val="bg1"/>
                </a:solidFill>
                <a:latin typeface="Century Gothic"/>
              </a:rPr>
              <a:t>“Somos uma empresa de pequeno porte”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960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91F279-FFE7-4F4E-B454-A1907BD317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2064" y="811023"/>
            <a:ext cx="12874752" cy="1640872"/>
          </a:xfrm>
        </p:spPr>
        <p:txBody>
          <a:bodyPr vert="horz" lIns="182880" tIns="91440" rIns="182880" bIns="91440" rtlCol="0" anchor="b">
            <a:normAutofit/>
          </a:bodyPr>
          <a:lstStyle/>
          <a:p>
            <a:r>
              <a:rPr lang="pt-BR" sz="8000" dirty="0"/>
              <a:t>Cultura de Confiança</a:t>
            </a:r>
            <a:endParaRPr lang="en-US" sz="8000" dirty="0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584498A3-20B3-6CF3-9A2E-4C771DF9F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64608" y="2195863"/>
            <a:ext cx="11520137" cy="1152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9702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4F623091-F65E-4A8C-984E-C9D96555D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816" y="6512410"/>
            <a:ext cx="21999542" cy="1865376"/>
          </a:xfrm>
        </p:spPr>
        <p:txBody>
          <a:bodyPr vert="horz" lIns="182880" tIns="91440" rIns="182880" bIns="91440" rtlCol="0" anchor="b">
            <a:normAutofit fontScale="90000"/>
          </a:bodyPr>
          <a:lstStyle/>
          <a:p>
            <a:r>
              <a:rPr lang="pt-BR" sz="10800" b="1" dirty="0">
                <a:solidFill>
                  <a:schemeClr val="bg1"/>
                </a:solidFill>
                <a:latin typeface="Century Gothic"/>
              </a:rPr>
              <a:t>“Queremos fazer, mas final do ano pode não ser a melhor época”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6420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áfico 54">
            <a:extLst>
              <a:ext uri="{FF2B5EF4-FFF2-40B4-BE49-F238E27FC236}">
                <a16:creationId xmlns:a16="http://schemas.microsoft.com/office/drawing/2014/main" id="{D78D4C2F-2C5C-4EA7-AE4B-0038295C5741}"/>
              </a:ext>
            </a:extLst>
          </p:cNvPr>
          <p:cNvGrpSpPr/>
          <p:nvPr/>
        </p:nvGrpSpPr>
        <p:grpSpPr>
          <a:xfrm>
            <a:off x="1307434" y="4259667"/>
            <a:ext cx="1929698" cy="1929698"/>
            <a:chOff x="640424" y="2139423"/>
            <a:chExt cx="964849" cy="964849"/>
          </a:xfrm>
        </p:grpSpPr>
        <p:sp>
          <p:nvSpPr>
            <p:cNvPr id="4" name="Forma Livre: Forma 3">
              <a:extLst>
                <a:ext uri="{FF2B5EF4-FFF2-40B4-BE49-F238E27FC236}">
                  <a16:creationId xmlns:a16="http://schemas.microsoft.com/office/drawing/2014/main" id="{69FCB70A-5DBE-4326-8F90-7407FAC520E2}"/>
                </a:ext>
              </a:extLst>
            </p:cNvPr>
            <p:cNvSpPr/>
            <p:nvPr/>
          </p:nvSpPr>
          <p:spPr>
            <a:xfrm>
              <a:off x="1102592" y="2424449"/>
              <a:ext cx="310938" cy="39574"/>
            </a:xfrm>
            <a:custGeom>
              <a:avLst/>
              <a:gdLst>
                <a:gd name="connsiteX0" fmla="*/ 291626 w 310937"/>
                <a:gd name="connsiteY0" fmla="*/ 1413 h 39573"/>
                <a:gd name="connsiteX1" fmla="*/ 20258 w 310937"/>
                <a:gd name="connsiteY1" fmla="*/ 1413 h 39573"/>
                <a:gd name="connsiteX2" fmla="*/ 1413 w 310937"/>
                <a:gd name="connsiteY2" fmla="*/ 20258 h 39573"/>
                <a:gd name="connsiteX3" fmla="*/ 20258 w 310937"/>
                <a:gd name="connsiteY3" fmla="*/ 39103 h 39573"/>
                <a:gd name="connsiteX4" fmla="*/ 291626 w 310937"/>
                <a:gd name="connsiteY4" fmla="*/ 39103 h 39573"/>
                <a:gd name="connsiteX5" fmla="*/ 310470 w 310937"/>
                <a:gd name="connsiteY5" fmla="*/ 20258 h 39573"/>
                <a:gd name="connsiteX6" fmla="*/ 291626 w 310937"/>
                <a:gd name="connsiteY6" fmla="*/ 1413 h 39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0937" h="39573">
                  <a:moveTo>
                    <a:pt x="291626" y="1413"/>
                  </a:moveTo>
                  <a:lnTo>
                    <a:pt x="20258" y="1413"/>
                  </a:lnTo>
                  <a:cubicBezTo>
                    <a:pt x="9850" y="1413"/>
                    <a:pt x="1413" y="9850"/>
                    <a:pt x="1413" y="20258"/>
                  </a:cubicBezTo>
                  <a:cubicBezTo>
                    <a:pt x="1413" y="30666"/>
                    <a:pt x="9850" y="39103"/>
                    <a:pt x="20258" y="39103"/>
                  </a:cubicBezTo>
                  <a:lnTo>
                    <a:pt x="291626" y="39103"/>
                  </a:lnTo>
                  <a:cubicBezTo>
                    <a:pt x="302034" y="39103"/>
                    <a:pt x="310470" y="30666"/>
                    <a:pt x="310470" y="20258"/>
                  </a:cubicBezTo>
                  <a:cubicBezTo>
                    <a:pt x="310470" y="9850"/>
                    <a:pt x="302034" y="1413"/>
                    <a:pt x="291626" y="1413"/>
                  </a:cubicBezTo>
                  <a:close/>
                </a:path>
              </a:pathLst>
            </a:custGeom>
            <a:solidFill>
              <a:srgbClr val="174B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5" name="Forma Livre: Forma 4">
              <a:extLst>
                <a:ext uri="{FF2B5EF4-FFF2-40B4-BE49-F238E27FC236}">
                  <a16:creationId xmlns:a16="http://schemas.microsoft.com/office/drawing/2014/main" id="{9EF7A338-25BD-4B19-A990-C313303AEDB8}"/>
                </a:ext>
              </a:extLst>
            </p:cNvPr>
            <p:cNvSpPr/>
            <p:nvPr/>
          </p:nvSpPr>
          <p:spPr>
            <a:xfrm>
              <a:off x="1294695" y="2514906"/>
              <a:ext cx="39574" cy="39574"/>
            </a:xfrm>
            <a:custGeom>
              <a:avLst/>
              <a:gdLst>
                <a:gd name="connsiteX0" fmla="*/ 33581 w 39573"/>
                <a:gd name="connsiteY0" fmla="*/ 6935 h 39573"/>
                <a:gd name="connsiteX1" fmla="*/ 20258 w 39573"/>
                <a:gd name="connsiteY1" fmla="*/ 1413 h 39573"/>
                <a:gd name="connsiteX2" fmla="*/ 6935 w 39573"/>
                <a:gd name="connsiteY2" fmla="*/ 6935 h 39573"/>
                <a:gd name="connsiteX3" fmla="*/ 1413 w 39573"/>
                <a:gd name="connsiteY3" fmla="*/ 20258 h 39573"/>
                <a:gd name="connsiteX4" fmla="*/ 6935 w 39573"/>
                <a:gd name="connsiteY4" fmla="*/ 33581 h 39573"/>
                <a:gd name="connsiteX5" fmla="*/ 20258 w 39573"/>
                <a:gd name="connsiteY5" fmla="*/ 39103 h 39573"/>
                <a:gd name="connsiteX6" fmla="*/ 33581 w 39573"/>
                <a:gd name="connsiteY6" fmla="*/ 33581 h 39573"/>
                <a:gd name="connsiteX7" fmla="*/ 39103 w 39573"/>
                <a:gd name="connsiteY7" fmla="*/ 20258 h 39573"/>
                <a:gd name="connsiteX8" fmla="*/ 33581 w 39573"/>
                <a:gd name="connsiteY8" fmla="*/ 6935 h 39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573" h="39573">
                  <a:moveTo>
                    <a:pt x="33581" y="6935"/>
                  </a:moveTo>
                  <a:cubicBezTo>
                    <a:pt x="30076" y="3430"/>
                    <a:pt x="25214" y="1413"/>
                    <a:pt x="20258" y="1413"/>
                  </a:cubicBezTo>
                  <a:cubicBezTo>
                    <a:pt x="15302" y="1413"/>
                    <a:pt x="10440" y="3430"/>
                    <a:pt x="6935" y="6935"/>
                  </a:cubicBezTo>
                  <a:cubicBezTo>
                    <a:pt x="3430" y="10440"/>
                    <a:pt x="1413" y="15302"/>
                    <a:pt x="1413" y="20258"/>
                  </a:cubicBezTo>
                  <a:cubicBezTo>
                    <a:pt x="1413" y="25214"/>
                    <a:pt x="3430" y="30076"/>
                    <a:pt x="6935" y="33581"/>
                  </a:cubicBezTo>
                  <a:cubicBezTo>
                    <a:pt x="10440" y="37086"/>
                    <a:pt x="15302" y="39103"/>
                    <a:pt x="20258" y="39103"/>
                  </a:cubicBezTo>
                  <a:cubicBezTo>
                    <a:pt x="25214" y="39103"/>
                    <a:pt x="30076" y="37086"/>
                    <a:pt x="33581" y="33581"/>
                  </a:cubicBezTo>
                  <a:cubicBezTo>
                    <a:pt x="37086" y="30076"/>
                    <a:pt x="39103" y="25214"/>
                    <a:pt x="39103" y="20258"/>
                  </a:cubicBezTo>
                  <a:cubicBezTo>
                    <a:pt x="39103" y="15302"/>
                    <a:pt x="37086" y="10440"/>
                    <a:pt x="33581" y="6935"/>
                  </a:cubicBezTo>
                  <a:close/>
                </a:path>
              </a:pathLst>
            </a:custGeom>
            <a:solidFill>
              <a:srgbClr val="174B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6" name="Forma Livre: Forma 5">
              <a:extLst>
                <a:ext uri="{FF2B5EF4-FFF2-40B4-BE49-F238E27FC236}">
                  <a16:creationId xmlns:a16="http://schemas.microsoft.com/office/drawing/2014/main" id="{FAF80B97-6FE8-421E-A807-C3689108EF80}"/>
                </a:ext>
              </a:extLst>
            </p:cNvPr>
            <p:cNvSpPr/>
            <p:nvPr/>
          </p:nvSpPr>
          <p:spPr>
            <a:xfrm>
              <a:off x="1102573" y="2219044"/>
              <a:ext cx="39574" cy="39574"/>
            </a:xfrm>
            <a:custGeom>
              <a:avLst/>
              <a:gdLst>
                <a:gd name="connsiteX0" fmla="*/ 33581 w 39573"/>
                <a:gd name="connsiteY0" fmla="*/ 6935 h 39573"/>
                <a:gd name="connsiteX1" fmla="*/ 20258 w 39573"/>
                <a:gd name="connsiteY1" fmla="*/ 1413 h 39573"/>
                <a:gd name="connsiteX2" fmla="*/ 6935 w 39573"/>
                <a:gd name="connsiteY2" fmla="*/ 6935 h 39573"/>
                <a:gd name="connsiteX3" fmla="*/ 1413 w 39573"/>
                <a:gd name="connsiteY3" fmla="*/ 20258 h 39573"/>
                <a:gd name="connsiteX4" fmla="*/ 6935 w 39573"/>
                <a:gd name="connsiteY4" fmla="*/ 33581 h 39573"/>
                <a:gd name="connsiteX5" fmla="*/ 20258 w 39573"/>
                <a:gd name="connsiteY5" fmla="*/ 39103 h 39573"/>
                <a:gd name="connsiteX6" fmla="*/ 33581 w 39573"/>
                <a:gd name="connsiteY6" fmla="*/ 33581 h 39573"/>
                <a:gd name="connsiteX7" fmla="*/ 39103 w 39573"/>
                <a:gd name="connsiteY7" fmla="*/ 20258 h 39573"/>
                <a:gd name="connsiteX8" fmla="*/ 33581 w 39573"/>
                <a:gd name="connsiteY8" fmla="*/ 6935 h 39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573" h="39573">
                  <a:moveTo>
                    <a:pt x="33581" y="6935"/>
                  </a:moveTo>
                  <a:cubicBezTo>
                    <a:pt x="30076" y="3430"/>
                    <a:pt x="25214" y="1413"/>
                    <a:pt x="20258" y="1413"/>
                  </a:cubicBezTo>
                  <a:cubicBezTo>
                    <a:pt x="15302" y="1413"/>
                    <a:pt x="10440" y="3430"/>
                    <a:pt x="6935" y="6935"/>
                  </a:cubicBezTo>
                  <a:cubicBezTo>
                    <a:pt x="3430" y="10440"/>
                    <a:pt x="1413" y="15302"/>
                    <a:pt x="1413" y="20258"/>
                  </a:cubicBezTo>
                  <a:cubicBezTo>
                    <a:pt x="1413" y="25214"/>
                    <a:pt x="3430" y="30076"/>
                    <a:pt x="6935" y="33581"/>
                  </a:cubicBezTo>
                  <a:cubicBezTo>
                    <a:pt x="10440" y="37086"/>
                    <a:pt x="15302" y="39103"/>
                    <a:pt x="20258" y="39103"/>
                  </a:cubicBezTo>
                  <a:cubicBezTo>
                    <a:pt x="25214" y="39103"/>
                    <a:pt x="30076" y="37086"/>
                    <a:pt x="33581" y="33581"/>
                  </a:cubicBezTo>
                  <a:cubicBezTo>
                    <a:pt x="37086" y="30076"/>
                    <a:pt x="39103" y="25214"/>
                    <a:pt x="39103" y="20258"/>
                  </a:cubicBezTo>
                  <a:cubicBezTo>
                    <a:pt x="39103" y="15302"/>
                    <a:pt x="37086" y="10440"/>
                    <a:pt x="33581" y="6935"/>
                  </a:cubicBezTo>
                  <a:close/>
                </a:path>
              </a:pathLst>
            </a:custGeom>
            <a:solidFill>
              <a:srgbClr val="174B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id="{174AAC33-BEE6-4D11-A2AC-AA3DDA26448E}"/>
                </a:ext>
              </a:extLst>
            </p:cNvPr>
            <p:cNvSpPr/>
            <p:nvPr/>
          </p:nvSpPr>
          <p:spPr>
            <a:xfrm>
              <a:off x="1102592" y="2514904"/>
              <a:ext cx="152642" cy="39574"/>
            </a:xfrm>
            <a:custGeom>
              <a:avLst/>
              <a:gdLst>
                <a:gd name="connsiteX0" fmla="*/ 133094 w 152642"/>
                <a:gd name="connsiteY0" fmla="*/ 1413 h 39573"/>
                <a:gd name="connsiteX1" fmla="*/ 20258 w 152642"/>
                <a:gd name="connsiteY1" fmla="*/ 1413 h 39573"/>
                <a:gd name="connsiteX2" fmla="*/ 1413 w 152642"/>
                <a:gd name="connsiteY2" fmla="*/ 20258 h 39573"/>
                <a:gd name="connsiteX3" fmla="*/ 20258 w 152642"/>
                <a:gd name="connsiteY3" fmla="*/ 39103 h 39573"/>
                <a:gd name="connsiteX4" fmla="*/ 133094 w 152642"/>
                <a:gd name="connsiteY4" fmla="*/ 39103 h 39573"/>
                <a:gd name="connsiteX5" fmla="*/ 151939 w 152642"/>
                <a:gd name="connsiteY5" fmla="*/ 20258 h 39573"/>
                <a:gd name="connsiteX6" fmla="*/ 133094 w 152642"/>
                <a:gd name="connsiteY6" fmla="*/ 1413 h 39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642" h="39573">
                  <a:moveTo>
                    <a:pt x="133094" y="1413"/>
                  </a:moveTo>
                  <a:lnTo>
                    <a:pt x="20258" y="1413"/>
                  </a:lnTo>
                  <a:cubicBezTo>
                    <a:pt x="9850" y="1413"/>
                    <a:pt x="1413" y="9850"/>
                    <a:pt x="1413" y="20258"/>
                  </a:cubicBezTo>
                  <a:cubicBezTo>
                    <a:pt x="1413" y="30666"/>
                    <a:pt x="9850" y="39103"/>
                    <a:pt x="20258" y="39103"/>
                  </a:cubicBezTo>
                  <a:lnTo>
                    <a:pt x="133094" y="39103"/>
                  </a:lnTo>
                  <a:cubicBezTo>
                    <a:pt x="143502" y="39103"/>
                    <a:pt x="151939" y="30666"/>
                    <a:pt x="151939" y="20258"/>
                  </a:cubicBezTo>
                  <a:cubicBezTo>
                    <a:pt x="151939" y="9850"/>
                    <a:pt x="143502" y="1413"/>
                    <a:pt x="133094" y="1413"/>
                  </a:cubicBezTo>
                  <a:close/>
                </a:path>
              </a:pathLst>
            </a:custGeom>
            <a:solidFill>
              <a:srgbClr val="174B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id="{88B04342-CA76-467A-B913-5B672EC03E91}"/>
                </a:ext>
              </a:extLst>
            </p:cNvPr>
            <p:cNvSpPr/>
            <p:nvPr/>
          </p:nvSpPr>
          <p:spPr>
            <a:xfrm>
              <a:off x="1102592" y="2627972"/>
              <a:ext cx="310938" cy="39574"/>
            </a:xfrm>
            <a:custGeom>
              <a:avLst/>
              <a:gdLst>
                <a:gd name="connsiteX0" fmla="*/ 291626 w 310937"/>
                <a:gd name="connsiteY0" fmla="*/ 1413 h 39573"/>
                <a:gd name="connsiteX1" fmla="*/ 20258 w 310937"/>
                <a:gd name="connsiteY1" fmla="*/ 1413 h 39573"/>
                <a:gd name="connsiteX2" fmla="*/ 1413 w 310937"/>
                <a:gd name="connsiteY2" fmla="*/ 20258 h 39573"/>
                <a:gd name="connsiteX3" fmla="*/ 20258 w 310937"/>
                <a:gd name="connsiteY3" fmla="*/ 39103 h 39573"/>
                <a:gd name="connsiteX4" fmla="*/ 291626 w 310937"/>
                <a:gd name="connsiteY4" fmla="*/ 39103 h 39573"/>
                <a:gd name="connsiteX5" fmla="*/ 310470 w 310937"/>
                <a:gd name="connsiteY5" fmla="*/ 20258 h 39573"/>
                <a:gd name="connsiteX6" fmla="*/ 291626 w 310937"/>
                <a:gd name="connsiteY6" fmla="*/ 1413 h 39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0937" h="39573">
                  <a:moveTo>
                    <a:pt x="291626" y="1413"/>
                  </a:moveTo>
                  <a:lnTo>
                    <a:pt x="20258" y="1413"/>
                  </a:lnTo>
                  <a:cubicBezTo>
                    <a:pt x="9850" y="1413"/>
                    <a:pt x="1413" y="9850"/>
                    <a:pt x="1413" y="20258"/>
                  </a:cubicBezTo>
                  <a:cubicBezTo>
                    <a:pt x="1413" y="30666"/>
                    <a:pt x="9850" y="39103"/>
                    <a:pt x="20258" y="39103"/>
                  </a:cubicBezTo>
                  <a:lnTo>
                    <a:pt x="291626" y="39103"/>
                  </a:lnTo>
                  <a:cubicBezTo>
                    <a:pt x="302034" y="39103"/>
                    <a:pt x="310470" y="30666"/>
                    <a:pt x="310470" y="20258"/>
                  </a:cubicBezTo>
                  <a:cubicBezTo>
                    <a:pt x="310470" y="9850"/>
                    <a:pt x="302034" y="1413"/>
                    <a:pt x="291626" y="1413"/>
                  </a:cubicBezTo>
                  <a:close/>
                </a:path>
              </a:pathLst>
            </a:custGeom>
            <a:solidFill>
              <a:srgbClr val="174B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9" name="Forma Livre: Forma 8">
              <a:extLst>
                <a:ext uri="{FF2B5EF4-FFF2-40B4-BE49-F238E27FC236}">
                  <a16:creationId xmlns:a16="http://schemas.microsoft.com/office/drawing/2014/main" id="{71A16580-A4B9-4062-BBCC-14D2CADFE282}"/>
                </a:ext>
              </a:extLst>
            </p:cNvPr>
            <p:cNvSpPr/>
            <p:nvPr/>
          </p:nvSpPr>
          <p:spPr>
            <a:xfrm>
              <a:off x="1294695" y="2718429"/>
              <a:ext cx="39574" cy="39574"/>
            </a:xfrm>
            <a:custGeom>
              <a:avLst/>
              <a:gdLst>
                <a:gd name="connsiteX0" fmla="*/ 33581 w 39573"/>
                <a:gd name="connsiteY0" fmla="*/ 6935 h 39573"/>
                <a:gd name="connsiteX1" fmla="*/ 20258 w 39573"/>
                <a:gd name="connsiteY1" fmla="*/ 1413 h 39573"/>
                <a:gd name="connsiteX2" fmla="*/ 6935 w 39573"/>
                <a:gd name="connsiteY2" fmla="*/ 6935 h 39573"/>
                <a:gd name="connsiteX3" fmla="*/ 1413 w 39573"/>
                <a:gd name="connsiteY3" fmla="*/ 20258 h 39573"/>
                <a:gd name="connsiteX4" fmla="*/ 6935 w 39573"/>
                <a:gd name="connsiteY4" fmla="*/ 33581 h 39573"/>
                <a:gd name="connsiteX5" fmla="*/ 20258 w 39573"/>
                <a:gd name="connsiteY5" fmla="*/ 39103 h 39573"/>
                <a:gd name="connsiteX6" fmla="*/ 33581 w 39573"/>
                <a:gd name="connsiteY6" fmla="*/ 33581 h 39573"/>
                <a:gd name="connsiteX7" fmla="*/ 39103 w 39573"/>
                <a:gd name="connsiteY7" fmla="*/ 20258 h 39573"/>
                <a:gd name="connsiteX8" fmla="*/ 33581 w 39573"/>
                <a:gd name="connsiteY8" fmla="*/ 6935 h 39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573" h="39573">
                  <a:moveTo>
                    <a:pt x="33581" y="6935"/>
                  </a:moveTo>
                  <a:cubicBezTo>
                    <a:pt x="30076" y="3430"/>
                    <a:pt x="25214" y="1413"/>
                    <a:pt x="20258" y="1413"/>
                  </a:cubicBezTo>
                  <a:cubicBezTo>
                    <a:pt x="15302" y="1413"/>
                    <a:pt x="10440" y="3430"/>
                    <a:pt x="6935" y="6935"/>
                  </a:cubicBezTo>
                  <a:cubicBezTo>
                    <a:pt x="3430" y="10440"/>
                    <a:pt x="1413" y="15302"/>
                    <a:pt x="1413" y="20258"/>
                  </a:cubicBezTo>
                  <a:cubicBezTo>
                    <a:pt x="1413" y="25214"/>
                    <a:pt x="3430" y="30076"/>
                    <a:pt x="6935" y="33581"/>
                  </a:cubicBezTo>
                  <a:cubicBezTo>
                    <a:pt x="10440" y="37086"/>
                    <a:pt x="15302" y="39103"/>
                    <a:pt x="20258" y="39103"/>
                  </a:cubicBezTo>
                  <a:cubicBezTo>
                    <a:pt x="25214" y="39103"/>
                    <a:pt x="30076" y="37086"/>
                    <a:pt x="33581" y="33581"/>
                  </a:cubicBezTo>
                  <a:cubicBezTo>
                    <a:pt x="37086" y="30076"/>
                    <a:pt x="39103" y="25214"/>
                    <a:pt x="39103" y="20258"/>
                  </a:cubicBezTo>
                  <a:cubicBezTo>
                    <a:pt x="39103" y="15302"/>
                    <a:pt x="37086" y="10440"/>
                    <a:pt x="33581" y="6935"/>
                  </a:cubicBezTo>
                  <a:close/>
                </a:path>
              </a:pathLst>
            </a:custGeom>
            <a:solidFill>
              <a:srgbClr val="174B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id="{9E3B7CC0-685B-4E0D-AAFE-0595FD95CB03}"/>
                </a:ext>
              </a:extLst>
            </p:cNvPr>
            <p:cNvSpPr/>
            <p:nvPr/>
          </p:nvSpPr>
          <p:spPr>
            <a:xfrm>
              <a:off x="1102592" y="2718427"/>
              <a:ext cx="152642" cy="39574"/>
            </a:xfrm>
            <a:custGeom>
              <a:avLst/>
              <a:gdLst>
                <a:gd name="connsiteX0" fmla="*/ 133094 w 152642"/>
                <a:gd name="connsiteY0" fmla="*/ 1413 h 39573"/>
                <a:gd name="connsiteX1" fmla="*/ 20258 w 152642"/>
                <a:gd name="connsiteY1" fmla="*/ 1413 h 39573"/>
                <a:gd name="connsiteX2" fmla="*/ 1413 w 152642"/>
                <a:gd name="connsiteY2" fmla="*/ 20258 h 39573"/>
                <a:gd name="connsiteX3" fmla="*/ 20258 w 152642"/>
                <a:gd name="connsiteY3" fmla="*/ 39103 h 39573"/>
                <a:gd name="connsiteX4" fmla="*/ 133094 w 152642"/>
                <a:gd name="connsiteY4" fmla="*/ 39103 h 39573"/>
                <a:gd name="connsiteX5" fmla="*/ 151939 w 152642"/>
                <a:gd name="connsiteY5" fmla="*/ 20258 h 39573"/>
                <a:gd name="connsiteX6" fmla="*/ 133094 w 152642"/>
                <a:gd name="connsiteY6" fmla="*/ 1413 h 39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642" h="39573">
                  <a:moveTo>
                    <a:pt x="133094" y="1413"/>
                  </a:moveTo>
                  <a:lnTo>
                    <a:pt x="20258" y="1413"/>
                  </a:lnTo>
                  <a:cubicBezTo>
                    <a:pt x="9850" y="1413"/>
                    <a:pt x="1413" y="9850"/>
                    <a:pt x="1413" y="20258"/>
                  </a:cubicBezTo>
                  <a:cubicBezTo>
                    <a:pt x="1413" y="30666"/>
                    <a:pt x="9850" y="39103"/>
                    <a:pt x="20258" y="39103"/>
                  </a:cubicBezTo>
                  <a:lnTo>
                    <a:pt x="133094" y="39103"/>
                  </a:lnTo>
                  <a:cubicBezTo>
                    <a:pt x="143502" y="39103"/>
                    <a:pt x="151939" y="30666"/>
                    <a:pt x="151939" y="20258"/>
                  </a:cubicBezTo>
                  <a:cubicBezTo>
                    <a:pt x="151939" y="9850"/>
                    <a:pt x="143502" y="1413"/>
                    <a:pt x="133094" y="1413"/>
                  </a:cubicBezTo>
                  <a:close/>
                </a:path>
              </a:pathLst>
            </a:custGeom>
            <a:solidFill>
              <a:srgbClr val="174B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id="{82731F27-EA49-4980-8ED0-053E2EDECDAC}"/>
                </a:ext>
              </a:extLst>
            </p:cNvPr>
            <p:cNvSpPr/>
            <p:nvPr/>
          </p:nvSpPr>
          <p:spPr>
            <a:xfrm>
              <a:off x="1102592" y="2831495"/>
              <a:ext cx="310938" cy="39574"/>
            </a:xfrm>
            <a:custGeom>
              <a:avLst/>
              <a:gdLst>
                <a:gd name="connsiteX0" fmla="*/ 291626 w 310937"/>
                <a:gd name="connsiteY0" fmla="*/ 1413 h 39573"/>
                <a:gd name="connsiteX1" fmla="*/ 20258 w 310937"/>
                <a:gd name="connsiteY1" fmla="*/ 1413 h 39573"/>
                <a:gd name="connsiteX2" fmla="*/ 1413 w 310937"/>
                <a:gd name="connsiteY2" fmla="*/ 20258 h 39573"/>
                <a:gd name="connsiteX3" fmla="*/ 20258 w 310937"/>
                <a:gd name="connsiteY3" fmla="*/ 39103 h 39573"/>
                <a:gd name="connsiteX4" fmla="*/ 291626 w 310937"/>
                <a:gd name="connsiteY4" fmla="*/ 39103 h 39573"/>
                <a:gd name="connsiteX5" fmla="*/ 310470 w 310937"/>
                <a:gd name="connsiteY5" fmla="*/ 20258 h 39573"/>
                <a:gd name="connsiteX6" fmla="*/ 291626 w 310937"/>
                <a:gd name="connsiteY6" fmla="*/ 1413 h 39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0937" h="39573">
                  <a:moveTo>
                    <a:pt x="291626" y="1413"/>
                  </a:moveTo>
                  <a:lnTo>
                    <a:pt x="20258" y="1413"/>
                  </a:lnTo>
                  <a:cubicBezTo>
                    <a:pt x="9850" y="1413"/>
                    <a:pt x="1413" y="9850"/>
                    <a:pt x="1413" y="20258"/>
                  </a:cubicBezTo>
                  <a:cubicBezTo>
                    <a:pt x="1413" y="30666"/>
                    <a:pt x="9850" y="39103"/>
                    <a:pt x="20258" y="39103"/>
                  </a:cubicBezTo>
                  <a:lnTo>
                    <a:pt x="291626" y="39103"/>
                  </a:lnTo>
                  <a:cubicBezTo>
                    <a:pt x="302034" y="39103"/>
                    <a:pt x="310470" y="30666"/>
                    <a:pt x="310470" y="20258"/>
                  </a:cubicBezTo>
                  <a:cubicBezTo>
                    <a:pt x="310470" y="9850"/>
                    <a:pt x="302034" y="1413"/>
                    <a:pt x="291626" y="1413"/>
                  </a:cubicBezTo>
                  <a:close/>
                </a:path>
              </a:pathLst>
            </a:custGeom>
            <a:solidFill>
              <a:srgbClr val="174B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12" name="Forma Livre: Forma 11">
              <a:extLst>
                <a:ext uri="{FF2B5EF4-FFF2-40B4-BE49-F238E27FC236}">
                  <a16:creationId xmlns:a16="http://schemas.microsoft.com/office/drawing/2014/main" id="{E46698DB-D97F-4A20-8A2A-89067A3E8A64}"/>
                </a:ext>
              </a:extLst>
            </p:cNvPr>
            <p:cNvSpPr/>
            <p:nvPr/>
          </p:nvSpPr>
          <p:spPr>
            <a:xfrm>
              <a:off x="1294695" y="2921951"/>
              <a:ext cx="39574" cy="39574"/>
            </a:xfrm>
            <a:custGeom>
              <a:avLst/>
              <a:gdLst>
                <a:gd name="connsiteX0" fmla="*/ 33581 w 39573"/>
                <a:gd name="connsiteY0" fmla="*/ 6935 h 39573"/>
                <a:gd name="connsiteX1" fmla="*/ 20258 w 39573"/>
                <a:gd name="connsiteY1" fmla="*/ 1413 h 39573"/>
                <a:gd name="connsiteX2" fmla="*/ 6935 w 39573"/>
                <a:gd name="connsiteY2" fmla="*/ 6935 h 39573"/>
                <a:gd name="connsiteX3" fmla="*/ 1413 w 39573"/>
                <a:gd name="connsiteY3" fmla="*/ 20258 h 39573"/>
                <a:gd name="connsiteX4" fmla="*/ 6935 w 39573"/>
                <a:gd name="connsiteY4" fmla="*/ 33581 h 39573"/>
                <a:gd name="connsiteX5" fmla="*/ 20258 w 39573"/>
                <a:gd name="connsiteY5" fmla="*/ 39103 h 39573"/>
                <a:gd name="connsiteX6" fmla="*/ 33581 w 39573"/>
                <a:gd name="connsiteY6" fmla="*/ 33581 h 39573"/>
                <a:gd name="connsiteX7" fmla="*/ 39103 w 39573"/>
                <a:gd name="connsiteY7" fmla="*/ 20258 h 39573"/>
                <a:gd name="connsiteX8" fmla="*/ 33581 w 39573"/>
                <a:gd name="connsiteY8" fmla="*/ 6935 h 39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573" h="39573">
                  <a:moveTo>
                    <a:pt x="33581" y="6935"/>
                  </a:moveTo>
                  <a:cubicBezTo>
                    <a:pt x="30076" y="3430"/>
                    <a:pt x="25214" y="1413"/>
                    <a:pt x="20258" y="1413"/>
                  </a:cubicBezTo>
                  <a:cubicBezTo>
                    <a:pt x="15302" y="1413"/>
                    <a:pt x="10440" y="3430"/>
                    <a:pt x="6935" y="6935"/>
                  </a:cubicBezTo>
                  <a:cubicBezTo>
                    <a:pt x="3430" y="10440"/>
                    <a:pt x="1413" y="15302"/>
                    <a:pt x="1413" y="20258"/>
                  </a:cubicBezTo>
                  <a:cubicBezTo>
                    <a:pt x="1413" y="25214"/>
                    <a:pt x="3430" y="30076"/>
                    <a:pt x="6935" y="33581"/>
                  </a:cubicBezTo>
                  <a:cubicBezTo>
                    <a:pt x="10440" y="37086"/>
                    <a:pt x="15302" y="39103"/>
                    <a:pt x="20258" y="39103"/>
                  </a:cubicBezTo>
                  <a:cubicBezTo>
                    <a:pt x="25214" y="39103"/>
                    <a:pt x="30076" y="37086"/>
                    <a:pt x="33581" y="33581"/>
                  </a:cubicBezTo>
                  <a:cubicBezTo>
                    <a:pt x="37086" y="30076"/>
                    <a:pt x="39103" y="25214"/>
                    <a:pt x="39103" y="20258"/>
                  </a:cubicBezTo>
                  <a:cubicBezTo>
                    <a:pt x="39103" y="15302"/>
                    <a:pt x="37086" y="10440"/>
                    <a:pt x="33581" y="6935"/>
                  </a:cubicBezTo>
                  <a:close/>
                </a:path>
              </a:pathLst>
            </a:custGeom>
            <a:solidFill>
              <a:srgbClr val="174B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324E2D88-188D-4523-81CF-E2D846F7DBF6}"/>
                </a:ext>
              </a:extLst>
            </p:cNvPr>
            <p:cNvSpPr/>
            <p:nvPr/>
          </p:nvSpPr>
          <p:spPr>
            <a:xfrm>
              <a:off x="1102592" y="2921949"/>
              <a:ext cx="152642" cy="39574"/>
            </a:xfrm>
            <a:custGeom>
              <a:avLst/>
              <a:gdLst>
                <a:gd name="connsiteX0" fmla="*/ 133094 w 152642"/>
                <a:gd name="connsiteY0" fmla="*/ 1413 h 39573"/>
                <a:gd name="connsiteX1" fmla="*/ 20258 w 152642"/>
                <a:gd name="connsiteY1" fmla="*/ 1413 h 39573"/>
                <a:gd name="connsiteX2" fmla="*/ 1413 w 152642"/>
                <a:gd name="connsiteY2" fmla="*/ 20258 h 39573"/>
                <a:gd name="connsiteX3" fmla="*/ 20258 w 152642"/>
                <a:gd name="connsiteY3" fmla="*/ 39103 h 39573"/>
                <a:gd name="connsiteX4" fmla="*/ 133094 w 152642"/>
                <a:gd name="connsiteY4" fmla="*/ 39103 h 39573"/>
                <a:gd name="connsiteX5" fmla="*/ 151939 w 152642"/>
                <a:gd name="connsiteY5" fmla="*/ 20258 h 39573"/>
                <a:gd name="connsiteX6" fmla="*/ 133094 w 152642"/>
                <a:gd name="connsiteY6" fmla="*/ 1413 h 39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642" h="39573">
                  <a:moveTo>
                    <a:pt x="133094" y="1413"/>
                  </a:moveTo>
                  <a:lnTo>
                    <a:pt x="20258" y="1413"/>
                  </a:lnTo>
                  <a:cubicBezTo>
                    <a:pt x="9850" y="1413"/>
                    <a:pt x="1413" y="9850"/>
                    <a:pt x="1413" y="20258"/>
                  </a:cubicBezTo>
                  <a:cubicBezTo>
                    <a:pt x="1413" y="30666"/>
                    <a:pt x="9850" y="39103"/>
                    <a:pt x="20258" y="39103"/>
                  </a:cubicBezTo>
                  <a:lnTo>
                    <a:pt x="133094" y="39103"/>
                  </a:lnTo>
                  <a:cubicBezTo>
                    <a:pt x="143502" y="39103"/>
                    <a:pt x="151939" y="30666"/>
                    <a:pt x="151939" y="20258"/>
                  </a:cubicBezTo>
                  <a:cubicBezTo>
                    <a:pt x="151939" y="9850"/>
                    <a:pt x="143502" y="1413"/>
                    <a:pt x="133094" y="1413"/>
                  </a:cubicBezTo>
                  <a:close/>
                </a:path>
              </a:pathLst>
            </a:custGeom>
            <a:solidFill>
              <a:srgbClr val="174B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C6D8DBDC-2ECD-411B-B3A5-C9595F2B7D50}"/>
                </a:ext>
              </a:extLst>
            </p:cNvPr>
            <p:cNvSpPr/>
            <p:nvPr/>
          </p:nvSpPr>
          <p:spPr>
            <a:xfrm>
              <a:off x="721929" y="2138010"/>
              <a:ext cx="800900" cy="966733"/>
            </a:xfrm>
            <a:custGeom>
              <a:avLst/>
              <a:gdLst>
                <a:gd name="connsiteX0" fmla="*/ 708546 w 800900"/>
                <a:gd name="connsiteY0" fmla="*/ 74910 h 966733"/>
                <a:gd name="connsiteX1" fmla="*/ 564612 w 800900"/>
                <a:gd name="connsiteY1" fmla="*/ 74910 h 966733"/>
                <a:gd name="connsiteX2" fmla="*/ 484739 w 800900"/>
                <a:gd name="connsiteY2" fmla="*/ 42872 h 966733"/>
                <a:gd name="connsiteX3" fmla="*/ 468231 w 800900"/>
                <a:gd name="connsiteY3" fmla="*/ 42872 h 966733"/>
                <a:gd name="connsiteX4" fmla="*/ 400919 w 800900"/>
                <a:gd name="connsiteY4" fmla="*/ 1413 h 966733"/>
                <a:gd name="connsiteX5" fmla="*/ 333608 w 800900"/>
                <a:gd name="connsiteY5" fmla="*/ 42872 h 966733"/>
                <a:gd name="connsiteX6" fmla="*/ 317060 w 800900"/>
                <a:gd name="connsiteY6" fmla="*/ 42872 h 966733"/>
                <a:gd name="connsiteX7" fmla="*/ 237189 w 800900"/>
                <a:gd name="connsiteY7" fmla="*/ 74910 h 966733"/>
                <a:gd name="connsiteX8" fmla="*/ 93296 w 800900"/>
                <a:gd name="connsiteY8" fmla="*/ 74910 h 966733"/>
                <a:gd name="connsiteX9" fmla="*/ 1413 w 800900"/>
                <a:gd name="connsiteY9" fmla="*/ 166793 h 966733"/>
                <a:gd name="connsiteX10" fmla="*/ 1413 w 800900"/>
                <a:gd name="connsiteY10" fmla="*/ 874381 h 966733"/>
                <a:gd name="connsiteX11" fmla="*/ 93296 w 800900"/>
                <a:gd name="connsiteY11" fmla="*/ 966264 h 966733"/>
                <a:gd name="connsiteX12" fmla="*/ 708544 w 800900"/>
                <a:gd name="connsiteY12" fmla="*/ 966264 h 966733"/>
                <a:gd name="connsiteX13" fmla="*/ 800427 w 800900"/>
                <a:gd name="connsiteY13" fmla="*/ 874381 h 966733"/>
                <a:gd name="connsiteX14" fmla="*/ 800427 w 800900"/>
                <a:gd name="connsiteY14" fmla="*/ 166793 h 966733"/>
                <a:gd name="connsiteX15" fmla="*/ 708546 w 800900"/>
                <a:gd name="connsiteY15" fmla="*/ 74910 h 966733"/>
                <a:gd name="connsiteX16" fmla="*/ 317062 w 800900"/>
                <a:gd name="connsiteY16" fmla="*/ 80561 h 966733"/>
                <a:gd name="connsiteX17" fmla="*/ 346434 w 800900"/>
                <a:gd name="connsiteY17" fmla="*/ 80561 h 966733"/>
                <a:gd name="connsiteX18" fmla="*/ 364598 w 800900"/>
                <a:gd name="connsiteY18" fmla="*/ 66733 h 966733"/>
                <a:gd name="connsiteX19" fmla="*/ 400921 w 800900"/>
                <a:gd name="connsiteY19" fmla="*/ 39103 h 966733"/>
                <a:gd name="connsiteX20" fmla="*/ 437242 w 800900"/>
                <a:gd name="connsiteY20" fmla="*/ 66733 h 966733"/>
                <a:gd name="connsiteX21" fmla="*/ 455407 w 800900"/>
                <a:gd name="connsiteY21" fmla="*/ 80561 h 966733"/>
                <a:gd name="connsiteX22" fmla="*/ 484739 w 800900"/>
                <a:gd name="connsiteY22" fmla="*/ 80561 h 966733"/>
                <a:gd name="connsiteX23" fmla="*/ 562669 w 800900"/>
                <a:gd name="connsiteY23" fmla="*/ 152173 h 966733"/>
                <a:gd name="connsiteX24" fmla="*/ 239132 w 800900"/>
                <a:gd name="connsiteY24" fmla="*/ 152173 h 966733"/>
                <a:gd name="connsiteX25" fmla="*/ 317062 w 800900"/>
                <a:gd name="connsiteY25" fmla="*/ 80561 h 966733"/>
                <a:gd name="connsiteX26" fmla="*/ 762740 w 800900"/>
                <a:gd name="connsiteY26" fmla="*/ 874383 h 966733"/>
                <a:gd name="connsiteX27" fmla="*/ 708546 w 800900"/>
                <a:gd name="connsiteY27" fmla="*/ 928577 h 966733"/>
                <a:gd name="connsiteX28" fmla="*/ 93296 w 800900"/>
                <a:gd name="connsiteY28" fmla="*/ 928577 h 966733"/>
                <a:gd name="connsiteX29" fmla="*/ 39103 w 800900"/>
                <a:gd name="connsiteY29" fmla="*/ 874383 h 966733"/>
                <a:gd name="connsiteX30" fmla="*/ 39103 w 800900"/>
                <a:gd name="connsiteY30" fmla="*/ 166793 h 966733"/>
                <a:gd name="connsiteX31" fmla="*/ 93296 w 800900"/>
                <a:gd name="connsiteY31" fmla="*/ 112599 h 966733"/>
                <a:gd name="connsiteX32" fmla="*/ 210787 w 800900"/>
                <a:gd name="connsiteY32" fmla="*/ 112599 h 966733"/>
                <a:gd name="connsiteX33" fmla="*/ 201167 w 800900"/>
                <a:gd name="connsiteY33" fmla="*/ 158769 h 966733"/>
                <a:gd name="connsiteX34" fmla="*/ 201167 w 800900"/>
                <a:gd name="connsiteY34" fmla="*/ 171018 h 966733"/>
                <a:gd name="connsiteX35" fmla="*/ 220012 w 800900"/>
                <a:gd name="connsiteY35" fmla="*/ 189862 h 966733"/>
                <a:gd name="connsiteX36" fmla="*/ 581791 w 800900"/>
                <a:gd name="connsiteY36" fmla="*/ 189862 h 966733"/>
                <a:gd name="connsiteX37" fmla="*/ 600636 w 800900"/>
                <a:gd name="connsiteY37" fmla="*/ 171018 h 966733"/>
                <a:gd name="connsiteX38" fmla="*/ 600636 w 800900"/>
                <a:gd name="connsiteY38" fmla="*/ 158769 h 966733"/>
                <a:gd name="connsiteX39" fmla="*/ 591015 w 800900"/>
                <a:gd name="connsiteY39" fmla="*/ 112599 h 966733"/>
                <a:gd name="connsiteX40" fmla="*/ 708546 w 800900"/>
                <a:gd name="connsiteY40" fmla="*/ 112599 h 966733"/>
                <a:gd name="connsiteX41" fmla="*/ 762740 w 800900"/>
                <a:gd name="connsiteY41" fmla="*/ 166793 h 966733"/>
                <a:gd name="connsiteX42" fmla="*/ 762740 w 800900"/>
                <a:gd name="connsiteY42" fmla="*/ 874383 h 96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800900" h="966733">
                  <a:moveTo>
                    <a:pt x="708546" y="74910"/>
                  </a:moveTo>
                  <a:lnTo>
                    <a:pt x="564612" y="74910"/>
                  </a:lnTo>
                  <a:cubicBezTo>
                    <a:pt x="543806" y="55083"/>
                    <a:pt x="515680" y="42872"/>
                    <a:pt x="484739" y="42872"/>
                  </a:cubicBezTo>
                  <a:lnTo>
                    <a:pt x="468231" y="42872"/>
                  </a:lnTo>
                  <a:cubicBezTo>
                    <a:pt x="455610" y="17887"/>
                    <a:pt x="429682" y="1413"/>
                    <a:pt x="400919" y="1413"/>
                  </a:cubicBezTo>
                  <a:cubicBezTo>
                    <a:pt x="372157" y="1413"/>
                    <a:pt x="346230" y="17887"/>
                    <a:pt x="333608" y="42872"/>
                  </a:cubicBezTo>
                  <a:lnTo>
                    <a:pt x="317060" y="42872"/>
                  </a:lnTo>
                  <a:cubicBezTo>
                    <a:pt x="286119" y="42872"/>
                    <a:pt x="257995" y="55083"/>
                    <a:pt x="237189" y="74910"/>
                  </a:cubicBezTo>
                  <a:lnTo>
                    <a:pt x="93296" y="74910"/>
                  </a:lnTo>
                  <a:cubicBezTo>
                    <a:pt x="42632" y="74910"/>
                    <a:pt x="1413" y="116129"/>
                    <a:pt x="1413" y="166793"/>
                  </a:cubicBezTo>
                  <a:lnTo>
                    <a:pt x="1413" y="874381"/>
                  </a:lnTo>
                  <a:cubicBezTo>
                    <a:pt x="1413" y="925045"/>
                    <a:pt x="42632" y="966264"/>
                    <a:pt x="93296" y="966264"/>
                  </a:cubicBezTo>
                  <a:lnTo>
                    <a:pt x="708544" y="966264"/>
                  </a:lnTo>
                  <a:cubicBezTo>
                    <a:pt x="759208" y="966264"/>
                    <a:pt x="800427" y="925045"/>
                    <a:pt x="800427" y="874381"/>
                  </a:cubicBezTo>
                  <a:lnTo>
                    <a:pt x="800427" y="166793"/>
                  </a:lnTo>
                  <a:cubicBezTo>
                    <a:pt x="800429" y="116129"/>
                    <a:pt x="759210" y="74910"/>
                    <a:pt x="708546" y="74910"/>
                  </a:cubicBezTo>
                  <a:close/>
                  <a:moveTo>
                    <a:pt x="317062" y="80561"/>
                  </a:moveTo>
                  <a:lnTo>
                    <a:pt x="346434" y="80561"/>
                  </a:lnTo>
                  <a:cubicBezTo>
                    <a:pt x="354910" y="80561"/>
                    <a:pt x="362342" y="74902"/>
                    <a:pt x="364598" y="66733"/>
                  </a:cubicBezTo>
                  <a:cubicBezTo>
                    <a:pt x="369092" y="50464"/>
                    <a:pt x="384029" y="39103"/>
                    <a:pt x="400921" y="39103"/>
                  </a:cubicBezTo>
                  <a:cubicBezTo>
                    <a:pt x="417814" y="39103"/>
                    <a:pt x="432750" y="50464"/>
                    <a:pt x="437242" y="66733"/>
                  </a:cubicBezTo>
                  <a:cubicBezTo>
                    <a:pt x="439498" y="74902"/>
                    <a:pt x="446932" y="80561"/>
                    <a:pt x="455407" y="80561"/>
                  </a:cubicBezTo>
                  <a:lnTo>
                    <a:pt x="484739" y="80561"/>
                  </a:lnTo>
                  <a:cubicBezTo>
                    <a:pt x="525641" y="80561"/>
                    <a:pt x="559309" y="112126"/>
                    <a:pt x="562669" y="152173"/>
                  </a:cubicBezTo>
                  <a:lnTo>
                    <a:pt x="239132" y="152173"/>
                  </a:lnTo>
                  <a:cubicBezTo>
                    <a:pt x="242492" y="112126"/>
                    <a:pt x="276162" y="80561"/>
                    <a:pt x="317062" y="80561"/>
                  </a:cubicBezTo>
                  <a:close/>
                  <a:moveTo>
                    <a:pt x="762740" y="874383"/>
                  </a:moveTo>
                  <a:cubicBezTo>
                    <a:pt x="762740" y="904265"/>
                    <a:pt x="738428" y="928577"/>
                    <a:pt x="708546" y="928577"/>
                  </a:cubicBezTo>
                  <a:lnTo>
                    <a:pt x="93296" y="928577"/>
                  </a:lnTo>
                  <a:cubicBezTo>
                    <a:pt x="63414" y="928577"/>
                    <a:pt x="39103" y="904265"/>
                    <a:pt x="39103" y="874383"/>
                  </a:cubicBezTo>
                  <a:lnTo>
                    <a:pt x="39103" y="166793"/>
                  </a:lnTo>
                  <a:cubicBezTo>
                    <a:pt x="39103" y="136911"/>
                    <a:pt x="63414" y="112599"/>
                    <a:pt x="93296" y="112599"/>
                  </a:cubicBezTo>
                  <a:lnTo>
                    <a:pt x="210787" y="112599"/>
                  </a:lnTo>
                  <a:cubicBezTo>
                    <a:pt x="204614" y="126755"/>
                    <a:pt x="201167" y="142362"/>
                    <a:pt x="201167" y="158769"/>
                  </a:cubicBezTo>
                  <a:lnTo>
                    <a:pt x="201167" y="171018"/>
                  </a:lnTo>
                  <a:cubicBezTo>
                    <a:pt x="201167" y="181426"/>
                    <a:pt x="209604" y="189862"/>
                    <a:pt x="220012" y="189862"/>
                  </a:cubicBezTo>
                  <a:lnTo>
                    <a:pt x="581791" y="189862"/>
                  </a:lnTo>
                  <a:cubicBezTo>
                    <a:pt x="592199" y="189862"/>
                    <a:pt x="600636" y="181426"/>
                    <a:pt x="600636" y="171018"/>
                  </a:cubicBezTo>
                  <a:lnTo>
                    <a:pt x="600636" y="158769"/>
                  </a:lnTo>
                  <a:cubicBezTo>
                    <a:pt x="600636" y="142364"/>
                    <a:pt x="597189" y="126755"/>
                    <a:pt x="591015" y="112599"/>
                  </a:cubicBezTo>
                  <a:lnTo>
                    <a:pt x="708546" y="112599"/>
                  </a:lnTo>
                  <a:cubicBezTo>
                    <a:pt x="738428" y="112599"/>
                    <a:pt x="762740" y="136911"/>
                    <a:pt x="762740" y="166793"/>
                  </a:cubicBezTo>
                  <a:lnTo>
                    <a:pt x="762740" y="874383"/>
                  </a:lnTo>
                  <a:close/>
                </a:path>
              </a:pathLst>
            </a:custGeom>
            <a:solidFill>
              <a:srgbClr val="174B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95C61AA9-B634-4CD9-83B5-0FFE455BB3DD}"/>
                </a:ext>
              </a:extLst>
            </p:cNvPr>
            <p:cNvSpPr/>
            <p:nvPr/>
          </p:nvSpPr>
          <p:spPr>
            <a:xfrm>
              <a:off x="837372" y="2414400"/>
              <a:ext cx="171487" cy="133797"/>
            </a:xfrm>
            <a:custGeom>
              <a:avLst/>
              <a:gdLst>
                <a:gd name="connsiteX0" fmla="*/ 165643 w 171486"/>
                <a:gd name="connsiteY0" fmla="*/ 6933 h 133797"/>
                <a:gd name="connsiteX1" fmla="*/ 138992 w 171486"/>
                <a:gd name="connsiteY1" fmla="*/ 6931 h 133797"/>
                <a:gd name="connsiteX2" fmla="*/ 58409 w 171486"/>
                <a:gd name="connsiteY2" fmla="*/ 87516 h 133797"/>
                <a:gd name="connsiteX3" fmla="*/ 33585 w 171486"/>
                <a:gd name="connsiteY3" fmla="*/ 62690 h 133797"/>
                <a:gd name="connsiteX4" fmla="*/ 6932 w 171486"/>
                <a:gd name="connsiteY4" fmla="*/ 62690 h 133797"/>
                <a:gd name="connsiteX5" fmla="*/ 6932 w 171486"/>
                <a:gd name="connsiteY5" fmla="*/ 89343 h 133797"/>
                <a:gd name="connsiteX6" fmla="*/ 45084 w 171486"/>
                <a:gd name="connsiteY6" fmla="*/ 127494 h 133797"/>
                <a:gd name="connsiteX7" fmla="*/ 58409 w 171486"/>
                <a:gd name="connsiteY7" fmla="*/ 133013 h 133797"/>
                <a:gd name="connsiteX8" fmla="*/ 71734 w 171486"/>
                <a:gd name="connsiteY8" fmla="*/ 127494 h 133797"/>
                <a:gd name="connsiteX9" fmla="*/ 165643 w 171486"/>
                <a:gd name="connsiteY9" fmla="*/ 33585 h 133797"/>
                <a:gd name="connsiteX10" fmla="*/ 165643 w 171486"/>
                <a:gd name="connsiteY10" fmla="*/ 6933 h 133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486" h="133797">
                  <a:moveTo>
                    <a:pt x="165643" y="6933"/>
                  </a:moveTo>
                  <a:cubicBezTo>
                    <a:pt x="158284" y="-426"/>
                    <a:pt x="146351" y="-426"/>
                    <a:pt x="138992" y="6931"/>
                  </a:cubicBezTo>
                  <a:lnTo>
                    <a:pt x="58409" y="87516"/>
                  </a:lnTo>
                  <a:lnTo>
                    <a:pt x="33585" y="62690"/>
                  </a:lnTo>
                  <a:cubicBezTo>
                    <a:pt x="26226" y="55333"/>
                    <a:pt x="14293" y="55333"/>
                    <a:pt x="6932" y="62690"/>
                  </a:cubicBezTo>
                  <a:cubicBezTo>
                    <a:pt x="-426" y="70049"/>
                    <a:pt x="-426" y="81982"/>
                    <a:pt x="6932" y="89343"/>
                  </a:cubicBezTo>
                  <a:lnTo>
                    <a:pt x="45084" y="127494"/>
                  </a:lnTo>
                  <a:cubicBezTo>
                    <a:pt x="48764" y="131174"/>
                    <a:pt x="53586" y="133013"/>
                    <a:pt x="58409" y="133013"/>
                  </a:cubicBezTo>
                  <a:cubicBezTo>
                    <a:pt x="63231" y="133013"/>
                    <a:pt x="68055" y="131174"/>
                    <a:pt x="71734" y="127494"/>
                  </a:cubicBezTo>
                  <a:lnTo>
                    <a:pt x="165643" y="33585"/>
                  </a:lnTo>
                  <a:cubicBezTo>
                    <a:pt x="173001" y="26226"/>
                    <a:pt x="173001" y="14293"/>
                    <a:pt x="165643" y="6933"/>
                  </a:cubicBezTo>
                  <a:close/>
                </a:path>
              </a:pathLst>
            </a:custGeom>
            <a:solidFill>
              <a:srgbClr val="174B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F45AB022-48ED-4361-8206-A8F198867F47}"/>
                </a:ext>
              </a:extLst>
            </p:cNvPr>
            <p:cNvSpPr/>
            <p:nvPr/>
          </p:nvSpPr>
          <p:spPr>
            <a:xfrm>
              <a:off x="846304" y="2831495"/>
              <a:ext cx="130028" cy="130028"/>
            </a:xfrm>
            <a:custGeom>
              <a:avLst/>
              <a:gdLst>
                <a:gd name="connsiteX0" fmla="*/ 110713 w 130028"/>
                <a:gd name="connsiteY0" fmla="*/ 1413 h 130028"/>
                <a:gd name="connsiteX1" fmla="*/ 20258 w 130028"/>
                <a:gd name="connsiteY1" fmla="*/ 1413 h 130028"/>
                <a:gd name="connsiteX2" fmla="*/ 1413 w 130028"/>
                <a:gd name="connsiteY2" fmla="*/ 20258 h 130028"/>
                <a:gd name="connsiteX3" fmla="*/ 1413 w 130028"/>
                <a:gd name="connsiteY3" fmla="*/ 110713 h 130028"/>
                <a:gd name="connsiteX4" fmla="*/ 20258 w 130028"/>
                <a:gd name="connsiteY4" fmla="*/ 129557 h 130028"/>
                <a:gd name="connsiteX5" fmla="*/ 110713 w 130028"/>
                <a:gd name="connsiteY5" fmla="*/ 129557 h 130028"/>
                <a:gd name="connsiteX6" fmla="*/ 129557 w 130028"/>
                <a:gd name="connsiteY6" fmla="*/ 110713 h 130028"/>
                <a:gd name="connsiteX7" fmla="*/ 129557 w 130028"/>
                <a:gd name="connsiteY7" fmla="*/ 20258 h 130028"/>
                <a:gd name="connsiteX8" fmla="*/ 110713 w 130028"/>
                <a:gd name="connsiteY8" fmla="*/ 1413 h 130028"/>
                <a:gd name="connsiteX9" fmla="*/ 91868 w 130028"/>
                <a:gd name="connsiteY9" fmla="*/ 91868 h 130028"/>
                <a:gd name="connsiteX10" fmla="*/ 39103 w 130028"/>
                <a:gd name="connsiteY10" fmla="*/ 91868 h 130028"/>
                <a:gd name="connsiteX11" fmla="*/ 39103 w 130028"/>
                <a:gd name="connsiteY11" fmla="*/ 39103 h 130028"/>
                <a:gd name="connsiteX12" fmla="*/ 91868 w 130028"/>
                <a:gd name="connsiteY12" fmla="*/ 39103 h 130028"/>
                <a:gd name="connsiteX13" fmla="*/ 91868 w 130028"/>
                <a:gd name="connsiteY13" fmla="*/ 91868 h 130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028" h="130028">
                  <a:moveTo>
                    <a:pt x="110713" y="1413"/>
                  </a:moveTo>
                  <a:lnTo>
                    <a:pt x="20258" y="1413"/>
                  </a:lnTo>
                  <a:cubicBezTo>
                    <a:pt x="9850" y="1413"/>
                    <a:pt x="1413" y="9850"/>
                    <a:pt x="1413" y="20258"/>
                  </a:cubicBezTo>
                  <a:lnTo>
                    <a:pt x="1413" y="110713"/>
                  </a:lnTo>
                  <a:cubicBezTo>
                    <a:pt x="1413" y="121121"/>
                    <a:pt x="9850" y="129557"/>
                    <a:pt x="20258" y="129557"/>
                  </a:cubicBezTo>
                  <a:lnTo>
                    <a:pt x="110713" y="129557"/>
                  </a:lnTo>
                  <a:cubicBezTo>
                    <a:pt x="121121" y="129557"/>
                    <a:pt x="129557" y="121121"/>
                    <a:pt x="129557" y="110713"/>
                  </a:cubicBezTo>
                  <a:lnTo>
                    <a:pt x="129557" y="20258"/>
                  </a:lnTo>
                  <a:cubicBezTo>
                    <a:pt x="129557" y="9850"/>
                    <a:pt x="121121" y="1413"/>
                    <a:pt x="110713" y="1413"/>
                  </a:cubicBezTo>
                  <a:close/>
                  <a:moveTo>
                    <a:pt x="91868" y="91868"/>
                  </a:moveTo>
                  <a:lnTo>
                    <a:pt x="39103" y="91868"/>
                  </a:lnTo>
                  <a:lnTo>
                    <a:pt x="39103" y="39103"/>
                  </a:lnTo>
                  <a:lnTo>
                    <a:pt x="91868" y="39103"/>
                  </a:lnTo>
                  <a:lnTo>
                    <a:pt x="91868" y="91868"/>
                  </a:lnTo>
                  <a:close/>
                </a:path>
              </a:pathLst>
            </a:custGeom>
            <a:solidFill>
              <a:srgbClr val="174B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218F9FDE-C16F-4155-A985-7642ADE73FF0}"/>
                </a:ext>
              </a:extLst>
            </p:cNvPr>
            <p:cNvSpPr/>
            <p:nvPr/>
          </p:nvSpPr>
          <p:spPr>
            <a:xfrm>
              <a:off x="846304" y="2627972"/>
              <a:ext cx="130028" cy="130028"/>
            </a:xfrm>
            <a:custGeom>
              <a:avLst/>
              <a:gdLst>
                <a:gd name="connsiteX0" fmla="*/ 110713 w 130028"/>
                <a:gd name="connsiteY0" fmla="*/ 1413 h 130028"/>
                <a:gd name="connsiteX1" fmla="*/ 20258 w 130028"/>
                <a:gd name="connsiteY1" fmla="*/ 1413 h 130028"/>
                <a:gd name="connsiteX2" fmla="*/ 1413 w 130028"/>
                <a:gd name="connsiteY2" fmla="*/ 20258 h 130028"/>
                <a:gd name="connsiteX3" fmla="*/ 1413 w 130028"/>
                <a:gd name="connsiteY3" fmla="*/ 110713 h 130028"/>
                <a:gd name="connsiteX4" fmla="*/ 20258 w 130028"/>
                <a:gd name="connsiteY4" fmla="*/ 129557 h 130028"/>
                <a:gd name="connsiteX5" fmla="*/ 110713 w 130028"/>
                <a:gd name="connsiteY5" fmla="*/ 129557 h 130028"/>
                <a:gd name="connsiteX6" fmla="*/ 129557 w 130028"/>
                <a:gd name="connsiteY6" fmla="*/ 110713 h 130028"/>
                <a:gd name="connsiteX7" fmla="*/ 129557 w 130028"/>
                <a:gd name="connsiteY7" fmla="*/ 20258 h 130028"/>
                <a:gd name="connsiteX8" fmla="*/ 110713 w 130028"/>
                <a:gd name="connsiteY8" fmla="*/ 1413 h 130028"/>
                <a:gd name="connsiteX9" fmla="*/ 91868 w 130028"/>
                <a:gd name="connsiteY9" fmla="*/ 91868 h 130028"/>
                <a:gd name="connsiteX10" fmla="*/ 39103 w 130028"/>
                <a:gd name="connsiteY10" fmla="*/ 91868 h 130028"/>
                <a:gd name="connsiteX11" fmla="*/ 39103 w 130028"/>
                <a:gd name="connsiteY11" fmla="*/ 39103 h 130028"/>
                <a:gd name="connsiteX12" fmla="*/ 91868 w 130028"/>
                <a:gd name="connsiteY12" fmla="*/ 39103 h 130028"/>
                <a:gd name="connsiteX13" fmla="*/ 91868 w 130028"/>
                <a:gd name="connsiteY13" fmla="*/ 91868 h 130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028" h="130028">
                  <a:moveTo>
                    <a:pt x="110713" y="1413"/>
                  </a:moveTo>
                  <a:lnTo>
                    <a:pt x="20258" y="1413"/>
                  </a:lnTo>
                  <a:cubicBezTo>
                    <a:pt x="9850" y="1413"/>
                    <a:pt x="1413" y="9850"/>
                    <a:pt x="1413" y="20258"/>
                  </a:cubicBezTo>
                  <a:lnTo>
                    <a:pt x="1413" y="110713"/>
                  </a:lnTo>
                  <a:cubicBezTo>
                    <a:pt x="1413" y="121121"/>
                    <a:pt x="9850" y="129557"/>
                    <a:pt x="20258" y="129557"/>
                  </a:cubicBezTo>
                  <a:lnTo>
                    <a:pt x="110713" y="129557"/>
                  </a:lnTo>
                  <a:cubicBezTo>
                    <a:pt x="121121" y="129557"/>
                    <a:pt x="129557" y="121121"/>
                    <a:pt x="129557" y="110713"/>
                  </a:cubicBezTo>
                  <a:lnTo>
                    <a:pt x="129557" y="20258"/>
                  </a:lnTo>
                  <a:cubicBezTo>
                    <a:pt x="129557" y="9850"/>
                    <a:pt x="121121" y="1413"/>
                    <a:pt x="110713" y="1413"/>
                  </a:cubicBezTo>
                  <a:close/>
                  <a:moveTo>
                    <a:pt x="91868" y="91868"/>
                  </a:moveTo>
                  <a:lnTo>
                    <a:pt x="39103" y="91868"/>
                  </a:lnTo>
                  <a:lnTo>
                    <a:pt x="39103" y="39103"/>
                  </a:lnTo>
                  <a:lnTo>
                    <a:pt x="91868" y="39103"/>
                  </a:lnTo>
                  <a:lnTo>
                    <a:pt x="91868" y="91868"/>
                  </a:lnTo>
                  <a:close/>
                </a:path>
              </a:pathLst>
            </a:custGeom>
            <a:solidFill>
              <a:srgbClr val="174B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</p:grpSp>
      <p:grpSp>
        <p:nvGrpSpPr>
          <p:cNvPr id="20" name="Gráfico 53">
            <a:extLst>
              <a:ext uri="{FF2B5EF4-FFF2-40B4-BE49-F238E27FC236}">
                <a16:creationId xmlns:a16="http://schemas.microsoft.com/office/drawing/2014/main" id="{32C20D04-836E-4D25-B032-7B3AC26990BE}"/>
              </a:ext>
            </a:extLst>
          </p:cNvPr>
          <p:cNvGrpSpPr/>
          <p:nvPr/>
        </p:nvGrpSpPr>
        <p:grpSpPr>
          <a:xfrm>
            <a:off x="4620128" y="4389507"/>
            <a:ext cx="1754270" cy="1754270"/>
            <a:chOff x="2296771" y="2204343"/>
            <a:chExt cx="877135" cy="877135"/>
          </a:xfrm>
        </p:grpSpPr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B2FAAAE5-A13A-4A99-AEB1-D5C1C53472B9}"/>
                </a:ext>
              </a:extLst>
            </p:cNvPr>
            <p:cNvSpPr/>
            <p:nvPr/>
          </p:nvSpPr>
          <p:spPr>
            <a:xfrm>
              <a:off x="2297461" y="2203058"/>
              <a:ext cx="875422" cy="878848"/>
            </a:xfrm>
            <a:custGeom>
              <a:avLst/>
              <a:gdLst>
                <a:gd name="connsiteX0" fmla="*/ 591582 w 875421"/>
                <a:gd name="connsiteY0" fmla="*/ 1285 h 878848"/>
                <a:gd name="connsiteX1" fmla="*/ 308692 w 875421"/>
                <a:gd name="connsiteY1" fmla="*/ 284175 h 878848"/>
                <a:gd name="connsiteX2" fmla="*/ 380828 w 875421"/>
                <a:gd name="connsiteY2" fmla="*/ 472661 h 878848"/>
                <a:gd name="connsiteX3" fmla="*/ 324689 w 875421"/>
                <a:gd name="connsiteY3" fmla="*/ 528799 h 878848"/>
                <a:gd name="connsiteX4" fmla="*/ 298877 w 875421"/>
                <a:gd name="connsiteY4" fmla="*/ 502987 h 878848"/>
                <a:gd name="connsiteX5" fmla="*/ 274165 w 875421"/>
                <a:gd name="connsiteY5" fmla="*/ 502987 h 878848"/>
                <a:gd name="connsiteX6" fmla="*/ 22489 w 875421"/>
                <a:gd name="connsiteY6" fmla="*/ 754665 h 878848"/>
                <a:gd name="connsiteX7" fmla="*/ 22491 w 875421"/>
                <a:gd name="connsiteY7" fmla="*/ 857214 h 878848"/>
                <a:gd name="connsiteX8" fmla="*/ 73765 w 875421"/>
                <a:gd name="connsiteY8" fmla="*/ 878420 h 878848"/>
                <a:gd name="connsiteX9" fmla="*/ 125042 w 875421"/>
                <a:gd name="connsiteY9" fmla="*/ 857216 h 878848"/>
                <a:gd name="connsiteX10" fmla="*/ 376718 w 875421"/>
                <a:gd name="connsiteY10" fmla="*/ 605538 h 878848"/>
                <a:gd name="connsiteX11" fmla="*/ 376718 w 875421"/>
                <a:gd name="connsiteY11" fmla="*/ 580826 h 878848"/>
                <a:gd name="connsiteX12" fmla="*/ 349403 w 875421"/>
                <a:gd name="connsiteY12" fmla="*/ 553512 h 878848"/>
                <a:gd name="connsiteX13" fmla="*/ 405687 w 875421"/>
                <a:gd name="connsiteY13" fmla="*/ 497228 h 878848"/>
                <a:gd name="connsiteX14" fmla="*/ 591582 w 875421"/>
                <a:gd name="connsiteY14" fmla="*/ 567064 h 878848"/>
                <a:gd name="connsiteX15" fmla="*/ 874471 w 875421"/>
                <a:gd name="connsiteY15" fmla="*/ 284175 h 878848"/>
                <a:gd name="connsiteX16" fmla="*/ 591582 w 875421"/>
                <a:gd name="connsiteY16" fmla="*/ 1285 h 878848"/>
                <a:gd name="connsiteX17" fmla="*/ 100328 w 875421"/>
                <a:gd name="connsiteY17" fmla="*/ 832504 h 878848"/>
                <a:gd name="connsiteX18" fmla="*/ 47199 w 875421"/>
                <a:gd name="connsiteY18" fmla="*/ 832506 h 878848"/>
                <a:gd name="connsiteX19" fmla="*/ 47199 w 875421"/>
                <a:gd name="connsiteY19" fmla="*/ 779377 h 878848"/>
                <a:gd name="connsiteX20" fmla="*/ 286522 w 875421"/>
                <a:gd name="connsiteY20" fmla="*/ 540055 h 878848"/>
                <a:gd name="connsiteX21" fmla="*/ 339648 w 875421"/>
                <a:gd name="connsiteY21" fmla="*/ 593181 h 878848"/>
                <a:gd name="connsiteX22" fmla="*/ 100328 w 875421"/>
                <a:gd name="connsiteY22" fmla="*/ 832504 h 878848"/>
                <a:gd name="connsiteX23" fmla="*/ 591582 w 875421"/>
                <a:gd name="connsiteY23" fmla="*/ 532118 h 878848"/>
                <a:gd name="connsiteX24" fmla="*/ 343640 w 875421"/>
                <a:gd name="connsiteY24" fmla="*/ 284176 h 878848"/>
                <a:gd name="connsiteX25" fmla="*/ 591582 w 875421"/>
                <a:gd name="connsiteY25" fmla="*/ 36232 h 878848"/>
                <a:gd name="connsiteX26" fmla="*/ 839523 w 875421"/>
                <a:gd name="connsiteY26" fmla="*/ 284173 h 878848"/>
                <a:gd name="connsiteX27" fmla="*/ 591582 w 875421"/>
                <a:gd name="connsiteY27" fmla="*/ 532118 h 87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75421" h="878848">
                  <a:moveTo>
                    <a:pt x="591582" y="1285"/>
                  </a:moveTo>
                  <a:cubicBezTo>
                    <a:pt x="435595" y="1285"/>
                    <a:pt x="308692" y="128190"/>
                    <a:pt x="308692" y="284175"/>
                  </a:cubicBezTo>
                  <a:cubicBezTo>
                    <a:pt x="308692" y="356514"/>
                    <a:pt x="335998" y="422587"/>
                    <a:pt x="380828" y="472661"/>
                  </a:cubicBezTo>
                  <a:lnTo>
                    <a:pt x="324689" y="528799"/>
                  </a:lnTo>
                  <a:lnTo>
                    <a:pt x="298877" y="502987"/>
                  </a:lnTo>
                  <a:cubicBezTo>
                    <a:pt x="292052" y="496165"/>
                    <a:pt x="280992" y="496165"/>
                    <a:pt x="274165" y="502987"/>
                  </a:cubicBezTo>
                  <a:lnTo>
                    <a:pt x="22489" y="754665"/>
                  </a:lnTo>
                  <a:cubicBezTo>
                    <a:pt x="-5783" y="782939"/>
                    <a:pt x="-5783" y="828942"/>
                    <a:pt x="22491" y="857214"/>
                  </a:cubicBezTo>
                  <a:cubicBezTo>
                    <a:pt x="36626" y="871351"/>
                    <a:pt x="55195" y="878420"/>
                    <a:pt x="73765" y="878420"/>
                  </a:cubicBezTo>
                  <a:cubicBezTo>
                    <a:pt x="92334" y="878420"/>
                    <a:pt x="110903" y="871351"/>
                    <a:pt x="125042" y="857216"/>
                  </a:cubicBezTo>
                  <a:lnTo>
                    <a:pt x="376718" y="605538"/>
                  </a:lnTo>
                  <a:cubicBezTo>
                    <a:pt x="383541" y="598715"/>
                    <a:pt x="383541" y="587651"/>
                    <a:pt x="376718" y="580826"/>
                  </a:cubicBezTo>
                  <a:lnTo>
                    <a:pt x="349403" y="553512"/>
                  </a:lnTo>
                  <a:lnTo>
                    <a:pt x="405687" y="497228"/>
                  </a:lnTo>
                  <a:cubicBezTo>
                    <a:pt x="455437" y="540694"/>
                    <a:pt x="520484" y="567064"/>
                    <a:pt x="591582" y="567064"/>
                  </a:cubicBezTo>
                  <a:cubicBezTo>
                    <a:pt x="747569" y="567064"/>
                    <a:pt x="874471" y="440159"/>
                    <a:pt x="874471" y="284175"/>
                  </a:cubicBezTo>
                  <a:cubicBezTo>
                    <a:pt x="874471" y="128190"/>
                    <a:pt x="747569" y="1285"/>
                    <a:pt x="591582" y="1285"/>
                  </a:cubicBezTo>
                  <a:close/>
                  <a:moveTo>
                    <a:pt x="100328" y="832504"/>
                  </a:moveTo>
                  <a:cubicBezTo>
                    <a:pt x="85678" y="847150"/>
                    <a:pt x="61845" y="847148"/>
                    <a:pt x="47199" y="832506"/>
                  </a:cubicBezTo>
                  <a:cubicBezTo>
                    <a:pt x="32552" y="817856"/>
                    <a:pt x="32552" y="794023"/>
                    <a:pt x="47199" y="779377"/>
                  </a:cubicBezTo>
                  <a:lnTo>
                    <a:pt x="286522" y="540055"/>
                  </a:lnTo>
                  <a:lnTo>
                    <a:pt x="339648" y="593181"/>
                  </a:lnTo>
                  <a:lnTo>
                    <a:pt x="100328" y="832504"/>
                  </a:lnTo>
                  <a:close/>
                  <a:moveTo>
                    <a:pt x="591582" y="532118"/>
                  </a:moveTo>
                  <a:cubicBezTo>
                    <a:pt x="454867" y="532118"/>
                    <a:pt x="343640" y="420891"/>
                    <a:pt x="343640" y="284176"/>
                  </a:cubicBezTo>
                  <a:cubicBezTo>
                    <a:pt x="343640" y="147461"/>
                    <a:pt x="454867" y="36232"/>
                    <a:pt x="591582" y="36232"/>
                  </a:cubicBezTo>
                  <a:cubicBezTo>
                    <a:pt x="728298" y="36232"/>
                    <a:pt x="839523" y="147458"/>
                    <a:pt x="839523" y="284173"/>
                  </a:cubicBezTo>
                  <a:cubicBezTo>
                    <a:pt x="839523" y="420888"/>
                    <a:pt x="728298" y="532118"/>
                    <a:pt x="591582" y="532118"/>
                  </a:cubicBezTo>
                  <a:close/>
                </a:path>
              </a:pathLst>
            </a:custGeom>
            <a:solidFill>
              <a:srgbClr val="174B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23" name="Forma Livre: Forma 22">
              <a:extLst>
                <a:ext uri="{FF2B5EF4-FFF2-40B4-BE49-F238E27FC236}">
                  <a16:creationId xmlns:a16="http://schemas.microsoft.com/office/drawing/2014/main" id="{EE7D554B-6D9A-4A3D-AC0D-DE6EA3EC8485}"/>
                </a:ext>
              </a:extLst>
            </p:cNvPr>
            <p:cNvSpPr/>
            <p:nvPr/>
          </p:nvSpPr>
          <p:spPr>
            <a:xfrm>
              <a:off x="2962934" y="2437197"/>
              <a:ext cx="39403" cy="42829"/>
            </a:xfrm>
            <a:custGeom>
              <a:avLst/>
              <a:gdLst>
                <a:gd name="connsiteX0" fmla="*/ 28826 w 39402"/>
                <a:gd name="connsiteY0" fmla="*/ 2957 h 42828"/>
                <a:gd name="connsiteX1" fmla="*/ 5570 w 39402"/>
                <a:gd name="connsiteY1" fmla="*/ 11313 h 42828"/>
                <a:gd name="connsiteX2" fmla="*/ 2956 w 39402"/>
                <a:gd name="connsiteY2" fmla="*/ 16861 h 42828"/>
                <a:gd name="connsiteX3" fmla="*/ 11313 w 39402"/>
                <a:gd name="connsiteY3" fmla="*/ 40117 h 42828"/>
                <a:gd name="connsiteX4" fmla="*/ 18749 w 39402"/>
                <a:gd name="connsiteY4" fmla="*/ 41787 h 42828"/>
                <a:gd name="connsiteX5" fmla="*/ 34569 w 39402"/>
                <a:gd name="connsiteY5" fmla="*/ 31758 h 42828"/>
                <a:gd name="connsiteX6" fmla="*/ 37183 w 39402"/>
                <a:gd name="connsiteY6" fmla="*/ 26211 h 42828"/>
                <a:gd name="connsiteX7" fmla="*/ 28826 w 39402"/>
                <a:gd name="connsiteY7" fmla="*/ 2957 h 42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402" h="42828">
                  <a:moveTo>
                    <a:pt x="28826" y="2957"/>
                  </a:moveTo>
                  <a:cubicBezTo>
                    <a:pt x="20094" y="-1158"/>
                    <a:pt x="9685" y="2585"/>
                    <a:pt x="5570" y="11313"/>
                  </a:cubicBezTo>
                  <a:lnTo>
                    <a:pt x="2956" y="16861"/>
                  </a:lnTo>
                  <a:cubicBezTo>
                    <a:pt x="-1157" y="25591"/>
                    <a:pt x="2584" y="36002"/>
                    <a:pt x="11313" y="40117"/>
                  </a:cubicBezTo>
                  <a:cubicBezTo>
                    <a:pt x="13721" y="41251"/>
                    <a:pt x="16253" y="41787"/>
                    <a:pt x="18749" y="41787"/>
                  </a:cubicBezTo>
                  <a:cubicBezTo>
                    <a:pt x="25304" y="41787"/>
                    <a:pt x="31590" y="38081"/>
                    <a:pt x="34569" y="31758"/>
                  </a:cubicBezTo>
                  <a:lnTo>
                    <a:pt x="37183" y="26211"/>
                  </a:lnTo>
                  <a:cubicBezTo>
                    <a:pt x="41300" y="17483"/>
                    <a:pt x="37556" y="7072"/>
                    <a:pt x="28826" y="2957"/>
                  </a:cubicBezTo>
                  <a:close/>
                </a:path>
              </a:pathLst>
            </a:custGeom>
            <a:solidFill>
              <a:srgbClr val="174B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56" name="Forma Livre: Forma 55">
              <a:extLst>
                <a:ext uri="{FF2B5EF4-FFF2-40B4-BE49-F238E27FC236}">
                  <a16:creationId xmlns:a16="http://schemas.microsoft.com/office/drawing/2014/main" id="{810C3FEA-65B0-4BB3-A328-F67810DD5BF8}"/>
                </a:ext>
              </a:extLst>
            </p:cNvPr>
            <p:cNvSpPr/>
            <p:nvPr/>
          </p:nvSpPr>
          <p:spPr>
            <a:xfrm>
              <a:off x="2679872" y="2386275"/>
              <a:ext cx="298089" cy="279244"/>
            </a:xfrm>
            <a:custGeom>
              <a:avLst/>
              <a:gdLst>
                <a:gd name="connsiteX0" fmla="*/ 287193 w 298088"/>
                <a:gd name="connsiteY0" fmla="*/ 106300 h 279244"/>
                <a:gd name="connsiteX1" fmla="*/ 263939 w 298088"/>
                <a:gd name="connsiteY1" fmla="*/ 114661 h 279244"/>
                <a:gd name="connsiteX2" fmla="*/ 234524 w 298088"/>
                <a:gd name="connsiteY2" fmla="*/ 177109 h 279244"/>
                <a:gd name="connsiteX3" fmla="*/ 229809 w 298088"/>
                <a:gd name="connsiteY3" fmla="*/ 176883 h 279244"/>
                <a:gd name="connsiteX4" fmla="*/ 220726 w 298088"/>
                <a:gd name="connsiteY4" fmla="*/ 177706 h 279244"/>
                <a:gd name="connsiteX5" fmla="*/ 166680 w 298088"/>
                <a:gd name="connsiteY5" fmla="*/ 84674 h 279244"/>
                <a:gd name="connsiteX6" fmla="*/ 178058 w 298088"/>
                <a:gd name="connsiteY6" fmla="*/ 52527 h 279244"/>
                <a:gd name="connsiteX7" fmla="*/ 126816 w 298088"/>
                <a:gd name="connsiteY7" fmla="*/ 1285 h 279244"/>
                <a:gd name="connsiteX8" fmla="*/ 75574 w 298088"/>
                <a:gd name="connsiteY8" fmla="*/ 52527 h 279244"/>
                <a:gd name="connsiteX9" fmla="*/ 84558 w 298088"/>
                <a:gd name="connsiteY9" fmla="*/ 81467 h 279244"/>
                <a:gd name="connsiteX10" fmla="*/ 65420 w 298088"/>
                <a:gd name="connsiteY10" fmla="*/ 109304 h 279244"/>
                <a:gd name="connsiteX11" fmla="*/ 52527 w 298088"/>
                <a:gd name="connsiteY11" fmla="*/ 107660 h 279244"/>
                <a:gd name="connsiteX12" fmla="*/ 1285 w 298088"/>
                <a:gd name="connsiteY12" fmla="*/ 158902 h 279244"/>
                <a:gd name="connsiteX13" fmla="*/ 52527 w 298088"/>
                <a:gd name="connsiteY13" fmla="*/ 210142 h 279244"/>
                <a:gd name="connsiteX14" fmla="*/ 103767 w 298088"/>
                <a:gd name="connsiteY14" fmla="*/ 158902 h 279244"/>
                <a:gd name="connsiteX15" fmla="*/ 94194 w 298088"/>
                <a:gd name="connsiteY15" fmla="*/ 129134 h 279244"/>
                <a:gd name="connsiteX16" fmla="*/ 112952 w 298088"/>
                <a:gd name="connsiteY16" fmla="*/ 101850 h 279244"/>
                <a:gd name="connsiteX17" fmla="*/ 126816 w 298088"/>
                <a:gd name="connsiteY17" fmla="*/ 103773 h 279244"/>
                <a:gd name="connsiteX18" fmla="*/ 136789 w 298088"/>
                <a:gd name="connsiteY18" fmla="*/ 102791 h 279244"/>
                <a:gd name="connsiteX19" fmla="*/ 190522 w 298088"/>
                <a:gd name="connsiteY19" fmla="*/ 195281 h 279244"/>
                <a:gd name="connsiteX20" fmla="*/ 178569 w 298088"/>
                <a:gd name="connsiteY20" fmla="*/ 228127 h 279244"/>
                <a:gd name="connsiteX21" fmla="*/ 229809 w 298088"/>
                <a:gd name="connsiteY21" fmla="*/ 279369 h 279244"/>
                <a:gd name="connsiteX22" fmla="*/ 281052 w 298088"/>
                <a:gd name="connsiteY22" fmla="*/ 228127 h 279244"/>
                <a:gd name="connsiteX23" fmla="*/ 266132 w 298088"/>
                <a:gd name="connsiteY23" fmla="*/ 192022 h 279244"/>
                <a:gd name="connsiteX24" fmla="*/ 295555 w 298088"/>
                <a:gd name="connsiteY24" fmla="*/ 129556 h 279244"/>
                <a:gd name="connsiteX25" fmla="*/ 287193 w 298088"/>
                <a:gd name="connsiteY25" fmla="*/ 106300 h 279244"/>
                <a:gd name="connsiteX26" fmla="*/ 52525 w 298088"/>
                <a:gd name="connsiteY26" fmla="*/ 175196 h 279244"/>
                <a:gd name="connsiteX27" fmla="*/ 36230 w 298088"/>
                <a:gd name="connsiteY27" fmla="*/ 158902 h 279244"/>
                <a:gd name="connsiteX28" fmla="*/ 52525 w 298088"/>
                <a:gd name="connsiteY28" fmla="*/ 142606 h 279244"/>
                <a:gd name="connsiteX29" fmla="*/ 68819 w 298088"/>
                <a:gd name="connsiteY29" fmla="*/ 158902 h 279244"/>
                <a:gd name="connsiteX30" fmla="*/ 52525 w 298088"/>
                <a:gd name="connsiteY30" fmla="*/ 175196 h 279244"/>
                <a:gd name="connsiteX31" fmla="*/ 126816 w 298088"/>
                <a:gd name="connsiteY31" fmla="*/ 68824 h 279244"/>
                <a:gd name="connsiteX32" fmla="*/ 110521 w 298088"/>
                <a:gd name="connsiteY32" fmla="*/ 52529 h 279244"/>
                <a:gd name="connsiteX33" fmla="*/ 126816 w 298088"/>
                <a:gd name="connsiteY33" fmla="*/ 36233 h 279244"/>
                <a:gd name="connsiteX34" fmla="*/ 143112 w 298088"/>
                <a:gd name="connsiteY34" fmla="*/ 52529 h 279244"/>
                <a:gd name="connsiteX35" fmla="*/ 126816 w 298088"/>
                <a:gd name="connsiteY35" fmla="*/ 68824 h 279244"/>
                <a:gd name="connsiteX36" fmla="*/ 229813 w 298088"/>
                <a:gd name="connsiteY36" fmla="*/ 244421 h 279244"/>
                <a:gd name="connsiteX37" fmla="*/ 213519 w 298088"/>
                <a:gd name="connsiteY37" fmla="*/ 228125 h 279244"/>
                <a:gd name="connsiteX38" fmla="*/ 229813 w 298088"/>
                <a:gd name="connsiteY38" fmla="*/ 211832 h 279244"/>
                <a:gd name="connsiteX39" fmla="*/ 246108 w 298088"/>
                <a:gd name="connsiteY39" fmla="*/ 228125 h 279244"/>
                <a:gd name="connsiteX40" fmla="*/ 229813 w 298088"/>
                <a:gd name="connsiteY40" fmla="*/ 244421 h 27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98088" h="279244">
                  <a:moveTo>
                    <a:pt x="287193" y="106300"/>
                  </a:moveTo>
                  <a:cubicBezTo>
                    <a:pt x="278463" y="102186"/>
                    <a:pt x="268052" y="105929"/>
                    <a:pt x="263939" y="114661"/>
                  </a:cubicBezTo>
                  <a:lnTo>
                    <a:pt x="234524" y="177109"/>
                  </a:lnTo>
                  <a:cubicBezTo>
                    <a:pt x="232970" y="176965"/>
                    <a:pt x="231399" y="176883"/>
                    <a:pt x="229809" y="176883"/>
                  </a:cubicBezTo>
                  <a:cubicBezTo>
                    <a:pt x="226709" y="176883"/>
                    <a:pt x="223676" y="177174"/>
                    <a:pt x="220726" y="177706"/>
                  </a:cubicBezTo>
                  <a:lnTo>
                    <a:pt x="166680" y="84674"/>
                  </a:lnTo>
                  <a:cubicBezTo>
                    <a:pt x="173789" y="75877"/>
                    <a:pt x="178058" y="64694"/>
                    <a:pt x="178058" y="52527"/>
                  </a:cubicBezTo>
                  <a:cubicBezTo>
                    <a:pt x="178058" y="24270"/>
                    <a:pt x="155071" y="1285"/>
                    <a:pt x="126816" y="1285"/>
                  </a:cubicBezTo>
                  <a:cubicBezTo>
                    <a:pt x="98561" y="1285"/>
                    <a:pt x="75574" y="24272"/>
                    <a:pt x="75574" y="52527"/>
                  </a:cubicBezTo>
                  <a:cubicBezTo>
                    <a:pt x="75574" y="63260"/>
                    <a:pt x="78896" y="73224"/>
                    <a:pt x="84558" y="81467"/>
                  </a:cubicBezTo>
                  <a:lnTo>
                    <a:pt x="65420" y="109304"/>
                  </a:lnTo>
                  <a:cubicBezTo>
                    <a:pt x="61300" y="108232"/>
                    <a:pt x="56980" y="107660"/>
                    <a:pt x="52527" y="107660"/>
                  </a:cubicBezTo>
                  <a:cubicBezTo>
                    <a:pt x="24270" y="107660"/>
                    <a:pt x="1285" y="130647"/>
                    <a:pt x="1285" y="158902"/>
                  </a:cubicBezTo>
                  <a:cubicBezTo>
                    <a:pt x="1285" y="187157"/>
                    <a:pt x="24272" y="210142"/>
                    <a:pt x="52527" y="210142"/>
                  </a:cubicBezTo>
                  <a:cubicBezTo>
                    <a:pt x="80782" y="210142"/>
                    <a:pt x="103767" y="187155"/>
                    <a:pt x="103767" y="158902"/>
                  </a:cubicBezTo>
                  <a:cubicBezTo>
                    <a:pt x="103767" y="147806"/>
                    <a:pt x="100211" y="137532"/>
                    <a:pt x="94194" y="129134"/>
                  </a:cubicBezTo>
                  <a:lnTo>
                    <a:pt x="112952" y="101850"/>
                  </a:lnTo>
                  <a:cubicBezTo>
                    <a:pt x="117365" y="103092"/>
                    <a:pt x="122011" y="103773"/>
                    <a:pt x="126816" y="103773"/>
                  </a:cubicBezTo>
                  <a:cubicBezTo>
                    <a:pt x="130229" y="103773"/>
                    <a:pt x="133561" y="103430"/>
                    <a:pt x="136789" y="102791"/>
                  </a:cubicBezTo>
                  <a:lnTo>
                    <a:pt x="190522" y="195281"/>
                  </a:lnTo>
                  <a:cubicBezTo>
                    <a:pt x="183068" y="204182"/>
                    <a:pt x="178569" y="215638"/>
                    <a:pt x="178569" y="228127"/>
                  </a:cubicBezTo>
                  <a:cubicBezTo>
                    <a:pt x="178569" y="256384"/>
                    <a:pt x="201556" y="279369"/>
                    <a:pt x="229809" y="279369"/>
                  </a:cubicBezTo>
                  <a:cubicBezTo>
                    <a:pt x="258066" y="279369"/>
                    <a:pt x="281052" y="256382"/>
                    <a:pt x="281052" y="228127"/>
                  </a:cubicBezTo>
                  <a:cubicBezTo>
                    <a:pt x="281052" y="214053"/>
                    <a:pt x="275347" y="201291"/>
                    <a:pt x="266132" y="192022"/>
                  </a:cubicBezTo>
                  <a:lnTo>
                    <a:pt x="295555" y="129556"/>
                  </a:lnTo>
                  <a:cubicBezTo>
                    <a:pt x="299670" y="120822"/>
                    <a:pt x="295925" y="110413"/>
                    <a:pt x="287193" y="106300"/>
                  </a:cubicBezTo>
                  <a:close/>
                  <a:moveTo>
                    <a:pt x="52525" y="175196"/>
                  </a:moveTo>
                  <a:cubicBezTo>
                    <a:pt x="43538" y="175196"/>
                    <a:pt x="36230" y="167884"/>
                    <a:pt x="36230" y="158902"/>
                  </a:cubicBezTo>
                  <a:cubicBezTo>
                    <a:pt x="36230" y="149915"/>
                    <a:pt x="43542" y="142606"/>
                    <a:pt x="52525" y="142606"/>
                  </a:cubicBezTo>
                  <a:cubicBezTo>
                    <a:pt x="61511" y="142606"/>
                    <a:pt x="68819" y="149918"/>
                    <a:pt x="68819" y="158902"/>
                  </a:cubicBezTo>
                  <a:cubicBezTo>
                    <a:pt x="68819" y="167884"/>
                    <a:pt x="61509" y="175196"/>
                    <a:pt x="52525" y="175196"/>
                  </a:cubicBezTo>
                  <a:close/>
                  <a:moveTo>
                    <a:pt x="126816" y="68824"/>
                  </a:moveTo>
                  <a:cubicBezTo>
                    <a:pt x="117831" y="68824"/>
                    <a:pt x="110521" y="61513"/>
                    <a:pt x="110521" y="52529"/>
                  </a:cubicBezTo>
                  <a:cubicBezTo>
                    <a:pt x="110521" y="43542"/>
                    <a:pt x="117832" y="36233"/>
                    <a:pt x="126816" y="36233"/>
                  </a:cubicBezTo>
                  <a:cubicBezTo>
                    <a:pt x="135800" y="36233"/>
                    <a:pt x="143112" y="43545"/>
                    <a:pt x="143112" y="52529"/>
                  </a:cubicBezTo>
                  <a:cubicBezTo>
                    <a:pt x="143112" y="61513"/>
                    <a:pt x="135802" y="68824"/>
                    <a:pt x="126816" y="68824"/>
                  </a:cubicBezTo>
                  <a:close/>
                  <a:moveTo>
                    <a:pt x="229813" y="244421"/>
                  </a:moveTo>
                  <a:cubicBezTo>
                    <a:pt x="220827" y="244421"/>
                    <a:pt x="213519" y="237109"/>
                    <a:pt x="213519" y="228125"/>
                  </a:cubicBezTo>
                  <a:cubicBezTo>
                    <a:pt x="213519" y="219140"/>
                    <a:pt x="220829" y="211832"/>
                    <a:pt x="229813" y="211832"/>
                  </a:cubicBezTo>
                  <a:cubicBezTo>
                    <a:pt x="238800" y="211832"/>
                    <a:pt x="246108" y="219143"/>
                    <a:pt x="246108" y="228125"/>
                  </a:cubicBezTo>
                  <a:cubicBezTo>
                    <a:pt x="246108" y="237111"/>
                    <a:pt x="238797" y="244421"/>
                    <a:pt x="229813" y="244421"/>
                  </a:cubicBezTo>
                  <a:close/>
                </a:path>
              </a:pathLst>
            </a:custGeom>
            <a:solidFill>
              <a:srgbClr val="174B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58" name="Forma Livre: Forma 57">
              <a:extLst>
                <a:ext uri="{FF2B5EF4-FFF2-40B4-BE49-F238E27FC236}">
                  <a16:creationId xmlns:a16="http://schemas.microsoft.com/office/drawing/2014/main" id="{9FB63B60-9580-4D33-BA6C-6909C8A19689}"/>
                </a:ext>
              </a:extLst>
            </p:cNvPr>
            <p:cNvSpPr/>
            <p:nvPr/>
          </p:nvSpPr>
          <p:spPr>
            <a:xfrm>
              <a:off x="2968792" y="2325982"/>
              <a:ext cx="104502" cy="104502"/>
            </a:xfrm>
            <a:custGeom>
              <a:avLst/>
              <a:gdLst>
                <a:gd name="connsiteX0" fmla="*/ 52525 w 104502"/>
                <a:gd name="connsiteY0" fmla="*/ 1285 h 104502"/>
                <a:gd name="connsiteX1" fmla="*/ 1285 w 104502"/>
                <a:gd name="connsiteY1" fmla="*/ 52525 h 104502"/>
                <a:gd name="connsiteX2" fmla="*/ 52525 w 104502"/>
                <a:gd name="connsiteY2" fmla="*/ 103767 h 104502"/>
                <a:gd name="connsiteX3" fmla="*/ 103767 w 104502"/>
                <a:gd name="connsiteY3" fmla="*/ 52525 h 104502"/>
                <a:gd name="connsiteX4" fmla="*/ 52525 w 104502"/>
                <a:gd name="connsiteY4" fmla="*/ 1285 h 104502"/>
                <a:gd name="connsiteX5" fmla="*/ 52525 w 104502"/>
                <a:gd name="connsiteY5" fmla="*/ 68823 h 104502"/>
                <a:gd name="connsiteX6" fmla="*/ 36232 w 104502"/>
                <a:gd name="connsiteY6" fmla="*/ 52527 h 104502"/>
                <a:gd name="connsiteX7" fmla="*/ 52525 w 104502"/>
                <a:gd name="connsiteY7" fmla="*/ 36233 h 104502"/>
                <a:gd name="connsiteX8" fmla="*/ 68821 w 104502"/>
                <a:gd name="connsiteY8" fmla="*/ 52527 h 104502"/>
                <a:gd name="connsiteX9" fmla="*/ 52525 w 104502"/>
                <a:gd name="connsiteY9" fmla="*/ 68823 h 104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502" h="104502">
                  <a:moveTo>
                    <a:pt x="52525" y="1285"/>
                  </a:moveTo>
                  <a:cubicBezTo>
                    <a:pt x="24270" y="1285"/>
                    <a:pt x="1285" y="24272"/>
                    <a:pt x="1285" y="52525"/>
                  </a:cubicBezTo>
                  <a:cubicBezTo>
                    <a:pt x="1285" y="80782"/>
                    <a:pt x="24272" y="103767"/>
                    <a:pt x="52525" y="103767"/>
                  </a:cubicBezTo>
                  <a:cubicBezTo>
                    <a:pt x="80782" y="103767"/>
                    <a:pt x="103767" y="80780"/>
                    <a:pt x="103767" y="52525"/>
                  </a:cubicBezTo>
                  <a:cubicBezTo>
                    <a:pt x="103767" y="24272"/>
                    <a:pt x="80782" y="1285"/>
                    <a:pt x="52525" y="1285"/>
                  </a:cubicBezTo>
                  <a:close/>
                  <a:moveTo>
                    <a:pt x="52525" y="68823"/>
                  </a:moveTo>
                  <a:cubicBezTo>
                    <a:pt x="43540" y="68823"/>
                    <a:pt x="36232" y="61511"/>
                    <a:pt x="36232" y="52527"/>
                  </a:cubicBezTo>
                  <a:cubicBezTo>
                    <a:pt x="36232" y="43542"/>
                    <a:pt x="43542" y="36233"/>
                    <a:pt x="52525" y="36233"/>
                  </a:cubicBezTo>
                  <a:cubicBezTo>
                    <a:pt x="61513" y="36233"/>
                    <a:pt x="68821" y="43545"/>
                    <a:pt x="68821" y="52527"/>
                  </a:cubicBezTo>
                  <a:cubicBezTo>
                    <a:pt x="68821" y="61511"/>
                    <a:pt x="61511" y="68823"/>
                    <a:pt x="52525" y="68823"/>
                  </a:cubicBezTo>
                  <a:close/>
                </a:path>
              </a:pathLst>
            </a:custGeom>
            <a:solidFill>
              <a:srgbClr val="174B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</p:grpSp>
      <p:grpSp>
        <p:nvGrpSpPr>
          <p:cNvPr id="69" name="Gráfico 51">
            <a:extLst>
              <a:ext uri="{FF2B5EF4-FFF2-40B4-BE49-F238E27FC236}">
                <a16:creationId xmlns:a16="http://schemas.microsoft.com/office/drawing/2014/main" id="{5E649713-2706-4C95-8816-D710CB3DA74C}"/>
              </a:ext>
            </a:extLst>
          </p:cNvPr>
          <p:cNvGrpSpPr/>
          <p:nvPr/>
        </p:nvGrpSpPr>
        <p:grpSpPr>
          <a:xfrm>
            <a:off x="8048236" y="4367701"/>
            <a:ext cx="1754270" cy="1754270"/>
            <a:chOff x="5653003" y="2210373"/>
            <a:chExt cx="877135" cy="877135"/>
          </a:xfrm>
        </p:grpSpPr>
        <p:sp>
          <p:nvSpPr>
            <p:cNvPr id="70" name="Forma Livre: Forma 69">
              <a:extLst>
                <a:ext uri="{FF2B5EF4-FFF2-40B4-BE49-F238E27FC236}">
                  <a16:creationId xmlns:a16="http://schemas.microsoft.com/office/drawing/2014/main" id="{AE25123C-D7BB-4875-8E7B-DD461516CE9D}"/>
                </a:ext>
              </a:extLst>
            </p:cNvPr>
            <p:cNvSpPr/>
            <p:nvPr/>
          </p:nvSpPr>
          <p:spPr>
            <a:xfrm>
              <a:off x="5718423" y="2209088"/>
              <a:ext cx="608170" cy="741796"/>
            </a:xfrm>
            <a:custGeom>
              <a:avLst/>
              <a:gdLst>
                <a:gd name="connsiteX0" fmla="*/ 556347 w 608169"/>
                <a:gd name="connsiteY0" fmla="*/ 1285 h 741795"/>
                <a:gd name="connsiteX1" fmla="*/ 52679 w 608169"/>
                <a:gd name="connsiteY1" fmla="*/ 1285 h 741795"/>
                <a:gd name="connsiteX2" fmla="*/ 1285 w 608169"/>
                <a:gd name="connsiteY2" fmla="*/ 52679 h 741795"/>
                <a:gd name="connsiteX3" fmla="*/ 1285 w 608169"/>
                <a:gd name="connsiteY3" fmla="*/ 227421 h 741795"/>
                <a:gd name="connsiteX4" fmla="*/ 18416 w 608169"/>
                <a:gd name="connsiteY4" fmla="*/ 244553 h 741795"/>
                <a:gd name="connsiteX5" fmla="*/ 35548 w 608169"/>
                <a:gd name="connsiteY5" fmla="*/ 227421 h 741795"/>
                <a:gd name="connsiteX6" fmla="*/ 35548 w 608169"/>
                <a:gd name="connsiteY6" fmla="*/ 52679 h 741795"/>
                <a:gd name="connsiteX7" fmla="*/ 52679 w 608169"/>
                <a:gd name="connsiteY7" fmla="*/ 35548 h 741795"/>
                <a:gd name="connsiteX8" fmla="*/ 556347 w 608169"/>
                <a:gd name="connsiteY8" fmla="*/ 35548 h 741795"/>
                <a:gd name="connsiteX9" fmla="*/ 573478 w 608169"/>
                <a:gd name="connsiteY9" fmla="*/ 52679 h 741795"/>
                <a:gd name="connsiteX10" fmla="*/ 573478 w 608169"/>
                <a:gd name="connsiteY10" fmla="*/ 689973 h 741795"/>
                <a:gd name="connsiteX11" fmla="*/ 556347 w 608169"/>
                <a:gd name="connsiteY11" fmla="*/ 707104 h 741795"/>
                <a:gd name="connsiteX12" fmla="*/ 52679 w 608169"/>
                <a:gd name="connsiteY12" fmla="*/ 707104 h 741795"/>
                <a:gd name="connsiteX13" fmla="*/ 35548 w 608169"/>
                <a:gd name="connsiteY13" fmla="*/ 689973 h 741795"/>
                <a:gd name="connsiteX14" fmla="*/ 35548 w 608169"/>
                <a:gd name="connsiteY14" fmla="*/ 371897 h 741795"/>
                <a:gd name="connsiteX15" fmla="*/ 18416 w 608169"/>
                <a:gd name="connsiteY15" fmla="*/ 354765 h 741795"/>
                <a:gd name="connsiteX16" fmla="*/ 1285 w 608169"/>
                <a:gd name="connsiteY16" fmla="*/ 371897 h 741795"/>
                <a:gd name="connsiteX17" fmla="*/ 1285 w 608169"/>
                <a:gd name="connsiteY17" fmla="*/ 689973 h 741795"/>
                <a:gd name="connsiteX18" fmla="*/ 52679 w 608169"/>
                <a:gd name="connsiteY18" fmla="*/ 741368 h 741795"/>
                <a:gd name="connsiteX19" fmla="*/ 556347 w 608169"/>
                <a:gd name="connsiteY19" fmla="*/ 741368 h 741795"/>
                <a:gd name="connsiteX20" fmla="*/ 607742 w 608169"/>
                <a:gd name="connsiteY20" fmla="*/ 689973 h 741795"/>
                <a:gd name="connsiteX21" fmla="*/ 607742 w 608169"/>
                <a:gd name="connsiteY21" fmla="*/ 52679 h 741795"/>
                <a:gd name="connsiteX22" fmla="*/ 556347 w 608169"/>
                <a:gd name="connsiteY22" fmla="*/ 1285 h 741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08169" h="741795">
                  <a:moveTo>
                    <a:pt x="556347" y="1285"/>
                  </a:moveTo>
                  <a:lnTo>
                    <a:pt x="52679" y="1285"/>
                  </a:lnTo>
                  <a:cubicBezTo>
                    <a:pt x="24340" y="1285"/>
                    <a:pt x="1285" y="24340"/>
                    <a:pt x="1285" y="52679"/>
                  </a:cubicBezTo>
                  <a:lnTo>
                    <a:pt x="1285" y="227421"/>
                  </a:lnTo>
                  <a:cubicBezTo>
                    <a:pt x="1285" y="236883"/>
                    <a:pt x="8956" y="244553"/>
                    <a:pt x="18416" y="244553"/>
                  </a:cubicBezTo>
                  <a:cubicBezTo>
                    <a:pt x="27876" y="244553"/>
                    <a:pt x="35548" y="236883"/>
                    <a:pt x="35548" y="227421"/>
                  </a:cubicBezTo>
                  <a:lnTo>
                    <a:pt x="35548" y="52679"/>
                  </a:lnTo>
                  <a:cubicBezTo>
                    <a:pt x="35548" y="43233"/>
                    <a:pt x="43233" y="35548"/>
                    <a:pt x="52679" y="35548"/>
                  </a:cubicBezTo>
                  <a:lnTo>
                    <a:pt x="556347" y="35548"/>
                  </a:lnTo>
                  <a:cubicBezTo>
                    <a:pt x="565793" y="35548"/>
                    <a:pt x="573478" y="43233"/>
                    <a:pt x="573478" y="52679"/>
                  </a:cubicBezTo>
                  <a:lnTo>
                    <a:pt x="573478" y="689973"/>
                  </a:lnTo>
                  <a:cubicBezTo>
                    <a:pt x="573478" y="699419"/>
                    <a:pt x="565793" y="707104"/>
                    <a:pt x="556347" y="707104"/>
                  </a:cubicBezTo>
                  <a:lnTo>
                    <a:pt x="52679" y="707104"/>
                  </a:lnTo>
                  <a:cubicBezTo>
                    <a:pt x="43233" y="707104"/>
                    <a:pt x="35548" y="699419"/>
                    <a:pt x="35548" y="689973"/>
                  </a:cubicBezTo>
                  <a:lnTo>
                    <a:pt x="35548" y="371897"/>
                  </a:lnTo>
                  <a:cubicBezTo>
                    <a:pt x="35548" y="362435"/>
                    <a:pt x="27876" y="354765"/>
                    <a:pt x="18416" y="354765"/>
                  </a:cubicBezTo>
                  <a:cubicBezTo>
                    <a:pt x="8956" y="354765"/>
                    <a:pt x="1285" y="362435"/>
                    <a:pt x="1285" y="371897"/>
                  </a:cubicBezTo>
                  <a:lnTo>
                    <a:pt x="1285" y="689973"/>
                  </a:lnTo>
                  <a:cubicBezTo>
                    <a:pt x="1285" y="718312"/>
                    <a:pt x="24340" y="741368"/>
                    <a:pt x="52679" y="741368"/>
                  </a:cubicBezTo>
                  <a:lnTo>
                    <a:pt x="556347" y="741368"/>
                  </a:lnTo>
                  <a:cubicBezTo>
                    <a:pt x="584686" y="741368"/>
                    <a:pt x="607742" y="718312"/>
                    <a:pt x="607742" y="689973"/>
                  </a:cubicBezTo>
                  <a:lnTo>
                    <a:pt x="607742" y="52679"/>
                  </a:lnTo>
                  <a:cubicBezTo>
                    <a:pt x="607742" y="24340"/>
                    <a:pt x="584686" y="1285"/>
                    <a:pt x="556347" y="1285"/>
                  </a:cubicBezTo>
                  <a:close/>
                </a:path>
              </a:pathLst>
            </a:custGeom>
            <a:solidFill>
              <a:srgbClr val="174B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71" name="Forma Livre: Forma 70">
              <a:extLst>
                <a:ext uri="{FF2B5EF4-FFF2-40B4-BE49-F238E27FC236}">
                  <a16:creationId xmlns:a16="http://schemas.microsoft.com/office/drawing/2014/main" id="{3AA0618B-DCE1-4554-B094-E5BD42FE61B2}"/>
                </a:ext>
              </a:extLst>
            </p:cNvPr>
            <p:cNvSpPr/>
            <p:nvPr/>
          </p:nvSpPr>
          <p:spPr>
            <a:xfrm>
              <a:off x="5718423" y="2494808"/>
              <a:ext cx="35976" cy="35976"/>
            </a:xfrm>
            <a:custGeom>
              <a:avLst/>
              <a:gdLst>
                <a:gd name="connsiteX0" fmla="*/ 30527 w 35976"/>
                <a:gd name="connsiteY0" fmla="*/ 6287 h 35976"/>
                <a:gd name="connsiteX1" fmla="*/ 18416 w 35976"/>
                <a:gd name="connsiteY1" fmla="*/ 1285 h 35976"/>
                <a:gd name="connsiteX2" fmla="*/ 6304 w 35976"/>
                <a:gd name="connsiteY2" fmla="*/ 6287 h 35976"/>
                <a:gd name="connsiteX3" fmla="*/ 1285 w 35976"/>
                <a:gd name="connsiteY3" fmla="*/ 18399 h 35976"/>
                <a:gd name="connsiteX4" fmla="*/ 6304 w 35976"/>
                <a:gd name="connsiteY4" fmla="*/ 30528 h 35976"/>
                <a:gd name="connsiteX5" fmla="*/ 18416 w 35976"/>
                <a:gd name="connsiteY5" fmla="*/ 35548 h 35976"/>
                <a:gd name="connsiteX6" fmla="*/ 30527 w 35976"/>
                <a:gd name="connsiteY6" fmla="*/ 30528 h 35976"/>
                <a:gd name="connsiteX7" fmla="*/ 35548 w 35976"/>
                <a:gd name="connsiteY7" fmla="*/ 18399 h 35976"/>
                <a:gd name="connsiteX8" fmla="*/ 30527 w 35976"/>
                <a:gd name="connsiteY8" fmla="*/ 6287 h 35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976" h="35976">
                  <a:moveTo>
                    <a:pt x="30527" y="6287"/>
                  </a:moveTo>
                  <a:cubicBezTo>
                    <a:pt x="27342" y="3101"/>
                    <a:pt x="22922" y="1285"/>
                    <a:pt x="18416" y="1285"/>
                  </a:cubicBezTo>
                  <a:cubicBezTo>
                    <a:pt x="13911" y="1285"/>
                    <a:pt x="9491" y="3101"/>
                    <a:pt x="6304" y="6287"/>
                  </a:cubicBezTo>
                  <a:cubicBezTo>
                    <a:pt x="3116" y="9491"/>
                    <a:pt x="1285" y="13911"/>
                    <a:pt x="1285" y="18399"/>
                  </a:cubicBezTo>
                  <a:cubicBezTo>
                    <a:pt x="1285" y="22922"/>
                    <a:pt x="3118" y="27325"/>
                    <a:pt x="6304" y="30528"/>
                  </a:cubicBezTo>
                  <a:cubicBezTo>
                    <a:pt x="9491" y="33715"/>
                    <a:pt x="13911" y="35548"/>
                    <a:pt x="18416" y="35548"/>
                  </a:cubicBezTo>
                  <a:cubicBezTo>
                    <a:pt x="22920" y="35548"/>
                    <a:pt x="27340" y="33715"/>
                    <a:pt x="30527" y="30528"/>
                  </a:cubicBezTo>
                  <a:cubicBezTo>
                    <a:pt x="33715" y="27342"/>
                    <a:pt x="35548" y="22922"/>
                    <a:pt x="35548" y="18399"/>
                  </a:cubicBezTo>
                  <a:cubicBezTo>
                    <a:pt x="35548" y="13894"/>
                    <a:pt x="33713" y="9491"/>
                    <a:pt x="30527" y="6287"/>
                  </a:cubicBezTo>
                  <a:close/>
                </a:path>
              </a:pathLst>
            </a:custGeom>
            <a:solidFill>
              <a:srgbClr val="174B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72" name="Forma Livre: Forma 71">
              <a:extLst>
                <a:ext uri="{FF2B5EF4-FFF2-40B4-BE49-F238E27FC236}">
                  <a16:creationId xmlns:a16="http://schemas.microsoft.com/office/drawing/2014/main" id="{303AC7AF-B126-4A2E-B893-93BD84353CA1}"/>
                </a:ext>
              </a:extLst>
            </p:cNvPr>
            <p:cNvSpPr/>
            <p:nvPr/>
          </p:nvSpPr>
          <p:spPr>
            <a:xfrm>
              <a:off x="5787050" y="2983537"/>
              <a:ext cx="35976" cy="35976"/>
            </a:xfrm>
            <a:custGeom>
              <a:avLst/>
              <a:gdLst>
                <a:gd name="connsiteX0" fmla="*/ 30528 w 35976"/>
                <a:gd name="connsiteY0" fmla="*/ 6304 h 35976"/>
                <a:gd name="connsiteX1" fmla="*/ 18416 w 35976"/>
                <a:gd name="connsiteY1" fmla="*/ 1285 h 35976"/>
                <a:gd name="connsiteX2" fmla="*/ 6306 w 35976"/>
                <a:gd name="connsiteY2" fmla="*/ 6304 h 35976"/>
                <a:gd name="connsiteX3" fmla="*/ 1285 w 35976"/>
                <a:gd name="connsiteY3" fmla="*/ 18416 h 35976"/>
                <a:gd name="connsiteX4" fmla="*/ 6306 w 35976"/>
                <a:gd name="connsiteY4" fmla="*/ 30528 h 35976"/>
                <a:gd name="connsiteX5" fmla="*/ 18416 w 35976"/>
                <a:gd name="connsiteY5" fmla="*/ 35548 h 35976"/>
                <a:gd name="connsiteX6" fmla="*/ 30528 w 35976"/>
                <a:gd name="connsiteY6" fmla="*/ 30528 h 35976"/>
                <a:gd name="connsiteX7" fmla="*/ 35548 w 35976"/>
                <a:gd name="connsiteY7" fmla="*/ 18416 h 35976"/>
                <a:gd name="connsiteX8" fmla="*/ 30528 w 35976"/>
                <a:gd name="connsiteY8" fmla="*/ 6304 h 35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976" h="35976">
                  <a:moveTo>
                    <a:pt x="30528" y="6304"/>
                  </a:moveTo>
                  <a:cubicBezTo>
                    <a:pt x="27342" y="3118"/>
                    <a:pt x="22941" y="1285"/>
                    <a:pt x="18416" y="1285"/>
                  </a:cubicBezTo>
                  <a:cubicBezTo>
                    <a:pt x="13911" y="1285"/>
                    <a:pt x="9491" y="3118"/>
                    <a:pt x="6306" y="6304"/>
                  </a:cubicBezTo>
                  <a:cubicBezTo>
                    <a:pt x="3118" y="9491"/>
                    <a:pt x="1285" y="13911"/>
                    <a:pt x="1285" y="18416"/>
                  </a:cubicBezTo>
                  <a:cubicBezTo>
                    <a:pt x="1285" y="22939"/>
                    <a:pt x="3120" y="27342"/>
                    <a:pt x="6306" y="30528"/>
                  </a:cubicBezTo>
                  <a:cubicBezTo>
                    <a:pt x="9491" y="33732"/>
                    <a:pt x="13911" y="35548"/>
                    <a:pt x="18416" y="35548"/>
                  </a:cubicBezTo>
                  <a:cubicBezTo>
                    <a:pt x="22941" y="35548"/>
                    <a:pt x="27342" y="33732"/>
                    <a:pt x="30528" y="30528"/>
                  </a:cubicBezTo>
                  <a:cubicBezTo>
                    <a:pt x="33717" y="27342"/>
                    <a:pt x="35548" y="22939"/>
                    <a:pt x="35548" y="18416"/>
                  </a:cubicBezTo>
                  <a:cubicBezTo>
                    <a:pt x="35548" y="13911"/>
                    <a:pt x="33715" y="9491"/>
                    <a:pt x="30528" y="6304"/>
                  </a:cubicBezTo>
                  <a:close/>
                </a:path>
              </a:pathLst>
            </a:custGeom>
            <a:solidFill>
              <a:srgbClr val="174B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73" name="Forma Livre: Forma 72">
              <a:extLst>
                <a:ext uri="{FF2B5EF4-FFF2-40B4-BE49-F238E27FC236}">
                  <a16:creationId xmlns:a16="http://schemas.microsoft.com/office/drawing/2014/main" id="{FC148958-3040-4A01-92DC-80BA9586A7E1}"/>
                </a:ext>
              </a:extLst>
            </p:cNvPr>
            <p:cNvSpPr/>
            <p:nvPr/>
          </p:nvSpPr>
          <p:spPr>
            <a:xfrm>
              <a:off x="5855583" y="2277722"/>
              <a:ext cx="539644" cy="741796"/>
            </a:xfrm>
            <a:custGeom>
              <a:avLst/>
              <a:gdLst>
                <a:gd name="connsiteX0" fmla="*/ 522084 w 539643"/>
                <a:gd name="connsiteY0" fmla="*/ 1285 h 741795"/>
                <a:gd name="connsiteX1" fmla="*/ 504952 w 539643"/>
                <a:gd name="connsiteY1" fmla="*/ 18416 h 741795"/>
                <a:gd name="connsiteX2" fmla="*/ 504952 w 539643"/>
                <a:gd name="connsiteY2" fmla="*/ 689973 h 741795"/>
                <a:gd name="connsiteX3" fmla="*/ 487821 w 539643"/>
                <a:gd name="connsiteY3" fmla="*/ 707104 h 741795"/>
                <a:gd name="connsiteX4" fmla="*/ 18416 w 539643"/>
                <a:gd name="connsiteY4" fmla="*/ 707104 h 741795"/>
                <a:gd name="connsiteX5" fmla="*/ 1285 w 539643"/>
                <a:gd name="connsiteY5" fmla="*/ 724236 h 741795"/>
                <a:gd name="connsiteX6" fmla="*/ 18416 w 539643"/>
                <a:gd name="connsiteY6" fmla="*/ 741368 h 741795"/>
                <a:gd name="connsiteX7" fmla="*/ 487821 w 539643"/>
                <a:gd name="connsiteY7" fmla="*/ 741368 h 741795"/>
                <a:gd name="connsiteX8" fmla="*/ 539215 w 539643"/>
                <a:gd name="connsiteY8" fmla="*/ 689973 h 741795"/>
                <a:gd name="connsiteX9" fmla="*/ 539215 w 539643"/>
                <a:gd name="connsiteY9" fmla="*/ 18416 h 741795"/>
                <a:gd name="connsiteX10" fmla="*/ 522084 w 539643"/>
                <a:gd name="connsiteY10" fmla="*/ 1285 h 741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9643" h="741795">
                  <a:moveTo>
                    <a:pt x="522084" y="1285"/>
                  </a:moveTo>
                  <a:cubicBezTo>
                    <a:pt x="512624" y="1285"/>
                    <a:pt x="504952" y="8955"/>
                    <a:pt x="504952" y="18416"/>
                  </a:cubicBezTo>
                  <a:lnTo>
                    <a:pt x="504952" y="689973"/>
                  </a:lnTo>
                  <a:cubicBezTo>
                    <a:pt x="504952" y="699419"/>
                    <a:pt x="497267" y="707104"/>
                    <a:pt x="487821" y="707104"/>
                  </a:cubicBezTo>
                  <a:lnTo>
                    <a:pt x="18416" y="707104"/>
                  </a:lnTo>
                  <a:cubicBezTo>
                    <a:pt x="8956" y="707104"/>
                    <a:pt x="1285" y="714774"/>
                    <a:pt x="1285" y="724236"/>
                  </a:cubicBezTo>
                  <a:cubicBezTo>
                    <a:pt x="1285" y="733698"/>
                    <a:pt x="8956" y="741368"/>
                    <a:pt x="18416" y="741368"/>
                  </a:cubicBezTo>
                  <a:lnTo>
                    <a:pt x="487821" y="741368"/>
                  </a:lnTo>
                  <a:cubicBezTo>
                    <a:pt x="516160" y="741368"/>
                    <a:pt x="539215" y="718312"/>
                    <a:pt x="539215" y="689973"/>
                  </a:cubicBezTo>
                  <a:lnTo>
                    <a:pt x="539215" y="18416"/>
                  </a:lnTo>
                  <a:cubicBezTo>
                    <a:pt x="539215" y="8955"/>
                    <a:pt x="531544" y="1285"/>
                    <a:pt x="522084" y="1285"/>
                  </a:cubicBezTo>
                  <a:close/>
                </a:path>
              </a:pathLst>
            </a:custGeom>
            <a:solidFill>
              <a:srgbClr val="174B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74" name="Forma Livre: Forma 73">
              <a:extLst>
                <a:ext uri="{FF2B5EF4-FFF2-40B4-BE49-F238E27FC236}">
                  <a16:creationId xmlns:a16="http://schemas.microsoft.com/office/drawing/2014/main" id="{8197BA45-3B6D-4BFA-BDCD-42220E5E098C}"/>
                </a:ext>
              </a:extLst>
            </p:cNvPr>
            <p:cNvSpPr/>
            <p:nvPr/>
          </p:nvSpPr>
          <p:spPr>
            <a:xfrm>
              <a:off x="5855691" y="2346140"/>
              <a:ext cx="608170" cy="741796"/>
            </a:xfrm>
            <a:custGeom>
              <a:avLst/>
              <a:gdLst>
                <a:gd name="connsiteX0" fmla="*/ 590610 w 608169"/>
                <a:gd name="connsiteY0" fmla="*/ 1285 h 741795"/>
                <a:gd name="connsiteX1" fmla="*/ 573478 w 608169"/>
                <a:gd name="connsiteY1" fmla="*/ 18416 h 741795"/>
                <a:gd name="connsiteX2" fmla="*/ 573478 w 608169"/>
                <a:gd name="connsiteY2" fmla="*/ 689973 h 741795"/>
                <a:gd name="connsiteX3" fmla="*/ 556347 w 608169"/>
                <a:gd name="connsiteY3" fmla="*/ 707104 h 741795"/>
                <a:gd name="connsiteX4" fmla="*/ 18416 w 608169"/>
                <a:gd name="connsiteY4" fmla="*/ 707104 h 741795"/>
                <a:gd name="connsiteX5" fmla="*/ 1285 w 608169"/>
                <a:gd name="connsiteY5" fmla="*/ 724236 h 741795"/>
                <a:gd name="connsiteX6" fmla="*/ 18416 w 608169"/>
                <a:gd name="connsiteY6" fmla="*/ 741368 h 741795"/>
                <a:gd name="connsiteX7" fmla="*/ 556347 w 608169"/>
                <a:gd name="connsiteY7" fmla="*/ 741368 h 741795"/>
                <a:gd name="connsiteX8" fmla="*/ 607741 w 608169"/>
                <a:gd name="connsiteY8" fmla="*/ 689973 h 741795"/>
                <a:gd name="connsiteX9" fmla="*/ 607741 w 608169"/>
                <a:gd name="connsiteY9" fmla="*/ 18416 h 741795"/>
                <a:gd name="connsiteX10" fmla="*/ 590610 w 608169"/>
                <a:gd name="connsiteY10" fmla="*/ 1285 h 741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08169" h="741795">
                  <a:moveTo>
                    <a:pt x="590610" y="1285"/>
                  </a:moveTo>
                  <a:cubicBezTo>
                    <a:pt x="581150" y="1285"/>
                    <a:pt x="573478" y="8955"/>
                    <a:pt x="573478" y="18416"/>
                  </a:cubicBezTo>
                  <a:lnTo>
                    <a:pt x="573478" y="689973"/>
                  </a:lnTo>
                  <a:cubicBezTo>
                    <a:pt x="573478" y="699419"/>
                    <a:pt x="565793" y="707104"/>
                    <a:pt x="556347" y="707104"/>
                  </a:cubicBezTo>
                  <a:lnTo>
                    <a:pt x="18416" y="707104"/>
                  </a:lnTo>
                  <a:cubicBezTo>
                    <a:pt x="8956" y="707104"/>
                    <a:pt x="1285" y="714774"/>
                    <a:pt x="1285" y="724236"/>
                  </a:cubicBezTo>
                  <a:cubicBezTo>
                    <a:pt x="1285" y="733698"/>
                    <a:pt x="8956" y="741368"/>
                    <a:pt x="18416" y="741368"/>
                  </a:cubicBezTo>
                  <a:lnTo>
                    <a:pt x="556347" y="741368"/>
                  </a:lnTo>
                  <a:cubicBezTo>
                    <a:pt x="584686" y="741368"/>
                    <a:pt x="607741" y="718312"/>
                    <a:pt x="607741" y="689973"/>
                  </a:cubicBezTo>
                  <a:lnTo>
                    <a:pt x="607741" y="18416"/>
                  </a:lnTo>
                  <a:cubicBezTo>
                    <a:pt x="607741" y="8955"/>
                    <a:pt x="600070" y="1285"/>
                    <a:pt x="590610" y="1285"/>
                  </a:cubicBezTo>
                  <a:close/>
                </a:path>
              </a:pathLst>
            </a:custGeom>
            <a:solidFill>
              <a:srgbClr val="174B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75" name="Forma Livre: Forma 74">
              <a:extLst>
                <a:ext uri="{FF2B5EF4-FFF2-40B4-BE49-F238E27FC236}">
                  <a16:creationId xmlns:a16="http://schemas.microsoft.com/office/drawing/2014/main" id="{24BE4572-762B-41C7-B5B0-FCAA4DCBE03D}"/>
                </a:ext>
              </a:extLst>
            </p:cNvPr>
            <p:cNvSpPr/>
            <p:nvPr/>
          </p:nvSpPr>
          <p:spPr>
            <a:xfrm>
              <a:off x="5814360" y="2335862"/>
              <a:ext cx="200439" cy="200439"/>
            </a:xfrm>
            <a:custGeom>
              <a:avLst/>
              <a:gdLst>
                <a:gd name="connsiteX0" fmla="*/ 182879 w 200439"/>
                <a:gd name="connsiteY0" fmla="*/ 1285 h 200439"/>
                <a:gd name="connsiteX1" fmla="*/ 18416 w 200439"/>
                <a:gd name="connsiteY1" fmla="*/ 1285 h 200439"/>
                <a:gd name="connsiteX2" fmla="*/ 1285 w 200439"/>
                <a:gd name="connsiteY2" fmla="*/ 18416 h 200439"/>
                <a:gd name="connsiteX3" fmla="*/ 1285 w 200439"/>
                <a:gd name="connsiteY3" fmla="*/ 182879 h 200439"/>
                <a:gd name="connsiteX4" fmla="*/ 18416 w 200439"/>
                <a:gd name="connsiteY4" fmla="*/ 200011 h 200439"/>
                <a:gd name="connsiteX5" fmla="*/ 182879 w 200439"/>
                <a:gd name="connsiteY5" fmla="*/ 200011 h 200439"/>
                <a:gd name="connsiteX6" fmla="*/ 200011 w 200439"/>
                <a:gd name="connsiteY6" fmla="*/ 182879 h 200439"/>
                <a:gd name="connsiteX7" fmla="*/ 200011 w 200439"/>
                <a:gd name="connsiteY7" fmla="*/ 18416 h 200439"/>
                <a:gd name="connsiteX8" fmla="*/ 182879 w 200439"/>
                <a:gd name="connsiteY8" fmla="*/ 1285 h 200439"/>
                <a:gd name="connsiteX9" fmla="*/ 165748 w 200439"/>
                <a:gd name="connsiteY9" fmla="*/ 165748 h 200439"/>
                <a:gd name="connsiteX10" fmla="*/ 35548 w 200439"/>
                <a:gd name="connsiteY10" fmla="*/ 165748 h 200439"/>
                <a:gd name="connsiteX11" fmla="*/ 35548 w 200439"/>
                <a:gd name="connsiteY11" fmla="*/ 35548 h 200439"/>
                <a:gd name="connsiteX12" fmla="*/ 165748 w 200439"/>
                <a:gd name="connsiteY12" fmla="*/ 35548 h 200439"/>
                <a:gd name="connsiteX13" fmla="*/ 165748 w 200439"/>
                <a:gd name="connsiteY13" fmla="*/ 165748 h 200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0439" h="200439">
                  <a:moveTo>
                    <a:pt x="182879" y="1285"/>
                  </a:moveTo>
                  <a:lnTo>
                    <a:pt x="18416" y="1285"/>
                  </a:lnTo>
                  <a:cubicBezTo>
                    <a:pt x="8956" y="1285"/>
                    <a:pt x="1285" y="8955"/>
                    <a:pt x="1285" y="18416"/>
                  </a:cubicBezTo>
                  <a:lnTo>
                    <a:pt x="1285" y="182879"/>
                  </a:lnTo>
                  <a:cubicBezTo>
                    <a:pt x="1285" y="192341"/>
                    <a:pt x="8956" y="200011"/>
                    <a:pt x="18416" y="200011"/>
                  </a:cubicBezTo>
                  <a:lnTo>
                    <a:pt x="182879" y="200011"/>
                  </a:lnTo>
                  <a:cubicBezTo>
                    <a:pt x="192339" y="200011"/>
                    <a:pt x="200011" y="192341"/>
                    <a:pt x="200011" y="182879"/>
                  </a:cubicBezTo>
                  <a:lnTo>
                    <a:pt x="200011" y="18416"/>
                  </a:lnTo>
                  <a:cubicBezTo>
                    <a:pt x="200011" y="8955"/>
                    <a:pt x="192339" y="1285"/>
                    <a:pt x="182879" y="1285"/>
                  </a:cubicBezTo>
                  <a:close/>
                  <a:moveTo>
                    <a:pt x="165748" y="165748"/>
                  </a:moveTo>
                  <a:lnTo>
                    <a:pt x="35548" y="165748"/>
                  </a:lnTo>
                  <a:lnTo>
                    <a:pt x="35548" y="35548"/>
                  </a:lnTo>
                  <a:lnTo>
                    <a:pt x="165748" y="35548"/>
                  </a:lnTo>
                  <a:lnTo>
                    <a:pt x="165748" y="165748"/>
                  </a:lnTo>
                  <a:close/>
                </a:path>
              </a:pathLst>
            </a:custGeom>
            <a:solidFill>
              <a:srgbClr val="174B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76" name="Forma Livre: Forma 75">
              <a:extLst>
                <a:ext uri="{FF2B5EF4-FFF2-40B4-BE49-F238E27FC236}">
                  <a16:creationId xmlns:a16="http://schemas.microsoft.com/office/drawing/2014/main" id="{D0F726A1-65F3-454D-AE89-5B92C496E325}"/>
                </a:ext>
              </a:extLst>
            </p:cNvPr>
            <p:cNvSpPr/>
            <p:nvPr/>
          </p:nvSpPr>
          <p:spPr>
            <a:xfrm>
              <a:off x="5820641" y="2607351"/>
              <a:ext cx="126773" cy="94223"/>
            </a:xfrm>
            <a:custGeom>
              <a:avLst/>
              <a:gdLst>
                <a:gd name="connsiteX0" fmla="*/ 121476 w 126773"/>
                <a:gd name="connsiteY0" fmla="*/ 6302 h 94223"/>
                <a:gd name="connsiteX1" fmla="*/ 97247 w 126773"/>
                <a:gd name="connsiteY1" fmla="*/ 6302 h 94223"/>
                <a:gd name="connsiteX2" fmla="*/ 51706 w 126773"/>
                <a:gd name="connsiteY2" fmla="*/ 51842 h 94223"/>
                <a:gd name="connsiteX3" fmla="*/ 30531 w 126773"/>
                <a:gd name="connsiteY3" fmla="*/ 30666 h 94223"/>
                <a:gd name="connsiteX4" fmla="*/ 6302 w 126773"/>
                <a:gd name="connsiteY4" fmla="*/ 30666 h 94223"/>
                <a:gd name="connsiteX5" fmla="*/ 6302 w 126773"/>
                <a:gd name="connsiteY5" fmla="*/ 54894 h 94223"/>
                <a:gd name="connsiteX6" fmla="*/ 39592 w 126773"/>
                <a:gd name="connsiteY6" fmla="*/ 88184 h 94223"/>
                <a:gd name="connsiteX7" fmla="*/ 51706 w 126773"/>
                <a:gd name="connsiteY7" fmla="*/ 93201 h 94223"/>
                <a:gd name="connsiteX8" fmla="*/ 63821 w 126773"/>
                <a:gd name="connsiteY8" fmla="*/ 88184 h 94223"/>
                <a:gd name="connsiteX9" fmla="*/ 121476 w 126773"/>
                <a:gd name="connsiteY9" fmla="*/ 30529 h 94223"/>
                <a:gd name="connsiteX10" fmla="*/ 121476 w 126773"/>
                <a:gd name="connsiteY10" fmla="*/ 6302 h 94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6773" h="94223">
                  <a:moveTo>
                    <a:pt x="121476" y="6302"/>
                  </a:moveTo>
                  <a:cubicBezTo>
                    <a:pt x="114784" y="-387"/>
                    <a:pt x="103940" y="-388"/>
                    <a:pt x="97247" y="6302"/>
                  </a:cubicBezTo>
                  <a:lnTo>
                    <a:pt x="51706" y="51842"/>
                  </a:lnTo>
                  <a:lnTo>
                    <a:pt x="30531" y="30666"/>
                  </a:lnTo>
                  <a:cubicBezTo>
                    <a:pt x="23842" y="23976"/>
                    <a:pt x="12997" y="23978"/>
                    <a:pt x="6302" y="30666"/>
                  </a:cubicBezTo>
                  <a:cubicBezTo>
                    <a:pt x="-388" y="37356"/>
                    <a:pt x="-388" y="48204"/>
                    <a:pt x="6302" y="54894"/>
                  </a:cubicBezTo>
                  <a:lnTo>
                    <a:pt x="39592" y="88184"/>
                  </a:lnTo>
                  <a:cubicBezTo>
                    <a:pt x="42806" y="91396"/>
                    <a:pt x="47163" y="93201"/>
                    <a:pt x="51706" y="93201"/>
                  </a:cubicBezTo>
                  <a:cubicBezTo>
                    <a:pt x="56251" y="93201"/>
                    <a:pt x="60606" y="91396"/>
                    <a:pt x="63821" y="88184"/>
                  </a:cubicBezTo>
                  <a:lnTo>
                    <a:pt x="121476" y="30529"/>
                  </a:lnTo>
                  <a:cubicBezTo>
                    <a:pt x="128166" y="23839"/>
                    <a:pt x="128166" y="12992"/>
                    <a:pt x="121476" y="6302"/>
                  </a:cubicBezTo>
                  <a:close/>
                </a:path>
              </a:pathLst>
            </a:custGeom>
            <a:solidFill>
              <a:srgbClr val="174B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77" name="Forma Livre: Forma 76">
              <a:extLst>
                <a:ext uri="{FF2B5EF4-FFF2-40B4-BE49-F238E27FC236}">
                  <a16:creationId xmlns:a16="http://schemas.microsoft.com/office/drawing/2014/main" id="{83EDF5D0-BC96-4738-ABD0-1018900A9AA2}"/>
                </a:ext>
              </a:extLst>
            </p:cNvPr>
            <p:cNvSpPr/>
            <p:nvPr/>
          </p:nvSpPr>
          <p:spPr>
            <a:xfrm>
              <a:off x="6004520" y="2635664"/>
              <a:ext cx="236415" cy="35976"/>
            </a:xfrm>
            <a:custGeom>
              <a:avLst/>
              <a:gdLst>
                <a:gd name="connsiteX0" fmla="*/ 218285 w 236415"/>
                <a:gd name="connsiteY0" fmla="*/ 1285 h 35976"/>
                <a:gd name="connsiteX1" fmla="*/ 18416 w 236415"/>
                <a:gd name="connsiteY1" fmla="*/ 1285 h 35976"/>
                <a:gd name="connsiteX2" fmla="*/ 1285 w 236415"/>
                <a:gd name="connsiteY2" fmla="*/ 18416 h 35976"/>
                <a:gd name="connsiteX3" fmla="*/ 18416 w 236415"/>
                <a:gd name="connsiteY3" fmla="*/ 35548 h 35976"/>
                <a:gd name="connsiteX4" fmla="*/ 218285 w 236415"/>
                <a:gd name="connsiteY4" fmla="*/ 35548 h 35976"/>
                <a:gd name="connsiteX5" fmla="*/ 235417 w 236415"/>
                <a:gd name="connsiteY5" fmla="*/ 18416 h 35976"/>
                <a:gd name="connsiteX6" fmla="*/ 218285 w 236415"/>
                <a:gd name="connsiteY6" fmla="*/ 1285 h 35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415" h="35976">
                  <a:moveTo>
                    <a:pt x="218285" y="1285"/>
                  </a:moveTo>
                  <a:lnTo>
                    <a:pt x="18416" y="1285"/>
                  </a:lnTo>
                  <a:cubicBezTo>
                    <a:pt x="8956" y="1285"/>
                    <a:pt x="1285" y="8955"/>
                    <a:pt x="1285" y="18416"/>
                  </a:cubicBezTo>
                  <a:cubicBezTo>
                    <a:pt x="1285" y="27878"/>
                    <a:pt x="8956" y="35548"/>
                    <a:pt x="18416" y="35548"/>
                  </a:cubicBezTo>
                  <a:lnTo>
                    <a:pt x="218285" y="35548"/>
                  </a:lnTo>
                  <a:cubicBezTo>
                    <a:pt x="227745" y="35548"/>
                    <a:pt x="235417" y="27878"/>
                    <a:pt x="235417" y="18416"/>
                  </a:cubicBezTo>
                  <a:cubicBezTo>
                    <a:pt x="235417" y="8955"/>
                    <a:pt x="227745" y="1285"/>
                    <a:pt x="218285" y="1285"/>
                  </a:cubicBezTo>
                  <a:close/>
                </a:path>
              </a:pathLst>
            </a:custGeom>
            <a:solidFill>
              <a:srgbClr val="174B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78" name="Forma Livre: Forma 77">
              <a:extLst>
                <a:ext uri="{FF2B5EF4-FFF2-40B4-BE49-F238E27FC236}">
                  <a16:creationId xmlns:a16="http://schemas.microsoft.com/office/drawing/2014/main" id="{741E43EF-141C-4F3B-8843-72200E353819}"/>
                </a:ext>
              </a:extLst>
            </p:cNvPr>
            <p:cNvSpPr/>
            <p:nvPr/>
          </p:nvSpPr>
          <p:spPr>
            <a:xfrm>
              <a:off x="6074759" y="2335862"/>
              <a:ext cx="155897" cy="35976"/>
            </a:xfrm>
            <a:custGeom>
              <a:avLst/>
              <a:gdLst>
                <a:gd name="connsiteX0" fmla="*/ 138337 w 155897"/>
                <a:gd name="connsiteY0" fmla="*/ 1285 h 35976"/>
                <a:gd name="connsiteX1" fmla="*/ 18416 w 155897"/>
                <a:gd name="connsiteY1" fmla="*/ 1285 h 35976"/>
                <a:gd name="connsiteX2" fmla="*/ 1285 w 155897"/>
                <a:gd name="connsiteY2" fmla="*/ 18416 h 35976"/>
                <a:gd name="connsiteX3" fmla="*/ 18416 w 155897"/>
                <a:gd name="connsiteY3" fmla="*/ 35548 h 35976"/>
                <a:gd name="connsiteX4" fmla="*/ 138337 w 155897"/>
                <a:gd name="connsiteY4" fmla="*/ 35548 h 35976"/>
                <a:gd name="connsiteX5" fmla="*/ 155469 w 155897"/>
                <a:gd name="connsiteY5" fmla="*/ 18416 h 35976"/>
                <a:gd name="connsiteX6" fmla="*/ 138337 w 155897"/>
                <a:gd name="connsiteY6" fmla="*/ 1285 h 35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5897" h="35976">
                  <a:moveTo>
                    <a:pt x="138337" y="1285"/>
                  </a:moveTo>
                  <a:lnTo>
                    <a:pt x="18416" y="1285"/>
                  </a:lnTo>
                  <a:cubicBezTo>
                    <a:pt x="8956" y="1285"/>
                    <a:pt x="1285" y="8955"/>
                    <a:pt x="1285" y="18416"/>
                  </a:cubicBezTo>
                  <a:cubicBezTo>
                    <a:pt x="1285" y="27878"/>
                    <a:pt x="8956" y="35548"/>
                    <a:pt x="18416" y="35548"/>
                  </a:cubicBezTo>
                  <a:lnTo>
                    <a:pt x="138337" y="35548"/>
                  </a:lnTo>
                  <a:cubicBezTo>
                    <a:pt x="147797" y="35548"/>
                    <a:pt x="155469" y="27878"/>
                    <a:pt x="155469" y="18416"/>
                  </a:cubicBezTo>
                  <a:cubicBezTo>
                    <a:pt x="155469" y="8955"/>
                    <a:pt x="147797" y="1285"/>
                    <a:pt x="138337" y="1285"/>
                  </a:cubicBezTo>
                  <a:close/>
                </a:path>
              </a:pathLst>
            </a:custGeom>
            <a:solidFill>
              <a:srgbClr val="174B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79" name="Forma Livre: Forma 78">
              <a:extLst>
                <a:ext uri="{FF2B5EF4-FFF2-40B4-BE49-F238E27FC236}">
                  <a16:creationId xmlns:a16="http://schemas.microsoft.com/office/drawing/2014/main" id="{E481B9FE-0336-4E10-B673-D0D90F20AC16}"/>
                </a:ext>
              </a:extLst>
            </p:cNvPr>
            <p:cNvSpPr/>
            <p:nvPr/>
          </p:nvSpPr>
          <p:spPr>
            <a:xfrm>
              <a:off x="6074759" y="2418093"/>
              <a:ext cx="155897" cy="35976"/>
            </a:xfrm>
            <a:custGeom>
              <a:avLst/>
              <a:gdLst>
                <a:gd name="connsiteX0" fmla="*/ 138337 w 155897"/>
                <a:gd name="connsiteY0" fmla="*/ 1285 h 35976"/>
                <a:gd name="connsiteX1" fmla="*/ 18416 w 155897"/>
                <a:gd name="connsiteY1" fmla="*/ 1285 h 35976"/>
                <a:gd name="connsiteX2" fmla="*/ 1285 w 155897"/>
                <a:gd name="connsiteY2" fmla="*/ 18416 h 35976"/>
                <a:gd name="connsiteX3" fmla="*/ 18416 w 155897"/>
                <a:gd name="connsiteY3" fmla="*/ 35548 h 35976"/>
                <a:gd name="connsiteX4" fmla="*/ 138337 w 155897"/>
                <a:gd name="connsiteY4" fmla="*/ 35548 h 35976"/>
                <a:gd name="connsiteX5" fmla="*/ 155469 w 155897"/>
                <a:gd name="connsiteY5" fmla="*/ 18416 h 35976"/>
                <a:gd name="connsiteX6" fmla="*/ 138337 w 155897"/>
                <a:gd name="connsiteY6" fmla="*/ 1285 h 35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5897" h="35976">
                  <a:moveTo>
                    <a:pt x="138337" y="1285"/>
                  </a:moveTo>
                  <a:lnTo>
                    <a:pt x="18416" y="1285"/>
                  </a:lnTo>
                  <a:cubicBezTo>
                    <a:pt x="8956" y="1285"/>
                    <a:pt x="1285" y="8955"/>
                    <a:pt x="1285" y="18416"/>
                  </a:cubicBezTo>
                  <a:cubicBezTo>
                    <a:pt x="1285" y="27878"/>
                    <a:pt x="8956" y="35548"/>
                    <a:pt x="18416" y="35548"/>
                  </a:cubicBezTo>
                  <a:lnTo>
                    <a:pt x="138337" y="35548"/>
                  </a:lnTo>
                  <a:cubicBezTo>
                    <a:pt x="147797" y="35548"/>
                    <a:pt x="155469" y="27878"/>
                    <a:pt x="155469" y="18416"/>
                  </a:cubicBezTo>
                  <a:cubicBezTo>
                    <a:pt x="155469" y="8955"/>
                    <a:pt x="147797" y="1285"/>
                    <a:pt x="138337" y="1285"/>
                  </a:cubicBezTo>
                  <a:close/>
                </a:path>
              </a:pathLst>
            </a:custGeom>
            <a:solidFill>
              <a:srgbClr val="174B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80" name="Forma Livre: Forma 79">
              <a:extLst>
                <a:ext uri="{FF2B5EF4-FFF2-40B4-BE49-F238E27FC236}">
                  <a16:creationId xmlns:a16="http://schemas.microsoft.com/office/drawing/2014/main" id="{392A9D23-C1EE-4DC2-9D3D-7043A3F30170}"/>
                </a:ext>
              </a:extLst>
            </p:cNvPr>
            <p:cNvSpPr/>
            <p:nvPr/>
          </p:nvSpPr>
          <p:spPr>
            <a:xfrm>
              <a:off x="6074759" y="2500324"/>
              <a:ext cx="155897" cy="35976"/>
            </a:xfrm>
            <a:custGeom>
              <a:avLst/>
              <a:gdLst>
                <a:gd name="connsiteX0" fmla="*/ 138337 w 155897"/>
                <a:gd name="connsiteY0" fmla="*/ 1285 h 35976"/>
                <a:gd name="connsiteX1" fmla="*/ 18416 w 155897"/>
                <a:gd name="connsiteY1" fmla="*/ 1285 h 35976"/>
                <a:gd name="connsiteX2" fmla="*/ 1285 w 155897"/>
                <a:gd name="connsiteY2" fmla="*/ 18416 h 35976"/>
                <a:gd name="connsiteX3" fmla="*/ 18416 w 155897"/>
                <a:gd name="connsiteY3" fmla="*/ 35548 h 35976"/>
                <a:gd name="connsiteX4" fmla="*/ 138337 w 155897"/>
                <a:gd name="connsiteY4" fmla="*/ 35548 h 35976"/>
                <a:gd name="connsiteX5" fmla="*/ 155469 w 155897"/>
                <a:gd name="connsiteY5" fmla="*/ 18416 h 35976"/>
                <a:gd name="connsiteX6" fmla="*/ 138337 w 155897"/>
                <a:gd name="connsiteY6" fmla="*/ 1285 h 35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5897" h="35976">
                  <a:moveTo>
                    <a:pt x="138337" y="1285"/>
                  </a:moveTo>
                  <a:lnTo>
                    <a:pt x="18416" y="1285"/>
                  </a:lnTo>
                  <a:cubicBezTo>
                    <a:pt x="8956" y="1285"/>
                    <a:pt x="1285" y="8955"/>
                    <a:pt x="1285" y="18416"/>
                  </a:cubicBezTo>
                  <a:cubicBezTo>
                    <a:pt x="1285" y="27878"/>
                    <a:pt x="8956" y="35548"/>
                    <a:pt x="18416" y="35548"/>
                  </a:cubicBezTo>
                  <a:lnTo>
                    <a:pt x="138337" y="35548"/>
                  </a:lnTo>
                  <a:cubicBezTo>
                    <a:pt x="147797" y="35548"/>
                    <a:pt x="155469" y="27878"/>
                    <a:pt x="155469" y="18416"/>
                  </a:cubicBezTo>
                  <a:cubicBezTo>
                    <a:pt x="155469" y="8955"/>
                    <a:pt x="147797" y="1285"/>
                    <a:pt x="138337" y="1285"/>
                  </a:cubicBezTo>
                  <a:close/>
                </a:path>
              </a:pathLst>
            </a:custGeom>
            <a:solidFill>
              <a:srgbClr val="174B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81" name="Forma Livre: Forma 80">
              <a:extLst>
                <a:ext uri="{FF2B5EF4-FFF2-40B4-BE49-F238E27FC236}">
                  <a16:creationId xmlns:a16="http://schemas.microsoft.com/office/drawing/2014/main" id="{B815F657-8685-46F6-B0CD-B0702BF7735A}"/>
                </a:ext>
              </a:extLst>
            </p:cNvPr>
            <p:cNvSpPr/>
            <p:nvPr/>
          </p:nvSpPr>
          <p:spPr>
            <a:xfrm>
              <a:off x="5820641" y="2738180"/>
              <a:ext cx="126773" cy="94223"/>
            </a:xfrm>
            <a:custGeom>
              <a:avLst/>
              <a:gdLst>
                <a:gd name="connsiteX0" fmla="*/ 121476 w 126773"/>
                <a:gd name="connsiteY0" fmla="*/ 6302 h 94223"/>
                <a:gd name="connsiteX1" fmla="*/ 97247 w 126773"/>
                <a:gd name="connsiteY1" fmla="*/ 6302 h 94223"/>
                <a:gd name="connsiteX2" fmla="*/ 51706 w 126773"/>
                <a:gd name="connsiteY2" fmla="*/ 51842 h 94223"/>
                <a:gd name="connsiteX3" fmla="*/ 30531 w 126773"/>
                <a:gd name="connsiteY3" fmla="*/ 30666 h 94223"/>
                <a:gd name="connsiteX4" fmla="*/ 6302 w 126773"/>
                <a:gd name="connsiteY4" fmla="*/ 30666 h 94223"/>
                <a:gd name="connsiteX5" fmla="*/ 6302 w 126773"/>
                <a:gd name="connsiteY5" fmla="*/ 54894 h 94223"/>
                <a:gd name="connsiteX6" fmla="*/ 39592 w 126773"/>
                <a:gd name="connsiteY6" fmla="*/ 88184 h 94223"/>
                <a:gd name="connsiteX7" fmla="*/ 51706 w 126773"/>
                <a:gd name="connsiteY7" fmla="*/ 93201 h 94223"/>
                <a:gd name="connsiteX8" fmla="*/ 63821 w 126773"/>
                <a:gd name="connsiteY8" fmla="*/ 88184 h 94223"/>
                <a:gd name="connsiteX9" fmla="*/ 121476 w 126773"/>
                <a:gd name="connsiteY9" fmla="*/ 30529 h 94223"/>
                <a:gd name="connsiteX10" fmla="*/ 121476 w 126773"/>
                <a:gd name="connsiteY10" fmla="*/ 6302 h 94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6773" h="94223">
                  <a:moveTo>
                    <a:pt x="121476" y="6302"/>
                  </a:moveTo>
                  <a:cubicBezTo>
                    <a:pt x="114784" y="-387"/>
                    <a:pt x="103940" y="-388"/>
                    <a:pt x="97247" y="6302"/>
                  </a:cubicBezTo>
                  <a:lnTo>
                    <a:pt x="51706" y="51842"/>
                  </a:lnTo>
                  <a:lnTo>
                    <a:pt x="30531" y="30666"/>
                  </a:lnTo>
                  <a:cubicBezTo>
                    <a:pt x="23842" y="23976"/>
                    <a:pt x="12997" y="23978"/>
                    <a:pt x="6302" y="30666"/>
                  </a:cubicBezTo>
                  <a:cubicBezTo>
                    <a:pt x="-388" y="37356"/>
                    <a:pt x="-388" y="48204"/>
                    <a:pt x="6302" y="54894"/>
                  </a:cubicBezTo>
                  <a:lnTo>
                    <a:pt x="39592" y="88184"/>
                  </a:lnTo>
                  <a:cubicBezTo>
                    <a:pt x="42806" y="91396"/>
                    <a:pt x="47163" y="93201"/>
                    <a:pt x="51706" y="93201"/>
                  </a:cubicBezTo>
                  <a:cubicBezTo>
                    <a:pt x="56251" y="93201"/>
                    <a:pt x="60606" y="91396"/>
                    <a:pt x="63821" y="88184"/>
                  </a:cubicBezTo>
                  <a:lnTo>
                    <a:pt x="121476" y="30529"/>
                  </a:lnTo>
                  <a:cubicBezTo>
                    <a:pt x="128166" y="23839"/>
                    <a:pt x="128166" y="12992"/>
                    <a:pt x="121476" y="6302"/>
                  </a:cubicBezTo>
                  <a:close/>
                </a:path>
              </a:pathLst>
            </a:custGeom>
            <a:solidFill>
              <a:srgbClr val="174B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82" name="Forma Livre: Forma 81">
              <a:extLst>
                <a:ext uri="{FF2B5EF4-FFF2-40B4-BE49-F238E27FC236}">
                  <a16:creationId xmlns:a16="http://schemas.microsoft.com/office/drawing/2014/main" id="{5448BF84-0EEE-4D74-80E4-9CE42B28E411}"/>
                </a:ext>
              </a:extLst>
            </p:cNvPr>
            <p:cNvSpPr/>
            <p:nvPr/>
          </p:nvSpPr>
          <p:spPr>
            <a:xfrm>
              <a:off x="6004520" y="2765863"/>
              <a:ext cx="236415" cy="35976"/>
            </a:xfrm>
            <a:custGeom>
              <a:avLst/>
              <a:gdLst>
                <a:gd name="connsiteX0" fmla="*/ 218285 w 236415"/>
                <a:gd name="connsiteY0" fmla="*/ 1285 h 35976"/>
                <a:gd name="connsiteX1" fmla="*/ 18416 w 236415"/>
                <a:gd name="connsiteY1" fmla="*/ 1285 h 35976"/>
                <a:gd name="connsiteX2" fmla="*/ 1285 w 236415"/>
                <a:gd name="connsiteY2" fmla="*/ 18416 h 35976"/>
                <a:gd name="connsiteX3" fmla="*/ 18416 w 236415"/>
                <a:gd name="connsiteY3" fmla="*/ 35548 h 35976"/>
                <a:gd name="connsiteX4" fmla="*/ 218285 w 236415"/>
                <a:gd name="connsiteY4" fmla="*/ 35548 h 35976"/>
                <a:gd name="connsiteX5" fmla="*/ 235417 w 236415"/>
                <a:gd name="connsiteY5" fmla="*/ 18416 h 35976"/>
                <a:gd name="connsiteX6" fmla="*/ 218285 w 236415"/>
                <a:gd name="connsiteY6" fmla="*/ 1285 h 35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415" h="35976">
                  <a:moveTo>
                    <a:pt x="218285" y="1285"/>
                  </a:moveTo>
                  <a:lnTo>
                    <a:pt x="18416" y="1285"/>
                  </a:lnTo>
                  <a:cubicBezTo>
                    <a:pt x="8956" y="1285"/>
                    <a:pt x="1285" y="8955"/>
                    <a:pt x="1285" y="18416"/>
                  </a:cubicBezTo>
                  <a:cubicBezTo>
                    <a:pt x="1285" y="27878"/>
                    <a:pt x="8956" y="35548"/>
                    <a:pt x="18416" y="35548"/>
                  </a:cubicBezTo>
                  <a:lnTo>
                    <a:pt x="218285" y="35548"/>
                  </a:lnTo>
                  <a:cubicBezTo>
                    <a:pt x="227745" y="35548"/>
                    <a:pt x="235417" y="27878"/>
                    <a:pt x="235417" y="18416"/>
                  </a:cubicBezTo>
                  <a:cubicBezTo>
                    <a:pt x="235417" y="8955"/>
                    <a:pt x="227745" y="1285"/>
                    <a:pt x="218285" y="1285"/>
                  </a:cubicBezTo>
                  <a:close/>
                </a:path>
              </a:pathLst>
            </a:custGeom>
            <a:solidFill>
              <a:srgbClr val="174B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</p:grpSp>
      <p:grpSp>
        <p:nvGrpSpPr>
          <p:cNvPr id="83" name="Gráfico 50">
            <a:extLst>
              <a:ext uri="{FF2B5EF4-FFF2-40B4-BE49-F238E27FC236}">
                <a16:creationId xmlns:a16="http://schemas.microsoft.com/office/drawing/2014/main" id="{92C16EC1-2A9F-4176-A488-58F6E750A621}"/>
              </a:ext>
            </a:extLst>
          </p:cNvPr>
          <p:cNvGrpSpPr/>
          <p:nvPr/>
        </p:nvGrpSpPr>
        <p:grpSpPr>
          <a:xfrm>
            <a:off x="11213736" y="4296957"/>
            <a:ext cx="1929698" cy="1929698"/>
            <a:chOff x="7235753" y="2175001"/>
            <a:chExt cx="964849" cy="964849"/>
          </a:xfrm>
        </p:grpSpPr>
        <p:sp>
          <p:nvSpPr>
            <p:cNvPr id="84" name="Forma Livre: Forma 83">
              <a:extLst>
                <a:ext uri="{FF2B5EF4-FFF2-40B4-BE49-F238E27FC236}">
                  <a16:creationId xmlns:a16="http://schemas.microsoft.com/office/drawing/2014/main" id="{61D172BE-FCE7-47D2-8BF3-9A60087887B0}"/>
                </a:ext>
              </a:extLst>
            </p:cNvPr>
            <p:cNvSpPr/>
            <p:nvPr/>
          </p:nvSpPr>
          <p:spPr>
            <a:xfrm>
              <a:off x="7345669" y="2173588"/>
              <a:ext cx="744366" cy="966733"/>
            </a:xfrm>
            <a:custGeom>
              <a:avLst/>
              <a:gdLst>
                <a:gd name="connsiteX0" fmla="*/ 372509 w 744365"/>
                <a:gd name="connsiteY0" fmla="*/ 1413 h 966733"/>
                <a:gd name="connsiteX1" fmla="*/ 1413 w 744365"/>
                <a:gd name="connsiteY1" fmla="*/ 372509 h 966733"/>
                <a:gd name="connsiteX2" fmla="*/ 131297 w 744365"/>
                <a:gd name="connsiteY2" fmla="*/ 654279 h 966733"/>
                <a:gd name="connsiteX3" fmla="*/ 131297 w 744365"/>
                <a:gd name="connsiteY3" fmla="*/ 947708 h 966733"/>
                <a:gd name="connsiteX4" fmla="*/ 138433 w 744365"/>
                <a:gd name="connsiteY4" fmla="*/ 962333 h 966733"/>
                <a:gd name="connsiteX5" fmla="*/ 154353 w 744365"/>
                <a:gd name="connsiteY5" fmla="*/ 965708 h 966733"/>
                <a:gd name="connsiteX6" fmla="*/ 372509 w 744365"/>
                <a:gd name="connsiteY6" fmla="*/ 911170 h 966733"/>
                <a:gd name="connsiteX7" fmla="*/ 590665 w 744365"/>
                <a:gd name="connsiteY7" fmla="*/ 965710 h 966733"/>
                <a:gd name="connsiteX8" fmla="*/ 595167 w 744365"/>
                <a:gd name="connsiteY8" fmla="*/ 966264 h 966733"/>
                <a:gd name="connsiteX9" fmla="*/ 606585 w 744365"/>
                <a:gd name="connsiteY9" fmla="*/ 962335 h 966733"/>
                <a:gd name="connsiteX10" fmla="*/ 613721 w 744365"/>
                <a:gd name="connsiteY10" fmla="*/ 947710 h 966733"/>
                <a:gd name="connsiteX11" fmla="*/ 613721 w 744365"/>
                <a:gd name="connsiteY11" fmla="*/ 654279 h 966733"/>
                <a:gd name="connsiteX12" fmla="*/ 743605 w 744365"/>
                <a:gd name="connsiteY12" fmla="*/ 372509 h 966733"/>
                <a:gd name="connsiteX13" fmla="*/ 372509 w 744365"/>
                <a:gd name="connsiteY13" fmla="*/ 1413 h 966733"/>
                <a:gd name="connsiteX14" fmla="*/ 372509 w 744365"/>
                <a:gd name="connsiteY14" fmla="*/ 873488 h 966733"/>
                <a:gd name="connsiteX15" fmla="*/ 368009 w 744365"/>
                <a:gd name="connsiteY15" fmla="*/ 874042 h 966733"/>
                <a:gd name="connsiteX16" fmla="*/ 168406 w 744365"/>
                <a:gd name="connsiteY16" fmla="*/ 923941 h 966733"/>
                <a:gd name="connsiteX17" fmla="*/ 168406 w 744365"/>
                <a:gd name="connsiteY17" fmla="*/ 682425 h 966733"/>
                <a:gd name="connsiteX18" fmla="*/ 210467 w 744365"/>
                <a:gd name="connsiteY18" fmla="*/ 706307 h 966733"/>
                <a:gd name="connsiteX19" fmla="*/ 214455 w 744365"/>
                <a:gd name="connsiteY19" fmla="*/ 708210 h 966733"/>
                <a:gd name="connsiteX20" fmla="*/ 216349 w 744365"/>
                <a:gd name="connsiteY20" fmla="*/ 709096 h 966733"/>
                <a:gd name="connsiteX21" fmla="*/ 338494 w 744365"/>
                <a:gd name="connsiteY21" fmla="*/ 742029 h 966733"/>
                <a:gd name="connsiteX22" fmla="*/ 338826 w 744365"/>
                <a:gd name="connsiteY22" fmla="*/ 742059 h 966733"/>
                <a:gd name="connsiteX23" fmla="*/ 349596 w 744365"/>
                <a:gd name="connsiteY23" fmla="*/ 742875 h 966733"/>
                <a:gd name="connsiteX24" fmla="*/ 352279 w 744365"/>
                <a:gd name="connsiteY24" fmla="*/ 743047 h 966733"/>
                <a:gd name="connsiteX25" fmla="*/ 355946 w 744365"/>
                <a:gd name="connsiteY25" fmla="*/ 743216 h 966733"/>
                <a:gd name="connsiteX26" fmla="*/ 361204 w 744365"/>
                <a:gd name="connsiteY26" fmla="*/ 743416 h 966733"/>
                <a:gd name="connsiteX27" fmla="*/ 364146 w 744365"/>
                <a:gd name="connsiteY27" fmla="*/ 743497 h 966733"/>
                <a:gd name="connsiteX28" fmla="*/ 372507 w 744365"/>
                <a:gd name="connsiteY28" fmla="*/ 743603 h 966733"/>
                <a:gd name="connsiteX29" fmla="*/ 380869 w 744365"/>
                <a:gd name="connsiteY29" fmla="*/ 743497 h 966733"/>
                <a:gd name="connsiteX30" fmla="*/ 383810 w 744365"/>
                <a:gd name="connsiteY30" fmla="*/ 743416 h 966733"/>
                <a:gd name="connsiteX31" fmla="*/ 389070 w 744365"/>
                <a:gd name="connsiteY31" fmla="*/ 743216 h 966733"/>
                <a:gd name="connsiteX32" fmla="*/ 392735 w 744365"/>
                <a:gd name="connsiteY32" fmla="*/ 743047 h 966733"/>
                <a:gd name="connsiteX33" fmla="*/ 395435 w 744365"/>
                <a:gd name="connsiteY33" fmla="*/ 742873 h 966733"/>
                <a:gd name="connsiteX34" fmla="*/ 406184 w 744365"/>
                <a:gd name="connsiteY34" fmla="*/ 742059 h 966733"/>
                <a:gd name="connsiteX35" fmla="*/ 406524 w 744365"/>
                <a:gd name="connsiteY35" fmla="*/ 742027 h 966733"/>
                <a:gd name="connsiteX36" fmla="*/ 502392 w 744365"/>
                <a:gd name="connsiteY36" fmla="*/ 720126 h 966733"/>
                <a:gd name="connsiteX37" fmla="*/ 502392 w 744365"/>
                <a:gd name="connsiteY37" fmla="*/ 780716 h 966733"/>
                <a:gd name="connsiteX38" fmla="*/ 520947 w 744365"/>
                <a:gd name="connsiteY38" fmla="*/ 799270 h 966733"/>
                <a:gd name="connsiteX39" fmla="*/ 539501 w 744365"/>
                <a:gd name="connsiteY39" fmla="*/ 780716 h 966733"/>
                <a:gd name="connsiteX40" fmla="*/ 539501 w 744365"/>
                <a:gd name="connsiteY40" fmla="*/ 703857 h 966733"/>
                <a:gd name="connsiteX41" fmla="*/ 576610 w 744365"/>
                <a:gd name="connsiteY41" fmla="*/ 682427 h 966733"/>
                <a:gd name="connsiteX42" fmla="*/ 576610 w 744365"/>
                <a:gd name="connsiteY42" fmla="*/ 923943 h 966733"/>
                <a:gd name="connsiteX43" fmla="*/ 377011 w 744365"/>
                <a:gd name="connsiteY43" fmla="*/ 874042 h 966733"/>
                <a:gd name="connsiteX44" fmla="*/ 372509 w 744365"/>
                <a:gd name="connsiteY44" fmla="*/ 873488 h 966733"/>
                <a:gd name="connsiteX45" fmla="*/ 518408 w 744365"/>
                <a:gd name="connsiteY45" fmla="*/ 672897 h 966733"/>
                <a:gd name="connsiteX46" fmla="*/ 401428 w 744365"/>
                <a:gd name="connsiteY46" fmla="*/ 705229 h 966733"/>
                <a:gd name="connsiteX47" fmla="*/ 400989 w 744365"/>
                <a:gd name="connsiteY47" fmla="*/ 705269 h 966733"/>
                <a:gd name="connsiteX48" fmla="*/ 395106 w 744365"/>
                <a:gd name="connsiteY48" fmla="*/ 705714 h 966733"/>
                <a:gd name="connsiteX49" fmla="*/ 392616 w 744365"/>
                <a:gd name="connsiteY49" fmla="*/ 705872 h 966733"/>
                <a:gd name="connsiteX50" fmla="*/ 387950 w 744365"/>
                <a:gd name="connsiteY50" fmla="*/ 706124 h 966733"/>
                <a:gd name="connsiteX51" fmla="*/ 383776 w 744365"/>
                <a:gd name="connsiteY51" fmla="*/ 706285 h 966733"/>
                <a:gd name="connsiteX52" fmla="*/ 380369 w 744365"/>
                <a:gd name="connsiteY52" fmla="*/ 706396 h 966733"/>
                <a:gd name="connsiteX53" fmla="*/ 372513 w 744365"/>
                <a:gd name="connsiteY53" fmla="*/ 706496 h 966733"/>
                <a:gd name="connsiteX54" fmla="*/ 364658 w 744365"/>
                <a:gd name="connsiteY54" fmla="*/ 706396 h 966733"/>
                <a:gd name="connsiteX55" fmla="*/ 361249 w 744365"/>
                <a:gd name="connsiteY55" fmla="*/ 706285 h 966733"/>
                <a:gd name="connsiteX56" fmla="*/ 357077 w 744365"/>
                <a:gd name="connsiteY56" fmla="*/ 706124 h 966733"/>
                <a:gd name="connsiteX57" fmla="*/ 352409 w 744365"/>
                <a:gd name="connsiteY57" fmla="*/ 705872 h 966733"/>
                <a:gd name="connsiteX58" fmla="*/ 349922 w 744365"/>
                <a:gd name="connsiteY58" fmla="*/ 705714 h 966733"/>
                <a:gd name="connsiteX59" fmla="*/ 344033 w 744365"/>
                <a:gd name="connsiteY59" fmla="*/ 705269 h 966733"/>
                <a:gd name="connsiteX60" fmla="*/ 343603 w 744365"/>
                <a:gd name="connsiteY60" fmla="*/ 705229 h 966733"/>
                <a:gd name="connsiteX61" fmla="*/ 226464 w 744365"/>
                <a:gd name="connsiteY61" fmla="*/ 672822 h 966733"/>
                <a:gd name="connsiteX62" fmla="*/ 38528 w 744365"/>
                <a:gd name="connsiteY62" fmla="*/ 372509 h 966733"/>
                <a:gd name="connsiteX63" fmla="*/ 372509 w 744365"/>
                <a:gd name="connsiteY63" fmla="*/ 38522 h 966733"/>
                <a:gd name="connsiteX64" fmla="*/ 706496 w 744365"/>
                <a:gd name="connsiteY64" fmla="*/ 372509 h 966733"/>
                <a:gd name="connsiteX65" fmla="*/ 518408 w 744365"/>
                <a:gd name="connsiteY65" fmla="*/ 672897 h 96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744365" h="966733">
                  <a:moveTo>
                    <a:pt x="372509" y="1413"/>
                  </a:moveTo>
                  <a:cubicBezTo>
                    <a:pt x="167888" y="1413"/>
                    <a:pt x="1413" y="167887"/>
                    <a:pt x="1413" y="372509"/>
                  </a:cubicBezTo>
                  <a:cubicBezTo>
                    <a:pt x="1413" y="485119"/>
                    <a:pt x="51846" y="586163"/>
                    <a:pt x="131297" y="654279"/>
                  </a:cubicBezTo>
                  <a:lnTo>
                    <a:pt x="131297" y="947708"/>
                  </a:lnTo>
                  <a:cubicBezTo>
                    <a:pt x="131297" y="953422"/>
                    <a:pt x="133929" y="958817"/>
                    <a:pt x="138433" y="962333"/>
                  </a:cubicBezTo>
                  <a:cubicBezTo>
                    <a:pt x="142937" y="965852"/>
                    <a:pt x="148811" y="967093"/>
                    <a:pt x="154353" y="965708"/>
                  </a:cubicBezTo>
                  <a:lnTo>
                    <a:pt x="372509" y="911170"/>
                  </a:lnTo>
                  <a:lnTo>
                    <a:pt x="590665" y="965710"/>
                  </a:lnTo>
                  <a:cubicBezTo>
                    <a:pt x="592153" y="966081"/>
                    <a:pt x="593663" y="966264"/>
                    <a:pt x="595167" y="966264"/>
                  </a:cubicBezTo>
                  <a:cubicBezTo>
                    <a:pt x="599262" y="966264"/>
                    <a:pt x="603291" y="964907"/>
                    <a:pt x="606585" y="962335"/>
                  </a:cubicBezTo>
                  <a:cubicBezTo>
                    <a:pt x="611089" y="958819"/>
                    <a:pt x="613721" y="953424"/>
                    <a:pt x="613721" y="947710"/>
                  </a:cubicBezTo>
                  <a:lnTo>
                    <a:pt x="613721" y="654279"/>
                  </a:lnTo>
                  <a:cubicBezTo>
                    <a:pt x="693172" y="586165"/>
                    <a:pt x="743605" y="485121"/>
                    <a:pt x="743605" y="372509"/>
                  </a:cubicBezTo>
                  <a:cubicBezTo>
                    <a:pt x="743607" y="167887"/>
                    <a:pt x="577132" y="1413"/>
                    <a:pt x="372509" y="1413"/>
                  </a:cubicBezTo>
                  <a:close/>
                  <a:moveTo>
                    <a:pt x="372509" y="873488"/>
                  </a:moveTo>
                  <a:cubicBezTo>
                    <a:pt x="371000" y="873488"/>
                    <a:pt x="369486" y="873673"/>
                    <a:pt x="368009" y="874042"/>
                  </a:cubicBezTo>
                  <a:lnTo>
                    <a:pt x="168406" y="923941"/>
                  </a:lnTo>
                  <a:lnTo>
                    <a:pt x="168406" y="682425"/>
                  </a:lnTo>
                  <a:cubicBezTo>
                    <a:pt x="181912" y="691312"/>
                    <a:pt x="195970" y="699280"/>
                    <a:pt x="210467" y="706307"/>
                  </a:cubicBezTo>
                  <a:cubicBezTo>
                    <a:pt x="211790" y="706954"/>
                    <a:pt x="213122" y="707581"/>
                    <a:pt x="214455" y="708210"/>
                  </a:cubicBezTo>
                  <a:cubicBezTo>
                    <a:pt x="215086" y="708508"/>
                    <a:pt x="215717" y="708802"/>
                    <a:pt x="216349" y="709096"/>
                  </a:cubicBezTo>
                  <a:cubicBezTo>
                    <a:pt x="254074" y="726669"/>
                    <a:pt x="295219" y="738077"/>
                    <a:pt x="338494" y="742029"/>
                  </a:cubicBezTo>
                  <a:cubicBezTo>
                    <a:pt x="338605" y="742041"/>
                    <a:pt x="338715" y="742050"/>
                    <a:pt x="338826" y="742059"/>
                  </a:cubicBezTo>
                  <a:cubicBezTo>
                    <a:pt x="342401" y="742382"/>
                    <a:pt x="345993" y="742655"/>
                    <a:pt x="349596" y="742875"/>
                  </a:cubicBezTo>
                  <a:cubicBezTo>
                    <a:pt x="350491" y="742932"/>
                    <a:pt x="351382" y="742996"/>
                    <a:pt x="352279" y="743047"/>
                  </a:cubicBezTo>
                  <a:cubicBezTo>
                    <a:pt x="353498" y="743111"/>
                    <a:pt x="354723" y="743162"/>
                    <a:pt x="355946" y="743216"/>
                  </a:cubicBezTo>
                  <a:cubicBezTo>
                    <a:pt x="357699" y="743294"/>
                    <a:pt x="359451" y="743363"/>
                    <a:pt x="361204" y="743416"/>
                  </a:cubicBezTo>
                  <a:cubicBezTo>
                    <a:pt x="362184" y="743446"/>
                    <a:pt x="363164" y="743477"/>
                    <a:pt x="364146" y="743497"/>
                  </a:cubicBezTo>
                  <a:cubicBezTo>
                    <a:pt x="366931" y="743559"/>
                    <a:pt x="369718" y="743603"/>
                    <a:pt x="372507" y="743603"/>
                  </a:cubicBezTo>
                  <a:cubicBezTo>
                    <a:pt x="375298" y="743603"/>
                    <a:pt x="378083" y="743559"/>
                    <a:pt x="380869" y="743497"/>
                  </a:cubicBezTo>
                  <a:cubicBezTo>
                    <a:pt x="381850" y="743475"/>
                    <a:pt x="382830" y="743444"/>
                    <a:pt x="383810" y="743416"/>
                  </a:cubicBezTo>
                  <a:cubicBezTo>
                    <a:pt x="385565" y="743362"/>
                    <a:pt x="387319" y="743294"/>
                    <a:pt x="389070" y="743216"/>
                  </a:cubicBezTo>
                  <a:cubicBezTo>
                    <a:pt x="390293" y="743162"/>
                    <a:pt x="391516" y="743113"/>
                    <a:pt x="392735" y="743047"/>
                  </a:cubicBezTo>
                  <a:cubicBezTo>
                    <a:pt x="393634" y="742996"/>
                    <a:pt x="394535" y="742930"/>
                    <a:pt x="395435" y="742873"/>
                  </a:cubicBezTo>
                  <a:cubicBezTo>
                    <a:pt x="399033" y="742653"/>
                    <a:pt x="402615" y="742382"/>
                    <a:pt x="406184" y="742059"/>
                  </a:cubicBezTo>
                  <a:cubicBezTo>
                    <a:pt x="406298" y="742048"/>
                    <a:pt x="406411" y="742039"/>
                    <a:pt x="406524" y="742027"/>
                  </a:cubicBezTo>
                  <a:cubicBezTo>
                    <a:pt x="439949" y="738975"/>
                    <a:pt x="472101" y="731478"/>
                    <a:pt x="502392" y="720126"/>
                  </a:cubicBezTo>
                  <a:lnTo>
                    <a:pt x="502392" y="780716"/>
                  </a:lnTo>
                  <a:cubicBezTo>
                    <a:pt x="502392" y="790961"/>
                    <a:pt x="510701" y="799270"/>
                    <a:pt x="520947" y="799270"/>
                  </a:cubicBezTo>
                  <a:cubicBezTo>
                    <a:pt x="531193" y="799270"/>
                    <a:pt x="539501" y="790961"/>
                    <a:pt x="539501" y="780716"/>
                  </a:cubicBezTo>
                  <a:lnTo>
                    <a:pt x="539501" y="703857"/>
                  </a:lnTo>
                  <a:cubicBezTo>
                    <a:pt x="552250" y="697441"/>
                    <a:pt x="564648" y="690297"/>
                    <a:pt x="576610" y="682427"/>
                  </a:cubicBezTo>
                  <a:lnTo>
                    <a:pt x="576610" y="923943"/>
                  </a:lnTo>
                  <a:lnTo>
                    <a:pt x="377011" y="874042"/>
                  </a:lnTo>
                  <a:cubicBezTo>
                    <a:pt x="375532" y="873675"/>
                    <a:pt x="374020" y="873488"/>
                    <a:pt x="372509" y="873488"/>
                  </a:cubicBezTo>
                  <a:close/>
                  <a:moveTo>
                    <a:pt x="518408" y="672897"/>
                  </a:moveTo>
                  <a:cubicBezTo>
                    <a:pt x="481837" y="690636"/>
                    <a:pt x="442138" y="701668"/>
                    <a:pt x="401428" y="705229"/>
                  </a:cubicBezTo>
                  <a:cubicBezTo>
                    <a:pt x="401281" y="705241"/>
                    <a:pt x="401134" y="705256"/>
                    <a:pt x="400989" y="705269"/>
                  </a:cubicBezTo>
                  <a:cubicBezTo>
                    <a:pt x="399029" y="705438"/>
                    <a:pt x="397067" y="705580"/>
                    <a:pt x="395106" y="705714"/>
                  </a:cubicBezTo>
                  <a:cubicBezTo>
                    <a:pt x="394277" y="705770"/>
                    <a:pt x="393447" y="705823"/>
                    <a:pt x="392616" y="705872"/>
                  </a:cubicBezTo>
                  <a:cubicBezTo>
                    <a:pt x="391062" y="705966"/>
                    <a:pt x="389507" y="706051"/>
                    <a:pt x="387950" y="706124"/>
                  </a:cubicBezTo>
                  <a:cubicBezTo>
                    <a:pt x="386561" y="706187"/>
                    <a:pt x="385169" y="706237"/>
                    <a:pt x="383776" y="706285"/>
                  </a:cubicBezTo>
                  <a:cubicBezTo>
                    <a:pt x="382640" y="706324"/>
                    <a:pt x="381505" y="706367"/>
                    <a:pt x="380369" y="706396"/>
                  </a:cubicBezTo>
                  <a:cubicBezTo>
                    <a:pt x="377757" y="706458"/>
                    <a:pt x="375138" y="706496"/>
                    <a:pt x="372513" y="706496"/>
                  </a:cubicBezTo>
                  <a:cubicBezTo>
                    <a:pt x="369888" y="706496"/>
                    <a:pt x="367268" y="706456"/>
                    <a:pt x="364658" y="706396"/>
                  </a:cubicBezTo>
                  <a:cubicBezTo>
                    <a:pt x="363520" y="706367"/>
                    <a:pt x="362387" y="706324"/>
                    <a:pt x="361249" y="706285"/>
                  </a:cubicBezTo>
                  <a:cubicBezTo>
                    <a:pt x="359859" y="706237"/>
                    <a:pt x="358464" y="706188"/>
                    <a:pt x="357077" y="706124"/>
                  </a:cubicBezTo>
                  <a:cubicBezTo>
                    <a:pt x="355520" y="706053"/>
                    <a:pt x="353964" y="705966"/>
                    <a:pt x="352409" y="705872"/>
                  </a:cubicBezTo>
                  <a:cubicBezTo>
                    <a:pt x="351580" y="705821"/>
                    <a:pt x="350751" y="705770"/>
                    <a:pt x="349922" y="705714"/>
                  </a:cubicBezTo>
                  <a:cubicBezTo>
                    <a:pt x="347956" y="705580"/>
                    <a:pt x="345994" y="705437"/>
                    <a:pt x="344033" y="705269"/>
                  </a:cubicBezTo>
                  <a:cubicBezTo>
                    <a:pt x="343888" y="705256"/>
                    <a:pt x="343744" y="705242"/>
                    <a:pt x="343603" y="705229"/>
                  </a:cubicBezTo>
                  <a:cubicBezTo>
                    <a:pt x="302833" y="701666"/>
                    <a:pt x="263082" y="690604"/>
                    <a:pt x="226464" y="672822"/>
                  </a:cubicBezTo>
                  <a:cubicBezTo>
                    <a:pt x="115296" y="618538"/>
                    <a:pt x="38528" y="504326"/>
                    <a:pt x="38528" y="372509"/>
                  </a:cubicBezTo>
                  <a:cubicBezTo>
                    <a:pt x="38524" y="188349"/>
                    <a:pt x="188349" y="38522"/>
                    <a:pt x="372509" y="38522"/>
                  </a:cubicBezTo>
                  <a:cubicBezTo>
                    <a:pt x="556669" y="38522"/>
                    <a:pt x="706496" y="188349"/>
                    <a:pt x="706496" y="372509"/>
                  </a:cubicBezTo>
                  <a:cubicBezTo>
                    <a:pt x="706496" y="504386"/>
                    <a:pt x="629658" y="618644"/>
                    <a:pt x="518408" y="672897"/>
                  </a:cubicBezTo>
                  <a:close/>
                </a:path>
              </a:pathLst>
            </a:custGeom>
            <a:solidFill>
              <a:srgbClr val="174B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85" name="Forma Livre: Forma 84">
              <a:extLst>
                <a:ext uri="{FF2B5EF4-FFF2-40B4-BE49-F238E27FC236}">
                  <a16:creationId xmlns:a16="http://schemas.microsoft.com/office/drawing/2014/main" id="{2A0E1922-CDE4-4A46-94D6-67180D5435C8}"/>
                </a:ext>
              </a:extLst>
            </p:cNvPr>
            <p:cNvSpPr/>
            <p:nvPr/>
          </p:nvSpPr>
          <p:spPr>
            <a:xfrm>
              <a:off x="7419270" y="2247189"/>
              <a:ext cx="597377" cy="597377"/>
            </a:xfrm>
            <a:custGeom>
              <a:avLst/>
              <a:gdLst>
                <a:gd name="connsiteX0" fmla="*/ 298907 w 597377"/>
                <a:gd name="connsiteY0" fmla="*/ 1413 h 597377"/>
                <a:gd name="connsiteX1" fmla="*/ 1413 w 597377"/>
                <a:gd name="connsiteY1" fmla="*/ 298907 h 597377"/>
                <a:gd name="connsiteX2" fmla="*/ 298907 w 597377"/>
                <a:gd name="connsiteY2" fmla="*/ 596401 h 597377"/>
                <a:gd name="connsiteX3" fmla="*/ 596401 w 597377"/>
                <a:gd name="connsiteY3" fmla="*/ 298907 h 597377"/>
                <a:gd name="connsiteX4" fmla="*/ 298907 w 597377"/>
                <a:gd name="connsiteY4" fmla="*/ 1413 h 597377"/>
                <a:gd name="connsiteX5" fmla="*/ 298907 w 597377"/>
                <a:gd name="connsiteY5" fmla="*/ 559292 h 597377"/>
                <a:gd name="connsiteX6" fmla="*/ 38522 w 597377"/>
                <a:gd name="connsiteY6" fmla="*/ 298907 h 597377"/>
                <a:gd name="connsiteX7" fmla="*/ 298907 w 597377"/>
                <a:gd name="connsiteY7" fmla="*/ 38522 h 597377"/>
                <a:gd name="connsiteX8" fmla="*/ 559292 w 597377"/>
                <a:gd name="connsiteY8" fmla="*/ 298907 h 597377"/>
                <a:gd name="connsiteX9" fmla="*/ 298907 w 597377"/>
                <a:gd name="connsiteY9" fmla="*/ 559292 h 597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7377" h="597377">
                  <a:moveTo>
                    <a:pt x="298907" y="1413"/>
                  </a:moveTo>
                  <a:cubicBezTo>
                    <a:pt x="134868" y="1413"/>
                    <a:pt x="1413" y="134868"/>
                    <a:pt x="1413" y="298907"/>
                  </a:cubicBezTo>
                  <a:cubicBezTo>
                    <a:pt x="1413" y="462947"/>
                    <a:pt x="134870" y="596401"/>
                    <a:pt x="298907" y="596401"/>
                  </a:cubicBezTo>
                  <a:cubicBezTo>
                    <a:pt x="462945" y="596401"/>
                    <a:pt x="596401" y="462947"/>
                    <a:pt x="596401" y="298907"/>
                  </a:cubicBezTo>
                  <a:cubicBezTo>
                    <a:pt x="596401" y="134868"/>
                    <a:pt x="462947" y="1413"/>
                    <a:pt x="298907" y="1413"/>
                  </a:cubicBezTo>
                  <a:close/>
                  <a:moveTo>
                    <a:pt x="298907" y="559292"/>
                  </a:moveTo>
                  <a:cubicBezTo>
                    <a:pt x="155331" y="559292"/>
                    <a:pt x="38522" y="442485"/>
                    <a:pt x="38522" y="298907"/>
                  </a:cubicBezTo>
                  <a:cubicBezTo>
                    <a:pt x="38522" y="155329"/>
                    <a:pt x="155331" y="38522"/>
                    <a:pt x="298907" y="38522"/>
                  </a:cubicBezTo>
                  <a:cubicBezTo>
                    <a:pt x="442483" y="38522"/>
                    <a:pt x="559292" y="155329"/>
                    <a:pt x="559292" y="298907"/>
                  </a:cubicBezTo>
                  <a:cubicBezTo>
                    <a:pt x="559292" y="442485"/>
                    <a:pt x="442485" y="559292"/>
                    <a:pt x="298907" y="559292"/>
                  </a:cubicBezTo>
                  <a:close/>
                </a:path>
              </a:pathLst>
            </a:custGeom>
            <a:solidFill>
              <a:srgbClr val="174B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86" name="Forma Livre: Forma 85">
              <a:extLst>
                <a:ext uri="{FF2B5EF4-FFF2-40B4-BE49-F238E27FC236}">
                  <a16:creationId xmlns:a16="http://schemas.microsoft.com/office/drawing/2014/main" id="{CB1E2841-4364-4C6A-AFF9-C267084C478B}"/>
                </a:ext>
              </a:extLst>
            </p:cNvPr>
            <p:cNvSpPr/>
            <p:nvPr/>
          </p:nvSpPr>
          <p:spPr>
            <a:xfrm>
              <a:off x="7550615" y="2385758"/>
              <a:ext cx="333551" cy="320360"/>
            </a:xfrm>
            <a:custGeom>
              <a:avLst/>
              <a:gdLst>
                <a:gd name="connsiteX0" fmla="*/ 332802 w 333551"/>
                <a:gd name="connsiteY0" fmla="*/ 121467 h 320360"/>
                <a:gd name="connsiteX1" fmla="*/ 317824 w 333551"/>
                <a:gd name="connsiteY1" fmla="*/ 108838 h 320360"/>
                <a:gd name="connsiteX2" fmla="*/ 225493 w 333551"/>
                <a:gd name="connsiteY2" fmla="*/ 95422 h 320360"/>
                <a:gd name="connsiteX3" fmla="*/ 184202 w 333551"/>
                <a:gd name="connsiteY3" fmla="*/ 11755 h 320360"/>
                <a:gd name="connsiteX4" fmla="*/ 167562 w 333551"/>
                <a:gd name="connsiteY4" fmla="*/ 1413 h 320360"/>
                <a:gd name="connsiteX5" fmla="*/ 150924 w 333551"/>
                <a:gd name="connsiteY5" fmla="*/ 11755 h 320360"/>
                <a:gd name="connsiteX6" fmla="*/ 109632 w 333551"/>
                <a:gd name="connsiteY6" fmla="*/ 95422 h 320360"/>
                <a:gd name="connsiteX7" fmla="*/ 17302 w 333551"/>
                <a:gd name="connsiteY7" fmla="*/ 108838 h 320360"/>
                <a:gd name="connsiteX8" fmla="*/ 2323 w 333551"/>
                <a:gd name="connsiteY8" fmla="*/ 121467 h 320360"/>
                <a:gd name="connsiteX9" fmla="*/ 7019 w 333551"/>
                <a:gd name="connsiteY9" fmla="*/ 140487 h 320360"/>
                <a:gd name="connsiteX10" fmla="*/ 73829 w 333551"/>
                <a:gd name="connsiteY10" fmla="*/ 205611 h 320360"/>
                <a:gd name="connsiteX11" fmla="*/ 58058 w 333551"/>
                <a:gd name="connsiteY11" fmla="*/ 297571 h 320360"/>
                <a:gd name="connsiteX12" fmla="*/ 65439 w 333551"/>
                <a:gd name="connsiteY12" fmla="*/ 315719 h 320360"/>
                <a:gd name="connsiteX13" fmla="*/ 84979 w 333551"/>
                <a:gd name="connsiteY13" fmla="*/ 317132 h 320360"/>
                <a:gd name="connsiteX14" fmla="*/ 167562 w 333551"/>
                <a:gd name="connsiteY14" fmla="*/ 273716 h 320360"/>
                <a:gd name="connsiteX15" fmla="*/ 250146 w 333551"/>
                <a:gd name="connsiteY15" fmla="*/ 317132 h 320360"/>
                <a:gd name="connsiteX16" fmla="*/ 258776 w 333551"/>
                <a:gd name="connsiteY16" fmla="*/ 319261 h 320360"/>
                <a:gd name="connsiteX17" fmla="*/ 269686 w 333551"/>
                <a:gd name="connsiteY17" fmla="*/ 315717 h 320360"/>
                <a:gd name="connsiteX18" fmla="*/ 277069 w 333551"/>
                <a:gd name="connsiteY18" fmla="*/ 297569 h 320360"/>
                <a:gd name="connsiteX19" fmla="*/ 261298 w 333551"/>
                <a:gd name="connsiteY19" fmla="*/ 205609 h 320360"/>
                <a:gd name="connsiteX20" fmla="*/ 328108 w 333551"/>
                <a:gd name="connsiteY20" fmla="*/ 140485 h 320360"/>
                <a:gd name="connsiteX21" fmla="*/ 332802 w 333551"/>
                <a:gd name="connsiteY21" fmla="*/ 121467 h 320360"/>
                <a:gd name="connsiteX22" fmla="*/ 228406 w 333551"/>
                <a:gd name="connsiteY22" fmla="*/ 185848 h 320360"/>
                <a:gd name="connsiteX23" fmla="*/ 223069 w 333551"/>
                <a:gd name="connsiteY23" fmla="*/ 202273 h 320360"/>
                <a:gd name="connsiteX24" fmla="*/ 234135 w 333551"/>
                <a:gd name="connsiteY24" fmla="*/ 266790 h 320360"/>
                <a:gd name="connsiteX25" fmla="*/ 176193 w 333551"/>
                <a:gd name="connsiteY25" fmla="*/ 236330 h 320360"/>
                <a:gd name="connsiteX26" fmla="*/ 167561 w 333551"/>
                <a:gd name="connsiteY26" fmla="*/ 234200 h 320360"/>
                <a:gd name="connsiteX27" fmla="*/ 158928 w 333551"/>
                <a:gd name="connsiteY27" fmla="*/ 236330 h 320360"/>
                <a:gd name="connsiteX28" fmla="*/ 100986 w 333551"/>
                <a:gd name="connsiteY28" fmla="*/ 266790 h 320360"/>
                <a:gd name="connsiteX29" fmla="*/ 112052 w 333551"/>
                <a:gd name="connsiteY29" fmla="*/ 202273 h 320360"/>
                <a:gd name="connsiteX30" fmla="*/ 106715 w 333551"/>
                <a:gd name="connsiteY30" fmla="*/ 185848 h 320360"/>
                <a:gd name="connsiteX31" fmla="*/ 59842 w 333551"/>
                <a:gd name="connsiteY31" fmla="*/ 140159 h 320360"/>
                <a:gd name="connsiteX32" fmla="*/ 124621 w 333551"/>
                <a:gd name="connsiteY32" fmla="*/ 130746 h 320360"/>
                <a:gd name="connsiteX33" fmla="*/ 138591 w 333551"/>
                <a:gd name="connsiteY33" fmla="*/ 120595 h 320360"/>
                <a:gd name="connsiteX34" fmla="*/ 167562 w 333551"/>
                <a:gd name="connsiteY34" fmla="*/ 61894 h 320360"/>
                <a:gd name="connsiteX35" fmla="*/ 196531 w 333551"/>
                <a:gd name="connsiteY35" fmla="*/ 120593 h 320360"/>
                <a:gd name="connsiteX36" fmla="*/ 210500 w 333551"/>
                <a:gd name="connsiteY36" fmla="*/ 130745 h 320360"/>
                <a:gd name="connsiteX37" fmla="*/ 275281 w 333551"/>
                <a:gd name="connsiteY37" fmla="*/ 140158 h 320360"/>
                <a:gd name="connsiteX38" fmla="*/ 228406 w 333551"/>
                <a:gd name="connsiteY38" fmla="*/ 185848 h 320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33551" h="320360">
                  <a:moveTo>
                    <a:pt x="332802" y="121467"/>
                  </a:moveTo>
                  <a:cubicBezTo>
                    <a:pt x="330618" y="114751"/>
                    <a:pt x="324812" y="109853"/>
                    <a:pt x="317824" y="108838"/>
                  </a:cubicBezTo>
                  <a:lnTo>
                    <a:pt x="225493" y="95422"/>
                  </a:lnTo>
                  <a:lnTo>
                    <a:pt x="184202" y="11755"/>
                  </a:lnTo>
                  <a:cubicBezTo>
                    <a:pt x="181076" y="5424"/>
                    <a:pt x="174625" y="1413"/>
                    <a:pt x="167562" y="1413"/>
                  </a:cubicBezTo>
                  <a:cubicBezTo>
                    <a:pt x="160499" y="1413"/>
                    <a:pt x="154049" y="5424"/>
                    <a:pt x="150924" y="11755"/>
                  </a:cubicBezTo>
                  <a:lnTo>
                    <a:pt x="109632" y="95422"/>
                  </a:lnTo>
                  <a:lnTo>
                    <a:pt x="17302" y="108838"/>
                  </a:lnTo>
                  <a:cubicBezTo>
                    <a:pt x="10313" y="109855"/>
                    <a:pt x="4507" y="114751"/>
                    <a:pt x="2323" y="121467"/>
                  </a:cubicBezTo>
                  <a:cubicBezTo>
                    <a:pt x="139" y="128184"/>
                    <a:pt x="1961" y="135558"/>
                    <a:pt x="7019" y="140487"/>
                  </a:cubicBezTo>
                  <a:lnTo>
                    <a:pt x="73829" y="205611"/>
                  </a:lnTo>
                  <a:lnTo>
                    <a:pt x="58058" y="297571"/>
                  </a:lnTo>
                  <a:cubicBezTo>
                    <a:pt x="56863" y="304532"/>
                    <a:pt x="59724" y="311567"/>
                    <a:pt x="65439" y="315719"/>
                  </a:cubicBezTo>
                  <a:cubicBezTo>
                    <a:pt x="71153" y="319874"/>
                    <a:pt x="78728" y="320417"/>
                    <a:pt x="84979" y="317132"/>
                  </a:cubicBezTo>
                  <a:lnTo>
                    <a:pt x="167562" y="273716"/>
                  </a:lnTo>
                  <a:lnTo>
                    <a:pt x="250146" y="317132"/>
                  </a:lnTo>
                  <a:cubicBezTo>
                    <a:pt x="252859" y="318558"/>
                    <a:pt x="255825" y="319261"/>
                    <a:pt x="258776" y="319261"/>
                  </a:cubicBezTo>
                  <a:cubicBezTo>
                    <a:pt x="262623" y="319261"/>
                    <a:pt x="266452" y="318065"/>
                    <a:pt x="269686" y="315717"/>
                  </a:cubicBezTo>
                  <a:cubicBezTo>
                    <a:pt x="275399" y="311565"/>
                    <a:pt x="278262" y="304532"/>
                    <a:pt x="277069" y="297569"/>
                  </a:cubicBezTo>
                  <a:lnTo>
                    <a:pt x="261298" y="205609"/>
                  </a:lnTo>
                  <a:lnTo>
                    <a:pt x="328108" y="140485"/>
                  </a:lnTo>
                  <a:cubicBezTo>
                    <a:pt x="333166" y="135559"/>
                    <a:pt x="334984" y="128185"/>
                    <a:pt x="332802" y="121467"/>
                  </a:cubicBezTo>
                  <a:close/>
                  <a:moveTo>
                    <a:pt x="228406" y="185848"/>
                  </a:moveTo>
                  <a:cubicBezTo>
                    <a:pt x="224034" y="190113"/>
                    <a:pt x="222039" y="196253"/>
                    <a:pt x="223069" y="202273"/>
                  </a:cubicBezTo>
                  <a:lnTo>
                    <a:pt x="234135" y="266790"/>
                  </a:lnTo>
                  <a:lnTo>
                    <a:pt x="176193" y="236330"/>
                  </a:lnTo>
                  <a:cubicBezTo>
                    <a:pt x="173491" y="234909"/>
                    <a:pt x="170525" y="234200"/>
                    <a:pt x="167561" y="234200"/>
                  </a:cubicBezTo>
                  <a:cubicBezTo>
                    <a:pt x="164596" y="234200"/>
                    <a:pt x="161628" y="234911"/>
                    <a:pt x="158928" y="236330"/>
                  </a:cubicBezTo>
                  <a:lnTo>
                    <a:pt x="100986" y="266790"/>
                  </a:lnTo>
                  <a:lnTo>
                    <a:pt x="112052" y="202273"/>
                  </a:lnTo>
                  <a:cubicBezTo>
                    <a:pt x="113084" y="196254"/>
                    <a:pt x="111089" y="190113"/>
                    <a:pt x="106715" y="185848"/>
                  </a:cubicBezTo>
                  <a:lnTo>
                    <a:pt x="59842" y="140159"/>
                  </a:lnTo>
                  <a:lnTo>
                    <a:pt x="124621" y="130746"/>
                  </a:lnTo>
                  <a:cubicBezTo>
                    <a:pt x="130664" y="129866"/>
                    <a:pt x="135890" y="126071"/>
                    <a:pt x="138591" y="120595"/>
                  </a:cubicBezTo>
                  <a:lnTo>
                    <a:pt x="167562" y="61894"/>
                  </a:lnTo>
                  <a:lnTo>
                    <a:pt x="196531" y="120593"/>
                  </a:lnTo>
                  <a:cubicBezTo>
                    <a:pt x="199235" y="126069"/>
                    <a:pt x="204457" y="129865"/>
                    <a:pt x="210500" y="130745"/>
                  </a:cubicBezTo>
                  <a:lnTo>
                    <a:pt x="275281" y="140158"/>
                  </a:lnTo>
                  <a:lnTo>
                    <a:pt x="228406" y="185848"/>
                  </a:lnTo>
                  <a:close/>
                </a:path>
              </a:pathLst>
            </a:custGeom>
            <a:solidFill>
              <a:srgbClr val="174B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87" name="Forma Livre: Forma 86">
              <a:extLst>
                <a:ext uri="{FF2B5EF4-FFF2-40B4-BE49-F238E27FC236}">
                  <a16:creationId xmlns:a16="http://schemas.microsoft.com/office/drawing/2014/main" id="{F03283DF-06B8-4EF3-B7B0-2D1D7D2C06DA}"/>
                </a:ext>
              </a:extLst>
            </p:cNvPr>
            <p:cNvSpPr/>
            <p:nvPr/>
          </p:nvSpPr>
          <p:spPr>
            <a:xfrm>
              <a:off x="7846648" y="2990003"/>
              <a:ext cx="39574" cy="39574"/>
            </a:xfrm>
            <a:custGeom>
              <a:avLst/>
              <a:gdLst>
                <a:gd name="connsiteX0" fmla="*/ 38153 w 39573"/>
                <a:gd name="connsiteY0" fmla="*/ 16345 h 39573"/>
                <a:gd name="connsiteX1" fmla="*/ 37094 w 39573"/>
                <a:gd name="connsiteY1" fmla="*/ 12876 h 39573"/>
                <a:gd name="connsiteX2" fmla="*/ 35387 w 39573"/>
                <a:gd name="connsiteY2" fmla="*/ 9668 h 39573"/>
                <a:gd name="connsiteX3" fmla="*/ 33086 w 39573"/>
                <a:gd name="connsiteY3" fmla="*/ 6845 h 39573"/>
                <a:gd name="connsiteX4" fmla="*/ 30265 w 39573"/>
                <a:gd name="connsiteY4" fmla="*/ 4544 h 39573"/>
                <a:gd name="connsiteX5" fmla="*/ 27055 w 39573"/>
                <a:gd name="connsiteY5" fmla="*/ 2837 h 39573"/>
                <a:gd name="connsiteX6" fmla="*/ 23588 w 39573"/>
                <a:gd name="connsiteY6" fmla="*/ 1761 h 39573"/>
                <a:gd name="connsiteX7" fmla="*/ 16352 w 39573"/>
                <a:gd name="connsiteY7" fmla="*/ 1761 h 39573"/>
                <a:gd name="connsiteX8" fmla="*/ 12863 w 39573"/>
                <a:gd name="connsiteY8" fmla="*/ 2837 h 39573"/>
                <a:gd name="connsiteX9" fmla="*/ 9671 w 39573"/>
                <a:gd name="connsiteY9" fmla="*/ 4544 h 39573"/>
                <a:gd name="connsiteX10" fmla="*/ 6848 w 39573"/>
                <a:gd name="connsiteY10" fmla="*/ 6845 h 39573"/>
                <a:gd name="connsiteX11" fmla="*/ 4528 w 39573"/>
                <a:gd name="connsiteY11" fmla="*/ 9668 h 39573"/>
                <a:gd name="connsiteX12" fmla="*/ 2840 w 39573"/>
                <a:gd name="connsiteY12" fmla="*/ 12876 h 39573"/>
                <a:gd name="connsiteX13" fmla="*/ 1764 w 39573"/>
                <a:gd name="connsiteY13" fmla="*/ 16345 h 39573"/>
                <a:gd name="connsiteX14" fmla="*/ 1413 w 39573"/>
                <a:gd name="connsiteY14" fmla="*/ 19963 h 39573"/>
                <a:gd name="connsiteX15" fmla="*/ 6850 w 39573"/>
                <a:gd name="connsiteY15" fmla="*/ 33079 h 39573"/>
                <a:gd name="connsiteX16" fmla="*/ 9673 w 39573"/>
                <a:gd name="connsiteY16" fmla="*/ 35380 h 39573"/>
                <a:gd name="connsiteX17" fmla="*/ 12865 w 39573"/>
                <a:gd name="connsiteY17" fmla="*/ 37087 h 39573"/>
                <a:gd name="connsiteX18" fmla="*/ 16353 w 39573"/>
                <a:gd name="connsiteY18" fmla="*/ 38145 h 39573"/>
                <a:gd name="connsiteX19" fmla="*/ 19972 w 39573"/>
                <a:gd name="connsiteY19" fmla="*/ 38516 h 39573"/>
                <a:gd name="connsiteX20" fmla="*/ 23590 w 39573"/>
                <a:gd name="connsiteY20" fmla="*/ 38145 h 39573"/>
                <a:gd name="connsiteX21" fmla="*/ 27057 w 39573"/>
                <a:gd name="connsiteY21" fmla="*/ 37087 h 39573"/>
                <a:gd name="connsiteX22" fmla="*/ 30266 w 39573"/>
                <a:gd name="connsiteY22" fmla="*/ 35380 h 39573"/>
                <a:gd name="connsiteX23" fmla="*/ 33088 w 39573"/>
                <a:gd name="connsiteY23" fmla="*/ 33079 h 39573"/>
                <a:gd name="connsiteX24" fmla="*/ 35388 w 39573"/>
                <a:gd name="connsiteY24" fmla="*/ 30258 h 39573"/>
                <a:gd name="connsiteX25" fmla="*/ 37096 w 39573"/>
                <a:gd name="connsiteY25" fmla="*/ 27049 h 39573"/>
                <a:gd name="connsiteX26" fmla="*/ 38153 w 39573"/>
                <a:gd name="connsiteY26" fmla="*/ 23581 h 39573"/>
                <a:gd name="connsiteX27" fmla="*/ 38524 w 39573"/>
                <a:gd name="connsiteY27" fmla="*/ 19963 h 39573"/>
                <a:gd name="connsiteX28" fmla="*/ 38153 w 39573"/>
                <a:gd name="connsiteY28" fmla="*/ 16345 h 39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573" h="39573">
                  <a:moveTo>
                    <a:pt x="38153" y="16345"/>
                  </a:moveTo>
                  <a:cubicBezTo>
                    <a:pt x="37931" y="15158"/>
                    <a:pt x="37557" y="13987"/>
                    <a:pt x="37094" y="12876"/>
                  </a:cubicBezTo>
                  <a:cubicBezTo>
                    <a:pt x="36630" y="11743"/>
                    <a:pt x="36056" y="10669"/>
                    <a:pt x="35387" y="9668"/>
                  </a:cubicBezTo>
                  <a:cubicBezTo>
                    <a:pt x="34721" y="8645"/>
                    <a:pt x="33941" y="7699"/>
                    <a:pt x="33086" y="6845"/>
                  </a:cubicBezTo>
                  <a:cubicBezTo>
                    <a:pt x="32232" y="5992"/>
                    <a:pt x="31286" y="5213"/>
                    <a:pt x="30265" y="4544"/>
                  </a:cubicBezTo>
                  <a:cubicBezTo>
                    <a:pt x="29262" y="3858"/>
                    <a:pt x="28186" y="3301"/>
                    <a:pt x="27055" y="2837"/>
                  </a:cubicBezTo>
                  <a:cubicBezTo>
                    <a:pt x="25942" y="2374"/>
                    <a:pt x="24775" y="2002"/>
                    <a:pt x="23588" y="1761"/>
                  </a:cubicBezTo>
                  <a:cubicBezTo>
                    <a:pt x="21195" y="1297"/>
                    <a:pt x="18745" y="1297"/>
                    <a:pt x="16352" y="1761"/>
                  </a:cubicBezTo>
                  <a:cubicBezTo>
                    <a:pt x="15164" y="2002"/>
                    <a:pt x="13996" y="2374"/>
                    <a:pt x="12863" y="2837"/>
                  </a:cubicBezTo>
                  <a:cubicBezTo>
                    <a:pt x="11748" y="3301"/>
                    <a:pt x="10674" y="3858"/>
                    <a:pt x="9671" y="4544"/>
                  </a:cubicBezTo>
                  <a:cubicBezTo>
                    <a:pt x="8648" y="5211"/>
                    <a:pt x="7702" y="5992"/>
                    <a:pt x="6848" y="6845"/>
                  </a:cubicBezTo>
                  <a:cubicBezTo>
                    <a:pt x="5995" y="7699"/>
                    <a:pt x="5216" y="8645"/>
                    <a:pt x="4528" y="9668"/>
                  </a:cubicBezTo>
                  <a:cubicBezTo>
                    <a:pt x="3861" y="10671"/>
                    <a:pt x="3303" y="11745"/>
                    <a:pt x="2840" y="12876"/>
                  </a:cubicBezTo>
                  <a:cubicBezTo>
                    <a:pt x="2376" y="13989"/>
                    <a:pt x="2005" y="15158"/>
                    <a:pt x="1764" y="16345"/>
                  </a:cubicBezTo>
                  <a:cubicBezTo>
                    <a:pt x="1523" y="17532"/>
                    <a:pt x="1413" y="18757"/>
                    <a:pt x="1413" y="19963"/>
                  </a:cubicBezTo>
                  <a:cubicBezTo>
                    <a:pt x="1413" y="24844"/>
                    <a:pt x="3398" y="29630"/>
                    <a:pt x="6850" y="33079"/>
                  </a:cubicBezTo>
                  <a:cubicBezTo>
                    <a:pt x="7704" y="33933"/>
                    <a:pt x="8650" y="34713"/>
                    <a:pt x="9673" y="35380"/>
                  </a:cubicBezTo>
                  <a:cubicBezTo>
                    <a:pt x="10676" y="36047"/>
                    <a:pt x="11750" y="36624"/>
                    <a:pt x="12865" y="37087"/>
                  </a:cubicBezTo>
                  <a:cubicBezTo>
                    <a:pt x="13998" y="37551"/>
                    <a:pt x="15166" y="37922"/>
                    <a:pt x="16353" y="38145"/>
                  </a:cubicBezTo>
                  <a:cubicBezTo>
                    <a:pt x="17541" y="38386"/>
                    <a:pt x="18766" y="38516"/>
                    <a:pt x="19972" y="38516"/>
                  </a:cubicBezTo>
                  <a:cubicBezTo>
                    <a:pt x="21176" y="38516"/>
                    <a:pt x="22403" y="38386"/>
                    <a:pt x="23590" y="38145"/>
                  </a:cubicBezTo>
                  <a:cubicBezTo>
                    <a:pt x="24777" y="37922"/>
                    <a:pt x="25945" y="37551"/>
                    <a:pt x="27057" y="37087"/>
                  </a:cubicBezTo>
                  <a:cubicBezTo>
                    <a:pt x="28190" y="36624"/>
                    <a:pt x="29266" y="36049"/>
                    <a:pt x="30266" y="35380"/>
                  </a:cubicBezTo>
                  <a:cubicBezTo>
                    <a:pt x="31288" y="34715"/>
                    <a:pt x="32234" y="33933"/>
                    <a:pt x="33088" y="33079"/>
                  </a:cubicBezTo>
                  <a:cubicBezTo>
                    <a:pt x="33943" y="32225"/>
                    <a:pt x="34721" y="31279"/>
                    <a:pt x="35388" y="30258"/>
                  </a:cubicBezTo>
                  <a:cubicBezTo>
                    <a:pt x="36056" y="29255"/>
                    <a:pt x="36632" y="28179"/>
                    <a:pt x="37096" y="27049"/>
                  </a:cubicBezTo>
                  <a:cubicBezTo>
                    <a:pt x="37559" y="25935"/>
                    <a:pt x="37931" y="24769"/>
                    <a:pt x="38153" y="23581"/>
                  </a:cubicBezTo>
                  <a:cubicBezTo>
                    <a:pt x="38394" y="22392"/>
                    <a:pt x="38524" y="21167"/>
                    <a:pt x="38524" y="19963"/>
                  </a:cubicBezTo>
                  <a:cubicBezTo>
                    <a:pt x="38524" y="18757"/>
                    <a:pt x="38394" y="17530"/>
                    <a:pt x="38153" y="16345"/>
                  </a:cubicBezTo>
                  <a:close/>
                </a:path>
              </a:pathLst>
            </a:custGeom>
            <a:solidFill>
              <a:srgbClr val="174B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</p:grpSp>
      <p:sp>
        <p:nvSpPr>
          <p:cNvPr id="49" name="Espaço Reservado para Texto 48">
            <a:extLst>
              <a:ext uri="{FF2B5EF4-FFF2-40B4-BE49-F238E27FC236}">
                <a16:creationId xmlns:a16="http://schemas.microsoft.com/office/drawing/2014/main" id="{1B1789D3-E588-42C1-8FE7-7F25DC5140E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173893" y="493212"/>
            <a:ext cx="21132800" cy="110490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sz="7200" dirty="0">
                <a:latin typeface="+mj-lt"/>
                <a:ea typeface="+mj-ea"/>
                <a:cs typeface="+mj-cs"/>
              </a:rPr>
              <a:t>Macro Etapas Certificação e Ranking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A7CE926B-0E3E-438B-9055-7032385261A5}"/>
              </a:ext>
            </a:extLst>
          </p:cNvPr>
          <p:cNvSpPr/>
          <p:nvPr/>
        </p:nvSpPr>
        <p:spPr>
          <a:xfrm>
            <a:off x="1316614" y="2874521"/>
            <a:ext cx="1896673" cy="6669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828800">
              <a:defRPr/>
            </a:pPr>
            <a:r>
              <a:rPr lang="pt-BR" sz="3734" b="1" kern="0" dirty="0">
                <a:cs typeface="Arial" panose="020B0604020202020204" pitchFamily="34" charset="0"/>
              </a:rPr>
              <a:t>Passo 1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63ED0123-0E29-4333-9091-850614300116}"/>
              </a:ext>
            </a:extLst>
          </p:cNvPr>
          <p:cNvSpPr/>
          <p:nvPr/>
        </p:nvSpPr>
        <p:spPr>
          <a:xfrm>
            <a:off x="4572622" y="2874521"/>
            <a:ext cx="1896673" cy="6669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828800">
              <a:defRPr/>
            </a:pPr>
            <a:r>
              <a:rPr lang="pt-BR" sz="3734" b="1" kern="0" dirty="0">
                <a:cs typeface="Arial" panose="020B0604020202020204" pitchFamily="34" charset="0"/>
              </a:rPr>
              <a:t>Passo 2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FFFC38CB-22AB-4493-9930-63AEF4F6C11F}"/>
              </a:ext>
            </a:extLst>
          </p:cNvPr>
          <p:cNvSpPr/>
          <p:nvPr/>
        </p:nvSpPr>
        <p:spPr>
          <a:xfrm>
            <a:off x="7832736" y="2840655"/>
            <a:ext cx="1896673" cy="6669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828800">
              <a:defRPr/>
            </a:pPr>
            <a:r>
              <a:rPr lang="pt-BR" sz="3734" b="1" kern="0" dirty="0">
                <a:cs typeface="Arial" panose="020B0604020202020204" pitchFamily="34" charset="0"/>
              </a:rPr>
              <a:t>Passo 3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0B64165D-B5F4-48B5-91BE-D4913FDF5404}"/>
              </a:ext>
            </a:extLst>
          </p:cNvPr>
          <p:cNvSpPr/>
          <p:nvPr/>
        </p:nvSpPr>
        <p:spPr>
          <a:xfrm>
            <a:off x="4502073" y="7457767"/>
            <a:ext cx="21419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828800">
              <a:defRPr/>
            </a:pPr>
            <a:r>
              <a:rPr lang="pt-BR" sz="3600" b="1" kern="0" dirty="0">
                <a:cs typeface="Arial" panose="020B0604020202020204" pitchFamily="34" charset="0"/>
              </a:rPr>
              <a:t>Pesquisa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229E7928-0190-4B64-BC23-A69BE79DC3D7}"/>
              </a:ext>
            </a:extLst>
          </p:cNvPr>
          <p:cNvSpPr/>
          <p:nvPr/>
        </p:nvSpPr>
        <p:spPr>
          <a:xfrm>
            <a:off x="8216794" y="7410185"/>
            <a:ext cx="14205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828800">
              <a:defRPr/>
            </a:pPr>
            <a:r>
              <a:rPr lang="pt-BR" sz="3600" b="1" kern="0" dirty="0">
                <a:cs typeface="Arial" panose="020B0604020202020204" pitchFamily="34" charset="0"/>
              </a:rPr>
              <a:t>Ação</a:t>
            </a: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EB8DE7E5-34D2-4238-9545-623E090A6BA1}"/>
              </a:ext>
            </a:extLst>
          </p:cNvPr>
          <p:cNvSpPr/>
          <p:nvPr/>
        </p:nvSpPr>
        <p:spPr>
          <a:xfrm>
            <a:off x="3716485" y="8707305"/>
            <a:ext cx="359459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>
              <a:defRPr/>
            </a:pPr>
            <a:r>
              <a:rPr lang="pt-BR" sz="2800" kern="0" dirty="0">
                <a:cs typeface="Arial" panose="020B0604020202020204" pitchFamily="34" charset="0"/>
              </a:rPr>
              <a:t>Aplica </a:t>
            </a:r>
          </a:p>
          <a:p>
            <a:pPr algn="ctr" defTabSz="1828800">
              <a:defRPr/>
            </a:pPr>
            <a:r>
              <a:rPr lang="pt-BR" sz="2800" kern="0" dirty="0">
                <a:cs typeface="Arial" panose="020B0604020202020204" pitchFamily="34" charset="0"/>
              </a:rPr>
              <a:t>a pesquisa </a:t>
            </a:r>
          </a:p>
          <a:p>
            <a:pPr algn="ctr" defTabSz="1828800">
              <a:defRPr/>
            </a:pPr>
            <a:r>
              <a:rPr lang="pt-BR" sz="2800" kern="0" dirty="0">
                <a:cs typeface="Arial" panose="020B0604020202020204" pitchFamily="34" charset="0"/>
              </a:rPr>
              <a:t>on-line </a:t>
            </a:r>
            <a:r>
              <a:rPr lang="pt-BR" sz="3200" kern="0" dirty="0">
                <a:solidFill>
                  <a:srgbClr val="FF0000"/>
                </a:solidFill>
                <a:cs typeface="Arial" panose="020B0604020202020204" pitchFamily="34" charset="0"/>
              </a:rPr>
              <a:t>atinge amostra mínima </a:t>
            </a:r>
            <a:r>
              <a:rPr lang="pt-BR" sz="2800" kern="0" dirty="0">
                <a:cs typeface="Arial" panose="020B0604020202020204" pitchFamily="34" charset="0"/>
              </a:rPr>
              <a:t>necessária de participação</a:t>
            </a: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038451F5-6CE5-4124-AEEE-587D88E4731B}"/>
              </a:ext>
            </a:extLst>
          </p:cNvPr>
          <p:cNvSpPr/>
          <p:nvPr/>
        </p:nvSpPr>
        <p:spPr>
          <a:xfrm>
            <a:off x="7410832" y="8768861"/>
            <a:ext cx="305393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>
              <a:defRPr/>
            </a:pPr>
            <a:r>
              <a:rPr lang="pt-BR" sz="2800" kern="0" dirty="0">
                <a:cs typeface="Arial" panose="020B0604020202020204" pitchFamily="34" charset="0"/>
              </a:rPr>
              <a:t>A empresa recebe o relatório com os resultados da pesquisa de acordo com o plano contratado</a:t>
            </a: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748AE8F8-AF39-4857-BF29-EC4CD5DBEBB5}"/>
              </a:ext>
            </a:extLst>
          </p:cNvPr>
          <p:cNvSpPr/>
          <p:nvPr/>
        </p:nvSpPr>
        <p:spPr>
          <a:xfrm>
            <a:off x="11230246" y="2840655"/>
            <a:ext cx="1896673" cy="6669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828800">
              <a:defRPr/>
            </a:pPr>
            <a:r>
              <a:rPr lang="pt-BR" sz="3734" b="1" kern="0" dirty="0">
                <a:cs typeface="Arial" panose="020B0604020202020204" pitchFamily="34" charset="0"/>
              </a:rPr>
              <a:t>Passo 4</a:t>
            </a: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A6D17C3B-11C0-4CF3-A03E-D6CB2D1EB144}"/>
              </a:ext>
            </a:extLst>
          </p:cNvPr>
          <p:cNvSpPr/>
          <p:nvPr/>
        </p:nvSpPr>
        <p:spPr>
          <a:xfrm>
            <a:off x="10748970" y="7444015"/>
            <a:ext cx="29706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828800">
              <a:defRPr/>
            </a:pPr>
            <a:r>
              <a:rPr lang="pt-BR" sz="3600" b="1" kern="0" dirty="0">
                <a:cs typeface="Arial" panose="020B0604020202020204" pitchFamily="34" charset="0"/>
              </a:rPr>
              <a:t>Certificação</a:t>
            </a: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F0A7B04F-A48C-4D02-8170-2BA4508B5D01}"/>
              </a:ext>
            </a:extLst>
          </p:cNvPr>
          <p:cNvSpPr/>
          <p:nvPr/>
        </p:nvSpPr>
        <p:spPr>
          <a:xfrm>
            <a:off x="10719687" y="8866832"/>
            <a:ext cx="302762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>
              <a:defRPr/>
            </a:pPr>
            <a:r>
              <a:rPr lang="pt-BR" sz="2800" kern="0" dirty="0">
                <a:cs typeface="Arial" panose="020B0604020202020204" pitchFamily="34" charset="0"/>
              </a:rPr>
              <a:t>A empresa é</a:t>
            </a:r>
          </a:p>
          <a:p>
            <a:pPr algn="ctr" defTabSz="1828800">
              <a:defRPr/>
            </a:pPr>
            <a:r>
              <a:rPr lang="pt-BR" sz="2800" kern="0" dirty="0">
                <a:cs typeface="Arial" panose="020B0604020202020204" pitchFamily="34" charset="0"/>
              </a:rPr>
              <a:t>Certificada </a:t>
            </a:r>
          </a:p>
          <a:p>
            <a:pPr algn="ctr" defTabSz="1828800">
              <a:defRPr/>
            </a:pPr>
            <a:r>
              <a:rPr lang="pt-BR" sz="2800" kern="0" dirty="0">
                <a:cs typeface="Arial" panose="020B0604020202020204" pitchFamily="34" charset="0"/>
              </a:rPr>
              <a:t>pelo GPTW ao atingir </a:t>
            </a:r>
            <a:r>
              <a:rPr lang="pt-BR" sz="3200" kern="0" dirty="0">
                <a:solidFill>
                  <a:srgbClr val="FF0000"/>
                </a:solidFill>
                <a:cs typeface="Arial" panose="020B0604020202020204" pitchFamily="34" charset="0"/>
              </a:rPr>
              <a:t>70% de Média Geral</a:t>
            </a:r>
            <a:r>
              <a:rPr lang="pt-BR" sz="2800" kern="0" dirty="0">
                <a:cs typeface="Arial" panose="020B0604020202020204" pitchFamily="34" charset="0"/>
              </a:rPr>
              <a:t>. Selo válido por 12 meses</a:t>
            </a: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8CC4B91E-64BD-4B12-B767-929FCF69B81E}"/>
              </a:ext>
            </a:extLst>
          </p:cNvPr>
          <p:cNvSpPr/>
          <p:nvPr/>
        </p:nvSpPr>
        <p:spPr>
          <a:xfrm>
            <a:off x="10721320" y="7128100"/>
            <a:ext cx="3025986" cy="1391144"/>
          </a:xfrm>
          <a:prstGeom prst="rect">
            <a:avLst/>
          </a:prstGeom>
          <a:noFill/>
          <a:ln w="28575">
            <a:solidFill>
              <a:srgbClr val="174B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pt-BR" sz="3600" kern="0" dirty="0">
              <a:solidFill>
                <a:schemeClr val="tx1"/>
              </a:solidFill>
            </a:endParaRPr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F3B0E1B3-5B6D-4833-8882-CBD29867D949}"/>
              </a:ext>
            </a:extLst>
          </p:cNvPr>
          <p:cNvSpPr/>
          <p:nvPr/>
        </p:nvSpPr>
        <p:spPr>
          <a:xfrm>
            <a:off x="4083998" y="7112520"/>
            <a:ext cx="3025986" cy="1391144"/>
          </a:xfrm>
          <a:prstGeom prst="rect">
            <a:avLst/>
          </a:prstGeom>
          <a:noFill/>
          <a:ln w="28575">
            <a:solidFill>
              <a:srgbClr val="174B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pt-BR" sz="3600" kern="0" dirty="0">
              <a:solidFill>
                <a:schemeClr val="tx1"/>
              </a:solidFill>
            </a:endParaRPr>
          </a:p>
        </p:txBody>
      </p:sp>
      <p:grpSp>
        <p:nvGrpSpPr>
          <p:cNvPr id="88" name="Gráfico 49">
            <a:extLst>
              <a:ext uri="{FF2B5EF4-FFF2-40B4-BE49-F238E27FC236}">
                <a16:creationId xmlns:a16="http://schemas.microsoft.com/office/drawing/2014/main" id="{C031DE1C-9EE2-43AD-93D2-5A9ED6FCDD29}"/>
              </a:ext>
            </a:extLst>
          </p:cNvPr>
          <p:cNvGrpSpPr/>
          <p:nvPr/>
        </p:nvGrpSpPr>
        <p:grpSpPr>
          <a:xfrm>
            <a:off x="17977539" y="4285436"/>
            <a:ext cx="1754272" cy="1754272"/>
            <a:chOff x="8933373" y="2164577"/>
            <a:chExt cx="877136" cy="877136"/>
          </a:xfrm>
          <a:solidFill>
            <a:srgbClr val="FF1628"/>
          </a:solidFill>
        </p:grpSpPr>
        <p:sp>
          <p:nvSpPr>
            <p:cNvPr id="89" name="Forma Livre: Forma 88">
              <a:extLst>
                <a:ext uri="{FF2B5EF4-FFF2-40B4-BE49-F238E27FC236}">
                  <a16:creationId xmlns:a16="http://schemas.microsoft.com/office/drawing/2014/main" id="{2E484946-0096-473F-A39B-7C09A2286A2E}"/>
                </a:ext>
              </a:extLst>
            </p:cNvPr>
            <p:cNvSpPr/>
            <p:nvPr/>
          </p:nvSpPr>
          <p:spPr>
            <a:xfrm>
              <a:off x="9284998" y="2932499"/>
              <a:ext cx="35976" cy="35976"/>
            </a:xfrm>
            <a:custGeom>
              <a:avLst/>
              <a:gdLst>
                <a:gd name="connsiteX0" fmla="*/ 18416 w 35976"/>
                <a:gd name="connsiteY0" fmla="*/ 1285 h 35976"/>
                <a:gd name="connsiteX1" fmla="*/ 1285 w 35976"/>
                <a:gd name="connsiteY1" fmla="*/ 18416 h 35976"/>
                <a:gd name="connsiteX2" fmla="*/ 18416 w 35976"/>
                <a:gd name="connsiteY2" fmla="*/ 35548 h 35976"/>
                <a:gd name="connsiteX3" fmla="*/ 35548 w 35976"/>
                <a:gd name="connsiteY3" fmla="*/ 18416 h 35976"/>
                <a:gd name="connsiteX4" fmla="*/ 18416 w 35976"/>
                <a:gd name="connsiteY4" fmla="*/ 1285 h 35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976" h="35976">
                  <a:moveTo>
                    <a:pt x="18416" y="1285"/>
                  </a:moveTo>
                  <a:cubicBezTo>
                    <a:pt x="8960" y="1285"/>
                    <a:pt x="1285" y="8960"/>
                    <a:pt x="1285" y="18416"/>
                  </a:cubicBezTo>
                  <a:cubicBezTo>
                    <a:pt x="1285" y="27873"/>
                    <a:pt x="8960" y="35548"/>
                    <a:pt x="18416" y="35548"/>
                  </a:cubicBezTo>
                  <a:cubicBezTo>
                    <a:pt x="27873" y="35548"/>
                    <a:pt x="35548" y="27873"/>
                    <a:pt x="35548" y="18416"/>
                  </a:cubicBezTo>
                  <a:cubicBezTo>
                    <a:pt x="35548" y="8960"/>
                    <a:pt x="27873" y="1285"/>
                    <a:pt x="18416" y="1285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90" name="Forma Livre: Forma 89">
              <a:extLst>
                <a:ext uri="{FF2B5EF4-FFF2-40B4-BE49-F238E27FC236}">
                  <a16:creationId xmlns:a16="http://schemas.microsoft.com/office/drawing/2014/main" id="{DDFBB549-2978-4C2C-8354-DA1A6D4C55C9}"/>
                </a:ext>
              </a:extLst>
            </p:cNvPr>
            <p:cNvSpPr/>
            <p:nvPr/>
          </p:nvSpPr>
          <p:spPr>
            <a:xfrm>
              <a:off x="9319261" y="2624131"/>
              <a:ext cx="104503" cy="173029"/>
            </a:xfrm>
            <a:custGeom>
              <a:avLst/>
              <a:gdLst>
                <a:gd name="connsiteX0" fmla="*/ 86943 w 104502"/>
                <a:gd name="connsiteY0" fmla="*/ 138337 h 173028"/>
                <a:gd name="connsiteX1" fmla="*/ 69811 w 104502"/>
                <a:gd name="connsiteY1" fmla="*/ 138337 h 173028"/>
                <a:gd name="connsiteX2" fmla="*/ 69811 w 104502"/>
                <a:gd name="connsiteY2" fmla="*/ 18416 h 173028"/>
                <a:gd name="connsiteX3" fmla="*/ 52680 w 104502"/>
                <a:gd name="connsiteY3" fmla="*/ 1285 h 173028"/>
                <a:gd name="connsiteX4" fmla="*/ 18416 w 104502"/>
                <a:gd name="connsiteY4" fmla="*/ 1285 h 173028"/>
                <a:gd name="connsiteX5" fmla="*/ 1285 w 104502"/>
                <a:gd name="connsiteY5" fmla="*/ 18416 h 173028"/>
                <a:gd name="connsiteX6" fmla="*/ 18416 w 104502"/>
                <a:gd name="connsiteY6" fmla="*/ 35548 h 173028"/>
                <a:gd name="connsiteX7" fmla="*/ 35548 w 104502"/>
                <a:gd name="connsiteY7" fmla="*/ 35548 h 173028"/>
                <a:gd name="connsiteX8" fmla="*/ 35548 w 104502"/>
                <a:gd name="connsiteY8" fmla="*/ 138337 h 173028"/>
                <a:gd name="connsiteX9" fmla="*/ 18416 w 104502"/>
                <a:gd name="connsiteY9" fmla="*/ 138337 h 173028"/>
                <a:gd name="connsiteX10" fmla="*/ 1285 w 104502"/>
                <a:gd name="connsiteY10" fmla="*/ 155469 h 173028"/>
                <a:gd name="connsiteX11" fmla="*/ 18416 w 104502"/>
                <a:gd name="connsiteY11" fmla="*/ 172601 h 173028"/>
                <a:gd name="connsiteX12" fmla="*/ 86943 w 104502"/>
                <a:gd name="connsiteY12" fmla="*/ 172601 h 173028"/>
                <a:gd name="connsiteX13" fmla="*/ 104074 w 104502"/>
                <a:gd name="connsiteY13" fmla="*/ 155469 h 173028"/>
                <a:gd name="connsiteX14" fmla="*/ 86943 w 104502"/>
                <a:gd name="connsiteY14" fmla="*/ 138337 h 173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4502" h="173028">
                  <a:moveTo>
                    <a:pt x="86943" y="138337"/>
                  </a:moveTo>
                  <a:lnTo>
                    <a:pt x="69811" y="138337"/>
                  </a:lnTo>
                  <a:lnTo>
                    <a:pt x="69811" y="18416"/>
                  </a:lnTo>
                  <a:cubicBezTo>
                    <a:pt x="69811" y="8955"/>
                    <a:pt x="62141" y="1285"/>
                    <a:pt x="52680" y="1285"/>
                  </a:cubicBezTo>
                  <a:lnTo>
                    <a:pt x="18416" y="1285"/>
                  </a:lnTo>
                  <a:cubicBezTo>
                    <a:pt x="8955" y="1285"/>
                    <a:pt x="1285" y="8955"/>
                    <a:pt x="1285" y="18416"/>
                  </a:cubicBezTo>
                  <a:cubicBezTo>
                    <a:pt x="1285" y="27878"/>
                    <a:pt x="8955" y="35548"/>
                    <a:pt x="18416" y="35548"/>
                  </a:cubicBezTo>
                  <a:lnTo>
                    <a:pt x="35548" y="35548"/>
                  </a:lnTo>
                  <a:lnTo>
                    <a:pt x="35548" y="138337"/>
                  </a:lnTo>
                  <a:lnTo>
                    <a:pt x="18416" y="138337"/>
                  </a:lnTo>
                  <a:cubicBezTo>
                    <a:pt x="8955" y="138337"/>
                    <a:pt x="1285" y="146007"/>
                    <a:pt x="1285" y="155469"/>
                  </a:cubicBezTo>
                  <a:cubicBezTo>
                    <a:pt x="1285" y="164931"/>
                    <a:pt x="8955" y="172601"/>
                    <a:pt x="18416" y="172601"/>
                  </a:cubicBezTo>
                  <a:lnTo>
                    <a:pt x="86943" y="172601"/>
                  </a:lnTo>
                  <a:cubicBezTo>
                    <a:pt x="96404" y="172601"/>
                    <a:pt x="104074" y="164931"/>
                    <a:pt x="104074" y="155469"/>
                  </a:cubicBezTo>
                  <a:cubicBezTo>
                    <a:pt x="104074" y="146007"/>
                    <a:pt x="96404" y="138337"/>
                    <a:pt x="86943" y="138337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91" name="Forma Livre: Forma 90">
              <a:extLst>
                <a:ext uri="{FF2B5EF4-FFF2-40B4-BE49-F238E27FC236}">
                  <a16:creationId xmlns:a16="http://schemas.microsoft.com/office/drawing/2014/main" id="{31A30C9E-6FDB-427B-8E69-E000C09693C4}"/>
                </a:ext>
              </a:extLst>
            </p:cNvPr>
            <p:cNvSpPr/>
            <p:nvPr/>
          </p:nvSpPr>
          <p:spPr>
            <a:xfrm>
              <a:off x="9040017" y="2761184"/>
              <a:ext cx="104503" cy="173029"/>
            </a:xfrm>
            <a:custGeom>
              <a:avLst/>
              <a:gdLst>
                <a:gd name="connsiteX0" fmla="*/ 86943 w 104502"/>
                <a:gd name="connsiteY0" fmla="*/ 104074 h 173028"/>
                <a:gd name="connsiteX1" fmla="*/ 104074 w 104502"/>
                <a:gd name="connsiteY1" fmla="*/ 86943 h 173028"/>
                <a:gd name="connsiteX2" fmla="*/ 104074 w 104502"/>
                <a:gd name="connsiteY2" fmla="*/ 18416 h 173028"/>
                <a:gd name="connsiteX3" fmla="*/ 86943 w 104502"/>
                <a:gd name="connsiteY3" fmla="*/ 1285 h 173028"/>
                <a:gd name="connsiteX4" fmla="*/ 18416 w 104502"/>
                <a:gd name="connsiteY4" fmla="*/ 1285 h 173028"/>
                <a:gd name="connsiteX5" fmla="*/ 1285 w 104502"/>
                <a:gd name="connsiteY5" fmla="*/ 18416 h 173028"/>
                <a:gd name="connsiteX6" fmla="*/ 18416 w 104502"/>
                <a:gd name="connsiteY6" fmla="*/ 35548 h 173028"/>
                <a:gd name="connsiteX7" fmla="*/ 69811 w 104502"/>
                <a:gd name="connsiteY7" fmla="*/ 35548 h 173028"/>
                <a:gd name="connsiteX8" fmla="*/ 69811 w 104502"/>
                <a:gd name="connsiteY8" fmla="*/ 69811 h 173028"/>
                <a:gd name="connsiteX9" fmla="*/ 18416 w 104502"/>
                <a:gd name="connsiteY9" fmla="*/ 69811 h 173028"/>
                <a:gd name="connsiteX10" fmla="*/ 1285 w 104502"/>
                <a:gd name="connsiteY10" fmla="*/ 86943 h 173028"/>
                <a:gd name="connsiteX11" fmla="*/ 1285 w 104502"/>
                <a:gd name="connsiteY11" fmla="*/ 155469 h 173028"/>
                <a:gd name="connsiteX12" fmla="*/ 18416 w 104502"/>
                <a:gd name="connsiteY12" fmla="*/ 172601 h 173028"/>
                <a:gd name="connsiteX13" fmla="*/ 86943 w 104502"/>
                <a:gd name="connsiteY13" fmla="*/ 172601 h 173028"/>
                <a:gd name="connsiteX14" fmla="*/ 104074 w 104502"/>
                <a:gd name="connsiteY14" fmla="*/ 155469 h 173028"/>
                <a:gd name="connsiteX15" fmla="*/ 86943 w 104502"/>
                <a:gd name="connsiteY15" fmla="*/ 138337 h 173028"/>
                <a:gd name="connsiteX16" fmla="*/ 35548 w 104502"/>
                <a:gd name="connsiteY16" fmla="*/ 138337 h 173028"/>
                <a:gd name="connsiteX17" fmla="*/ 35548 w 104502"/>
                <a:gd name="connsiteY17" fmla="*/ 104074 h 173028"/>
                <a:gd name="connsiteX18" fmla="*/ 86943 w 104502"/>
                <a:gd name="connsiteY18" fmla="*/ 104074 h 173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4502" h="173028">
                  <a:moveTo>
                    <a:pt x="86943" y="104074"/>
                  </a:moveTo>
                  <a:cubicBezTo>
                    <a:pt x="96404" y="104074"/>
                    <a:pt x="104074" y="96404"/>
                    <a:pt x="104074" y="86943"/>
                  </a:cubicBezTo>
                  <a:lnTo>
                    <a:pt x="104074" y="18416"/>
                  </a:lnTo>
                  <a:cubicBezTo>
                    <a:pt x="104074" y="8955"/>
                    <a:pt x="96404" y="1285"/>
                    <a:pt x="86943" y="1285"/>
                  </a:cubicBezTo>
                  <a:lnTo>
                    <a:pt x="18416" y="1285"/>
                  </a:lnTo>
                  <a:cubicBezTo>
                    <a:pt x="8955" y="1285"/>
                    <a:pt x="1285" y="8955"/>
                    <a:pt x="1285" y="18416"/>
                  </a:cubicBezTo>
                  <a:cubicBezTo>
                    <a:pt x="1285" y="27878"/>
                    <a:pt x="8955" y="35548"/>
                    <a:pt x="18416" y="35548"/>
                  </a:cubicBezTo>
                  <a:lnTo>
                    <a:pt x="69811" y="35548"/>
                  </a:lnTo>
                  <a:lnTo>
                    <a:pt x="69811" y="69811"/>
                  </a:lnTo>
                  <a:lnTo>
                    <a:pt x="18416" y="69811"/>
                  </a:lnTo>
                  <a:cubicBezTo>
                    <a:pt x="8955" y="69811"/>
                    <a:pt x="1285" y="77481"/>
                    <a:pt x="1285" y="86943"/>
                  </a:cubicBezTo>
                  <a:lnTo>
                    <a:pt x="1285" y="155469"/>
                  </a:lnTo>
                  <a:cubicBezTo>
                    <a:pt x="1285" y="164931"/>
                    <a:pt x="8955" y="172601"/>
                    <a:pt x="18416" y="172601"/>
                  </a:cubicBezTo>
                  <a:lnTo>
                    <a:pt x="86943" y="172601"/>
                  </a:lnTo>
                  <a:cubicBezTo>
                    <a:pt x="96404" y="172601"/>
                    <a:pt x="104074" y="164931"/>
                    <a:pt x="104074" y="155469"/>
                  </a:cubicBezTo>
                  <a:cubicBezTo>
                    <a:pt x="104074" y="146007"/>
                    <a:pt x="96404" y="138337"/>
                    <a:pt x="86943" y="138337"/>
                  </a:cubicBezTo>
                  <a:lnTo>
                    <a:pt x="35548" y="138337"/>
                  </a:lnTo>
                  <a:lnTo>
                    <a:pt x="35548" y="104074"/>
                  </a:lnTo>
                  <a:lnTo>
                    <a:pt x="86943" y="104074"/>
                  </a:lnTo>
                  <a:close/>
                </a:path>
              </a:pathLst>
            </a:custGeom>
            <a:grp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92" name="Forma Livre: Forma 91">
              <a:extLst>
                <a:ext uri="{FF2B5EF4-FFF2-40B4-BE49-F238E27FC236}">
                  <a16:creationId xmlns:a16="http://schemas.microsoft.com/office/drawing/2014/main" id="{24CD0240-F0C8-4767-87A7-05C1A9210A57}"/>
                </a:ext>
              </a:extLst>
            </p:cNvPr>
            <p:cNvSpPr/>
            <p:nvPr/>
          </p:nvSpPr>
          <p:spPr>
            <a:xfrm>
              <a:off x="9598506" y="2795447"/>
              <a:ext cx="104503" cy="173029"/>
            </a:xfrm>
            <a:custGeom>
              <a:avLst/>
              <a:gdLst>
                <a:gd name="connsiteX0" fmla="*/ 86943 w 104502"/>
                <a:gd name="connsiteY0" fmla="*/ 1285 h 173028"/>
                <a:gd name="connsiteX1" fmla="*/ 18416 w 104502"/>
                <a:gd name="connsiteY1" fmla="*/ 1285 h 173028"/>
                <a:gd name="connsiteX2" fmla="*/ 1285 w 104502"/>
                <a:gd name="connsiteY2" fmla="*/ 18416 h 173028"/>
                <a:gd name="connsiteX3" fmla="*/ 18416 w 104502"/>
                <a:gd name="connsiteY3" fmla="*/ 35548 h 173028"/>
                <a:gd name="connsiteX4" fmla="*/ 69811 w 104502"/>
                <a:gd name="connsiteY4" fmla="*/ 35548 h 173028"/>
                <a:gd name="connsiteX5" fmla="*/ 69811 w 104502"/>
                <a:gd name="connsiteY5" fmla="*/ 69811 h 173028"/>
                <a:gd name="connsiteX6" fmla="*/ 18416 w 104502"/>
                <a:gd name="connsiteY6" fmla="*/ 69811 h 173028"/>
                <a:gd name="connsiteX7" fmla="*/ 1285 w 104502"/>
                <a:gd name="connsiteY7" fmla="*/ 86943 h 173028"/>
                <a:gd name="connsiteX8" fmla="*/ 18416 w 104502"/>
                <a:gd name="connsiteY8" fmla="*/ 104074 h 173028"/>
                <a:gd name="connsiteX9" fmla="*/ 69811 w 104502"/>
                <a:gd name="connsiteY9" fmla="*/ 104074 h 173028"/>
                <a:gd name="connsiteX10" fmla="*/ 69811 w 104502"/>
                <a:gd name="connsiteY10" fmla="*/ 138337 h 173028"/>
                <a:gd name="connsiteX11" fmla="*/ 18416 w 104502"/>
                <a:gd name="connsiteY11" fmla="*/ 138337 h 173028"/>
                <a:gd name="connsiteX12" fmla="*/ 1285 w 104502"/>
                <a:gd name="connsiteY12" fmla="*/ 155469 h 173028"/>
                <a:gd name="connsiteX13" fmla="*/ 18416 w 104502"/>
                <a:gd name="connsiteY13" fmla="*/ 172601 h 173028"/>
                <a:gd name="connsiteX14" fmla="*/ 86943 w 104502"/>
                <a:gd name="connsiteY14" fmla="*/ 172601 h 173028"/>
                <a:gd name="connsiteX15" fmla="*/ 104074 w 104502"/>
                <a:gd name="connsiteY15" fmla="*/ 155469 h 173028"/>
                <a:gd name="connsiteX16" fmla="*/ 104074 w 104502"/>
                <a:gd name="connsiteY16" fmla="*/ 18416 h 173028"/>
                <a:gd name="connsiteX17" fmla="*/ 86943 w 104502"/>
                <a:gd name="connsiteY17" fmla="*/ 1285 h 173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4502" h="173028">
                  <a:moveTo>
                    <a:pt x="86943" y="1285"/>
                  </a:moveTo>
                  <a:lnTo>
                    <a:pt x="18416" y="1285"/>
                  </a:lnTo>
                  <a:cubicBezTo>
                    <a:pt x="8955" y="1285"/>
                    <a:pt x="1285" y="8955"/>
                    <a:pt x="1285" y="18416"/>
                  </a:cubicBezTo>
                  <a:cubicBezTo>
                    <a:pt x="1285" y="27878"/>
                    <a:pt x="8955" y="35548"/>
                    <a:pt x="18416" y="35548"/>
                  </a:cubicBezTo>
                  <a:lnTo>
                    <a:pt x="69811" y="35548"/>
                  </a:lnTo>
                  <a:lnTo>
                    <a:pt x="69811" y="69811"/>
                  </a:lnTo>
                  <a:lnTo>
                    <a:pt x="18416" y="69811"/>
                  </a:lnTo>
                  <a:cubicBezTo>
                    <a:pt x="8955" y="69811"/>
                    <a:pt x="1285" y="77481"/>
                    <a:pt x="1285" y="86943"/>
                  </a:cubicBezTo>
                  <a:cubicBezTo>
                    <a:pt x="1285" y="96404"/>
                    <a:pt x="8955" y="104074"/>
                    <a:pt x="18416" y="104074"/>
                  </a:cubicBezTo>
                  <a:lnTo>
                    <a:pt x="69811" y="104074"/>
                  </a:lnTo>
                  <a:lnTo>
                    <a:pt x="69811" y="138337"/>
                  </a:lnTo>
                  <a:lnTo>
                    <a:pt x="18416" y="138337"/>
                  </a:lnTo>
                  <a:cubicBezTo>
                    <a:pt x="8955" y="138337"/>
                    <a:pt x="1285" y="146007"/>
                    <a:pt x="1285" y="155469"/>
                  </a:cubicBezTo>
                  <a:cubicBezTo>
                    <a:pt x="1285" y="164931"/>
                    <a:pt x="8955" y="172601"/>
                    <a:pt x="18416" y="172601"/>
                  </a:cubicBezTo>
                  <a:lnTo>
                    <a:pt x="86943" y="172601"/>
                  </a:lnTo>
                  <a:cubicBezTo>
                    <a:pt x="96404" y="172601"/>
                    <a:pt x="104074" y="164931"/>
                    <a:pt x="104074" y="155469"/>
                  </a:cubicBezTo>
                  <a:lnTo>
                    <a:pt x="104074" y="18416"/>
                  </a:lnTo>
                  <a:cubicBezTo>
                    <a:pt x="104074" y="8955"/>
                    <a:pt x="96404" y="1285"/>
                    <a:pt x="86943" y="1285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93" name="Forma Livre: Forma 92">
              <a:extLst>
                <a:ext uri="{FF2B5EF4-FFF2-40B4-BE49-F238E27FC236}">
                  <a16:creationId xmlns:a16="http://schemas.microsoft.com/office/drawing/2014/main" id="{5A0AB6E2-A564-4D22-B43F-B632FE5CEA4A}"/>
                </a:ext>
              </a:extLst>
            </p:cNvPr>
            <p:cNvSpPr/>
            <p:nvPr/>
          </p:nvSpPr>
          <p:spPr>
            <a:xfrm>
              <a:off x="8932088" y="2550465"/>
              <a:ext cx="878849" cy="491676"/>
            </a:xfrm>
            <a:custGeom>
              <a:avLst/>
              <a:gdLst>
                <a:gd name="connsiteX0" fmla="*/ 861289 w 878849"/>
                <a:gd name="connsiteY0" fmla="*/ 177740 h 491675"/>
                <a:gd name="connsiteX1" fmla="*/ 594037 w 878849"/>
                <a:gd name="connsiteY1" fmla="*/ 177740 h 491675"/>
                <a:gd name="connsiteX2" fmla="*/ 594037 w 878849"/>
                <a:gd name="connsiteY2" fmla="*/ 18416 h 491675"/>
                <a:gd name="connsiteX3" fmla="*/ 576905 w 878849"/>
                <a:gd name="connsiteY3" fmla="*/ 1285 h 491675"/>
                <a:gd name="connsiteX4" fmla="*/ 302800 w 878849"/>
                <a:gd name="connsiteY4" fmla="*/ 1285 h 491675"/>
                <a:gd name="connsiteX5" fmla="*/ 285669 w 878849"/>
                <a:gd name="connsiteY5" fmla="*/ 18416 h 491675"/>
                <a:gd name="connsiteX6" fmla="*/ 285669 w 878849"/>
                <a:gd name="connsiteY6" fmla="*/ 109214 h 491675"/>
                <a:gd name="connsiteX7" fmla="*/ 18416 w 878849"/>
                <a:gd name="connsiteY7" fmla="*/ 109214 h 491675"/>
                <a:gd name="connsiteX8" fmla="*/ 1285 w 878849"/>
                <a:gd name="connsiteY8" fmla="*/ 126345 h 491675"/>
                <a:gd name="connsiteX9" fmla="*/ 1285 w 878849"/>
                <a:gd name="connsiteY9" fmla="*/ 474116 h 491675"/>
                <a:gd name="connsiteX10" fmla="*/ 18416 w 878849"/>
                <a:gd name="connsiteY10" fmla="*/ 491248 h 491675"/>
                <a:gd name="connsiteX11" fmla="*/ 302800 w 878849"/>
                <a:gd name="connsiteY11" fmla="*/ 491248 h 491675"/>
                <a:gd name="connsiteX12" fmla="*/ 576905 w 878849"/>
                <a:gd name="connsiteY12" fmla="*/ 491248 h 491675"/>
                <a:gd name="connsiteX13" fmla="*/ 861289 w 878849"/>
                <a:gd name="connsiteY13" fmla="*/ 491248 h 491675"/>
                <a:gd name="connsiteX14" fmla="*/ 878421 w 878849"/>
                <a:gd name="connsiteY14" fmla="*/ 474116 h 491675"/>
                <a:gd name="connsiteX15" fmla="*/ 878421 w 878849"/>
                <a:gd name="connsiteY15" fmla="*/ 194872 h 491675"/>
                <a:gd name="connsiteX16" fmla="*/ 861289 w 878849"/>
                <a:gd name="connsiteY16" fmla="*/ 177740 h 491675"/>
                <a:gd name="connsiteX17" fmla="*/ 285669 w 878849"/>
                <a:gd name="connsiteY17" fmla="*/ 456984 h 491675"/>
                <a:gd name="connsiteX18" fmla="*/ 35548 w 878849"/>
                <a:gd name="connsiteY18" fmla="*/ 456984 h 491675"/>
                <a:gd name="connsiteX19" fmla="*/ 35548 w 878849"/>
                <a:gd name="connsiteY19" fmla="*/ 143477 h 491675"/>
                <a:gd name="connsiteX20" fmla="*/ 285669 w 878849"/>
                <a:gd name="connsiteY20" fmla="*/ 143477 h 491675"/>
                <a:gd name="connsiteX21" fmla="*/ 285669 w 878849"/>
                <a:gd name="connsiteY21" fmla="*/ 456984 h 491675"/>
                <a:gd name="connsiteX22" fmla="*/ 559774 w 878849"/>
                <a:gd name="connsiteY22" fmla="*/ 456984 h 491675"/>
                <a:gd name="connsiteX23" fmla="*/ 319932 w 878849"/>
                <a:gd name="connsiteY23" fmla="*/ 456984 h 491675"/>
                <a:gd name="connsiteX24" fmla="*/ 319932 w 878849"/>
                <a:gd name="connsiteY24" fmla="*/ 35548 h 491675"/>
                <a:gd name="connsiteX25" fmla="*/ 559774 w 878849"/>
                <a:gd name="connsiteY25" fmla="*/ 35548 h 491675"/>
                <a:gd name="connsiteX26" fmla="*/ 559774 w 878849"/>
                <a:gd name="connsiteY26" fmla="*/ 456984 h 491675"/>
                <a:gd name="connsiteX27" fmla="*/ 844158 w 878849"/>
                <a:gd name="connsiteY27" fmla="*/ 456984 h 491675"/>
                <a:gd name="connsiteX28" fmla="*/ 594037 w 878849"/>
                <a:gd name="connsiteY28" fmla="*/ 456984 h 491675"/>
                <a:gd name="connsiteX29" fmla="*/ 594037 w 878849"/>
                <a:gd name="connsiteY29" fmla="*/ 212003 h 491675"/>
                <a:gd name="connsiteX30" fmla="*/ 844158 w 878849"/>
                <a:gd name="connsiteY30" fmla="*/ 212003 h 491675"/>
                <a:gd name="connsiteX31" fmla="*/ 844158 w 878849"/>
                <a:gd name="connsiteY31" fmla="*/ 456984 h 491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78849" h="491675">
                  <a:moveTo>
                    <a:pt x="861289" y="177740"/>
                  </a:moveTo>
                  <a:lnTo>
                    <a:pt x="594037" y="177740"/>
                  </a:lnTo>
                  <a:lnTo>
                    <a:pt x="594037" y="18416"/>
                  </a:lnTo>
                  <a:cubicBezTo>
                    <a:pt x="594037" y="8955"/>
                    <a:pt x="586367" y="1285"/>
                    <a:pt x="576905" y="1285"/>
                  </a:cubicBezTo>
                  <a:lnTo>
                    <a:pt x="302800" y="1285"/>
                  </a:lnTo>
                  <a:cubicBezTo>
                    <a:pt x="293339" y="1285"/>
                    <a:pt x="285669" y="8955"/>
                    <a:pt x="285669" y="18416"/>
                  </a:cubicBezTo>
                  <a:lnTo>
                    <a:pt x="285669" y="109214"/>
                  </a:lnTo>
                  <a:lnTo>
                    <a:pt x="18416" y="109214"/>
                  </a:lnTo>
                  <a:cubicBezTo>
                    <a:pt x="8955" y="109214"/>
                    <a:pt x="1285" y="116883"/>
                    <a:pt x="1285" y="126345"/>
                  </a:cubicBezTo>
                  <a:lnTo>
                    <a:pt x="1285" y="474116"/>
                  </a:lnTo>
                  <a:cubicBezTo>
                    <a:pt x="1285" y="483576"/>
                    <a:pt x="8955" y="491248"/>
                    <a:pt x="18416" y="491248"/>
                  </a:cubicBezTo>
                  <a:lnTo>
                    <a:pt x="302800" y="491248"/>
                  </a:lnTo>
                  <a:lnTo>
                    <a:pt x="576905" y="491248"/>
                  </a:lnTo>
                  <a:lnTo>
                    <a:pt x="861289" y="491248"/>
                  </a:lnTo>
                  <a:cubicBezTo>
                    <a:pt x="870751" y="491248"/>
                    <a:pt x="878421" y="483576"/>
                    <a:pt x="878421" y="474116"/>
                  </a:cubicBezTo>
                  <a:lnTo>
                    <a:pt x="878421" y="194872"/>
                  </a:lnTo>
                  <a:cubicBezTo>
                    <a:pt x="878421" y="185410"/>
                    <a:pt x="870751" y="177740"/>
                    <a:pt x="861289" y="177740"/>
                  </a:cubicBezTo>
                  <a:close/>
                  <a:moveTo>
                    <a:pt x="285669" y="456984"/>
                  </a:moveTo>
                  <a:lnTo>
                    <a:pt x="35548" y="456984"/>
                  </a:lnTo>
                  <a:lnTo>
                    <a:pt x="35548" y="143477"/>
                  </a:lnTo>
                  <a:lnTo>
                    <a:pt x="285669" y="143477"/>
                  </a:lnTo>
                  <a:lnTo>
                    <a:pt x="285669" y="456984"/>
                  </a:lnTo>
                  <a:close/>
                  <a:moveTo>
                    <a:pt x="559774" y="456984"/>
                  </a:moveTo>
                  <a:lnTo>
                    <a:pt x="319932" y="456984"/>
                  </a:lnTo>
                  <a:lnTo>
                    <a:pt x="319932" y="35548"/>
                  </a:lnTo>
                  <a:lnTo>
                    <a:pt x="559774" y="35548"/>
                  </a:lnTo>
                  <a:lnTo>
                    <a:pt x="559774" y="456984"/>
                  </a:lnTo>
                  <a:close/>
                  <a:moveTo>
                    <a:pt x="844158" y="456984"/>
                  </a:moveTo>
                  <a:lnTo>
                    <a:pt x="594037" y="456984"/>
                  </a:lnTo>
                  <a:lnTo>
                    <a:pt x="594037" y="212003"/>
                  </a:lnTo>
                  <a:lnTo>
                    <a:pt x="844158" y="212003"/>
                  </a:lnTo>
                  <a:lnTo>
                    <a:pt x="844158" y="456984"/>
                  </a:lnTo>
                  <a:close/>
                </a:path>
              </a:pathLst>
            </a:custGeom>
            <a:grp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sz="3600" dirty="0"/>
            </a:p>
          </p:txBody>
        </p:sp>
        <p:sp>
          <p:nvSpPr>
            <p:cNvPr id="94" name="Forma Livre: Forma 93">
              <a:extLst>
                <a:ext uri="{FF2B5EF4-FFF2-40B4-BE49-F238E27FC236}">
                  <a16:creationId xmlns:a16="http://schemas.microsoft.com/office/drawing/2014/main" id="{4AE20333-09C3-4E32-B003-9568CA4FA574}"/>
                </a:ext>
              </a:extLst>
            </p:cNvPr>
            <p:cNvSpPr/>
            <p:nvPr/>
          </p:nvSpPr>
          <p:spPr>
            <a:xfrm>
              <a:off x="9198397" y="2163292"/>
              <a:ext cx="344344" cy="340918"/>
            </a:xfrm>
            <a:custGeom>
              <a:avLst/>
              <a:gdLst>
                <a:gd name="connsiteX0" fmla="*/ 343610 w 344344"/>
                <a:gd name="connsiteY0" fmla="*/ 131843 h 340918"/>
                <a:gd name="connsiteX1" fmla="*/ 329780 w 344344"/>
                <a:gd name="connsiteY1" fmla="*/ 120183 h 340918"/>
                <a:gd name="connsiteX2" fmla="*/ 232242 w 344344"/>
                <a:gd name="connsiteY2" fmla="*/ 106014 h 340918"/>
                <a:gd name="connsiteX3" fmla="*/ 188426 w 344344"/>
                <a:gd name="connsiteY3" fmla="*/ 11228 h 340918"/>
                <a:gd name="connsiteX4" fmla="*/ 172876 w 344344"/>
                <a:gd name="connsiteY4" fmla="*/ 1285 h 340918"/>
                <a:gd name="connsiteX5" fmla="*/ 157325 w 344344"/>
                <a:gd name="connsiteY5" fmla="*/ 11226 h 340918"/>
                <a:gd name="connsiteX6" fmla="*/ 113494 w 344344"/>
                <a:gd name="connsiteY6" fmla="*/ 106017 h 340918"/>
                <a:gd name="connsiteX7" fmla="*/ 15954 w 344344"/>
                <a:gd name="connsiteY7" fmla="*/ 120186 h 340918"/>
                <a:gd name="connsiteX8" fmla="*/ 2124 w 344344"/>
                <a:gd name="connsiteY8" fmla="*/ 131846 h 340918"/>
                <a:gd name="connsiteX9" fmla="*/ 6460 w 344344"/>
                <a:gd name="connsiteY9" fmla="*/ 149408 h 340918"/>
                <a:gd name="connsiteX10" fmla="*/ 77299 w 344344"/>
                <a:gd name="connsiteY10" fmla="*/ 218457 h 340918"/>
                <a:gd name="connsiteX11" fmla="*/ 60511 w 344344"/>
                <a:gd name="connsiteY11" fmla="*/ 321092 h 340918"/>
                <a:gd name="connsiteX12" fmla="*/ 67402 w 344344"/>
                <a:gd name="connsiteY12" fmla="*/ 337757 h 340918"/>
                <a:gd name="connsiteX13" fmla="*/ 85390 w 344344"/>
                <a:gd name="connsiteY13" fmla="*/ 339022 h 340918"/>
                <a:gd name="connsiteX14" fmla="*/ 172872 w 344344"/>
                <a:gd name="connsiteY14" fmla="*/ 293018 h 340918"/>
                <a:gd name="connsiteX15" fmla="*/ 260337 w 344344"/>
                <a:gd name="connsiteY15" fmla="*/ 339020 h 340918"/>
                <a:gd name="connsiteX16" fmla="*/ 268310 w 344344"/>
                <a:gd name="connsiteY16" fmla="*/ 340988 h 340918"/>
                <a:gd name="connsiteX17" fmla="*/ 278327 w 344344"/>
                <a:gd name="connsiteY17" fmla="*/ 337756 h 340918"/>
                <a:gd name="connsiteX18" fmla="*/ 285219 w 344344"/>
                <a:gd name="connsiteY18" fmla="*/ 321090 h 340918"/>
                <a:gd name="connsiteX19" fmla="*/ 268432 w 344344"/>
                <a:gd name="connsiteY19" fmla="*/ 218455 h 340918"/>
                <a:gd name="connsiteX20" fmla="*/ 339271 w 344344"/>
                <a:gd name="connsiteY20" fmla="*/ 149406 h 340918"/>
                <a:gd name="connsiteX21" fmla="*/ 343610 w 344344"/>
                <a:gd name="connsiteY21" fmla="*/ 131843 h 340918"/>
                <a:gd name="connsiteX22" fmla="*/ 238130 w 344344"/>
                <a:gd name="connsiteY22" fmla="*/ 200146 h 340918"/>
                <a:gd name="connsiteX23" fmla="*/ 233180 w 344344"/>
                <a:gd name="connsiteY23" fmla="*/ 215179 h 340918"/>
                <a:gd name="connsiteX24" fmla="*/ 245858 w 344344"/>
                <a:gd name="connsiteY24" fmla="*/ 292686 h 340918"/>
                <a:gd name="connsiteX25" fmla="*/ 180849 w 344344"/>
                <a:gd name="connsiteY25" fmla="*/ 258496 h 340918"/>
                <a:gd name="connsiteX26" fmla="*/ 164901 w 344344"/>
                <a:gd name="connsiteY26" fmla="*/ 258496 h 340918"/>
                <a:gd name="connsiteX27" fmla="*/ 99875 w 344344"/>
                <a:gd name="connsiteY27" fmla="*/ 292689 h 340918"/>
                <a:gd name="connsiteX28" fmla="*/ 112552 w 344344"/>
                <a:gd name="connsiteY28" fmla="*/ 215179 h 340918"/>
                <a:gd name="connsiteX29" fmla="*/ 107603 w 344344"/>
                <a:gd name="connsiteY29" fmla="*/ 200146 h 340918"/>
                <a:gd name="connsiteX30" fmla="*/ 55233 w 344344"/>
                <a:gd name="connsiteY30" fmla="*/ 149101 h 340918"/>
                <a:gd name="connsiteX31" fmla="*/ 127609 w 344344"/>
                <a:gd name="connsiteY31" fmla="*/ 138588 h 340918"/>
                <a:gd name="connsiteX32" fmla="*/ 140696 w 344344"/>
                <a:gd name="connsiteY32" fmla="*/ 128824 h 340918"/>
                <a:gd name="connsiteX33" fmla="*/ 172872 w 344344"/>
                <a:gd name="connsiteY33" fmla="*/ 59239 h 340918"/>
                <a:gd name="connsiteX34" fmla="*/ 205035 w 344344"/>
                <a:gd name="connsiteY34" fmla="*/ 128821 h 340918"/>
                <a:gd name="connsiteX35" fmla="*/ 218123 w 344344"/>
                <a:gd name="connsiteY35" fmla="*/ 138586 h 340918"/>
                <a:gd name="connsiteX36" fmla="*/ 290499 w 344344"/>
                <a:gd name="connsiteY36" fmla="*/ 149099 h 340918"/>
                <a:gd name="connsiteX37" fmla="*/ 238130 w 344344"/>
                <a:gd name="connsiteY37" fmla="*/ 200146 h 340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44344" h="340918">
                  <a:moveTo>
                    <a:pt x="343610" y="131843"/>
                  </a:moveTo>
                  <a:cubicBezTo>
                    <a:pt x="341594" y="125641"/>
                    <a:pt x="336234" y="121120"/>
                    <a:pt x="329780" y="120183"/>
                  </a:cubicBezTo>
                  <a:lnTo>
                    <a:pt x="232242" y="106014"/>
                  </a:lnTo>
                  <a:lnTo>
                    <a:pt x="188426" y="11228"/>
                  </a:lnTo>
                  <a:cubicBezTo>
                    <a:pt x="185623" y="5167"/>
                    <a:pt x="179555" y="1285"/>
                    <a:pt x="172876" y="1285"/>
                  </a:cubicBezTo>
                  <a:cubicBezTo>
                    <a:pt x="166199" y="1285"/>
                    <a:pt x="160128" y="5165"/>
                    <a:pt x="157325" y="11226"/>
                  </a:cubicBezTo>
                  <a:lnTo>
                    <a:pt x="113494" y="106017"/>
                  </a:lnTo>
                  <a:lnTo>
                    <a:pt x="15954" y="120186"/>
                  </a:lnTo>
                  <a:cubicBezTo>
                    <a:pt x="9500" y="121124"/>
                    <a:pt x="4140" y="125645"/>
                    <a:pt x="2124" y="131846"/>
                  </a:cubicBezTo>
                  <a:cubicBezTo>
                    <a:pt x="109" y="138048"/>
                    <a:pt x="1789" y="144856"/>
                    <a:pt x="6460" y="149408"/>
                  </a:cubicBezTo>
                  <a:lnTo>
                    <a:pt x="77299" y="218457"/>
                  </a:lnTo>
                  <a:lnTo>
                    <a:pt x="60511" y="321092"/>
                  </a:lnTo>
                  <a:cubicBezTo>
                    <a:pt x="59463" y="327504"/>
                    <a:pt x="62130" y="333958"/>
                    <a:pt x="67402" y="337757"/>
                  </a:cubicBezTo>
                  <a:cubicBezTo>
                    <a:pt x="72675" y="341555"/>
                    <a:pt x="79642" y="342045"/>
                    <a:pt x="85390" y="339022"/>
                  </a:cubicBezTo>
                  <a:lnTo>
                    <a:pt x="172872" y="293018"/>
                  </a:lnTo>
                  <a:lnTo>
                    <a:pt x="260337" y="339020"/>
                  </a:lnTo>
                  <a:cubicBezTo>
                    <a:pt x="262845" y="340339"/>
                    <a:pt x="265583" y="340988"/>
                    <a:pt x="268310" y="340988"/>
                  </a:cubicBezTo>
                  <a:cubicBezTo>
                    <a:pt x="271839" y="340988"/>
                    <a:pt x="275353" y="339899"/>
                    <a:pt x="278327" y="337756"/>
                  </a:cubicBezTo>
                  <a:cubicBezTo>
                    <a:pt x="283599" y="333958"/>
                    <a:pt x="286268" y="327504"/>
                    <a:pt x="285219" y="321090"/>
                  </a:cubicBezTo>
                  <a:lnTo>
                    <a:pt x="268432" y="218455"/>
                  </a:lnTo>
                  <a:lnTo>
                    <a:pt x="339271" y="149406"/>
                  </a:lnTo>
                  <a:cubicBezTo>
                    <a:pt x="343945" y="144854"/>
                    <a:pt x="345625" y="138046"/>
                    <a:pt x="343610" y="131843"/>
                  </a:cubicBezTo>
                  <a:close/>
                  <a:moveTo>
                    <a:pt x="238130" y="200146"/>
                  </a:moveTo>
                  <a:cubicBezTo>
                    <a:pt x="234126" y="204049"/>
                    <a:pt x="232278" y="209661"/>
                    <a:pt x="233180" y="215179"/>
                  </a:cubicBezTo>
                  <a:lnTo>
                    <a:pt x="245858" y="292686"/>
                  </a:lnTo>
                  <a:lnTo>
                    <a:pt x="180849" y="258496"/>
                  </a:lnTo>
                  <a:cubicBezTo>
                    <a:pt x="175856" y="255872"/>
                    <a:pt x="169893" y="255872"/>
                    <a:pt x="164901" y="258496"/>
                  </a:cubicBezTo>
                  <a:lnTo>
                    <a:pt x="99875" y="292689"/>
                  </a:lnTo>
                  <a:lnTo>
                    <a:pt x="112552" y="215179"/>
                  </a:lnTo>
                  <a:cubicBezTo>
                    <a:pt x="113455" y="209661"/>
                    <a:pt x="111608" y="204049"/>
                    <a:pt x="107603" y="200146"/>
                  </a:cubicBezTo>
                  <a:lnTo>
                    <a:pt x="55233" y="149101"/>
                  </a:lnTo>
                  <a:lnTo>
                    <a:pt x="127609" y="138588"/>
                  </a:lnTo>
                  <a:cubicBezTo>
                    <a:pt x="133341" y="137755"/>
                    <a:pt x="138265" y="134082"/>
                    <a:pt x="140696" y="128824"/>
                  </a:cubicBezTo>
                  <a:lnTo>
                    <a:pt x="172872" y="59239"/>
                  </a:lnTo>
                  <a:lnTo>
                    <a:pt x="205035" y="128821"/>
                  </a:lnTo>
                  <a:cubicBezTo>
                    <a:pt x="207466" y="134080"/>
                    <a:pt x="212389" y="137753"/>
                    <a:pt x="218123" y="138586"/>
                  </a:cubicBezTo>
                  <a:lnTo>
                    <a:pt x="290499" y="149099"/>
                  </a:lnTo>
                  <a:lnTo>
                    <a:pt x="238130" y="200146"/>
                  </a:lnTo>
                  <a:close/>
                </a:path>
              </a:pathLst>
            </a:custGeom>
            <a:grp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sz="3600" dirty="0"/>
            </a:p>
          </p:txBody>
        </p:sp>
        <p:sp>
          <p:nvSpPr>
            <p:cNvPr id="95" name="Forma Livre: Forma 94">
              <a:extLst>
                <a:ext uri="{FF2B5EF4-FFF2-40B4-BE49-F238E27FC236}">
                  <a16:creationId xmlns:a16="http://schemas.microsoft.com/office/drawing/2014/main" id="{48250948-FB40-45CF-8E40-285F0E833B9C}"/>
                </a:ext>
              </a:extLst>
            </p:cNvPr>
            <p:cNvSpPr/>
            <p:nvPr/>
          </p:nvSpPr>
          <p:spPr>
            <a:xfrm>
              <a:off x="9353525" y="2932499"/>
              <a:ext cx="104503" cy="35976"/>
            </a:xfrm>
            <a:custGeom>
              <a:avLst/>
              <a:gdLst>
                <a:gd name="connsiteX0" fmla="*/ 86943 w 104502"/>
                <a:gd name="connsiteY0" fmla="*/ 1285 h 35976"/>
                <a:gd name="connsiteX1" fmla="*/ 18416 w 104502"/>
                <a:gd name="connsiteY1" fmla="*/ 1285 h 35976"/>
                <a:gd name="connsiteX2" fmla="*/ 1285 w 104502"/>
                <a:gd name="connsiteY2" fmla="*/ 18416 h 35976"/>
                <a:gd name="connsiteX3" fmla="*/ 18416 w 104502"/>
                <a:gd name="connsiteY3" fmla="*/ 35548 h 35976"/>
                <a:gd name="connsiteX4" fmla="*/ 86943 w 104502"/>
                <a:gd name="connsiteY4" fmla="*/ 35548 h 35976"/>
                <a:gd name="connsiteX5" fmla="*/ 104074 w 104502"/>
                <a:gd name="connsiteY5" fmla="*/ 18416 h 35976"/>
                <a:gd name="connsiteX6" fmla="*/ 86943 w 104502"/>
                <a:gd name="connsiteY6" fmla="*/ 1285 h 35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02" h="35976">
                  <a:moveTo>
                    <a:pt x="86943" y="1285"/>
                  </a:moveTo>
                  <a:lnTo>
                    <a:pt x="18416" y="1285"/>
                  </a:lnTo>
                  <a:cubicBezTo>
                    <a:pt x="8955" y="1285"/>
                    <a:pt x="1285" y="8955"/>
                    <a:pt x="1285" y="18416"/>
                  </a:cubicBezTo>
                  <a:cubicBezTo>
                    <a:pt x="1285" y="27878"/>
                    <a:pt x="8955" y="35548"/>
                    <a:pt x="18416" y="35548"/>
                  </a:cubicBezTo>
                  <a:lnTo>
                    <a:pt x="86943" y="35548"/>
                  </a:lnTo>
                  <a:cubicBezTo>
                    <a:pt x="96404" y="35548"/>
                    <a:pt x="104074" y="27878"/>
                    <a:pt x="104074" y="18416"/>
                  </a:cubicBezTo>
                  <a:cubicBezTo>
                    <a:pt x="104074" y="8955"/>
                    <a:pt x="96404" y="1285"/>
                    <a:pt x="86943" y="1285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</p:grpSp>
      <p:grpSp>
        <p:nvGrpSpPr>
          <p:cNvPr id="96" name="Gráfico 48">
            <a:extLst>
              <a:ext uri="{FF2B5EF4-FFF2-40B4-BE49-F238E27FC236}">
                <a16:creationId xmlns:a16="http://schemas.microsoft.com/office/drawing/2014/main" id="{0CB677F0-CA4A-4561-BBBD-C58CFC944CE3}"/>
              </a:ext>
            </a:extLst>
          </p:cNvPr>
          <p:cNvGrpSpPr/>
          <p:nvPr/>
        </p:nvGrpSpPr>
        <p:grpSpPr>
          <a:xfrm>
            <a:off x="21266530" y="4450819"/>
            <a:ext cx="1754270" cy="1754270"/>
            <a:chOff x="10577868" y="2247268"/>
            <a:chExt cx="877135" cy="877135"/>
          </a:xfrm>
          <a:solidFill>
            <a:srgbClr val="FF1628"/>
          </a:solidFill>
        </p:grpSpPr>
        <p:sp>
          <p:nvSpPr>
            <p:cNvPr id="97" name="Forma Livre: Forma 96">
              <a:extLst>
                <a:ext uri="{FF2B5EF4-FFF2-40B4-BE49-F238E27FC236}">
                  <a16:creationId xmlns:a16="http://schemas.microsoft.com/office/drawing/2014/main" id="{3D29AF76-84F2-438A-BC12-B326535F4F85}"/>
                </a:ext>
              </a:extLst>
            </p:cNvPr>
            <p:cNvSpPr/>
            <p:nvPr/>
          </p:nvSpPr>
          <p:spPr>
            <a:xfrm>
              <a:off x="10843835" y="3015189"/>
              <a:ext cx="35976" cy="35976"/>
            </a:xfrm>
            <a:custGeom>
              <a:avLst/>
              <a:gdLst>
                <a:gd name="connsiteX0" fmla="*/ 18416 w 35976"/>
                <a:gd name="connsiteY0" fmla="*/ 1285 h 35976"/>
                <a:gd name="connsiteX1" fmla="*/ 1285 w 35976"/>
                <a:gd name="connsiteY1" fmla="*/ 18416 h 35976"/>
                <a:gd name="connsiteX2" fmla="*/ 18416 w 35976"/>
                <a:gd name="connsiteY2" fmla="*/ 35548 h 35976"/>
                <a:gd name="connsiteX3" fmla="*/ 35548 w 35976"/>
                <a:gd name="connsiteY3" fmla="*/ 18416 h 35976"/>
                <a:gd name="connsiteX4" fmla="*/ 18416 w 35976"/>
                <a:gd name="connsiteY4" fmla="*/ 1285 h 35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976" h="35976">
                  <a:moveTo>
                    <a:pt x="18416" y="1285"/>
                  </a:moveTo>
                  <a:cubicBezTo>
                    <a:pt x="8960" y="1285"/>
                    <a:pt x="1285" y="8960"/>
                    <a:pt x="1285" y="18416"/>
                  </a:cubicBezTo>
                  <a:cubicBezTo>
                    <a:pt x="1285" y="27873"/>
                    <a:pt x="8960" y="35548"/>
                    <a:pt x="18416" y="35548"/>
                  </a:cubicBezTo>
                  <a:cubicBezTo>
                    <a:pt x="27873" y="35548"/>
                    <a:pt x="35548" y="27873"/>
                    <a:pt x="35548" y="18416"/>
                  </a:cubicBezTo>
                  <a:cubicBezTo>
                    <a:pt x="35548" y="8960"/>
                    <a:pt x="27873" y="1285"/>
                    <a:pt x="18416" y="1285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98" name="Forma Livre: Forma 97">
              <a:extLst>
                <a:ext uri="{FF2B5EF4-FFF2-40B4-BE49-F238E27FC236}">
                  <a16:creationId xmlns:a16="http://schemas.microsoft.com/office/drawing/2014/main" id="{95E0D1D0-94C6-4712-A00A-6F43156CFFBD}"/>
                </a:ext>
              </a:extLst>
            </p:cNvPr>
            <p:cNvSpPr/>
            <p:nvPr/>
          </p:nvSpPr>
          <p:spPr>
            <a:xfrm>
              <a:off x="10900062" y="2364295"/>
              <a:ext cx="226136" cy="217571"/>
            </a:xfrm>
            <a:custGeom>
              <a:avLst/>
              <a:gdLst>
                <a:gd name="connsiteX0" fmla="*/ 225162 w 226136"/>
                <a:gd name="connsiteY0" fmla="*/ 82316 h 217570"/>
                <a:gd name="connsiteX1" fmla="*/ 211331 w 226136"/>
                <a:gd name="connsiteY1" fmla="*/ 70656 h 217570"/>
                <a:gd name="connsiteX2" fmla="*/ 154725 w 226136"/>
                <a:gd name="connsiteY2" fmla="*/ 62433 h 217570"/>
                <a:gd name="connsiteX3" fmla="*/ 131089 w 226136"/>
                <a:gd name="connsiteY3" fmla="*/ 11235 h 217570"/>
                <a:gd name="connsiteX4" fmla="*/ 115681 w 226136"/>
                <a:gd name="connsiteY4" fmla="*/ 1285 h 217570"/>
                <a:gd name="connsiteX5" fmla="*/ 100105 w 226136"/>
                <a:gd name="connsiteY5" fmla="*/ 10973 h 217570"/>
                <a:gd name="connsiteX6" fmla="*/ 75814 w 226136"/>
                <a:gd name="connsiteY6" fmla="*/ 61328 h 217570"/>
                <a:gd name="connsiteX7" fmla="*/ 15778 w 226136"/>
                <a:gd name="connsiteY7" fmla="*/ 70683 h 217570"/>
                <a:gd name="connsiteX8" fmla="*/ 2097 w 226136"/>
                <a:gd name="connsiteY8" fmla="*/ 82401 h 217570"/>
                <a:gd name="connsiteX9" fmla="*/ 6459 w 226136"/>
                <a:gd name="connsiteY9" fmla="*/ 99879 h 217570"/>
                <a:gd name="connsiteX10" fmla="*/ 47616 w 226136"/>
                <a:gd name="connsiteY10" fmla="*/ 139999 h 217570"/>
                <a:gd name="connsiteX11" fmla="*/ 37900 w 226136"/>
                <a:gd name="connsiteY11" fmla="*/ 196650 h 217570"/>
                <a:gd name="connsiteX12" fmla="*/ 44715 w 226136"/>
                <a:gd name="connsiteY12" fmla="*/ 213404 h 217570"/>
                <a:gd name="connsiteX13" fmla="*/ 62756 w 226136"/>
                <a:gd name="connsiteY13" fmla="*/ 214710 h 217570"/>
                <a:gd name="connsiteX14" fmla="*/ 113649 w 226136"/>
                <a:gd name="connsiteY14" fmla="*/ 187961 h 217570"/>
                <a:gd name="connsiteX15" fmla="*/ 164525 w 226136"/>
                <a:gd name="connsiteY15" fmla="*/ 214710 h 217570"/>
                <a:gd name="connsiteX16" fmla="*/ 182566 w 226136"/>
                <a:gd name="connsiteY16" fmla="*/ 213406 h 217570"/>
                <a:gd name="connsiteX17" fmla="*/ 189383 w 226136"/>
                <a:gd name="connsiteY17" fmla="*/ 196650 h 217570"/>
                <a:gd name="connsiteX18" fmla="*/ 179667 w 226136"/>
                <a:gd name="connsiteY18" fmla="*/ 139999 h 217570"/>
                <a:gd name="connsiteX19" fmla="*/ 220827 w 226136"/>
                <a:gd name="connsiteY19" fmla="*/ 99877 h 217570"/>
                <a:gd name="connsiteX20" fmla="*/ 225162 w 226136"/>
                <a:gd name="connsiteY20" fmla="*/ 82316 h 217570"/>
                <a:gd name="connsiteX21" fmla="*/ 149300 w 226136"/>
                <a:gd name="connsiteY21" fmla="*/ 121751 h 217570"/>
                <a:gd name="connsiteX22" fmla="*/ 144375 w 226136"/>
                <a:gd name="connsiteY22" fmla="*/ 136914 h 217570"/>
                <a:gd name="connsiteX23" fmla="*/ 149745 w 226136"/>
                <a:gd name="connsiteY23" fmla="*/ 168229 h 217570"/>
                <a:gd name="connsiteX24" fmla="*/ 121624 w 226136"/>
                <a:gd name="connsiteY24" fmla="*/ 153444 h 217570"/>
                <a:gd name="connsiteX25" fmla="*/ 105681 w 226136"/>
                <a:gd name="connsiteY25" fmla="*/ 153444 h 217570"/>
                <a:gd name="connsiteX26" fmla="*/ 77539 w 226136"/>
                <a:gd name="connsiteY26" fmla="*/ 168235 h 217570"/>
                <a:gd name="connsiteX27" fmla="*/ 82910 w 226136"/>
                <a:gd name="connsiteY27" fmla="*/ 136916 h 217570"/>
                <a:gd name="connsiteX28" fmla="*/ 77985 w 226136"/>
                <a:gd name="connsiteY28" fmla="*/ 121752 h 217570"/>
                <a:gd name="connsiteX29" fmla="*/ 54912 w 226136"/>
                <a:gd name="connsiteY29" fmla="*/ 99262 h 217570"/>
                <a:gd name="connsiteX30" fmla="*/ 89973 w 226136"/>
                <a:gd name="connsiteY30" fmla="*/ 93795 h 217570"/>
                <a:gd name="connsiteX31" fmla="*/ 102765 w 226136"/>
                <a:gd name="connsiteY31" fmla="*/ 84311 h 217570"/>
                <a:gd name="connsiteX32" fmla="*/ 115193 w 226136"/>
                <a:gd name="connsiteY32" fmla="*/ 58549 h 217570"/>
                <a:gd name="connsiteX33" fmla="*/ 127510 w 226136"/>
                <a:gd name="connsiteY33" fmla="*/ 85230 h 217570"/>
                <a:gd name="connsiteX34" fmla="*/ 140602 w 226136"/>
                <a:gd name="connsiteY34" fmla="*/ 95003 h 217570"/>
                <a:gd name="connsiteX35" fmla="*/ 172052 w 226136"/>
                <a:gd name="connsiteY35" fmla="*/ 99572 h 217570"/>
                <a:gd name="connsiteX36" fmla="*/ 149300 w 226136"/>
                <a:gd name="connsiteY36" fmla="*/ 121751 h 217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26136" h="217570">
                  <a:moveTo>
                    <a:pt x="225162" y="82316"/>
                  </a:moveTo>
                  <a:cubicBezTo>
                    <a:pt x="223147" y="76114"/>
                    <a:pt x="217785" y="71593"/>
                    <a:pt x="211331" y="70656"/>
                  </a:cubicBezTo>
                  <a:lnTo>
                    <a:pt x="154725" y="62433"/>
                  </a:lnTo>
                  <a:lnTo>
                    <a:pt x="131089" y="11235"/>
                  </a:lnTo>
                  <a:cubicBezTo>
                    <a:pt x="128310" y="5217"/>
                    <a:pt x="122309" y="1342"/>
                    <a:pt x="115681" y="1285"/>
                  </a:cubicBezTo>
                  <a:cubicBezTo>
                    <a:pt x="109001" y="1247"/>
                    <a:pt x="102986" y="5003"/>
                    <a:pt x="100105" y="10973"/>
                  </a:cubicBezTo>
                  <a:lnTo>
                    <a:pt x="75814" y="61328"/>
                  </a:lnTo>
                  <a:lnTo>
                    <a:pt x="15778" y="70683"/>
                  </a:lnTo>
                  <a:cubicBezTo>
                    <a:pt x="9366" y="71682"/>
                    <a:pt x="4071" y="76219"/>
                    <a:pt x="2097" y="82401"/>
                  </a:cubicBezTo>
                  <a:cubicBezTo>
                    <a:pt x="124" y="88584"/>
                    <a:pt x="1811" y="95349"/>
                    <a:pt x="6459" y="99879"/>
                  </a:cubicBezTo>
                  <a:lnTo>
                    <a:pt x="47616" y="139999"/>
                  </a:lnTo>
                  <a:lnTo>
                    <a:pt x="37900" y="196650"/>
                  </a:lnTo>
                  <a:cubicBezTo>
                    <a:pt x="36797" y="203076"/>
                    <a:pt x="39439" y="209572"/>
                    <a:pt x="44715" y="213404"/>
                  </a:cubicBezTo>
                  <a:cubicBezTo>
                    <a:pt x="50000" y="217245"/>
                    <a:pt x="56997" y="217739"/>
                    <a:pt x="62756" y="214710"/>
                  </a:cubicBezTo>
                  <a:lnTo>
                    <a:pt x="113649" y="187961"/>
                  </a:lnTo>
                  <a:lnTo>
                    <a:pt x="164525" y="214710"/>
                  </a:lnTo>
                  <a:cubicBezTo>
                    <a:pt x="170296" y="217744"/>
                    <a:pt x="177291" y="217240"/>
                    <a:pt x="182566" y="213406"/>
                  </a:cubicBezTo>
                  <a:cubicBezTo>
                    <a:pt x="187841" y="209572"/>
                    <a:pt x="190484" y="203078"/>
                    <a:pt x="189383" y="196650"/>
                  </a:cubicBezTo>
                  <a:lnTo>
                    <a:pt x="179667" y="139999"/>
                  </a:lnTo>
                  <a:lnTo>
                    <a:pt x="220827" y="99877"/>
                  </a:lnTo>
                  <a:cubicBezTo>
                    <a:pt x="225498" y="95325"/>
                    <a:pt x="227178" y="88517"/>
                    <a:pt x="225162" y="82316"/>
                  </a:cubicBezTo>
                  <a:close/>
                  <a:moveTo>
                    <a:pt x="149300" y="121751"/>
                  </a:moveTo>
                  <a:cubicBezTo>
                    <a:pt x="145264" y="125686"/>
                    <a:pt x="143420" y="131356"/>
                    <a:pt x="144375" y="136914"/>
                  </a:cubicBezTo>
                  <a:lnTo>
                    <a:pt x="149745" y="168229"/>
                  </a:lnTo>
                  <a:lnTo>
                    <a:pt x="121624" y="153444"/>
                  </a:lnTo>
                  <a:cubicBezTo>
                    <a:pt x="116633" y="150820"/>
                    <a:pt x="110672" y="150820"/>
                    <a:pt x="105681" y="153444"/>
                  </a:cubicBezTo>
                  <a:lnTo>
                    <a:pt x="77539" y="168235"/>
                  </a:lnTo>
                  <a:lnTo>
                    <a:pt x="82910" y="136916"/>
                  </a:lnTo>
                  <a:cubicBezTo>
                    <a:pt x="83864" y="131358"/>
                    <a:pt x="82021" y="125688"/>
                    <a:pt x="77985" y="121752"/>
                  </a:cubicBezTo>
                  <a:lnTo>
                    <a:pt x="54912" y="99262"/>
                  </a:lnTo>
                  <a:lnTo>
                    <a:pt x="89973" y="93795"/>
                  </a:lnTo>
                  <a:cubicBezTo>
                    <a:pt x="95536" y="92929"/>
                    <a:pt x="100319" y="89382"/>
                    <a:pt x="102765" y="84311"/>
                  </a:cubicBezTo>
                  <a:lnTo>
                    <a:pt x="115193" y="58549"/>
                  </a:lnTo>
                  <a:lnTo>
                    <a:pt x="127510" y="85230"/>
                  </a:lnTo>
                  <a:cubicBezTo>
                    <a:pt x="129940" y="90493"/>
                    <a:pt x="134865" y="94169"/>
                    <a:pt x="140602" y="95003"/>
                  </a:cubicBezTo>
                  <a:lnTo>
                    <a:pt x="172052" y="99572"/>
                  </a:lnTo>
                  <a:lnTo>
                    <a:pt x="149300" y="121751"/>
                  </a:lnTo>
                  <a:close/>
                </a:path>
              </a:pathLst>
            </a:custGeom>
            <a:grp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99" name="Forma Livre: Forma 98">
              <a:extLst>
                <a:ext uri="{FF2B5EF4-FFF2-40B4-BE49-F238E27FC236}">
                  <a16:creationId xmlns:a16="http://schemas.microsoft.com/office/drawing/2014/main" id="{3F486B10-DA1F-4B6C-A617-834343345F8F}"/>
                </a:ext>
              </a:extLst>
            </p:cNvPr>
            <p:cNvSpPr/>
            <p:nvPr/>
          </p:nvSpPr>
          <p:spPr>
            <a:xfrm>
              <a:off x="10912361" y="3015189"/>
              <a:ext cx="275818" cy="35976"/>
            </a:xfrm>
            <a:custGeom>
              <a:avLst/>
              <a:gdLst>
                <a:gd name="connsiteX0" fmla="*/ 258258 w 275817"/>
                <a:gd name="connsiteY0" fmla="*/ 1285 h 35976"/>
                <a:gd name="connsiteX1" fmla="*/ 18416 w 275817"/>
                <a:gd name="connsiteY1" fmla="*/ 1285 h 35976"/>
                <a:gd name="connsiteX2" fmla="*/ 1285 w 275817"/>
                <a:gd name="connsiteY2" fmla="*/ 18416 h 35976"/>
                <a:gd name="connsiteX3" fmla="*/ 18416 w 275817"/>
                <a:gd name="connsiteY3" fmla="*/ 35548 h 35976"/>
                <a:gd name="connsiteX4" fmla="*/ 258258 w 275817"/>
                <a:gd name="connsiteY4" fmla="*/ 35548 h 35976"/>
                <a:gd name="connsiteX5" fmla="*/ 275390 w 275817"/>
                <a:gd name="connsiteY5" fmla="*/ 18416 h 35976"/>
                <a:gd name="connsiteX6" fmla="*/ 258258 w 275817"/>
                <a:gd name="connsiteY6" fmla="*/ 1285 h 35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5817" h="35976">
                  <a:moveTo>
                    <a:pt x="258258" y="1285"/>
                  </a:moveTo>
                  <a:lnTo>
                    <a:pt x="18416" y="1285"/>
                  </a:lnTo>
                  <a:cubicBezTo>
                    <a:pt x="8955" y="1285"/>
                    <a:pt x="1285" y="8955"/>
                    <a:pt x="1285" y="18416"/>
                  </a:cubicBezTo>
                  <a:cubicBezTo>
                    <a:pt x="1285" y="27878"/>
                    <a:pt x="8955" y="35548"/>
                    <a:pt x="18416" y="35548"/>
                  </a:cubicBezTo>
                  <a:lnTo>
                    <a:pt x="258258" y="35548"/>
                  </a:lnTo>
                  <a:cubicBezTo>
                    <a:pt x="267720" y="35548"/>
                    <a:pt x="275390" y="27878"/>
                    <a:pt x="275390" y="18416"/>
                  </a:cubicBezTo>
                  <a:cubicBezTo>
                    <a:pt x="275390" y="8955"/>
                    <a:pt x="267720" y="1285"/>
                    <a:pt x="258258" y="1285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100" name="Forma Livre: Forma 99">
              <a:extLst>
                <a:ext uri="{FF2B5EF4-FFF2-40B4-BE49-F238E27FC236}">
                  <a16:creationId xmlns:a16="http://schemas.microsoft.com/office/drawing/2014/main" id="{4FE64101-941A-4FC5-A533-21B874A64283}"/>
                </a:ext>
              </a:extLst>
            </p:cNvPr>
            <p:cNvSpPr/>
            <p:nvPr/>
          </p:nvSpPr>
          <p:spPr>
            <a:xfrm>
              <a:off x="10603994" y="2245983"/>
              <a:ext cx="824027" cy="878848"/>
            </a:xfrm>
            <a:custGeom>
              <a:avLst/>
              <a:gdLst>
                <a:gd name="connsiteX0" fmla="*/ 772204 w 824027"/>
                <a:gd name="connsiteY0" fmla="*/ 33835 h 878848"/>
                <a:gd name="connsiteX1" fmla="*/ 651227 w 824027"/>
                <a:gd name="connsiteY1" fmla="*/ 33835 h 878848"/>
                <a:gd name="connsiteX2" fmla="*/ 652241 w 824027"/>
                <a:gd name="connsiteY2" fmla="*/ 19640 h 878848"/>
                <a:gd name="connsiteX3" fmla="*/ 647692 w 824027"/>
                <a:gd name="connsiteY3" fmla="*/ 6743 h 878848"/>
                <a:gd name="connsiteX4" fmla="*/ 635152 w 824027"/>
                <a:gd name="connsiteY4" fmla="*/ 1285 h 878848"/>
                <a:gd name="connsiteX5" fmla="*/ 189732 w 824027"/>
                <a:gd name="connsiteY5" fmla="*/ 1285 h 878848"/>
                <a:gd name="connsiteX6" fmla="*/ 177193 w 824027"/>
                <a:gd name="connsiteY6" fmla="*/ 6743 h 878848"/>
                <a:gd name="connsiteX7" fmla="*/ 172645 w 824027"/>
                <a:gd name="connsiteY7" fmla="*/ 19640 h 878848"/>
                <a:gd name="connsiteX8" fmla="*/ 173657 w 824027"/>
                <a:gd name="connsiteY8" fmla="*/ 33835 h 878848"/>
                <a:gd name="connsiteX9" fmla="*/ 52679 w 824027"/>
                <a:gd name="connsiteY9" fmla="*/ 33835 h 878848"/>
                <a:gd name="connsiteX10" fmla="*/ 1285 w 824027"/>
                <a:gd name="connsiteY10" fmla="*/ 84801 h 878848"/>
                <a:gd name="connsiteX11" fmla="*/ 1285 w 824027"/>
                <a:gd name="connsiteY11" fmla="*/ 132632 h 878848"/>
                <a:gd name="connsiteX12" fmla="*/ 64918 w 824027"/>
                <a:gd name="connsiteY12" fmla="*/ 326918 h 878848"/>
                <a:gd name="connsiteX13" fmla="*/ 231159 w 824027"/>
                <a:gd name="connsiteY13" fmla="*/ 445917 h 878848"/>
                <a:gd name="connsiteX14" fmla="*/ 262080 w 824027"/>
                <a:gd name="connsiteY14" fmla="*/ 455634 h 878848"/>
                <a:gd name="connsiteX15" fmla="*/ 310314 w 824027"/>
                <a:gd name="connsiteY15" fmla="*/ 490043 h 878848"/>
                <a:gd name="connsiteX16" fmla="*/ 309653 w 824027"/>
                <a:gd name="connsiteY16" fmla="*/ 498100 h 878848"/>
                <a:gd name="connsiteX17" fmla="*/ 343916 w 824027"/>
                <a:gd name="connsiteY17" fmla="*/ 546548 h 878848"/>
                <a:gd name="connsiteX18" fmla="*/ 343916 w 824027"/>
                <a:gd name="connsiteY18" fmla="*/ 588897 h 878848"/>
                <a:gd name="connsiteX19" fmla="*/ 292521 w 824027"/>
                <a:gd name="connsiteY19" fmla="*/ 588897 h 878848"/>
                <a:gd name="connsiteX20" fmla="*/ 241126 w 824027"/>
                <a:gd name="connsiteY20" fmla="*/ 640291 h 878848"/>
                <a:gd name="connsiteX21" fmla="*/ 241126 w 824027"/>
                <a:gd name="connsiteY21" fmla="*/ 696826 h 878848"/>
                <a:gd name="connsiteX22" fmla="*/ 223995 w 824027"/>
                <a:gd name="connsiteY22" fmla="*/ 696826 h 878848"/>
                <a:gd name="connsiteX23" fmla="*/ 172600 w 824027"/>
                <a:gd name="connsiteY23" fmla="*/ 748220 h 878848"/>
                <a:gd name="connsiteX24" fmla="*/ 172600 w 824027"/>
                <a:gd name="connsiteY24" fmla="*/ 861288 h 878848"/>
                <a:gd name="connsiteX25" fmla="*/ 189732 w 824027"/>
                <a:gd name="connsiteY25" fmla="*/ 878420 h 878848"/>
                <a:gd name="connsiteX26" fmla="*/ 635152 w 824027"/>
                <a:gd name="connsiteY26" fmla="*/ 878420 h 878848"/>
                <a:gd name="connsiteX27" fmla="*/ 652284 w 824027"/>
                <a:gd name="connsiteY27" fmla="*/ 861288 h 878848"/>
                <a:gd name="connsiteX28" fmla="*/ 652284 w 824027"/>
                <a:gd name="connsiteY28" fmla="*/ 748220 h 878848"/>
                <a:gd name="connsiteX29" fmla="*/ 600889 w 824027"/>
                <a:gd name="connsiteY29" fmla="*/ 696826 h 878848"/>
                <a:gd name="connsiteX30" fmla="*/ 583757 w 824027"/>
                <a:gd name="connsiteY30" fmla="*/ 696826 h 878848"/>
                <a:gd name="connsiteX31" fmla="*/ 583757 w 824027"/>
                <a:gd name="connsiteY31" fmla="*/ 640291 h 878848"/>
                <a:gd name="connsiteX32" fmla="*/ 532363 w 824027"/>
                <a:gd name="connsiteY32" fmla="*/ 588897 h 878848"/>
                <a:gd name="connsiteX33" fmla="*/ 480968 w 824027"/>
                <a:gd name="connsiteY33" fmla="*/ 588897 h 878848"/>
                <a:gd name="connsiteX34" fmla="*/ 480968 w 824027"/>
                <a:gd name="connsiteY34" fmla="*/ 546577 h 878848"/>
                <a:gd name="connsiteX35" fmla="*/ 515231 w 824027"/>
                <a:gd name="connsiteY35" fmla="*/ 498100 h 878848"/>
                <a:gd name="connsiteX36" fmla="*/ 514572 w 824027"/>
                <a:gd name="connsiteY36" fmla="*/ 490055 h 878848"/>
                <a:gd name="connsiteX37" fmla="*/ 562893 w 824027"/>
                <a:gd name="connsiteY37" fmla="*/ 455541 h 878848"/>
                <a:gd name="connsiteX38" fmla="*/ 563689 w 824027"/>
                <a:gd name="connsiteY38" fmla="*/ 455324 h 878848"/>
                <a:gd name="connsiteX39" fmla="*/ 593641 w 824027"/>
                <a:gd name="connsiteY39" fmla="*/ 445917 h 878848"/>
                <a:gd name="connsiteX40" fmla="*/ 759942 w 824027"/>
                <a:gd name="connsiteY40" fmla="*/ 326899 h 878848"/>
                <a:gd name="connsiteX41" fmla="*/ 823599 w 824027"/>
                <a:gd name="connsiteY41" fmla="*/ 132564 h 878848"/>
                <a:gd name="connsiteX42" fmla="*/ 823599 w 824027"/>
                <a:gd name="connsiteY42" fmla="*/ 84801 h 878848"/>
                <a:gd name="connsiteX43" fmla="*/ 772204 w 824027"/>
                <a:gd name="connsiteY43" fmla="*/ 33835 h 878848"/>
                <a:gd name="connsiteX44" fmla="*/ 631407 w 824027"/>
                <a:gd name="connsiteY44" fmla="*/ 311352 h 878848"/>
                <a:gd name="connsiteX45" fmla="*/ 643886 w 824027"/>
                <a:gd name="connsiteY45" fmla="*/ 136624 h 878848"/>
                <a:gd name="connsiteX46" fmla="*/ 720772 w 824027"/>
                <a:gd name="connsiteY46" fmla="*/ 136624 h 878848"/>
                <a:gd name="connsiteX47" fmla="*/ 631284 w 824027"/>
                <a:gd name="connsiteY47" fmla="*/ 312699 h 878848"/>
                <a:gd name="connsiteX48" fmla="*/ 631407 w 824027"/>
                <a:gd name="connsiteY48" fmla="*/ 311352 h 878848"/>
                <a:gd name="connsiteX49" fmla="*/ 193475 w 824027"/>
                <a:gd name="connsiteY49" fmla="*/ 311342 h 878848"/>
                <a:gd name="connsiteX50" fmla="*/ 193590 w 824027"/>
                <a:gd name="connsiteY50" fmla="*/ 312740 h 878848"/>
                <a:gd name="connsiteX51" fmla="*/ 104108 w 824027"/>
                <a:gd name="connsiteY51" fmla="*/ 136624 h 878848"/>
                <a:gd name="connsiteX52" fmla="*/ 180998 w 824027"/>
                <a:gd name="connsiteY52" fmla="*/ 136624 h 878848"/>
                <a:gd name="connsiteX53" fmla="*/ 193475 w 824027"/>
                <a:gd name="connsiteY53" fmla="*/ 311342 h 878848"/>
                <a:gd name="connsiteX54" fmla="*/ 35548 w 824027"/>
                <a:gd name="connsiteY54" fmla="*/ 132632 h 878848"/>
                <a:gd name="connsiteX55" fmla="*/ 35548 w 824027"/>
                <a:gd name="connsiteY55" fmla="*/ 84801 h 878848"/>
                <a:gd name="connsiteX56" fmla="*/ 52679 w 824027"/>
                <a:gd name="connsiteY56" fmla="*/ 68098 h 878848"/>
                <a:gd name="connsiteX57" fmla="*/ 176104 w 824027"/>
                <a:gd name="connsiteY57" fmla="*/ 68098 h 878848"/>
                <a:gd name="connsiteX58" fmla="*/ 178550 w 824027"/>
                <a:gd name="connsiteY58" fmla="*/ 102361 h 878848"/>
                <a:gd name="connsiteX59" fmla="*/ 86943 w 824027"/>
                <a:gd name="connsiteY59" fmla="*/ 102361 h 878848"/>
                <a:gd name="connsiteX60" fmla="*/ 69811 w 824027"/>
                <a:gd name="connsiteY60" fmla="*/ 119493 h 878848"/>
                <a:gd name="connsiteX61" fmla="*/ 69811 w 824027"/>
                <a:gd name="connsiteY61" fmla="*/ 132650 h 878848"/>
                <a:gd name="connsiteX62" fmla="*/ 202276 w 824027"/>
                <a:gd name="connsiteY62" fmla="*/ 359187 h 878848"/>
                <a:gd name="connsiteX63" fmla="*/ 223080 w 824027"/>
                <a:gd name="connsiteY63" fmla="*/ 406787 h 878848"/>
                <a:gd name="connsiteX64" fmla="*/ 35548 w 824027"/>
                <a:gd name="connsiteY64" fmla="*/ 132632 h 878848"/>
                <a:gd name="connsiteX65" fmla="*/ 600889 w 824027"/>
                <a:gd name="connsiteY65" fmla="*/ 731089 h 878848"/>
                <a:gd name="connsiteX66" fmla="*/ 618020 w 824027"/>
                <a:gd name="connsiteY66" fmla="*/ 748220 h 878848"/>
                <a:gd name="connsiteX67" fmla="*/ 618020 w 824027"/>
                <a:gd name="connsiteY67" fmla="*/ 844157 h 878848"/>
                <a:gd name="connsiteX68" fmla="*/ 206863 w 824027"/>
                <a:gd name="connsiteY68" fmla="*/ 844157 h 878848"/>
                <a:gd name="connsiteX69" fmla="*/ 206863 w 824027"/>
                <a:gd name="connsiteY69" fmla="*/ 748220 h 878848"/>
                <a:gd name="connsiteX70" fmla="*/ 223995 w 824027"/>
                <a:gd name="connsiteY70" fmla="*/ 731089 h 878848"/>
                <a:gd name="connsiteX71" fmla="*/ 600889 w 824027"/>
                <a:gd name="connsiteY71" fmla="*/ 731089 h 878848"/>
                <a:gd name="connsiteX72" fmla="*/ 532363 w 824027"/>
                <a:gd name="connsiteY72" fmla="*/ 623160 h 878848"/>
                <a:gd name="connsiteX73" fmla="*/ 549494 w 824027"/>
                <a:gd name="connsiteY73" fmla="*/ 640291 h 878848"/>
                <a:gd name="connsiteX74" fmla="*/ 549494 w 824027"/>
                <a:gd name="connsiteY74" fmla="*/ 696826 h 878848"/>
                <a:gd name="connsiteX75" fmla="*/ 275390 w 824027"/>
                <a:gd name="connsiteY75" fmla="*/ 696826 h 878848"/>
                <a:gd name="connsiteX76" fmla="*/ 275390 w 824027"/>
                <a:gd name="connsiteY76" fmla="*/ 640291 h 878848"/>
                <a:gd name="connsiteX77" fmla="*/ 292521 w 824027"/>
                <a:gd name="connsiteY77" fmla="*/ 623160 h 878848"/>
                <a:gd name="connsiteX78" fmla="*/ 532363 w 824027"/>
                <a:gd name="connsiteY78" fmla="*/ 623160 h 878848"/>
                <a:gd name="connsiteX79" fmla="*/ 378179 w 824027"/>
                <a:gd name="connsiteY79" fmla="*/ 588897 h 878848"/>
                <a:gd name="connsiteX80" fmla="*/ 378179 w 824027"/>
                <a:gd name="connsiteY80" fmla="*/ 549494 h 878848"/>
                <a:gd name="connsiteX81" fmla="*/ 446705 w 824027"/>
                <a:gd name="connsiteY81" fmla="*/ 549494 h 878848"/>
                <a:gd name="connsiteX82" fmla="*/ 446705 w 824027"/>
                <a:gd name="connsiteY82" fmla="*/ 588897 h 878848"/>
                <a:gd name="connsiteX83" fmla="*/ 378179 w 824027"/>
                <a:gd name="connsiteY83" fmla="*/ 588897 h 878848"/>
                <a:gd name="connsiteX84" fmla="*/ 463837 w 824027"/>
                <a:gd name="connsiteY84" fmla="*/ 515231 h 878848"/>
                <a:gd name="connsiteX85" fmla="*/ 361047 w 824027"/>
                <a:gd name="connsiteY85" fmla="*/ 515231 h 878848"/>
                <a:gd name="connsiteX86" fmla="*/ 343916 w 824027"/>
                <a:gd name="connsiteY86" fmla="*/ 498100 h 878848"/>
                <a:gd name="connsiteX87" fmla="*/ 361047 w 824027"/>
                <a:gd name="connsiteY87" fmla="*/ 480968 h 878848"/>
                <a:gd name="connsiteX88" fmla="*/ 463837 w 824027"/>
                <a:gd name="connsiteY88" fmla="*/ 480968 h 878848"/>
                <a:gd name="connsiteX89" fmla="*/ 480968 w 824027"/>
                <a:gd name="connsiteY89" fmla="*/ 498100 h 878848"/>
                <a:gd name="connsiteX90" fmla="*/ 463837 w 824027"/>
                <a:gd name="connsiteY90" fmla="*/ 515231 h 878848"/>
                <a:gd name="connsiteX91" fmla="*/ 544730 w 824027"/>
                <a:gd name="connsiteY91" fmla="*/ 425392 h 878848"/>
                <a:gd name="connsiteX92" fmla="*/ 498185 w 824027"/>
                <a:gd name="connsiteY92" fmla="*/ 459901 h 878848"/>
                <a:gd name="connsiteX93" fmla="*/ 463837 w 824027"/>
                <a:gd name="connsiteY93" fmla="*/ 446705 h 878848"/>
                <a:gd name="connsiteX94" fmla="*/ 361047 w 824027"/>
                <a:gd name="connsiteY94" fmla="*/ 446705 h 878848"/>
                <a:gd name="connsiteX95" fmla="*/ 326683 w 824027"/>
                <a:gd name="connsiteY95" fmla="*/ 459893 h 878848"/>
                <a:gd name="connsiteX96" fmla="*/ 282989 w 824027"/>
                <a:gd name="connsiteY96" fmla="*/ 428227 h 878848"/>
                <a:gd name="connsiteX97" fmla="*/ 227653 w 824027"/>
                <a:gd name="connsiteY97" fmla="*/ 308911 h 878848"/>
                <a:gd name="connsiteX98" fmla="*/ 208135 w 824027"/>
                <a:gd name="connsiteY98" fmla="*/ 35548 h 878848"/>
                <a:gd name="connsiteX99" fmla="*/ 616749 w 824027"/>
                <a:gd name="connsiteY99" fmla="*/ 35548 h 878848"/>
                <a:gd name="connsiteX100" fmla="*/ 597231 w 824027"/>
                <a:gd name="connsiteY100" fmla="*/ 308911 h 878848"/>
                <a:gd name="connsiteX101" fmla="*/ 544730 w 824027"/>
                <a:gd name="connsiteY101" fmla="*/ 425392 h 878848"/>
                <a:gd name="connsiteX102" fmla="*/ 789336 w 824027"/>
                <a:gd name="connsiteY102" fmla="*/ 132564 h 878848"/>
                <a:gd name="connsiteX103" fmla="*/ 601807 w 824027"/>
                <a:gd name="connsiteY103" fmla="*/ 406754 h 878848"/>
                <a:gd name="connsiteX104" fmla="*/ 622593 w 824027"/>
                <a:gd name="connsiteY104" fmla="*/ 359194 h 878848"/>
                <a:gd name="connsiteX105" fmla="*/ 622596 w 824027"/>
                <a:gd name="connsiteY105" fmla="*/ 359192 h 878848"/>
                <a:gd name="connsiteX106" fmla="*/ 755073 w 824027"/>
                <a:gd name="connsiteY106" fmla="*/ 132547 h 878848"/>
                <a:gd name="connsiteX107" fmla="*/ 755073 w 824027"/>
                <a:gd name="connsiteY107" fmla="*/ 119493 h 878848"/>
                <a:gd name="connsiteX108" fmla="*/ 737941 w 824027"/>
                <a:gd name="connsiteY108" fmla="*/ 102361 h 878848"/>
                <a:gd name="connsiteX109" fmla="*/ 646332 w 824027"/>
                <a:gd name="connsiteY109" fmla="*/ 102361 h 878848"/>
                <a:gd name="connsiteX110" fmla="*/ 648778 w 824027"/>
                <a:gd name="connsiteY110" fmla="*/ 68098 h 878848"/>
                <a:gd name="connsiteX111" fmla="*/ 772204 w 824027"/>
                <a:gd name="connsiteY111" fmla="*/ 68098 h 878848"/>
                <a:gd name="connsiteX112" fmla="*/ 789336 w 824027"/>
                <a:gd name="connsiteY112" fmla="*/ 84801 h 878848"/>
                <a:gd name="connsiteX113" fmla="*/ 789336 w 824027"/>
                <a:gd name="connsiteY113" fmla="*/ 132564 h 87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824027" h="878848">
                  <a:moveTo>
                    <a:pt x="772204" y="33835"/>
                  </a:moveTo>
                  <a:lnTo>
                    <a:pt x="651227" y="33835"/>
                  </a:lnTo>
                  <a:lnTo>
                    <a:pt x="652241" y="19640"/>
                  </a:lnTo>
                  <a:cubicBezTo>
                    <a:pt x="652580" y="14896"/>
                    <a:pt x="650932" y="10224"/>
                    <a:pt x="647692" y="6743"/>
                  </a:cubicBezTo>
                  <a:cubicBezTo>
                    <a:pt x="644451" y="3262"/>
                    <a:pt x="639908" y="1285"/>
                    <a:pt x="635152" y="1285"/>
                  </a:cubicBezTo>
                  <a:lnTo>
                    <a:pt x="189732" y="1285"/>
                  </a:lnTo>
                  <a:cubicBezTo>
                    <a:pt x="184976" y="1285"/>
                    <a:pt x="180433" y="3262"/>
                    <a:pt x="177193" y="6743"/>
                  </a:cubicBezTo>
                  <a:cubicBezTo>
                    <a:pt x="173952" y="10224"/>
                    <a:pt x="172304" y="14896"/>
                    <a:pt x="172645" y="19640"/>
                  </a:cubicBezTo>
                  <a:lnTo>
                    <a:pt x="173657" y="33835"/>
                  </a:lnTo>
                  <a:lnTo>
                    <a:pt x="52679" y="33835"/>
                  </a:lnTo>
                  <a:cubicBezTo>
                    <a:pt x="24340" y="33835"/>
                    <a:pt x="1285" y="56699"/>
                    <a:pt x="1285" y="84801"/>
                  </a:cubicBezTo>
                  <a:lnTo>
                    <a:pt x="1285" y="132632"/>
                  </a:lnTo>
                  <a:cubicBezTo>
                    <a:pt x="1285" y="203002"/>
                    <a:pt x="23289" y="270185"/>
                    <a:pt x="64918" y="326918"/>
                  </a:cubicBezTo>
                  <a:cubicBezTo>
                    <a:pt x="106546" y="383651"/>
                    <a:pt x="164031" y="424799"/>
                    <a:pt x="231159" y="445917"/>
                  </a:cubicBezTo>
                  <a:lnTo>
                    <a:pt x="262080" y="455634"/>
                  </a:lnTo>
                  <a:cubicBezTo>
                    <a:pt x="276599" y="469286"/>
                    <a:pt x="292763" y="480814"/>
                    <a:pt x="310314" y="490043"/>
                  </a:cubicBezTo>
                  <a:cubicBezTo>
                    <a:pt x="309892" y="492700"/>
                    <a:pt x="309653" y="495391"/>
                    <a:pt x="309653" y="498100"/>
                  </a:cubicBezTo>
                  <a:cubicBezTo>
                    <a:pt x="309653" y="520432"/>
                    <a:pt x="323976" y="539476"/>
                    <a:pt x="343916" y="546548"/>
                  </a:cubicBezTo>
                  <a:lnTo>
                    <a:pt x="343916" y="588897"/>
                  </a:lnTo>
                  <a:lnTo>
                    <a:pt x="292521" y="588897"/>
                  </a:lnTo>
                  <a:cubicBezTo>
                    <a:pt x="264182" y="588897"/>
                    <a:pt x="241126" y="611952"/>
                    <a:pt x="241126" y="640291"/>
                  </a:cubicBezTo>
                  <a:lnTo>
                    <a:pt x="241126" y="696826"/>
                  </a:lnTo>
                  <a:lnTo>
                    <a:pt x="223995" y="696826"/>
                  </a:lnTo>
                  <a:cubicBezTo>
                    <a:pt x="195656" y="696826"/>
                    <a:pt x="172600" y="719881"/>
                    <a:pt x="172600" y="748220"/>
                  </a:cubicBezTo>
                  <a:lnTo>
                    <a:pt x="172600" y="861288"/>
                  </a:lnTo>
                  <a:cubicBezTo>
                    <a:pt x="172600" y="870750"/>
                    <a:pt x="180270" y="878420"/>
                    <a:pt x="189732" y="878420"/>
                  </a:cubicBezTo>
                  <a:lnTo>
                    <a:pt x="635152" y="878420"/>
                  </a:lnTo>
                  <a:cubicBezTo>
                    <a:pt x="644614" y="878420"/>
                    <a:pt x="652284" y="870750"/>
                    <a:pt x="652284" y="861288"/>
                  </a:cubicBezTo>
                  <a:lnTo>
                    <a:pt x="652284" y="748220"/>
                  </a:lnTo>
                  <a:cubicBezTo>
                    <a:pt x="652284" y="719881"/>
                    <a:pt x="629228" y="696826"/>
                    <a:pt x="600889" y="696826"/>
                  </a:cubicBezTo>
                  <a:lnTo>
                    <a:pt x="583757" y="696826"/>
                  </a:lnTo>
                  <a:lnTo>
                    <a:pt x="583757" y="640291"/>
                  </a:lnTo>
                  <a:cubicBezTo>
                    <a:pt x="583757" y="611952"/>
                    <a:pt x="560702" y="588897"/>
                    <a:pt x="532363" y="588897"/>
                  </a:cubicBezTo>
                  <a:lnTo>
                    <a:pt x="480968" y="588897"/>
                  </a:lnTo>
                  <a:lnTo>
                    <a:pt x="480968" y="546577"/>
                  </a:lnTo>
                  <a:cubicBezTo>
                    <a:pt x="500736" y="539603"/>
                    <a:pt x="515231" y="520684"/>
                    <a:pt x="515231" y="498100"/>
                  </a:cubicBezTo>
                  <a:cubicBezTo>
                    <a:pt x="515231" y="495393"/>
                    <a:pt x="514991" y="492707"/>
                    <a:pt x="514572" y="490055"/>
                  </a:cubicBezTo>
                  <a:cubicBezTo>
                    <a:pt x="532178" y="480805"/>
                    <a:pt x="548358" y="469240"/>
                    <a:pt x="562893" y="455541"/>
                  </a:cubicBezTo>
                  <a:cubicBezTo>
                    <a:pt x="563158" y="455471"/>
                    <a:pt x="563426" y="455408"/>
                    <a:pt x="563689" y="455324"/>
                  </a:cubicBezTo>
                  <a:lnTo>
                    <a:pt x="593641" y="445917"/>
                  </a:lnTo>
                  <a:cubicBezTo>
                    <a:pt x="660791" y="424802"/>
                    <a:pt x="718296" y="383645"/>
                    <a:pt x="759942" y="326899"/>
                  </a:cubicBezTo>
                  <a:cubicBezTo>
                    <a:pt x="801587" y="270151"/>
                    <a:pt x="823599" y="202951"/>
                    <a:pt x="823599" y="132564"/>
                  </a:cubicBezTo>
                  <a:lnTo>
                    <a:pt x="823599" y="84801"/>
                  </a:lnTo>
                  <a:cubicBezTo>
                    <a:pt x="823599" y="56699"/>
                    <a:pt x="800543" y="33835"/>
                    <a:pt x="772204" y="33835"/>
                  </a:cubicBezTo>
                  <a:close/>
                  <a:moveTo>
                    <a:pt x="631407" y="311352"/>
                  </a:moveTo>
                  <a:lnTo>
                    <a:pt x="643886" y="136624"/>
                  </a:lnTo>
                  <a:lnTo>
                    <a:pt x="720772" y="136624"/>
                  </a:lnTo>
                  <a:cubicBezTo>
                    <a:pt x="719518" y="206507"/>
                    <a:pt x="686069" y="271381"/>
                    <a:pt x="631284" y="312699"/>
                  </a:cubicBezTo>
                  <a:cubicBezTo>
                    <a:pt x="631318" y="312250"/>
                    <a:pt x="631376" y="311801"/>
                    <a:pt x="631407" y="311352"/>
                  </a:cubicBezTo>
                  <a:close/>
                  <a:moveTo>
                    <a:pt x="193475" y="311342"/>
                  </a:moveTo>
                  <a:cubicBezTo>
                    <a:pt x="193508" y="311808"/>
                    <a:pt x="193554" y="312274"/>
                    <a:pt x="193590" y="312740"/>
                  </a:cubicBezTo>
                  <a:cubicBezTo>
                    <a:pt x="138697" y="271451"/>
                    <a:pt x="105321" y="206872"/>
                    <a:pt x="104108" y="136624"/>
                  </a:cubicBezTo>
                  <a:lnTo>
                    <a:pt x="180998" y="136624"/>
                  </a:lnTo>
                  <a:lnTo>
                    <a:pt x="193475" y="311342"/>
                  </a:lnTo>
                  <a:close/>
                  <a:moveTo>
                    <a:pt x="35548" y="132632"/>
                  </a:moveTo>
                  <a:lnTo>
                    <a:pt x="35548" y="84801"/>
                  </a:lnTo>
                  <a:cubicBezTo>
                    <a:pt x="35548" y="75435"/>
                    <a:pt x="43074" y="68098"/>
                    <a:pt x="52679" y="68098"/>
                  </a:cubicBezTo>
                  <a:lnTo>
                    <a:pt x="176104" y="68098"/>
                  </a:lnTo>
                  <a:lnTo>
                    <a:pt x="178550" y="102361"/>
                  </a:lnTo>
                  <a:lnTo>
                    <a:pt x="86943" y="102361"/>
                  </a:lnTo>
                  <a:cubicBezTo>
                    <a:pt x="77481" y="102361"/>
                    <a:pt x="69811" y="110031"/>
                    <a:pt x="69811" y="119493"/>
                  </a:cubicBezTo>
                  <a:lnTo>
                    <a:pt x="69811" y="132650"/>
                  </a:lnTo>
                  <a:cubicBezTo>
                    <a:pt x="69811" y="227185"/>
                    <a:pt x="120421" y="313406"/>
                    <a:pt x="202276" y="359187"/>
                  </a:cubicBezTo>
                  <a:cubicBezTo>
                    <a:pt x="207304" y="375868"/>
                    <a:pt x="214300" y="391838"/>
                    <a:pt x="223080" y="406787"/>
                  </a:cubicBezTo>
                  <a:cubicBezTo>
                    <a:pt x="110139" y="363040"/>
                    <a:pt x="35548" y="255202"/>
                    <a:pt x="35548" y="132632"/>
                  </a:cubicBezTo>
                  <a:close/>
                  <a:moveTo>
                    <a:pt x="600889" y="731089"/>
                  </a:moveTo>
                  <a:cubicBezTo>
                    <a:pt x="610335" y="731089"/>
                    <a:pt x="618020" y="738774"/>
                    <a:pt x="618020" y="748220"/>
                  </a:cubicBezTo>
                  <a:lnTo>
                    <a:pt x="618020" y="844157"/>
                  </a:lnTo>
                  <a:lnTo>
                    <a:pt x="206863" y="844157"/>
                  </a:lnTo>
                  <a:lnTo>
                    <a:pt x="206863" y="748220"/>
                  </a:lnTo>
                  <a:cubicBezTo>
                    <a:pt x="206863" y="738774"/>
                    <a:pt x="214549" y="731089"/>
                    <a:pt x="223995" y="731089"/>
                  </a:cubicBezTo>
                  <a:cubicBezTo>
                    <a:pt x="227714" y="731089"/>
                    <a:pt x="593534" y="731089"/>
                    <a:pt x="600889" y="731089"/>
                  </a:cubicBezTo>
                  <a:close/>
                  <a:moveTo>
                    <a:pt x="532363" y="623160"/>
                  </a:moveTo>
                  <a:cubicBezTo>
                    <a:pt x="541809" y="623160"/>
                    <a:pt x="549494" y="630845"/>
                    <a:pt x="549494" y="640291"/>
                  </a:cubicBezTo>
                  <a:lnTo>
                    <a:pt x="549494" y="696826"/>
                  </a:lnTo>
                  <a:lnTo>
                    <a:pt x="275390" y="696826"/>
                  </a:lnTo>
                  <a:lnTo>
                    <a:pt x="275390" y="640291"/>
                  </a:lnTo>
                  <a:cubicBezTo>
                    <a:pt x="275390" y="630845"/>
                    <a:pt x="283075" y="623160"/>
                    <a:pt x="292521" y="623160"/>
                  </a:cubicBezTo>
                  <a:cubicBezTo>
                    <a:pt x="320135" y="623160"/>
                    <a:pt x="504875" y="623160"/>
                    <a:pt x="532363" y="623160"/>
                  </a:cubicBezTo>
                  <a:close/>
                  <a:moveTo>
                    <a:pt x="378179" y="588897"/>
                  </a:moveTo>
                  <a:lnTo>
                    <a:pt x="378179" y="549494"/>
                  </a:lnTo>
                  <a:lnTo>
                    <a:pt x="446705" y="549494"/>
                  </a:lnTo>
                  <a:lnTo>
                    <a:pt x="446705" y="588897"/>
                  </a:lnTo>
                  <a:lnTo>
                    <a:pt x="378179" y="588897"/>
                  </a:lnTo>
                  <a:close/>
                  <a:moveTo>
                    <a:pt x="463837" y="515231"/>
                  </a:moveTo>
                  <a:lnTo>
                    <a:pt x="361047" y="515231"/>
                  </a:lnTo>
                  <a:cubicBezTo>
                    <a:pt x="351601" y="515231"/>
                    <a:pt x="343916" y="507546"/>
                    <a:pt x="343916" y="498100"/>
                  </a:cubicBezTo>
                  <a:cubicBezTo>
                    <a:pt x="343916" y="488717"/>
                    <a:pt x="351524" y="480968"/>
                    <a:pt x="361047" y="480968"/>
                  </a:cubicBezTo>
                  <a:lnTo>
                    <a:pt x="463837" y="480968"/>
                  </a:lnTo>
                  <a:cubicBezTo>
                    <a:pt x="473184" y="480968"/>
                    <a:pt x="480968" y="488574"/>
                    <a:pt x="480968" y="498100"/>
                  </a:cubicBezTo>
                  <a:cubicBezTo>
                    <a:pt x="480968" y="507560"/>
                    <a:pt x="473297" y="515231"/>
                    <a:pt x="463837" y="515231"/>
                  </a:cubicBezTo>
                  <a:close/>
                  <a:moveTo>
                    <a:pt x="544730" y="425392"/>
                  </a:moveTo>
                  <a:cubicBezTo>
                    <a:pt x="531020" y="439376"/>
                    <a:pt x="515385" y="450919"/>
                    <a:pt x="498185" y="459901"/>
                  </a:cubicBezTo>
                  <a:cubicBezTo>
                    <a:pt x="488886" y="451550"/>
                    <a:pt x="476690" y="446705"/>
                    <a:pt x="463837" y="446705"/>
                  </a:cubicBezTo>
                  <a:lnTo>
                    <a:pt x="361047" y="446705"/>
                  </a:lnTo>
                  <a:cubicBezTo>
                    <a:pt x="348235" y="446705"/>
                    <a:pt x="336136" y="451370"/>
                    <a:pt x="326683" y="459893"/>
                  </a:cubicBezTo>
                  <a:cubicBezTo>
                    <a:pt x="310675" y="451524"/>
                    <a:pt x="296004" y="440935"/>
                    <a:pt x="282989" y="428227"/>
                  </a:cubicBezTo>
                  <a:cubicBezTo>
                    <a:pt x="250638" y="396647"/>
                    <a:pt x="230875" y="354400"/>
                    <a:pt x="227653" y="308911"/>
                  </a:cubicBezTo>
                  <a:lnTo>
                    <a:pt x="208135" y="35548"/>
                  </a:lnTo>
                  <a:lnTo>
                    <a:pt x="616749" y="35548"/>
                  </a:lnTo>
                  <a:lnTo>
                    <a:pt x="597231" y="308911"/>
                  </a:lnTo>
                  <a:cubicBezTo>
                    <a:pt x="594057" y="353304"/>
                    <a:pt x="575282" y="394258"/>
                    <a:pt x="544730" y="425392"/>
                  </a:cubicBezTo>
                  <a:close/>
                  <a:moveTo>
                    <a:pt x="789336" y="132564"/>
                  </a:moveTo>
                  <a:cubicBezTo>
                    <a:pt x="789336" y="255144"/>
                    <a:pt x="714747" y="362988"/>
                    <a:pt x="601807" y="406754"/>
                  </a:cubicBezTo>
                  <a:cubicBezTo>
                    <a:pt x="610584" y="391809"/>
                    <a:pt x="617570" y="375849"/>
                    <a:pt x="622593" y="359194"/>
                  </a:cubicBezTo>
                  <a:cubicBezTo>
                    <a:pt x="622595" y="359194"/>
                    <a:pt x="622596" y="359192"/>
                    <a:pt x="622596" y="359192"/>
                  </a:cubicBezTo>
                  <a:cubicBezTo>
                    <a:pt x="704312" y="313483"/>
                    <a:pt x="755073" y="226637"/>
                    <a:pt x="755073" y="132547"/>
                  </a:cubicBezTo>
                  <a:lnTo>
                    <a:pt x="755073" y="119493"/>
                  </a:lnTo>
                  <a:cubicBezTo>
                    <a:pt x="755073" y="110031"/>
                    <a:pt x="747403" y="102361"/>
                    <a:pt x="737941" y="102361"/>
                  </a:cubicBezTo>
                  <a:lnTo>
                    <a:pt x="646332" y="102361"/>
                  </a:lnTo>
                  <a:lnTo>
                    <a:pt x="648778" y="68098"/>
                  </a:lnTo>
                  <a:lnTo>
                    <a:pt x="772204" y="68098"/>
                  </a:lnTo>
                  <a:cubicBezTo>
                    <a:pt x="781810" y="68098"/>
                    <a:pt x="789336" y="75435"/>
                    <a:pt x="789336" y="84801"/>
                  </a:cubicBezTo>
                  <a:lnTo>
                    <a:pt x="789336" y="132564"/>
                  </a:lnTo>
                  <a:close/>
                </a:path>
              </a:pathLst>
            </a:custGeom>
            <a:grp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</p:grpSp>
      <p:sp>
        <p:nvSpPr>
          <p:cNvPr id="25" name="Retângulo 24">
            <a:extLst>
              <a:ext uri="{FF2B5EF4-FFF2-40B4-BE49-F238E27FC236}">
                <a16:creationId xmlns:a16="http://schemas.microsoft.com/office/drawing/2014/main" id="{266A19B9-3FF0-49BF-ABB7-802658E036FC}"/>
              </a:ext>
            </a:extLst>
          </p:cNvPr>
          <p:cNvSpPr/>
          <p:nvPr/>
        </p:nvSpPr>
        <p:spPr>
          <a:xfrm>
            <a:off x="21207762" y="2849983"/>
            <a:ext cx="1896673" cy="6669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828800">
              <a:defRPr/>
            </a:pPr>
            <a:r>
              <a:rPr lang="pt-BR" sz="3734" b="1" kern="0" dirty="0">
                <a:cs typeface="Arial" panose="020B0604020202020204" pitchFamily="34" charset="0"/>
              </a:rPr>
              <a:t>Passo 7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6361A3F0-C5F5-40AA-8190-CB9CFD4538F6}"/>
              </a:ext>
            </a:extLst>
          </p:cNvPr>
          <p:cNvSpPr/>
          <p:nvPr/>
        </p:nvSpPr>
        <p:spPr>
          <a:xfrm>
            <a:off x="20902706" y="7411535"/>
            <a:ext cx="26292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828800">
              <a:defRPr/>
            </a:pPr>
            <a:r>
              <a:rPr lang="pt-BR" sz="3600" b="1" kern="0" dirty="0">
                <a:cs typeface="Arial" panose="020B0604020202020204" pitchFamily="34" charset="0"/>
              </a:rPr>
              <a:t>Premiação</a:t>
            </a:r>
          </a:p>
        </p:txBody>
      </p:sp>
      <p:sp>
        <p:nvSpPr>
          <p:cNvPr id="31" name="Retângulo de cantos arredondados 67">
            <a:extLst>
              <a:ext uri="{FF2B5EF4-FFF2-40B4-BE49-F238E27FC236}">
                <a16:creationId xmlns:a16="http://schemas.microsoft.com/office/drawing/2014/main" id="{6A3643B0-D4A1-46A2-89FB-E9EA82AC81BB}"/>
              </a:ext>
            </a:extLst>
          </p:cNvPr>
          <p:cNvSpPr/>
          <p:nvPr/>
        </p:nvSpPr>
        <p:spPr>
          <a:xfrm>
            <a:off x="20704338" y="8876161"/>
            <a:ext cx="3025986" cy="221403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r>
              <a:rPr lang="pt-BR" sz="2800" kern="0" dirty="0">
                <a:solidFill>
                  <a:schemeClr val="tx1"/>
                </a:solidFill>
                <a:cs typeface="Arial" panose="020B0604020202020204" pitchFamily="34" charset="0"/>
              </a:rPr>
              <a:t>Divulgação e premiação das Melhores Empresas para Trabalhar</a:t>
            </a:r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C7408A8B-22F8-48E5-B264-C932857D5E4D}"/>
              </a:ext>
            </a:extLst>
          </p:cNvPr>
          <p:cNvSpPr/>
          <p:nvPr/>
        </p:nvSpPr>
        <p:spPr>
          <a:xfrm>
            <a:off x="17827996" y="2849983"/>
            <a:ext cx="1896673" cy="6669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828800">
              <a:defRPr/>
            </a:pPr>
            <a:r>
              <a:rPr lang="pt-BR" sz="3734" b="1" kern="0" dirty="0">
                <a:cs typeface="Arial" panose="020B0604020202020204" pitchFamily="34" charset="0"/>
              </a:rPr>
              <a:t>Passo 6</a:t>
            </a: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B429F035-5910-4839-8544-AAD82285F357}"/>
              </a:ext>
            </a:extLst>
          </p:cNvPr>
          <p:cNvSpPr/>
          <p:nvPr/>
        </p:nvSpPr>
        <p:spPr>
          <a:xfrm>
            <a:off x="17912872" y="7433229"/>
            <a:ext cx="19944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828800">
              <a:defRPr/>
            </a:pPr>
            <a:r>
              <a:rPr lang="pt-BR" sz="3600" b="1" kern="0" dirty="0">
                <a:cs typeface="Arial" panose="020B0604020202020204" pitchFamily="34" charset="0"/>
              </a:rPr>
              <a:t>Ranking</a:t>
            </a: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3828CB79-9589-4E06-A06F-279447418EA3}"/>
              </a:ext>
            </a:extLst>
          </p:cNvPr>
          <p:cNvSpPr/>
          <p:nvPr/>
        </p:nvSpPr>
        <p:spPr>
          <a:xfrm>
            <a:off x="17397109" y="8809661"/>
            <a:ext cx="29984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>
              <a:defRPr/>
            </a:pPr>
            <a:r>
              <a:rPr lang="pt-BR" sz="2800" kern="0" dirty="0">
                <a:cs typeface="Arial" panose="020B0604020202020204" pitchFamily="34" charset="0"/>
              </a:rPr>
              <a:t>A empresa </a:t>
            </a:r>
          </a:p>
          <a:p>
            <a:pPr algn="ctr" defTabSz="1828800">
              <a:defRPr/>
            </a:pPr>
            <a:r>
              <a:rPr lang="pt-BR" sz="2800" kern="0" dirty="0">
                <a:cs typeface="Arial" panose="020B0604020202020204" pitchFamily="34" charset="0"/>
              </a:rPr>
              <a:t>seleciona os</a:t>
            </a:r>
          </a:p>
          <a:p>
            <a:pPr algn="ctr" defTabSz="1828800">
              <a:defRPr/>
            </a:pPr>
            <a:r>
              <a:rPr lang="pt-BR" sz="2800" kern="0" dirty="0">
                <a:cs typeface="Arial" panose="020B0604020202020204" pitchFamily="34" charset="0"/>
              </a:rPr>
              <a:t>Rankings que deseja participar</a:t>
            </a:r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EB576D2B-C868-49EC-8E1A-EF0ED68A220E}"/>
              </a:ext>
            </a:extLst>
          </p:cNvPr>
          <p:cNvSpPr/>
          <p:nvPr/>
        </p:nvSpPr>
        <p:spPr>
          <a:xfrm>
            <a:off x="17397110" y="7117314"/>
            <a:ext cx="3025986" cy="139114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pt-BR" sz="3600" kern="0" dirty="0">
              <a:solidFill>
                <a:schemeClr val="tx1"/>
              </a:solidFill>
            </a:endParaRP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4AEED483-484E-4BDA-A68A-B50F5B6F5CD5}"/>
              </a:ext>
            </a:extLst>
          </p:cNvPr>
          <p:cNvSpPr/>
          <p:nvPr/>
        </p:nvSpPr>
        <p:spPr>
          <a:xfrm>
            <a:off x="20704338" y="7103768"/>
            <a:ext cx="3025986" cy="139114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pt-BR" sz="3600" kern="0" dirty="0">
              <a:solidFill>
                <a:schemeClr val="tx1"/>
              </a:solidFill>
            </a:endParaRPr>
          </a:p>
        </p:txBody>
      </p:sp>
      <p:grpSp>
        <p:nvGrpSpPr>
          <p:cNvPr id="59" name="Gráfico 52">
            <a:extLst>
              <a:ext uri="{FF2B5EF4-FFF2-40B4-BE49-F238E27FC236}">
                <a16:creationId xmlns:a16="http://schemas.microsoft.com/office/drawing/2014/main" id="{B450130C-822E-477B-AD21-3D77DABB37D3}"/>
              </a:ext>
            </a:extLst>
          </p:cNvPr>
          <p:cNvGrpSpPr/>
          <p:nvPr/>
        </p:nvGrpSpPr>
        <p:grpSpPr>
          <a:xfrm>
            <a:off x="14551685" y="4347822"/>
            <a:ext cx="1754272" cy="1754272"/>
            <a:chOff x="3911366" y="2195770"/>
            <a:chExt cx="877136" cy="877136"/>
          </a:xfrm>
          <a:solidFill>
            <a:srgbClr val="FF1628"/>
          </a:solidFill>
        </p:grpSpPr>
        <p:sp>
          <p:nvSpPr>
            <p:cNvPr id="60" name="Forma Livre: Forma 59">
              <a:extLst>
                <a:ext uri="{FF2B5EF4-FFF2-40B4-BE49-F238E27FC236}">
                  <a16:creationId xmlns:a16="http://schemas.microsoft.com/office/drawing/2014/main" id="{81385F91-F1A8-4F7C-B0A4-3C0F6B8A1852}"/>
                </a:ext>
              </a:extLst>
            </p:cNvPr>
            <p:cNvSpPr/>
            <p:nvPr/>
          </p:nvSpPr>
          <p:spPr>
            <a:xfrm>
              <a:off x="4167022" y="2194499"/>
              <a:ext cx="621876" cy="315221"/>
            </a:xfrm>
            <a:custGeom>
              <a:avLst/>
              <a:gdLst>
                <a:gd name="connsiteX0" fmla="*/ 549500 w 621875"/>
                <a:gd name="connsiteY0" fmla="*/ 1285 h 315220"/>
                <a:gd name="connsiteX1" fmla="*/ 535795 w 621875"/>
                <a:gd name="connsiteY1" fmla="*/ 1285 h 315220"/>
                <a:gd name="connsiteX2" fmla="*/ 18416 w 621875"/>
                <a:gd name="connsiteY2" fmla="*/ 1285 h 315220"/>
                <a:gd name="connsiteX3" fmla="*/ 1285 w 621875"/>
                <a:gd name="connsiteY3" fmla="*/ 18416 h 315220"/>
                <a:gd name="connsiteX4" fmla="*/ 18416 w 621875"/>
                <a:gd name="connsiteY4" fmla="*/ 35548 h 315220"/>
                <a:gd name="connsiteX5" fmla="*/ 488244 w 621875"/>
                <a:gd name="connsiteY5" fmla="*/ 35548 h 315220"/>
                <a:gd name="connsiteX6" fmla="*/ 477551 w 621875"/>
                <a:gd name="connsiteY6" fmla="*/ 73236 h 315220"/>
                <a:gd name="connsiteX7" fmla="*/ 477551 w 621875"/>
                <a:gd name="connsiteY7" fmla="*/ 297628 h 315220"/>
                <a:gd name="connsiteX8" fmla="*/ 494682 w 621875"/>
                <a:gd name="connsiteY8" fmla="*/ 314760 h 315220"/>
                <a:gd name="connsiteX9" fmla="*/ 511814 w 621875"/>
                <a:gd name="connsiteY9" fmla="*/ 297628 h 315220"/>
                <a:gd name="connsiteX10" fmla="*/ 511814 w 621875"/>
                <a:gd name="connsiteY10" fmla="*/ 244546 h 315220"/>
                <a:gd name="connsiteX11" fmla="*/ 604321 w 621875"/>
                <a:gd name="connsiteY11" fmla="*/ 244546 h 315220"/>
                <a:gd name="connsiteX12" fmla="*/ 621453 w 621875"/>
                <a:gd name="connsiteY12" fmla="*/ 227415 h 315220"/>
                <a:gd name="connsiteX13" fmla="*/ 621453 w 621875"/>
                <a:gd name="connsiteY13" fmla="*/ 73236 h 315220"/>
                <a:gd name="connsiteX14" fmla="*/ 549500 w 621875"/>
                <a:gd name="connsiteY14" fmla="*/ 1285 h 315220"/>
                <a:gd name="connsiteX15" fmla="*/ 587189 w 621875"/>
                <a:gd name="connsiteY15" fmla="*/ 210283 h 315220"/>
                <a:gd name="connsiteX16" fmla="*/ 511812 w 621875"/>
                <a:gd name="connsiteY16" fmla="*/ 210283 h 315220"/>
                <a:gd name="connsiteX17" fmla="*/ 511812 w 621875"/>
                <a:gd name="connsiteY17" fmla="*/ 73236 h 315220"/>
                <a:gd name="connsiteX18" fmla="*/ 549500 w 621875"/>
                <a:gd name="connsiteY18" fmla="*/ 35548 h 315220"/>
                <a:gd name="connsiteX19" fmla="*/ 587188 w 621875"/>
                <a:gd name="connsiteY19" fmla="*/ 73236 h 315220"/>
                <a:gd name="connsiteX20" fmla="*/ 587188 w 621875"/>
                <a:gd name="connsiteY20" fmla="*/ 210283 h 315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21875" h="315220">
                  <a:moveTo>
                    <a:pt x="549500" y="1285"/>
                  </a:moveTo>
                  <a:cubicBezTo>
                    <a:pt x="546372" y="1285"/>
                    <a:pt x="537347" y="1285"/>
                    <a:pt x="535795" y="1285"/>
                  </a:cubicBezTo>
                  <a:lnTo>
                    <a:pt x="18416" y="1285"/>
                  </a:lnTo>
                  <a:cubicBezTo>
                    <a:pt x="8955" y="1285"/>
                    <a:pt x="1285" y="8956"/>
                    <a:pt x="1285" y="18416"/>
                  </a:cubicBezTo>
                  <a:cubicBezTo>
                    <a:pt x="1285" y="27876"/>
                    <a:pt x="8955" y="35548"/>
                    <a:pt x="18416" y="35548"/>
                  </a:cubicBezTo>
                  <a:lnTo>
                    <a:pt x="488244" y="35548"/>
                  </a:lnTo>
                  <a:cubicBezTo>
                    <a:pt x="481471" y="46517"/>
                    <a:pt x="477551" y="59424"/>
                    <a:pt x="477551" y="73236"/>
                  </a:cubicBezTo>
                  <a:lnTo>
                    <a:pt x="477551" y="297628"/>
                  </a:lnTo>
                  <a:cubicBezTo>
                    <a:pt x="477551" y="307088"/>
                    <a:pt x="485221" y="314760"/>
                    <a:pt x="494682" y="314760"/>
                  </a:cubicBezTo>
                  <a:cubicBezTo>
                    <a:pt x="504144" y="314760"/>
                    <a:pt x="511814" y="307088"/>
                    <a:pt x="511814" y="297628"/>
                  </a:cubicBezTo>
                  <a:lnTo>
                    <a:pt x="511814" y="244546"/>
                  </a:lnTo>
                  <a:lnTo>
                    <a:pt x="604321" y="244546"/>
                  </a:lnTo>
                  <a:cubicBezTo>
                    <a:pt x="613783" y="244546"/>
                    <a:pt x="621453" y="236875"/>
                    <a:pt x="621453" y="227415"/>
                  </a:cubicBezTo>
                  <a:lnTo>
                    <a:pt x="621453" y="73236"/>
                  </a:lnTo>
                  <a:cubicBezTo>
                    <a:pt x="621451" y="33562"/>
                    <a:pt x="589175" y="1285"/>
                    <a:pt x="549500" y="1285"/>
                  </a:cubicBezTo>
                  <a:close/>
                  <a:moveTo>
                    <a:pt x="587189" y="210283"/>
                  </a:moveTo>
                  <a:lnTo>
                    <a:pt x="511812" y="210283"/>
                  </a:lnTo>
                  <a:lnTo>
                    <a:pt x="511812" y="73236"/>
                  </a:lnTo>
                  <a:cubicBezTo>
                    <a:pt x="511812" y="52453"/>
                    <a:pt x="528719" y="35548"/>
                    <a:pt x="549500" y="35548"/>
                  </a:cubicBezTo>
                  <a:cubicBezTo>
                    <a:pt x="570281" y="35548"/>
                    <a:pt x="587188" y="52455"/>
                    <a:pt x="587188" y="73236"/>
                  </a:cubicBezTo>
                  <a:lnTo>
                    <a:pt x="587188" y="210283"/>
                  </a:lnTo>
                  <a:close/>
                </a:path>
              </a:pathLst>
            </a:custGeom>
            <a:grp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61" name="Forma Livre: Forma 60">
              <a:extLst>
                <a:ext uri="{FF2B5EF4-FFF2-40B4-BE49-F238E27FC236}">
                  <a16:creationId xmlns:a16="http://schemas.microsoft.com/office/drawing/2014/main" id="{6CF2E15B-91B0-4D69-9F97-EB7A85317DFE}"/>
                </a:ext>
              </a:extLst>
            </p:cNvPr>
            <p:cNvSpPr/>
            <p:nvPr/>
          </p:nvSpPr>
          <p:spPr>
            <a:xfrm>
              <a:off x="3952289" y="2494832"/>
              <a:ext cx="836020" cy="579047"/>
            </a:xfrm>
            <a:custGeom>
              <a:avLst/>
              <a:gdLst>
                <a:gd name="connsiteX0" fmla="*/ 817492 w 836020"/>
                <a:gd name="connsiteY0" fmla="*/ 399090 h 579046"/>
                <a:gd name="connsiteX1" fmla="*/ 705589 w 836020"/>
                <a:gd name="connsiteY1" fmla="*/ 287187 h 579046"/>
                <a:gd name="connsiteX2" fmla="*/ 725766 w 836020"/>
                <a:gd name="connsiteY2" fmla="*/ 200004 h 579046"/>
                <a:gd name="connsiteX3" fmla="*/ 527047 w 836020"/>
                <a:gd name="connsiteY3" fmla="*/ 1285 h 579046"/>
                <a:gd name="connsiteX4" fmla="*/ 328328 w 836020"/>
                <a:gd name="connsiteY4" fmla="*/ 200004 h 579046"/>
                <a:gd name="connsiteX5" fmla="*/ 341498 w 836020"/>
                <a:gd name="connsiteY5" fmla="*/ 271131 h 579046"/>
                <a:gd name="connsiteX6" fmla="*/ 321446 w 836020"/>
                <a:gd name="connsiteY6" fmla="*/ 291183 h 579046"/>
                <a:gd name="connsiteX7" fmla="*/ 238969 w 836020"/>
                <a:gd name="connsiteY7" fmla="*/ 208705 h 579046"/>
                <a:gd name="connsiteX8" fmla="*/ 226856 w 836020"/>
                <a:gd name="connsiteY8" fmla="*/ 203687 h 579046"/>
                <a:gd name="connsiteX9" fmla="*/ 214742 w 836020"/>
                <a:gd name="connsiteY9" fmla="*/ 208705 h 579046"/>
                <a:gd name="connsiteX10" fmla="*/ 195460 w 836020"/>
                <a:gd name="connsiteY10" fmla="*/ 227987 h 579046"/>
                <a:gd name="connsiteX11" fmla="*/ 195460 w 836020"/>
                <a:gd name="connsiteY11" fmla="*/ 71555 h 579046"/>
                <a:gd name="connsiteX12" fmla="*/ 178329 w 836020"/>
                <a:gd name="connsiteY12" fmla="*/ 54424 h 579046"/>
                <a:gd name="connsiteX13" fmla="*/ 161197 w 836020"/>
                <a:gd name="connsiteY13" fmla="*/ 71555 h 579046"/>
                <a:gd name="connsiteX14" fmla="*/ 161197 w 836020"/>
                <a:gd name="connsiteY14" fmla="*/ 262250 h 579046"/>
                <a:gd name="connsiteX15" fmla="*/ 6302 w 836020"/>
                <a:gd name="connsiteY15" fmla="*/ 417147 h 579046"/>
                <a:gd name="connsiteX16" fmla="*/ 6302 w 836020"/>
                <a:gd name="connsiteY16" fmla="*/ 441376 h 579046"/>
                <a:gd name="connsiteX17" fmla="*/ 18416 w 836020"/>
                <a:gd name="connsiteY17" fmla="*/ 446394 h 579046"/>
                <a:gd name="connsiteX18" fmla="*/ 30530 w 836020"/>
                <a:gd name="connsiteY18" fmla="*/ 441376 h 579046"/>
                <a:gd name="connsiteX19" fmla="*/ 161197 w 836020"/>
                <a:gd name="connsiteY19" fmla="*/ 310708 h 579046"/>
                <a:gd name="connsiteX20" fmla="*/ 161197 w 836020"/>
                <a:gd name="connsiteY20" fmla="*/ 434165 h 579046"/>
                <a:gd name="connsiteX21" fmla="*/ 85832 w 836020"/>
                <a:gd name="connsiteY21" fmla="*/ 434165 h 579046"/>
                <a:gd name="connsiteX22" fmla="*/ 68701 w 836020"/>
                <a:gd name="connsiteY22" fmla="*/ 451297 h 579046"/>
                <a:gd name="connsiteX23" fmla="*/ 68701 w 836020"/>
                <a:gd name="connsiteY23" fmla="*/ 506116 h 579046"/>
                <a:gd name="connsiteX24" fmla="*/ 140651 w 836020"/>
                <a:gd name="connsiteY24" fmla="*/ 578067 h 579046"/>
                <a:gd name="connsiteX25" fmla="*/ 654595 w 836020"/>
                <a:gd name="connsiteY25" fmla="*/ 578067 h 579046"/>
                <a:gd name="connsiteX26" fmla="*/ 726547 w 836020"/>
                <a:gd name="connsiteY26" fmla="*/ 506113 h 579046"/>
                <a:gd name="connsiteX27" fmla="*/ 726547 w 836020"/>
                <a:gd name="connsiteY27" fmla="*/ 491405 h 579046"/>
                <a:gd name="connsiteX28" fmla="*/ 771204 w 836020"/>
                <a:gd name="connsiteY28" fmla="*/ 509436 h 579046"/>
                <a:gd name="connsiteX29" fmla="*/ 771526 w 836020"/>
                <a:gd name="connsiteY29" fmla="*/ 509434 h 579046"/>
                <a:gd name="connsiteX30" fmla="*/ 817170 w 836020"/>
                <a:gd name="connsiteY30" fmla="*/ 490417 h 579046"/>
                <a:gd name="connsiteX31" fmla="*/ 817492 w 836020"/>
                <a:gd name="connsiteY31" fmla="*/ 399090 h 579046"/>
                <a:gd name="connsiteX32" fmla="*/ 527045 w 836020"/>
                <a:gd name="connsiteY32" fmla="*/ 35546 h 579046"/>
                <a:gd name="connsiteX33" fmla="*/ 691503 w 836020"/>
                <a:gd name="connsiteY33" fmla="*/ 200004 h 579046"/>
                <a:gd name="connsiteX34" fmla="*/ 527045 w 836020"/>
                <a:gd name="connsiteY34" fmla="*/ 364462 h 579046"/>
                <a:gd name="connsiteX35" fmla="*/ 382570 w 836020"/>
                <a:gd name="connsiteY35" fmla="*/ 278515 h 579046"/>
                <a:gd name="connsiteX36" fmla="*/ 481573 w 836020"/>
                <a:gd name="connsiteY36" fmla="*/ 179511 h 579046"/>
                <a:gd name="connsiteX37" fmla="*/ 481573 w 836020"/>
                <a:gd name="connsiteY37" fmla="*/ 218378 h 579046"/>
                <a:gd name="connsiteX38" fmla="*/ 498704 w 836020"/>
                <a:gd name="connsiteY38" fmla="*/ 235509 h 579046"/>
                <a:gd name="connsiteX39" fmla="*/ 515836 w 836020"/>
                <a:gd name="connsiteY39" fmla="*/ 218378 h 579046"/>
                <a:gd name="connsiteX40" fmla="*/ 515836 w 836020"/>
                <a:gd name="connsiteY40" fmla="*/ 136160 h 579046"/>
                <a:gd name="connsiteX41" fmla="*/ 498704 w 836020"/>
                <a:gd name="connsiteY41" fmla="*/ 119028 h 579046"/>
                <a:gd name="connsiteX42" fmla="*/ 416485 w 836020"/>
                <a:gd name="connsiteY42" fmla="*/ 119028 h 579046"/>
                <a:gd name="connsiteX43" fmla="*/ 399353 w 836020"/>
                <a:gd name="connsiteY43" fmla="*/ 136160 h 579046"/>
                <a:gd name="connsiteX44" fmla="*/ 416485 w 836020"/>
                <a:gd name="connsiteY44" fmla="*/ 153292 h 579046"/>
                <a:gd name="connsiteX45" fmla="*/ 459340 w 836020"/>
                <a:gd name="connsiteY45" fmla="*/ 153292 h 579046"/>
                <a:gd name="connsiteX46" fmla="*/ 368587 w 836020"/>
                <a:gd name="connsiteY46" fmla="*/ 244044 h 579046"/>
                <a:gd name="connsiteX47" fmla="*/ 362589 w 836020"/>
                <a:gd name="connsiteY47" fmla="*/ 200006 h 579046"/>
                <a:gd name="connsiteX48" fmla="*/ 527045 w 836020"/>
                <a:gd name="connsiteY48" fmla="*/ 35546 h 579046"/>
                <a:gd name="connsiteX49" fmla="*/ 140650 w 836020"/>
                <a:gd name="connsiteY49" fmla="*/ 543799 h 579046"/>
                <a:gd name="connsiteX50" fmla="*/ 102962 w 836020"/>
                <a:gd name="connsiteY50" fmla="*/ 506109 h 579046"/>
                <a:gd name="connsiteX51" fmla="*/ 102962 w 836020"/>
                <a:gd name="connsiteY51" fmla="*/ 468421 h 579046"/>
                <a:gd name="connsiteX52" fmla="*/ 582641 w 836020"/>
                <a:gd name="connsiteY52" fmla="*/ 468421 h 579046"/>
                <a:gd name="connsiteX53" fmla="*/ 582641 w 836020"/>
                <a:gd name="connsiteY53" fmla="*/ 488979 h 579046"/>
                <a:gd name="connsiteX54" fmla="*/ 582725 w 836020"/>
                <a:gd name="connsiteY54" fmla="*/ 490639 h 579046"/>
                <a:gd name="connsiteX55" fmla="*/ 582641 w 836020"/>
                <a:gd name="connsiteY55" fmla="*/ 492299 h 579046"/>
                <a:gd name="connsiteX56" fmla="*/ 582641 w 836020"/>
                <a:gd name="connsiteY56" fmla="*/ 506109 h 579046"/>
                <a:gd name="connsiteX57" fmla="*/ 593336 w 836020"/>
                <a:gd name="connsiteY57" fmla="*/ 543800 h 579046"/>
                <a:gd name="connsiteX58" fmla="*/ 140650 w 836020"/>
                <a:gd name="connsiteY58" fmla="*/ 543800 h 579046"/>
                <a:gd name="connsiteX59" fmla="*/ 692284 w 836020"/>
                <a:gd name="connsiteY59" fmla="*/ 506104 h 579046"/>
                <a:gd name="connsiteX60" fmla="*/ 654595 w 836020"/>
                <a:gd name="connsiteY60" fmla="*/ 543797 h 579046"/>
                <a:gd name="connsiteX61" fmla="*/ 616904 w 836020"/>
                <a:gd name="connsiteY61" fmla="*/ 506106 h 579046"/>
                <a:gd name="connsiteX62" fmla="*/ 616904 w 836020"/>
                <a:gd name="connsiteY62" fmla="*/ 492296 h 579046"/>
                <a:gd name="connsiteX63" fmla="*/ 616820 w 836020"/>
                <a:gd name="connsiteY63" fmla="*/ 490636 h 579046"/>
                <a:gd name="connsiteX64" fmla="*/ 616904 w 836020"/>
                <a:gd name="connsiteY64" fmla="*/ 488976 h 579046"/>
                <a:gd name="connsiteX65" fmla="*/ 616904 w 836020"/>
                <a:gd name="connsiteY65" fmla="*/ 451288 h 579046"/>
                <a:gd name="connsiteX66" fmla="*/ 599772 w 836020"/>
                <a:gd name="connsiteY66" fmla="*/ 434157 h 579046"/>
                <a:gd name="connsiteX67" fmla="*/ 195460 w 836020"/>
                <a:gd name="connsiteY67" fmla="*/ 434157 h 579046"/>
                <a:gd name="connsiteX68" fmla="*/ 195460 w 836020"/>
                <a:gd name="connsiteY68" fmla="*/ 276438 h 579046"/>
                <a:gd name="connsiteX69" fmla="*/ 226854 w 836020"/>
                <a:gd name="connsiteY69" fmla="*/ 245045 h 579046"/>
                <a:gd name="connsiteX70" fmla="*/ 309331 w 836020"/>
                <a:gd name="connsiteY70" fmla="*/ 327523 h 579046"/>
                <a:gd name="connsiteX71" fmla="*/ 321444 w 836020"/>
                <a:gd name="connsiteY71" fmla="*/ 332541 h 579046"/>
                <a:gd name="connsiteX72" fmla="*/ 333558 w 836020"/>
                <a:gd name="connsiteY72" fmla="*/ 327523 h 579046"/>
                <a:gd name="connsiteX73" fmla="*/ 357511 w 836020"/>
                <a:gd name="connsiteY73" fmla="*/ 303570 h 579046"/>
                <a:gd name="connsiteX74" fmla="*/ 527045 w 836020"/>
                <a:gd name="connsiteY74" fmla="*/ 398722 h 579046"/>
                <a:gd name="connsiteX75" fmla="*/ 613849 w 836020"/>
                <a:gd name="connsiteY75" fmla="*/ 378733 h 579046"/>
                <a:gd name="connsiteX76" fmla="*/ 692284 w 836020"/>
                <a:gd name="connsiteY76" fmla="*/ 457168 h 579046"/>
                <a:gd name="connsiteX77" fmla="*/ 692284 w 836020"/>
                <a:gd name="connsiteY77" fmla="*/ 506104 h 579046"/>
                <a:gd name="connsiteX78" fmla="*/ 792943 w 836020"/>
                <a:gd name="connsiteY78" fmla="*/ 466182 h 579046"/>
                <a:gd name="connsiteX79" fmla="*/ 771358 w 836020"/>
                <a:gd name="connsiteY79" fmla="*/ 475164 h 579046"/>
                <a:gd name="connsiteX80" fmla="*/ 771206 w 836020"/>
                <a:gd name="connsiteY80" fmla="*/ 475166 h 579046"/>
                <a:gd name="connsiteX81" fmla="*/ 750074 w 836020"/>
                <a:gd name="connsiteY81" fmla="*/ 466504 h 579046"/>
                <a:gd name="connsiteX82" fmla="*/ 644071 w 836020"/>
                <a:gd name="connsiteY82" fmla="*/ 360501 h 579046"/>
                <a:gd name="connsiteX83" fmla="*/ 687306 w 836020"/>
                <a:gd name="connsiteY83" fmla="*/ 317355 h 579046"/>
                <a:gd name="connsiteX84" fmla="*/ 793265 w 836020"/>
                <a:gd name="connsiteY84" fmla="*/ 423314 h 579046"/>
                <a:gd name="connsiteX85" fmla="*/ 792943 w 836020"/>
                <a:gd name="connsiteY85" fmla="*/ 466182 h 579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836020" h="579046">
                  <a:moveTo>
                    <a:pt x="817492" y="399090"/>
                  </a:moveTo>
                  <a:lnTo>
                    <a:pt x="705589" y="287187"/>
                  </a:lnTo>
                  <a:cubicBezTo>
                    <a:pt x="718502" y="260849"/>
                    <a:pt x="725766" y="231261"/>
                    <a:pt x="725766" y="200004"/>
                  </a:cubicBezTo>
                  <a:cubicBezTo>
                    <a:pt x="725766" y="90429"/>
                    <a:pt x="636620" y="1285"/>
                    <a:pt x="527047" y="1285"/>
                  </a:cubicBezTo>
                  <a:cubicBezTo>
                    <a:pt x="417474" y="1285"/>
                    <a:pt x="328328" y="90429"/>
                    <a:pt x="328328" y="200004"/>
                  </a:cubicBezTo>
                  <a:cubicBezTo>
                    <a:pt x="328328" y="225056"/>
                    <a:pt x="332999" y="249035"/>
                    <a:pt x="341498" y="271131"/>
                  </a:cubicBezTo>
                  <a:lnTo>
                    <a:pt x="321446" y="291183"/>
                  </a:lnTo>
                  <a:lnTo>
                    <a:pt x="238969" y="208705"/>
                  </a:lnTo>
                  <a:cubicBezTo>
                    <a:pt x="235757" y="205493"/>
                    <a:pt x="231399" y="203687"/>
                    <a:pt x="226856" y="203687"/>
                  </a:cubicBezTo>
                  <a:cubicBezTo>
                    <a:pt x="222312" y="203687"/>
                    <a:pt x="217954" y="205493"/>
                    <a:pt x="214742" y="208705"/>
                  </a:cubicBezTo>
                  <a:lnTo>
                    <a:pt x="195460" y="227987"/>
                  </a:lnTo>
                  <a:lnTo>
                    <a:pt x="195460" y="71555"/>
                  </a:lnTo>
                  <a:cubicBezTo>
                    <a:pt x="195460" y="62095"/>
                    <a:pt x="187791" y="54424"/>
                    <a:pt x="178329" y="54424"/>
                  </a:cubicBezTo>
                  <a:cubicBezTo>
                    <a:pt x="168867" y="54424"/>
                    <a:pt x="161197" y="62095"/>
                    <a:pt x="161197" y="71555"/>
                  </a:cubicBezTo>
                  <a:lnTo>
                    <a:pt x="161197" y="262250"/>
                  </a:lnTo>
                  <a:lnTo>
                    <a:pt x="6302" y="417147"/>
                  </a:lnTo>
                  <a:cubicBezTo>
                    <a:pt x="-388" y="423837"/>
                    <a:pt x="-388" y="434684"/>
                    <a:pt x="6302" y="441376"/>
                  </a:cubicBezTo>
                  <a:cubicBezTo>
                    <a:pt x="9648" y="444720"/>
                    <a:pt x="14032" y="446394"/>
                    <a:pt x="18416" y="446394"/>
                  </a:cubicBezTo>
                  <a:cubicBezTo>
                    <a:pt x="22800" y="446394"/>
                    <a:pt x="27186" y="444720"/>
                    <a:pt x="30530" y="441376"/>
                  </a:cubicBezTo>
                  <a:lnTo>
                    <a:pt x="161197" y="310708"/>
                  </a:lnTo>
                  <a:lnTo>
                    <a:pt x="161197" y="434165"/>
                  </a:lnTo>
                  <a:lnTo>
                    <a:pt x="85832" y="434165"/>
                  </a:lnTo>
                  <a:cubicBezTo>
                    <a:pt x="76370" y="434165"/>
                    <a:pt x="68701" y="441837"/>
                    <a:pt x="68701" y="451297"/>
                  </a:cubicBezTo>
                  <a:lnTo>
                    <a:pt x="68701" y="506116"/>
                  </a:lnTo>
                  <a:cubicBezTo>
                    <a:pt x="68701" y="545789"/>
                    <a:pt x="100976" y="578067"/>
                    <a:pt x="140651" y="578067"/>
                  </a:cubicBezTo>
                  <a:lnTo>
                    <a:pt x="654595" y="578067"/>
                  </a:lnTo>
                  <a:cubicBezTo>
                    <a:pt x="694270" y="578067"/>
                    <a:pt x="726547" y="545789"/>
                    <a:pt x="726547" y="506113"/>
                  </a:cubicBezTo>
                  <a:lnTo>
                    <a:pt x="726547" y="491405"/>
                  </a:lnTo>
                  <a:cubicBezTo>
                    <a:pt x="738533" y="503039"/>
                    <a:pt x="754331" y="509436"/>
                    <a:pt x="771204" y="509436"/>
                  </a:cubicBezTo>
                  <a:cubicBezTo>
                    <a:pt x="771310" y="509436"/>
                    <a:pt x="771418" y="509434"/>
                    <a:pt x="771526" y="509434"/>
                  </a:cubicBezTo>
                  <a:cubicBezTo>
                    <a:pt x="788781" y="509351"/>
                    <a:pt x="804989" y="502597"/>
                    <a:pt x="817170" y="490417"/>
                  </a:cubicBezTo>
                  <a:cubicBezTo>
                    <a:pt x="842436" y="465146"/>
                    <a:pt x="842581" y="424179"/>
                    <a:pt x="817492" y="399090"/>
                  </a:cubicBezTo>
                  <a:close/>
                  <a:moveTo>
                    <a:pt x="527045" y="35546"/>
                  </a:moveTo>
                  <a:cubicBezTo>
                    <a:pt x="617728" y="35546"/>
                    <a:pt x="691503" y="109322"/>
                    <a:pt x="691503" y="200004"/>
                  </a:cubicBezTo>
                  <a:cubicBezTo>
                    <a:pt x="691503" y="290687"/>
                    <a:pt x="617728" y="364462"/>
                    <a:pt x="527045" y="364462"/>
                  </a:cubicBezTo>
                  <a:cubicBezTo>
                    <a:pt x="464775" y="364462"/>
                    <a:pt x="410480" y="329675"/>
                    <a:pt x="382570" y="278515"/>
                  </a:cubicBezTo>
                  <a:lnTo>
                    <a:pt x="481573" y="179511"/>
                  </a:lnTo>
                  <a:lnTo>
                    <a:pt x="481573" y="218378"/>
                  </a:lnTo>
                  <a:cubicBezTo>
                    <a:pt x="481573" y="227838"/>
                    <a:pt x="489243" y="235509"/>
                    <a:pt x="498704" y="235509"/>
                  </a:cubicBezTo>
                  <a:cubicBezTo>
                    <a:pt x="508166" y="235509"/>
                    <a:pt x="515836" y="227838"/>
                    <a:pt x="515836" y="218378"/>
                  </a:cubicBezTo>
                  <a:lnTo>
                    <a:pt x="515836" y="136160"/>
                  </a:lnTo>
                  <a:cubicBezTo>
                    <a:pt x="515836" y="126700"/>
                    <a:pt x="508166" y="119028"/>
                    <a:pt x="498704" y="119028"/>
                  </a:cubicBezTo>
                  <a:lnTo>
                    <a:pt x="416485" y="119028"/>
                  </a:lnTo>
                  <a:cubicBezTo>
                    <a:pt x="407023" y="119028"/>
                    <a:pt x="399353" y="126700"/>
                    <a:pt x="399353" y="136160"/>
                  </a:cubicBezTo>
                  <a:cubicBezTo>
                    <a:pt x="399353" y="145620"/>
                    <a:pt x="407023" y="153292"/>
                    <a:pt x="416485" y="153292"/>
                  </a:cubicBezTo>
                  <a:lnTo>
                    <a:pt x="459340" y="153292"/>
                  </a:lnTo>
                  <a:lnTo>
                    <a:pt x="368587" y="244044"/>
                  </a:lnTo>
                  <a:cubicBezTo>
                    <a:pt x="364684" y="230022"/>
                    <a:pt x="362589" y="215255"/>
                    <a:pt x="362589" y="200006"/>
                  </a:cubicBezTo>
                  <a:cubicBezTo>
                    <a:pt x="362587" y="109320"/>
                    <a:pt x="436363" y="35546"/>
                    <a:pt x="527045" y="35546"/>
                  </a:cubicBezTo>
                  <a:close/>
                  <a:moveTo>
                    <a:pt x="140650" y="543799"/>
                  </a:moveTo>
                  <a:cubicBezTo>
                    <a:pt x="119867" y="543797"/>
                    <a:pt x="102962" y="526890"/>
                    <a:pt x="102962" y="506109"/>
                  </a:cubicBezTo>
                  <a:lnTo>
                    <a:pt x="102962" y="468421"/>
                  </a:lnTo>
                  <a:lnTo>
                    <a:pt x="582641" y="468421"/>
                  </a:lnTo>
                  <a:lnTo>
                    <a:pt x="582641" y="488979"/>
                  </a:lnTo>
                  <a:cubicBezTo>
                    <a:pt x="582641" y="489540"/>
                    <a:pt x="582671" y="490093"/>
                    <a:pt x="582725" y="490639"/>
                  </a:cubicBezTo>
                  <a:cubicBezTo>
                    <a:pt x="582671" y="491186"/>
                    <a:pt x="582641" y="491739"/>
                    <a:pt x="582641" y="492299"/>
                  </a:cubicBezTo>
                  <a:lnTo>
                    <a:pt x="582641" y="506109"/>
                  </a:lnTo>
                  <a:cubicBezTo>
                    <a:pt x="582641" y="519922"/>
                    <a:pt x="586560" y="532831"/>
                    <a:pt x="593336" y="543800"/>
                  </a:cubicBezTo>
                  <a:lnTo>
                    <a:pt x="140650" y="543800"/>
                  </a:lnTo>
                  <a:close/>
                  <a:moveTo>
                    <a:pt x="692284" y="506104"/>
                  </a:moveTo>
                  <a:cubicBezTo>
                    <a:pt x="692284" y="526890"/>
                    <a:pt x="675375" y="543797"/>
                    <a:pt x="654595" y="543797"/>
                  </a:cubicBezTo>
                  <a:cubicBezTo>
                    <a:pt x="633811" y="543797"/>
                    <a:pt x="616904" y="526888"/>
                    <a:pt x="616904" y="506106"/>
                  </a:cubicBezTo>
                  <a:lnTo>
                    <a:pt x="616904" y="492296"/>
                  </a:lnTo>
                  <a:cubicBezTo>
                    <a:pt x="616904" y="491736"/>
                    <a:pt x="616873" y="491182"/>
                    <a:pt x="616820" y="490636"/>
                  </a:cubicBezTo>
                  <a:cubicBezTo>
                    <a:pt x="616873" y="490089"/>
                    <a:pt x="616904" y="489536"/>
                    <a:pt x="616904" y="488976"/>
                  </a:cubicBezTo>
                  <a:lnTo>
                    <a:pt x="616904" y="451288"/>
                  </a:lnTo>
                  <a:cubicBezTo>
                    <a:pt x="616904" y="441828"/>
                    <a:pt x="609234" y="434157"/>
                    <a:pt x="599772" y="434157"/>
                  </a:cubicBezTo>
                  <a:lnTo>
                    <a:pt x="195460" y="434157"/>
                  </a:lnTo>
                  <a:lnTo>
                    <a:pt x="195460" y="276438"/>
                  </a:lnTo>
                  <a:lnTo>
                    <a:pt x="226854" y="245045"/>
                  </a:lnTo>
                  <a:lnTo>
                    <a:pt x="309331" y="327523"/>
                  </a:lnTo>
                  <a:cubicBezTo>
                    <a:pt x="312543" y="330735"/>
                    <a:pt x="316901" y="332541"/>
                    <a:pt x="321444" y="332541"/>
                  </a:cubicBezTo>
                  <a:cubicBezTo>
                    <a:pt x="325988" y="332541"/>
                    <a:pt x="330346" y="330735"/>
                    <a:pt x="333558" y="327523"/>
                  </a:cubicBezTo>
                  <a:lnTo>
                    <a:pt x="357511" y="303570"/>
                  </a:lnTo>
                  <a:cubicBezTo>
                    <a:pt x="392477" y="360597"/>
                    <a:pt x="455391" y="398722"/>
                    <a:pt x="527045" y="398722"/>
                  </a:cubicBezTo>
                  <a:cubicBezTo>
                    <a:pt x="558151" y="398722"/>
                    <a:pt x="587609" y="391530"/>
                    <a:pt x="613849" y="378733"/>
                  </a:cubicBezTo>
                  <a:lnTo>
                    <a:pt x="692284" y="457168"/>
                  </a:lnTo>
                  <a:lnTo>
                    <a:pt x="692284" y="506104"/>
                  </a:lnTo>
                  <a:close/>
                  <a:moveTo>
                    <a:pt x="792943" y="466182"/>
                  </a:moveTo>
                  <a:cubicBezTo>
                    <a:pt x="787190" y="471935"/>
                    <a:pt x="779523" y="475127"/>
                    <a:pt x="771358" y="475164"/>
                  </a:cubicBezTo>
                  <a:cubicBezTo>
                    <a:pt x="771309" y="475166"/>
                    <a:pt x="771257" y="475166"/>
                    <a:pt x="771206" y="475166"/>
                  </a:cubicBezTo>
                  <a:cubicBezTo>
                    <a:pt x="763161" y="475166"/>
                    <a:pt x="755661" y="472093"/>
                    <a:pt x="750074" y="466504"/>
                  </a:cubicBezTo>
                  <a:lnTo>
                    <a:pt x="644071" y="360501"/>
                  </a:lnTo>
                  <a:cubicBezTo>
                    <a:pt x="660596" y="348420"/>
                    <a:pt x="675190" y="333853"/>
                    <a:pt x="687306" y="317355"/>
                  </a:cubicBezTo>
                  <a:lnTo>
                    <a:pt x="793265" y="423314"/>
                  </a:lnTo>
                  <a:cubicBezTo>
                    <a:pt x="804995" y="435046"/>
                    <a:pt x="804851" y="454278"/>
                    <a:pt x="792943" y="466182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sz="3600" dirty="0"/>
            </a:p>
          </p:txBody>
        </p:sp>
        <p:sp>
          <p:nvSpPr>
            <p:cNvPr id="62" name="Forma Livre: Forma 61">
              <a:extLst>
                <a:ext uri="{FF2B5EF4-FFF2-40B4-BE49-F238E27FC236}">
                  <a16:creationId xmlns:a16="http://schemas.microsoft.com/office/drawing/2014/main" id="{13109825-10ED-4CB3-8DDA-52C356555C04}"/>
                </a:ext>
              </a:extLst>
            </p:cNvPr>
            <p:cNvSpPr/>
            <p:nvPr/>
          </p:nvSpPr>
          <p:spPr>
            <a:xfrm>
              <a:off x="4460917" y="2676422"/>
              <a:ext cx="143905" cy="143905"/>
            </a:xfrm>
            <a:custGeom>
              <a:avLst/>
              <a:gdLst>
                <a:gd name="connsiteX0" fmla="*/ 126882 w 143905"/>
                <a:gd name="connsiteY0" fmla="*/ 1285 h 143905"/>
                <a:gd name="connsiteX1" fmla="*/ 109750 w 143905"/>
                <a:gd name="connsiteY1" fmla="*/ 18416 h 143905"/>
                <a:gd name="connsiteX2" fmla="*/ 18416 w 143905"/>
                <a:gd name="connsiteY2" fmla="*/ 109748 h 143905"/>
                <a:gd name="connsiteX3" fmla="*/ 1285 w 143905"/>
                <a:gd name="connsiteY3" fmla="*/ 126880 h 143905"/>
                <a:gd name="connsiteX4" fmla="*/ 18416 w 143905"/>
                <a:gd name="connsiteY4" fmla="*/ 144011 h 143905"/>
                <a:gd name="connsiteX5" fmla="*/ 144013 w 143905"/>
                <a:gd name="connsiteY5" fmla="*/ 18416 h 143905"/>
                <a:gd name="connsiteX6" fmla="*/ 126882 w 143905"/>
                <a:gd name="connsiteY6" fmla="*/ 1285 h 14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905" h="143905">
                  <a:moveTo>
                    <a:pt x="126882" y="1285"/>
                  </a:moveTo>
                  <a:cubicBezTo>
                    <a:pt x="117420" y="1285"/>
                    <a:pt x="109750" y="8956"/>
                    <a:pt x="109750" y="18416"/>
                  </a:cubicBezTo>
                  <a:cubicBezTo>
                    <a:pt x="109750" y="68776"/>
                    <a:pt x="68778" y="109748"/>
                    <a:pt x="18416" y="109748"/>
                  </a:cubicBezTo>
                  <a:cubicBezTo>
                    <a:pt x="8955" y="109748"/>
                    <a:pt x="1285" y="117418"/>
                    <a:pt x="1285" y="126880"/>
                  </a:cubicBezTo>
                  <a:cubicBezTo>
                    <a:pt x="1285" y="136340"/>
                    <a:pt x="8955" y="144011"/>
                    <a:pt x="18416" y="144011"/>
                  </a:cubicBezTo>
                  <a:cubicBezTo>
                    <a:pt x="87671" y="144011"/>
                    <a:pt x="144013" y="87669"/>
                    <a:pt x="144013" y="18416"/>
                  </a:cubicBezTo>
                  <a:cubicBezTo>
                    <a:pt x="144013" y="8956"/>
                    <a:pt x="136343" y="1285"/>
                    <a:pt x="126882" y="1285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63" name="Forma Livre: Forma 62">
              <a:extLst>
                <a:ext uri="{FF2B5EF4-FFF2-40B4-BE49-F238E27FC236}">
                  <a16:creationId xmlns:a16="http://schemas.microsoft.com/office/drawing/2014/main" id="{680BF02B-7BCC-499E-AEAB-116B22A4000E}"/>
                </a:ext>
              </a:extLst>
            </p:cNvPr>
            <p:cNvSpPr/>
            <p:nvPr/>
          </p:nvSpPr>
          <p:spPr>
            <a:xfrm>
              <a:off x="3910081" y="2287006"/>
              <a:ext cx="457413" cy="238129"/>
            </a:xfrm>
            <a:custGeom>
              <a:avLst/>
              <a:gdLst>
                <a:gd name="connsiteX0" fmla="*/ 440055 w 457412"/>
                <a:gd name="connsiteY0" fmla="*/ 203432 h 238128"/>
                <a:gd name="connsiteX1" fmla="*/ 424419 w 457412"/>
                <a:gd name="connsiteY1" fmla="*/ 203432 h 238128"/>
                <a:gd name="connsiteX2" fmla="*/ 424419 w 457412"/>
                <a:gd name="connsiteY2" fmla="*/ 88654 h 238128"/>
                <a:gd name="connsiteX3" fmla="*/ 407287 w 457412"/>
                <a:gd name="connsiteY3" fmla="*/ 71523 h 238128"/>
                <a:gd name="connsiteX4" fmla="*/ 328616 w 457412"/>
                <a:gd name="connsiteY4" fmla="*/ 71523 h 238128"/>
                <a:gd name="connsiteX5" fmla="*/ 311484 w 457412"/>
                <a:gd name="connsiteY5" fmla="*/ 88654 h 238128"/>
                <a:gd name="connsiteX6" fmla="*/ 311484 w 457412"/>
                <a:gd name="connsiteY6" fmla="*/ 203432 h 238128"/>
                <a:gd name="connsiteX7" fmla="*/ 283944 w 457412"/>
                <a:gd name="connsiteY7" fmla="*/ 203432 h 238128"/>
                <a:gd name="connsiteX8" fmla="*/ 283944 w 457412"/>
                <a:gd name="connsiteY8" fmla="*/ 18416 h 238128"/>
                <a:gd name="connsiteX9" fmla="*/ 266812 w 457412"/>
                <a:gd name="connsiteY9" fmla="*/ 1285 h 238128"/>
                <a:gd name="connsiteX10" fmla="*/ 191435 w 457412"/>
                <a:gd name="connsiteY10" fmla="*/ 1285 h 238128"/>
                <a:gd name="connsiteX11" fmla="*/ 174303 w 457412"/>
                <a:gd name="connsiteY11" fmla="*/ 18416 h 238128"/>
                <a:gd name="connsiteX12" fmla="*/ 174303 w 457412"/>
                <a:gd name="connsiteY12" fmla="*/ 203430 h 238128"/>
                <a:gd name="connsiteX13" fmla="*/ 146898 w 457412"/>
                <a:gd name="connsiteY13" fmla="*/ 203430 h 238128"/>
                <a:gd name="connsiteX14" fmla="*/ 146898 w 457412"/>
                <a:gd name="connsiteY14" fmla="*/ 128053 h 238128"/>
                <a:gd name="connsiteX15" fmla="*/ 129766 w 457412"/>
                <a:gd name="connsiteY15" fmla="*/ 110922 h 238128"/>
                <a:gd name="connsiteX16" fmla="*/ 54391 w 457412"/>
                <a:gd name="connsiteY16" fmla="*/ 110922 h 238128"/>
                <a:gd name="connsiteX17" fmla="*/ 37259 w 457412"/>
                <a:gd name="connsiteY17" fmla="*/ 128053 h 238128"/>
                <a:gd name="connsiteX18" fmla="*/ 37259 w 457412"/>
                <a:gd name="connsiteY18" fmla="*/ 203430 h 238128"/>
                <a:gd name="connsiteX19" fmla="*/ 18416 w 457412"/>
                <a:gd name="connsiteY19" fmla="*/ 203430 h 238128"/>
                <a:gd name="connsiteX20" fmla="*/ 1285 w 457412"/>
                <a:gd name="connsiteY20" fmla="*/ 220562 h 238128"/>
                <a:gd name="connsiteX21" fmla="*/ 18416 w 457412"/>
                <a:gd name="connsiteY21" fmla="*/ 237694 h 238128"/>
                <a:gd name="connsiteX22" fmla="*/ 440057 w 457412"/>
                <a:gd name="connsiteY22" fmla="*/ 237694 h 238128"/>
                <a:gd name="connsiteX23" fmla="*/ 457188 w 457412"/>
                <a:gd name="connsiteY23" fmla="*/ 220562 h 238128"/>
                <a:gd name="connsiteX24" fmla="*/ 440055 w 457412"/>
                <a:gd name="connsiteY24" fmla="*/ 203432 h 238128"/>
                <a:gd name="connsiteX25" fmla="*/ 112637 w 457412"/>
                <a:gd name="connsiteY25" fmla="*/ 203432 h 238128"/>
                <a:gd name="connsiteX26" fmla="*/ 71523 w 457412"/>
                <a:gd name="connsiteY26" fmla="*/ 203432 h 238128"/>
                <a:gd name="connsiteX27" fmla="*/ 71523 w 457412"/>
                <a:gd name="connsiteY27" fmla="*/ 145187 h 238128"/>
                <a:gd name="connsiteX28" fmla="*/ 112637 w 457412"/>
                <a:gd name="connsiteY28" fmla="*/ 145187 h 238128"/>
                <a:gd name="connsiteX29" fmla="*/ 112637 w 457412"/>
                <a:gd name="connsiteY29" fmla="*/ 203432 h 238128"/>
                <a:gd name="connsiteX30" fmla="*/ 249684 w 457412"/>
                <a:gd name="connsiteY30" fmla="*/ 203432 h 238128"/>
                <a:gd name="connsiteX31" fmla="*/ 208570 w 457412"/>
                <a:gd name="connsiteY31" fmla="*/ 203432 h 238128"/>
                <a:gd name="connsiteX32" fmla="*/ 208570 w 457412"/>
                <a:gd name="connsiteY32" fmla="*/ 35548 h 238128"/>
                <a:gd name="connsiteX33" fmla="*/ 249684 w 457412"/>
                <a:gd name="connsiteY33" fmla="*/ 35548 h 238128"/>
                <a:gd name="connsiteX34" fmla="*/ 249684 w 457412"/>
                <a:gd name="connsiteY34" fmla="*/ 203432 h 238128"/>
                <a:gd name="connsiteX35" fmla="*/ 390158 w 457412"/>
                <a:gd name="connsiteY35" fmla="*/ 203432 h 238128"/>
                <a:gd name="connsiteX36" fmla="*/ 345749 w 457412"/>
                <a:gd name="connsiteY36" fmla="*/ 203432 h 238128"/>
                <a:gd name="connsiteX37" fmla="*/ 345749 w 457412"/>
                <a:gd name="connsiteY37" fmla="*/ 105786 h 238128"/>
                <a:gd name="connsiteX38" fmla="*/ 390158 w 457412"/>
                <a:gd name="connsiteY38" fmla="*/ 105786 h 238128"/>
                <a:gd name="connsiteX39" fmla="*/ 390158 w 457412"/>
                <a:gd name="connsiteY39" fmla="*/ 203432 h 238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57412" h="238128">
                  <a:moveTo>
                    <a:pt x="440055" y="203432"/>
                  </a:moveTo>
                  <a:lnTo>
                    <a:pt x="424419" y="203432"/>
                  </a:lnTo>
                  <a:lnTo>
                    <a:pt x="424419" y="88654"/>
                  </a:lnTo>
                  <a:cubicBezTo>
                    <a:pt x="424419" y="79194"/>
                    <a:pt x="416749" y="71523"/>
                    <a:pt x="407287" y="71523"/>
                  </a:cubicBezTo>
                  <a:lnTo>
                    <a:pt x="328616" y="71523"/>
                  </a:lnTo>
                  <a:cubicBezTo>
                    <a:pt x="319154" y="71523"/>
                    <a:pt x="311484" y="79194"/>
                    <a:pt x="311484" y="88654"/>
                  </a:cubicBezTo>
                  <a:lnTo>
                    <a:pt x="311484" y="203432"/>
                  </a:lnTo>
                  <a:lnTo>
                    <a:pt x="283944" y="203432"/>
                  </a:lnTo>
                  <a:lnTo>
                    <a:pt x="283944" y="18416"/>
                  </a:lnTo>
                  <a:cubicBezTo>
                    <a:pt x="283944" y="8956"/>
                    <a:pt x="276274" y="1285"/>
                    <a:pt x="266812" y="1285"/>
                  </a:cubicBezTo>
                  <a:lnTo>
                    <a:pt x="191435" y="1285"/>
                  </a:lnTo>
                  <a:cubicBezTo>
                    <a:pt x="181973" y="1285"/>
                    <a:pt x="174303" y="8956"/>
                    <a:pt x="174303" y="18416"/>
                  </a:cubicBezTo>
                  <a:lnTo>
                    <a:pt x="174303" y="203430"/>
                  </a:lnTo>
                  <a:lnTo>
                    <a:pt x="146898" y="203430"/>
                  </a:lnTo>
                  <a:lnTo>
                    <a:pt x="146898" y="128053"/>
                  </a:lnTo>
                  <a:cubicBezTo>
                    <a:pt x="146898" y="118593"/>
                    <a:pt x="139228" y="110922"/>
                    <a:pt x="129766" y="110922"/>
                  </a:cubicBezTo>
                  <a:lnTo>
                    <a:pt x="54391" y="110922"/>
                  </a:lnTo>
                  <a:cubicBezTo>
                    <a:pt x="44929" y="110922"/>
                    <a:pt x="37259" y="118593"/>
                    <a:pt x="37259" y="128053"/>
                  </a:cubicBezTo>
                  <a:lnTo>
                    <a:pt x="37259" y="203430"/>
                  </a:lnTo>
                  <a:lnTo>
                    <a:pt x="18416" y="203430"/>
                  </a:lnTo>
                  <a:cubicBezTo>
                    <a:pt x="8955" y="203430"/>
                    <a:pt x="1285" y="211102"/>
                    <a:pt x="1285" y="220562"/>
                  </a:cubicBezTo>
                  <a:cubicBezTo>
                    <a:pt x="1285" y="230022"/>
                    <a:pt x="8955" y="237694"/>
                    <a:pt x="18416" y="237694"/>
                  </a:cubicBezTo>
                  <a:lnTo>
                    <a:pt x="440057" y="237694"/>
                  </a:lnTo>
                  <a:cubicBezTo>
                    <a:pt x="449519" y="237694"/>
                    <a:pt x="457188" y="230022"/>
                    <a:pt x="457188" y="220562"/>
                  </a:cubicBezTo>
                  <a:cubicBezTo>
                    <a:pt x="457187" y="211102"/>
                    <a:pt x="449517" y="203432"/>
                    <a:pt x="440055" y="203432"/>
                  </a:cubicBezTo>
                  <a:close/>
                  <a:moveTo>
                    <a:pt x="112637" y="203432"/>
                  </a:moveTo>
                  <a:lnTo>
                    <a:pt x="71523" y="203432"/>
                  </a:lnTo>
                  <a:lnTo>
                    <a:pt x="71523" y="145187"/>
                  </a:lnTo>
                  <a:lnTo>
                    <a:pt x="112637" y="145187"/>
                  </a:lnTo>
                  <a:lnTo>
                    <a:pt x="112637" y="203432"/>
                  </a:lnTo>
                  <a:close/>
                  <a:moveTo>
                    <a:pt x="249684" y="203432"/>
                  </a:moveTo>
                  <a:lnTo>
                    <a:pt x="208570" y="203432"/>
                  </a:lnTo>
                  <a:lnTo>
                    <a:pt x="208570" y="35548"/>
                  </a:lnTo>
                  <a:lnTo>
                    <a:pt x="249684" y="35548"/>
                  </a:lnTo>
                  <a:lnTo>
                    <a:pt x="249684" y="203432"/>
                  </a:lnTo>
                  <a:close/>
                  <a:moveTo>
                    <a:pt x="390158" y="203432"/>
                  </a:moveTo>
                  <a:lnTo>
                    <a:pt x="345749" y="203432"/>
                  </a:lnTo>
                  <a:lnTo>
                    <a:pt x="345749" y="105786"/>
                  </a:lnTo>
                  <a:lnTo>
                    <a:pt x="390158" y="105786"/>
                  </a:lnTo>
                  <a:lnTo>
                    <a:pt x="390158" y="203432"/>
                  </a:lnTo>
                  <a:close/>
                </a:path>
              </a:pathLst>
            </a:custGeom>
            <a:grp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64" name="Forma Livre: Forma 63">
              <a:extLst>
                <a:ext uri="{FF2B5EF4-FFF2-40B4-BE49-F238E27FC236}">
                  <a16:creationId xmlns:a16="http://schemas.microsoft.com/office/drawing/2014/main" id="{B9734706-26A1-43B3-B8D0-9112DAF7FC66}"/>
                </a:ext>
              </a:extLst>
            </p:cNvPr>
            <p:cNvSpPr/>
            <p:nvPr/>
          </p:nvSpPr>
          <p:spPr>
            <a:xfrm>
              <a:off x="4338356" y="2287006"/>
              <a:ext cx="167889" cy="35976"/>
            </a:xfrm>
            <a:custGeom>
              <a:avLst/>
              <a:gdLst>
                <a:gd name="connsiteX0" fmla="*/ 151116 w 167889"/>
                <a:gd name="connsiteY0" fmla="*/ 1285 h 35976"/>
                <a:gd name="connsiteX1" fmla="*/ 18416 w 167889"/>
                <a:gd name="connsiteY1" fmla="*/ 1285 h 35976"/>
                <a:gd name="connsiteX2" fmla="*/ 1285 w 167889"/>
                <a:gd name="connsiteY2" fmla="*/ 18416 h 35976"/>
                <a:gd name="connsiteX3" fmla="*/ 18416 w 167889"/>
                <a:gd name="connsiteY3" fmla="*/ 35548 h 35976"/>
                <a:gd name="connsiteX4" fmla="*/ 151116 w 167889"/>
                <a:gd name="connsiteY4" fmla="*/ 35548 h 35976"/>
                <a:gd name="connsiteX5" fmla="*/ 168247 w 167889"/>
                <a:gd name="connsiteY5" fmla="*/ 18416 h 35976"/>
                <a:gd name="connsiteX6" fmla="*/ 151116 w 167889"/>
                <a:gd name="connsiteY6" fmla="*/ 1285 h 35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889" h="35976">
                  <a:moveTo>
                    <a:pt x="151116" y="1285"/>
                  </a:moveTo>
                  <a:lnTo>
                    <a:pt x="18416" y="1285"/>
                  </a:lnTo>
                  <a:cubicBezTo>
                    <a:pt x="8955" y="1285"/>
                    <a:pt x="1285" y="8956"/>
                    <a:pt x="1285" y="18416"/>
                  </a:cubicBezTo>
                  <a:cubicBezTo>
                    <a:pt x="1285" y="27876"/>
                    <a:pt x="8955" y="35548"/>
                    <a:pt x="18416" y="35548"/>
                  </a:cubicBezTo>
                  <a:lnTo>
                    <a:pt x="151116" y="35548"/>
                  </a:lnTo>
                  <a:cubicBezTo>
                    <a:pt x="160578" y="35548"/>
                    <a:pt x="168247" y="27876"/>
                    <a:pt x="168247" y="18416"/>
                  </a:cubicBezTo>
                  <a:cubicBezTo>
                    <a:pt x="168246" y="8956"/>
                    <a:pt x="160578" y="1285"/>
                    <a:pt x="151116" y="1285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65" name="Forma Livre: Forma 64">
              <a:extLst>
                <a:ext uri="{FF2B5EF4-FFF2-40B4-BE49-F238E27FC236}">
                  <a16:creationId xmlns:a16="http://schemas.microsoft.com/office/drawing/2014/main" id="{47F1B9DF-C547-4877-801B-FA5A590EB0E5}"/>
                </a:ext>
              </a:extLst>
            </p:cNvPr>
            <p:cNvSpPr/>
            <p:nvPr/>
          </p:nvSpPr>
          <p:spPr>
            <a:xfrm>
              <a:off x="4555799" y="2287004"/>
              <a:ext cx="35976" cy="35976"/>
            </a:xfrm>
            <a:custGeom>
              <a:avLst/>
              <a:gdLst>
                <a:gd name="connsiteX0" fmla="*/ 30528 w 35976"/>
                <a:gd name="connsiteY0" fmla="*/ 6304 h 35976"/>
                <a:gd name="connsiteX1" fmla="*/ 18416 w 35976"/>
                <a:gd name="connsiteY1" fmla="*/ 1285 h 35976"/>
                <a:gd name="connsiteX2" fmla="*/ 6304 w 35976"/>
                <a:gd name="connsiteY2" fmla="*/ 6304 h 35976"/>
                <a:gd name="connsiteX3" fmla="*/ 1285 w 35976"/>
                <a:gd name="connsiteY3" fmla="*/ 18416 h 35976"/>
                <a:gd name="connsiteX4" fmla="*/ 6304 w 35976"/>
                <a:gd name="connsiteY4" fmla="*/ 30527 h 35976"/>
                <a:gd name="connsiteX5" fmla="*/ 18416 w 35976"/>
                <a:gd name="connsiteY5" fmla="*/ 35548 h 35976"/>
                <a:gd name="connsiteX6" fmla="*/ 30528 w 35976"/>
                <a:gd name="connsiteY6" fmla="*/ 30527 h 35976"/>
                <a:gd name="connsiteX7" fmla="*/ 35548 w 35976"/>
                <a:gd name="connsiteY7" fmla="*/ 18416 h 35976"/>
                <a:gd name="connsiteX8" fmla="*/ 30528 w 35976"/>
                <a:gd name="connsiteY8" fmla="*/ 6304 h 35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976" h="35976">
                  <a:moveTo>
                    <a:pt x="30528" y="6304"/>
                  </a:moveTo>
                  <a:cubicBezTo>
                    <a:pt x="27342" y="3118"/>
                    <a:pt x="22922" y="1285"/>
                    <a:pt x="18416" y="1285"/>
                  </a:cubicBezTo>
                  <a:cubicBezTo>
                    <a:pt x="13911" y="1285"/>
                    <a:pt x="9491" y="3116"/>
                    <a:pt x="6304" y="6304"/>
                  </a:cubicBezTo>
                  <a:cubicBezTo>
                    <a:pt x="3118" y="9493"/>
                    <a:pt x="1285" y="13911"/>
                    <a:pt x="1285" y="18416"/>
                  </a:cubicBezTo>
                  <a:cubicBezTo>
                    <a:pt x="1285" y="22922"/>
                    <a:pt x="3118" y="27342"/>
                    <a:pt x="6304" y="30527"/>
                  </a:cubicBezTo>
                  <a:cubicBezTo>
                    <a:pt x="9491" y="33713"/>
                    <a:pt x="13911" y="35548"/>
                    <a:pt x="18416" y="35548"/>
                  </a:cubicBezTo>
                  <a:cubicBezTo>
                    <a:pt x="22922" y="35548"/>
                    <a:pt x="27342" y="33715"/>
                    <a:pt x="30528" y="30527"/>
                  </a:cubicBezTo>
                  <a:cubicBezTo>
                    <a:pt x="33715" y="27342"/>
                    <a:pt x="35548" y="22922"/>
                    <a:pt x="35548" y="18416"/>
                  </a:cubicBezTo>
                  <a:cubicBezTo>
                    <a:pt x="35548" y="13913"/>
                    <a:pt x="33715" y="9493"/>
                    <a:pt x="30528" y="6304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66" name="Forma Livre: Forma 65">
              <a:extLst>
                <a:ext uri="{FF2B5EF4-FFF2-40B4-BE49-F238E27FC236}">
                  <a16:creationId xmlns:a16="http://schemas.microsoft.com/office/drawing/2014/main" id="{2C4A3C3E-A6F9-4838-AD65-561AD83296FD}"/>
                </a:ext>
              </a:extLst>
            </p:cNvPr>
            <p:cNvSpPr/>
            <p:nvPr/>
          </p:nvSpPr>
          <p:spPr>
            <a:xfrm>
              <a:off x="4376615" y="2362383"/>
              <a:ext cx="63387" cy="35976"/>
            </a:xfrm>
            <a:custGeom>
              <a:avLst/>
              <a:gdLst>
                <a:gd name="connsiteX0" fmla="*/ 46507 w 63386"/>
                <a:gd name="connsiteY0" fmla="*/ 1285 h 35976"/>
                <a:gd name="connsiteX1" fmla="*/ 18416 w 63386"/>
                <a:gd name="connsiteY1" fmla="*/ 1285 h 35976"/>
                <a:gd name="connsiteX2" fmla="*/ 1285 w 63386"/>
                <a:gd name="connsiteY2" fmla="*/ 18416 h 35976"/>
                <a:gd name="connsiteX3" fmla="*/ 18416 w 63386"/>
                <a:gd name="connsiteY3" fmla="*/ 35548 h 35976"/>
                <a:gd name="connsiteX4" fmla="*/ 46507 w 63386"/>
                <a:gd name="connsiteY4" fmla="*/ 35548 h 35976"/>
                <a:gd name="connsiteX5" fmla="*/ 63639 w 63386"/>
                <a:gd name="connsiteY5" fmla="*/ 18416 h 35976"/>
                <a:gd name="connsiteX6" fmla="*/ 46507 w 63386"/>
                <a:gd name="connsiteY6" fmla="*/ 1285 h 35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386" h="35976">
                  <a:moveTo>
                    <a:pt x="46507" y="1285"/>
                  </a:moveTo>
                  <a:lnTo>
                    <a:pt x="18416" y="1285"/>
                  </a:lnTo>
                  <a:cubicBezTo>
                    <a:pt x="8955" y="1285"/>
                    <a:pt x="1285" y="8956"/>
                    <a:pt x="1285" y="18416"/>
                  </a:cubicBezTo>
                  <a:cubicBezTo>
                    <a:pt x="1285" y="27876"/>
                    <a:pt x="8955" y="35548"/>
                    <a:pt x="18416" y="35548"/>
                  </a:cubicBezTo>
                  <a:lnTo>
                    <a:pt x="46507" y="35548"/>
                  </a:lnTo>
                  <a:cubicBezTo>
                    <a:pt x="55969" y="35548"/>
                    <a:pt x="63639" y="27876"/>
                    <a:pt x="63639" y="18416"/>
                  </a:cubicBezTo>
                  <a:cubicBezTo>
                    <a:pt x="63639" y="8956"/>
                    <a:pt x="55969" y="1285"/>
                    <a:pt x="46507" y="1285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67" name="Forma Livre: Forma 66">
              <a:extLst>
                <a:ext uri="{FF2B5EF4-FFF2-40B4-BE49-F238E27FC236}">
                  <a16:creationId xmlns:a16="http://schemas.microsoft.com/office/drawing/2014/main" id="{E720F68D-2255-4FEB-8E03-CBA7F35DB396}"/>
                </a:ext>
              </a:extLst>
            </p:cNvPr>
            <p:cNvSpPr/>
            <p:nvPr/>
          </p:nvSpPr>
          <p:spPr>
            <a:xfrm>
              <a:off x="4471056" y="2362383"/>
              <a:ext cx="119921" cy="35976"/>
            </a:xfrm>
            <a:custGeom>
              <a:avLst/>
              <a:gdLst>
                <a:gd name="connsiteX0" fmla="*/ 103156 w 119920"/>
                <a:gd name="connsiteY0" fmla="*/ 1285 h 35976"/>
                <a:gd name="connsiteX1" fmla="*/ 18416 w 119920"/>
                <a:gd name="connsiteY1" fmla="*/ 1285 h 35976"/>
                <a:gd name="connsiteX2" fmla="*/ 1285 w 119920"/>
                <a:gd name="connsiteY2" fmla="*/ 18416 h 35976"/>
                <a:gd name="connsiteX3" fmla="*/ 18416 w 119920"/>
                <a:gd name="connsiteY3" fmla="*/ 35548 h 35976"/>
                <a:gd name="connsiteX4" fmla="*/ 103156 w 119920"/>
                <a:gd name="connsiteY4" fmla="*/ 35548 h 35976"/>
                <a:gd name="connsiteX5" fmla="*/ 120288 w 119920"/>
                <a:gd name="connsiteY5" fmla="*/ 18416 h 35976"/>
                <a:gd name="connsiteX6" fmla="*/ 103156 w 119920"/>
                <a:gd name="connsiteY6" fmla="*/ 1285 h 35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920" h="35976">
                  <a:moveTo>
                    <a:pt x="103156" y="1285"/>
                  </a:moveTo>
                  <a:lnTo>
                    <a:pt x="18416" y="1285"/>
                  </a:lnTo>
                  <a:cubicBezTo>
                    <a:pt x="8955" y="1285"/>
                    <a:pt x="1285" y="8956"/>
                    <a:pt x="1285" y="18416"/>
                  </a:cubicBezTo>
                  <a:cubicBezTo>
                    <a:pt x="1285" y="27876"/>
                    <a:pt x="8955" y="35548"/>
                    <a:pt x="18416" y="35548"/>
                  </a:cubicBezTo>
                  <a:lnTo>
                    <a:pt x="103156" y="35548"/>
                  </a:lnTo>
                  <a:cubicBezTo>
                    <a:pt x="112618" y="35548"/>
                    <a:pt x="120288" y="27876"/>
                    <a:pt x="120288" y="18416"/>
                  </a:cubicBezTo>
                  <a:cubicBezTo>
                    <a:pt x="120288" y="8956"/>
                    <a:pt x="112618" y="1285"/>
                    <a:pt x="103156" y="1285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68" name="Forma Livre: Forma 67">
              <a:extLst>
                <a:ext uri="{FF2B5EF4-FFF2-40B4-BE49-F238E27FC236}">
                  <a16:creationId xmlns:a16="http://schemas.microsoft.com/office/drawing/2014/main" id="{ED931CE2-C840-4F8B-BC21-7C7B66D3BE15}"/>
                </a:ext>
              </a:extLst>
            </p:cNvPr>
            <p:cNvSpPr/>
            <p:nvPr/>
          </p:nvSpPr>
          <p:spPr>
            <a:xfrm>
              <a:off x="3910097" y="2947868"/>
              <a:ext cx="35976" cy="35976"/>
            </a:xfrm>
            <a:custGeom>
              <a:avLst/>
              <a:gdLst>
                <a:gd name="connsiteX0" fmla="*/ 30528 w 35976"/>
                <a:gd name="connsiteY0" fmla="*/ 6306 h 35976"/>
                <a:gd name="connsiteX1" fmla="*/ 18416 w 35976"/>
                <a:gd name="connsiteY1" fmla="*/ 1285 h 35976"/>
                <a:gd name="connsiteX2" fmla="*/ 6304 w 35976"/>
                <a:gd name="connsiteY2" fmla="*/ 6306 h 35976"/>
                <a:gd name="connsiteX3" fmla="*/ 1285 w 35976"/>
                <a:gd name="connsiteY3" fmla="*/ 18416 h 35976"/>
                <a:gd name="connsiteX4" fmla="*/ 6304 w 35976"/>
                <a:gd name="connsiteY4" fmla="*/ 30528 h 35976"/>
                <a:gd name="connsiteX5" fmla="*/ 18416 w 35976"/>
                <a:gd name="connsiteY5" fmla="*/ 35548 h 35976"/>
                <a:gd name="connsiteX6" fmla="*/ 30528 w 35976"/>
                <a:gd name="connsiteY6" fmla="*/ 30528 h 35976"/>
                <a:gd name="connsiteX7" fmla="*/ 35548 w 35976"/>
                <a:gd name="connsiteY7" fmla="*/ 18416 h 35976"/>
                <a:gd name="connsiteX8" fmla="*/ 30528 w 35976"/>
                <a:gd name="connsiteY8" fmla="*/ 6306 h 35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976" h="35976">
                  <a:moveTo>
                    <a:pt x="30528" y="6306"/>
                  </a:moveTo>
                  <a:cubicBezTo>
                    <a:pt x="27342" y="3120"/>
                    <a:pt x="22922" y="1285"/>
                    <a:pt x="18416" y="1285"/>
                  </a:cubicBezTo>
                  <a:cubicBezTo>
                    <a:pt x="13894" y="1285"/>
                    <a:pt x="9491" y="3118"/>
                    <a:pt x="6304" y="6306"/>
                  </a:cubicBezTo>
                  <a:cubicBezTo>
                    <a:pt x="3101" y="9491"/>
                    <a:pt x="1285" y="13911"/>
                    <a:pt x="1285" y="18416"/>
                  </a:cubicBezTo>
                  <a:cubicBezTo>
                    <a:pt x="1285" y="22922"/>
                    <a:pt x="3101" y="27342"/>
                    <a:pt x="6304" y="30528"/>
                  </a:cubicBezTo>
                  <a:cubicBezTo>
                    <a:pt x="9491" y="33715"/>
                    <a:pt x="13894" y="35548"/>
                    <a:pt x="18416" y="35548"/>
                  </a:cubicBezTo>
                  <a:cubicBezTo>
                    <a:pt x="22922" y="35548"/>
                    <a:pt x="27325" y="33717"/>
                    <a:pt x="30528" y="30528"/>
                  </a:cubicBezTo>
                  <a:cubicBezTo>
                    <a:pt x="33715" y="27342"/>
                    <a:pt x="35548" y="22922"/>
                    <a:pt x="35548" y="18416"/>
                  </a:cubicBezTo>
                  <a:cubicBezTo>
                    <a:pt x="35548" y="13909"/>
                    <a:pt x="33715" y="9489"/>
                    <a:pt x="30528" y="6306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</p:grpSp>
      <p:sp>
        <p:nvSpPr>
          <p:cNvPr id="21" name="Retângulo 20">
            <a:extLst>
              <a:ext uri="{FF2B5EF4-FFF2-40B4-BE49-F238E27FC236}">
                <a16:creationId xmlns:a16="http://schemas.microsoft.com/office/drawing/2014/main" id="{01241412-05DE-4319-A82B-B853F1FA3464}"/>
              </a:ext>
            </a:extLst>
          </p:cNvPr>
          <p:cNvSpPr/>
          <p:nvPr/>
        </p:nvSpPr>
        <p:spPr>
          <a:xfrm>
            <a:off x="14480484" y="2849983"/>
            <a:ext cx="1896673" cy="6669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828800">
              <a:defRPr/>
            </a:pPr>
            <a:r>
              <a:rPr lang="pt-BR" sz="3734" b="1" kern="0" dirty="0">
                <a:cs typeface="Arial" panose="020B0604020202020204" pitchFamily="34" charset="0"/>
              </a:rPr>
              <a:t>Passo 5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A13DEBEB-F32E-4000-9A30-923524785B8D}"/>
              </a:ext>
            </a:extLst>
          </p:cNvPr>
          <p:cNvSpPr/>
          <p:nvPr/>
        </p:nvSpPr>
        <p:spPr>
          <a:xfrm>
            <a:off x="14479679" y="7191881"/>
            <a:ext cx="224452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828800">
              <a:defRPr/>
            </a:pPr>
            <a:r>
              <a:rPr lang="pt-BR" sz="3600" b="1" kern="0" dirty="0">
                <a:cs typeface="Arial" panose="020B0604020202020204" pitchFamily="34" charset="0"/>
              </a:rPr>
              <a:t>Práticas</a:t>
            </a:r>
          </a:p>
          <a:p>
            <a:pPr algn="ctr" defTabSz="1828800">
              <a:defRPr/>
            </a:pPr>
            <a:r>
              <a:rPr lang="pt-BR" sz="3600" b="1" kern="0" dirty="0">
                <a:cs typeface="Arial" panose="020B0604020202020204" pitchFamily="34" charset="0"/>
              </a:rPr>
              <a:t> Culturais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1894B5C8-C8B2-4218-BDC5-B0769B8AE67E}"/>
              </a:ext>
            </a:extLst>
          </p:cNvPr>
          <p:cNvSpPr/>
          <p:nvPr/>
        </p:nvSpPr>
        <p:spPr>
          <a:xfrm>
            <a:off x="13986690" y="8876160"/>
            <a:ext cx="331067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>
              <a:defRPr/>
            </a:pPr>
            <a:r>
              <a:rPr lang="pt-BR" sz="2800" kern="0" dirty="0">
                <a:cs typeface="Arial" panose="020B0604020202020204" pitchFamily="34" charset="0"/>
              </a:rPr>
              <a:t>O RH da e</a:t>
            </a:r>
            <a:r>
              <a:rPr lang="pt-BR" sz="2800" kern="0" dirty="0" err="1">
                <a:cs typeface="Arial" panose="020B0604020202020204" pitchFamily="34" charset="0"/>
              </a:rPr>
              <a:t>mpresa</a:t>
            </a:r>
            <a:r>
              <a:rPr lang="pt-BR" sz="2800" kern="0" dirty="0">
                <a:cs typeface="Arial" panose="020B0604020202020204" pitchFamily="34" charset="0"/>
              </a:rPr>
              <a:t> preenche o  q</a:t>
            </a:r>
            <a:r>
              <a:rPr lang="pt-BR" sz="2800" kern="0" dirty="0" err="1">
                <a:cs typeface="Arial" panose="020B0604020202020204" pitchFamily="34" charset="0"/>
              </a:rPr>
              <a:t>uestionário</a:t>
            </a:r>
            <a:r>
              <a:rPr lang="pt-BR" sz="2800" kern="0" dirty="0">
                <a:cs typeface="Arial" panose="020B0604020202020204" pitchFamily="34" charset="0"/>
              </a:rPr>
              <a:t> com todas as práticas e políticas de Gestão de Pessoas</a:t>
            </a:r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id="{2287787D-CA09-43F3-8858-43EBB1C9CDD5}"/>
              </a:ext>
            </a:extLst>
          </p:cNvPr>
          <p:cNvSpPr/>
          <p:nvPr/>
        </p:nvSpPr>
        <p:spPr>
          <a:xfrm>
            <a:off x="14093592" y="7102618"/>
            <a:ext cx="3025986" cy="13931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600" kern="0" dirty="0">
              <a:solidFill>
                <a:schemeClr val="tx1"/>
              </a:solidFill>
            </a:endParaRPr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30677318-8152-4A14-A475-9CD8EB12B2BF}"/>
              </a:ext>
            </a:extLst>
          </p:cNvPr>
          <p:cNvSpPr/>
          <p:nvPr/>
        </p:nvSpPr>
        <p:spPr>
          <a:xfrm>
            <a:off x="7414094" y="7120942"/>
            <a:ext cx="3025986" cy="1391144"/>
          </a:xfrm>
          <a:prstGeom prst="rect">
            <a:avLst/>
          </a:prstGeom>
          <a:noFill/>
          <a:ln w="28575">
            <a:solidFill>
              <a:srgbClr val="174B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pt-BR" sz="3600" kern="0" dirty="0">
              <a:solidFill>
                <a:schemeClr val="tx1"/>
              </a:solidFill>
            </a:endParaRPr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36A5569A-D83C-9358-E1C1-DBDB3853E145}"/>
              </a:ext>
            </a:extLst>
          </p:cNvPr>
          <p:cNvSpPr/>
          <p:nvPr/>
        </p:nvSpPr>
        <p:spPr>
          <a:xfrm>
            <a:off x="756347" y="6922005"/>
            <a:ext cx="30172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>
              <a:defRPr/>
            </a:pPr>
            <a:r>
              <a:rPr lang="pt-BR" sz="3600" b="1" kern="0" dirty="0">
                <a:cs typeface="Arial" panose="020B0604020202020204" pitchFamily="34" charset="0"/>
              </a:rPr>
              <a:t>Definição Formato de Pesquisa</a:t>
            </a:r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350BBABC-6B11-E6E1-D569-CDCAB1E4CA72}"/>
              </a:ext>
            </a:extLst>
          </p:cNvPr>
          <p:cNvSpPr/>
          <p:nvPr/>
        </p:nvSpPr>
        <p:spPr>
          <a:xfrm>
            <a:off x="776772" y="9091603"/>
            <a:ext cx="301720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>
              <a:defRPr/>
            </a:pPr>
            <a:r>
              <a:rPr lang="pt-BR" sz="2800" kern="0" dirty="0">
                <a:cs typeface="Arial" panose="020B0604020202020204" pitchFamily="34" charset="0"/>
              </a:rPr>
              <a:t>Empresa escolhe o formato/plano para aplicação da pesquisa</a:t>
            </a:r>
          </a:p>
          <a:p>
            <a:pPr algn="ctr" defTabSz="1828800">
              <a:defRPr/>
            </a:pPr>
            <a:endParaRPr lang="pt-BR" sz="2800" kern="0" dirty="0">
              <a:cs typeface="Arial" panose="020B0604020202020204" pitchFamily="34" charset="0"/>
            </a:endParaRPr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DEFD6356-823E-2ECB-63AC-DBB78E964E0F}"/>
              </a:ext>
            </a:extLst>
          </p:cNvPr>
          <p:cNvSpPr/>
          <p:nvPr/>
        </p:nvSpPr>
        <p:spPr>
          <a:xfrm>
            <a:off x="776772" y="6743087"/>
            <a:ext cx="3025986" cy="2123745"/>
          </a:xfrm>
          <a:prstGeom prst="rect">
            <a:avLst/>
          </a:prstGeom>
          <a:noFill/>
          <a:ln w="28575">
            <a:solidFill>
              <a:srgbClr val="174B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pt-BR" sz="36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1079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4" grpId="0"/>
      <p:bldP spid="27" grpId="0"/>
      <p:bldP spid="29" grpId="0"/>
      <p:bldP spid="33" grpId="0"/>
      <p:bldP spid="35" grpId="0"/>
      <p:bldP spid="36" grpId="0"/>
      <p:bldP spid="37" grpId="0"/>
      <p:bldP spid="38" grpId="0"/>
      <p:bldP spid="39" grpId="0" animBg="1"/>
      <p:bldP spid="46" grpId="0" animBg="1"/>
      <p:bldP spid="48" grpId="0" animBg="1"/>
      <p:bldP spid="50" grpId="0"/>
      <p:bldP spid="51" grpId="0"/>
      <p:bldP spid="5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CC3635B-1263-1E99-4765-5858A85CC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546069" cy="13716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4BA3098-A018-F449-B600-80CC1EC3C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35558">
            <a:off x="8943747" y="1374742"/>
            <a:ext cx="14391114" cy="95959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155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C374ACC2-1441-4602-8D6A-CE5054A0FC56}"/>
              </a:ext>
            </a:extLst>
          </p:cNvPr>
          <p:cNvSpPr txBox="1"/>
          <p:nvPr/>
        </p:nvSpPr>
        <p:spPr>
          <a:xfrm>
            <a:off x="6497798" y="9281160"/>
            <a:ext cx="1158522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Certificação GPTW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C41C0C00-DAD6-BD18-D01F-0190A40E4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9858" y="3839143"/>
            <a:ext cx="3207458" cy="544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5634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C374ACC2-1441-4602-8D6A-CE5054A0FC56}"/>
              </a:ext>
            </a:extLst>
          </p:cNvPr>
          <p:cNvSpPr txBox="1"/>
          <p:nvPr/>
        </p:nvSpPr>
        <p:spPr>
          <a:xfrm>
            <a:off x="7438760" y="993413"/>
            <a:ext cx="92961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6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Rankings GPTW</a:t>
            </a: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606BA268-BE3C-419E-892C-DEE9BFC3D8F7}"/>
              </a:ext>
            </a:extLst>
          </p:cNvPr>
          <p:cNvGrpSpPr/>
          <p:nvPr/>
        </p:nvGrpSpPr>
        <p:grpSpPr>
          <a:xfrm>
            <a:off x="1068207" y="6585859"/>
            <a:ext cx="4159436" cy="3794466"/>
            <a:chOff x="807720" y="480060"/>
            <a:chExt cx="3718560" cy="3392276"/>
          </a:xfrm>
        </p:grpSpPr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ED513DA4-0E0F-4FFE-A7F4-563572EDD53A}"/>
                </a:ext>
              </a:extLst>
            </p:cNvPr>
            <p:cNvSpPr/>
            <p:nvPr/>
          </p:nvSpPr>
          <p:spPr>
            <a:xfrm>
              <a:off x="970862" y="480060"/>
              <a:ext cx="3392276" cy="3392276"/>
            </a:xfrm>
            <a:prstGeom prst="ellipse">
              <a:avLst/>
            </a:prstGeom>
            <a:solidFill>
              <a:srgbClr val="C2C2C2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1C1475A5-652B-4EF7-8B6D-0FA368207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70862" y="480060"/>
              <a:ext cx="3392276" cy="3392276"/>
            </a:xfrm>
            <a:prstGeom prst="rect">
              <a:avLst/>
            </a:prstGeom>
          </p:spPr>
        </p:pic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481AE22F-6115-49A7-B259-2327B282A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07720" y="609041"/>
              <a:ext cx="3718560" cy="2890768"/>
            </a:xfrm>
            <a:prstGeom prst="rect">
              <a:avLst/>
            </a:prstGeom>
          </p:spPr>
        </p:pic>
      </p:grp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64477486-D81D-426B-A6BA-25332ABBA83F}"/>
              </a:ext>
            </a:extLst>
          </p:cNvPr>
          <p:cNvSpPr txBox="1"/>
          <p:nvPr/>
        </p:nvSpPr>
        <p:spPr>
          <a:xfrm>
            <a:off x="2210809" y="4932005"/>
            <a:ext cx="1874231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pt-BR" sz="40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Global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E1927CD0-84C4-4B75-99D0-C651E7BB793C}"/>
              </a:ext>
            </a:extLst>
          </p:cNvPr>
          <p:cNvSpPr txBox="1"/>
          <p:nvPr/>
        </p:nvSpPr>
        <p:spPr>
          <a:xfrm>
            <a:off x="6017210" y="4932005"/>
            <a:ext cx="3310522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pt-BR" sz="40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Continentais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8973F177-6C27-44E6-9426-EA101F65C9F9}"/>
              </a:ext>
            </a:extLst>
          </p:cNvPr>
          <p:cNvSpPr txBox="1"/>
          <p:nvPr/>
        </p:nvSpPr>
        <p:spPr>
          <a:xfrm>
            <a:off x="10967129" y="4932005"/>
            <a:ext cx="2452916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pt-BR" sz="40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Nacional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B117A1BF-8F3E-4FB4-994A-5B1966B88D7F}"/>
              </a:ext>
            </a:extLst>
          </p:cNvPr>
          <p:cNvSpPr txBox="1"/>
          <p:nvPr/>
        </p:nvSpPr>
        <p:spPr>
          <a:xfrm>
            <a:off x="15436488" y="4932005"/>
            <a:ext cx="2577949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pt-BR" sz="40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Regionais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4C8BEB81-C118-487F-955D-8FC807148052}"/>
              </a:ext>
            </a:extLst>
          </p:cNvPr>
          <p:cNvSpPr txBox="1"/>
          <p:nvPr/>
        </p:nvSpPr>
        <p:spPr>
          <a:xfrm>
            <a:off x="19813679" y="4624230"/>
            <a:ext cx="2864887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pt-BR" sz="40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Setoriais &amp; </a:t>
            </a:r>
          </a:p>
          <a:p>
            <a:pPr algn="ctr"/>
            <a:r>
              <a:rPr lang="pt-BR" sz="4000" b="1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Temáticos</a:t>
            </a:r>
          </a:p>
        </p:txBody>
      </p:sp>
      <p:grpSp>
        <p:nvGrpSpPr>
          <p:cNvPr id="54" name="Agrupar 53">
            <a:extLst>
              <a:ext uri="{FF2B5EF4-FFF2-40B4-BE49-F238E27FC236}">
                <a16:creationId xmlns:a16="http://schemas.microsoft.com/office/drawing/2014/main" id="{060AC186-53A0-4364-8563-2DA10A2848FC}"/>
              </a:ext>
            </a:extLst>
          </p:cNvPr>
          <p:cNvGrpSpPr/>
          <p:nvPr/>
        </p:nvGrpSpPr>
        <p:grpSpPr>
          <a:xfrm>
            <a:off x="5775236" y="6585858"/>
            <a:ext cx="3794470" cy="3794468"/>
            <a:chOff x="2886824" y="2065020"/>
            <a:chExt cx="1897235" cy="1897234"/>
          </a:xfrm>
        </p:grpSpPr>
        <p:sp>
          <p:nvSpPr>
            <p:cNvPr id="29" name="Elipse 28">
              <a:extLst>
                <a:ext uri="{FF2B5EF4-FFF2-40B4-BE49-F238E27FC236}">
                  <a16:creationId xmlns:a16="http://schemas.microsoft.com/office/drawing/2014/main" id="{BF64400D-60FF-4714-AE58-9F507046EB10}"/>
                </a:ext>
              </a:extLst>
            </p:cNvPr>
            <p:cNvSpPr/>
            <p:nvPr/>
          </p:nvSpPr>
          <p:spPr>
            <a:xfrm>
              <a:off x="2886824" y="2065020"/>
              <a:ext cx="1897235" cy="1897234"/>
            </a:xfrm>
            <a:prstGeom prst="ellipse">
              <a:avLst/>
            </a:prstGeom>
            <a:solidFill>
              <a:srgbClr val="C2C2C2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pic>
          <p:nvPicPr>
            <p:cNvPr id="44" name="Gráfico 43">
              <a:extLst>
                <a:ext uri="{FF2B5EF4-FFF2-40B4-BE49-F238E27FC236}">
                  <a16:creationId xmlns:a16="http://schemas.microsoft.com/office/drawing/2014/main" id="{1EB5A0EF-9FB8-423F-B1A5-77C85EC46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929917" y="2228850"/>
              <a:ext cx="1811048" cy="1569574"/>
            </a:xfrm>
            <a:prstGeom prst="rect">
              <a:avLst/>
            </a:prstGeom>
          </p:spPr>
        </p:pic>
      </p:grpSp>
      <p:grpSp>
        <p:nvGrpSpPr>
          <p:cNvPr id="52" name="Agrupar 51">
            <a:extLst>
              <a:ext uri="{FF2B5EF4-FFF2-40B4-BE49-F238E27FC236}">
                <a16:creationId xmlns:a16="http://schemas.microsoft.com/office/drawing/2014/main" id="{0C79C42F-009C-45A1-9949-924D2D848363}"/>
              </a:ext>
            </a:extLst>
          </p:cNvPr>
          <p:cNvGrpSpPr/>
          <p:nvPr/>
        </p:nvGrpSpPr>
        <p:grpSpPr>
          <a:xfrm>
            <a:off x="14824334" y="6585858"/>
            <a:ext cx="3794470" cy="3794468"/>
            <a:chOff x="7411373" y="2065020"/>
            <a:chExt cx="1897235" cy="1897234"/>
          </a:xfrm>
        </p:grpSpPr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58FE219D-237A-4F89-B2F7-6B280D12803C}"/>
                </a:ext>
              </a:extLst>
            </p:cNvPr>
            <p:cNvSpPr/>
            <p:nvPr/>
          </p:nvSpPr>
          <p:spPr>
            <a:xfrm>
              <a:off x="7411373" y="2065020"/>
              <a:ext cx="1897235" cy="1897234"/>
            </a:xfrm>
            <a:prstGeom prst="ellipse">
              <a:avLst/>
            </a:prstGeom>
            <a:solidFill>
              <a:srgbClr val="C2C2C2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pic>
          <p:nvPicPr>
            <p:cNvPr id="46" name="Gráfico 45">
              <a:extLst>
                <a:ext uri="{FF2B5EF4-FFF2-40B4-BE49-F238E27FC236}">
                  <a16:creationId xmlns:a16="http://schemas.microsoft.com/office/drawing/2014/main" id="{345DDBA3-CCF9-44B4-9071-21026180B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606805" y="2251710"/>
              <a:ext cx="1619092" cy="1523852"/>
            </a:xfrm>
            <a:prstGeom prst="rect">
              <a:avLst/>
            </a:prstGeom>
          </p:spPr>
        </p:pic>
      </p:grpSp>
      <p:grpSp>
        <p:nvGrpSpPr>
          <p:cNvPr id="53" name="Agrupar 52">
            <a:extLst>
              <a:ext uri="{FF2B5EF4-FFF2-40B4-BE49-F238E27FC236}">
                <a16:creationId xmlns:a16="http://schemas.microsoft.com/office/drawing/2014/main" id="{79E7C1F2-CCCD-4151-84E8-0D15DE6AFB6F}"/>
              </a:ext>
            </a:extLst>
          </p:cNvPr>
          <p:cNvGrpSpPr/>
          <p:nvPr/>
        </p:nvGrpSpPr>
        <p:grpSpPr>
          <a:xfrm>
            <a:off x="10299786" y="6585858"/>
            <a:ext cx="3794470" cy="3794468"/>
            <a:chOff x="5149099" y="2065020"/>
            <a:chExt cx="1897235" cy="1897234"/>
          </a:xfrm>
        </p:grpSpPr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F6C32CCB-95B5-48E5-B80B-139BA2E29677}"/>
                </a:ext>
              </a:extLst>
            </p:cNvPr>
            <p:cNvSpPr/>
            <p:nvPr/>
          </p:nvSpPr>
          <p:spPr>
            <a:xfrm>
              <a:off x="5149099" y="2065020"/>
              <a:ext cx="1897235" cy="1897234"/>
            </a:xfrm>
            <a:prstGeom prst="ellipse">
              <a:avLst/>
            </a:prstGeom>
            <a:solidFill>
              <a:srgbClr val="C2C2C2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pic>
          <p:nvPicPr>
            <p:cNvPr id="48" name="Gráfico 47">
              <a:extLst>
                <a:ext uri="{FF2B5EF4-FFF2-40B4-BE49-F238E27FC236}">
                  <a16:creationId xmlns:a16="http://schemas.microsoft.com/office/drawing/2014/main" id="{F994754F-CF48-4BFB-889F-DF09282AD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340942" y="2257144"/>
              <a:ext cx="1607546" cy="1512984"/>
            </a:xfrm>
            <a:prstGeom prst="rect">
              <a:avLst/>
            </a:prstGeom>
          </p:spPr>
        </p:pic>
      </p:grpSp>
      <p:grpSp>
        <p:nvGrpSpPr>
          <p:cNvPr id="51" name="Agrupar 50">
            <a:extLst>
              <a:ext uri="{FF2B5EF4-FFF2-40B4-BE49-F238E27FC236}">
                <a16:creationId xmlns:a16="http://schemas.microsoft.com/office/drawing/2014/main" id="{DE8EF140-0650-4475-8D37-73B6E0F78CE6}"/>
              </a:ext>
            </a:extLst>
          </p:cNvPr>
          <p:cNvGrpSpPr/>
          <p:nvPr/>
        </p:nvGrpSpPr>
        <p:grpSpPr>
          <a:xfrm>
            <a:off x="19348884" y="6585858"/>
            <a:ext cx="3794470" cy="3794468"/>
            <a:chOff x="9673648" y="2065020"/>
            <a:chExt cx="1897235" cy="1897234"/>
          </a:xfrm>
        </p:grpSpPr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68B1534D-7897-4585-AE5A-904F00D0EEE8}"/>
                </a:ext>
              </a:extLst>
            </p:cNvPr>
            <p:cNvSpPr/>
            <p:nvPr/>
          </p:nvSpPr>
          <p:spPr>
            <a:xfrm>
              <a:off x="9673648" y="2065020"/>
              <a:ext cx="1897235" cy="1897234"/>
            </a:xfrm>
            <a:prstGeom prst="ellipse">
              <a:avLst/>
            </a:prstGeom>
            <a:solidFill>
              <a:srgbClr val="C2C2C2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pic>
          <p:nvPicPr>
            <p:cNvPr id="50" name="Gráfico 49">
              <a:extLst>
                <a:ext uri="{FF2B5EF4-FFF2-40B4-BE49-F238E27FC236}">
                  <a16:creationId xmlns:a16="http://schemas.microsoft.com/office/drawing/2014/main" id="{509EBC18-FBEA-489B-AECE-873145292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855070" y="2251710"/>
              <a:ext cx="1607546" cy="1512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39790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, Aplicativo, Teams&#10;&#10;Descrição gerada automaticamente">
            <a:extLst>
              <a:ext uri="{FF2B5EF4-FFF2-40B4-BE49-F238E27FC236}">
                <a16:creationId xmlns:a16="http://schemas.microsoft.com/office/drawing/2014/main" id="{AEE02C6E-26B1-4048-8AD5-260C57422D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152" b="91304"/>
          <a:stretch/>
        </p:blipFill>
        <p:spPr>
          <a:xfrm>
            <a:off x="1588" y="0"/>
            <a:ext cx="4108174" cy="1192696"/>
          </a:xfrm>
          <a:prstGeom prst="rect">
            <a:avLst/>
          </a:prstGeom>
        </p:spPr>
      </p:pic>
      <p:pic>
        <p:nvPicPr>
          <p:cNvPr id="6" name="Imagem 5" descr="Interface gráfica do usuário, Aplicativo, Teams&#10;&#10;Descrição gerada automaticamente">
            <a:extLst>
              <a:ext uri="{FF2B5EF4-FFF2-40B4-BE49-F238E27FC236}">
                <a16:creationId xmlns:a16="http://schemas.microsoft.com/office/drawing/2014/main" id="{2779C48D-415F-498C-BDC1-3B700541DC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r="88836" b="97207"/>
          <a:stretch/>
        </p:blipFill>
        <p:spPr>
          <a:xfrm>
            <a:off x="1523410" y="226747"/>
            <a:ext cx="2053890" cy="739202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DB58EF62-3C87-4B89-8389-39DDD45BEB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37053" y="363227"/>
            <a:ext cx="2258612" cy="444946"/>
          </a:xfrm>
          <a:prstGeom prst="rect">
            <a:avLst/>
          </a:prstGeom>
        </p:spPr>
      </p:pic>
      <p:pic>
        <p:nvPicPr>
          <p:cNvPr id="1026" name="Picture 2" descr="Find Your WHY with Simon Sinek | Simon Sinek">
            <a:extLst>
              <a:ext uri="{FF2B5EF4-FFF2-40B4-BE49-F238E27FC236}">
                <a16:creationId xmlns:a16="http://schemas.microsoft.com/office/drawing/2014/main" id="{B167E8F6-D13A-49F8-A446-30BC4F9A6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4469" y="3994344"/>
            <a:ext cx="9721656" cy="972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ítulo 1">
            <a:extLst>
              <a:ext uri="{FF2B5EF4-FFF2-40B4-BE49-F238E27FC236}">
                <a16:creationId xmlns:a16="http://schemas.microsoft.com/office/drawing/2014/main" id="{4140AAF8-FD6D-4EB3-8789-F4680DC6883E}"/>
              </a:ext>
            </a:extLst>
          </p:cNvPr>
          <p:cNvSpPr txBox="1">
            <a:spLocks/>
          </p:cNvSpPr>
          <p:nvPr/>
        </p:nvSpPr>
        <p:spPr>
          <a:xfrm>
            <a:off x="3577300" y="2160443"/>
            <a:ext cx="20277415" cy="1417864"/>
          </a:xfrm>
          <a:prstGeom prst="rect">
            <a:avLst/>
          </a:prstGeom>
        </p:spPr>
        <p:txBody>
          <a:bodyPr vert="horz" lIns="182880" tIns="91440" rIns="182880" bIns="9144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rgbClr val="0069FD"/>
                </a:solidFill>
                <a:latin typeface="Trebuchet MS" panose="020B0603020202020204" pitchFamily="34" charset="0"/>
                <a:cs typeface="Helvetica" panose="020B0604020202020204" pitchFamily="34" charset="0"/>
              </a:rPr>
              <a:t>“Se </a:t>
            </a:r>
            <a:r>
              <a:rPr lang="en-GB" sz="4800" b="1" dirty="0" err="1">
                <a:solidFill>
                  <a:srgbClr val="0069FD"/>
                </a:solidFill>
                <a:latin typeface="Trebuchet MS" panose="020B0603020202020204" pitchFamily="34" charset="0"/>
                <a:cs typeface="Helvetica" panose="020B0604020202020204" pitchFamily="34" charset="0"/>
              </a:rPr>
              <a:t>você</a:t>
            </a:r>
            <a:r>
              <a:rPr lang="en-GB" sz="4800" b="1" dirty="0">
                <a:solidFill>
                  <a:srgbClr val="0069FD"/>
                </a:solidFill>
                <a:latin typeface="Trebuchet MS" panose="020B0603020202020204" pitchFamily="34" charset="0"/>
                <a:cs typeface="Helvetica" panose="020B0604020202020204" pitchFamily="34" charset="0"/>
              </a:rPr>
              <a:t> </a:t>
            </a:r>
            <a:r>
              <a:rPr lang="en-GB" sz="4800" b="1" dirty="0" err="1">
                <a:solidFill>
                  <a:srgbClr val="0069FD"/>
                </a:solidFill>
                <a:latin typeface="Trebuchet MS" panose="020B0603020202020204" pitchFamily="34" charset="0"/>
                <a:cs typeface="Helvetica" panose="020B0604020202020204" pitchFamily="34" charset="0"/>
              </a:rPr>
              <a:t>não</a:t>
            </a:r>
            <a:r>
              <a:rPr lang="en-GB" sz="4800" b="1" dirty="0">
                <a:solidFill>
                  <a:srgbClr val="0069FD"/>
                </a:solidFill>
                <a:latin typeface="Trebuchet MS" panose="020B0603020202020204" pitchFamily="34" charset="0"/>
                <a:cs typeface="Helvetica" panose="020B0604020202020204" pitchFamily="34" charset="0"/>
              </a:rPr>
              <a:t> </a:t>
            </a:r>
            <a:r>
              <a:rPr lang="en-GB" sz="4800" b="1" dirty="0" err="1">
                <a:solidFill>
                  <a:srgbClr val="0069FD"/>
                </a:solidFill>
                <a:latin typeface="Trebuchet MS" panose="020B0603020202020204" pitchFamily="34" charset="0"/>
                <a:cs typeface="Helvetica" panose="020B0604020202020204" pitchFamily="34" charset="0"/>
              </a:rPr>
              <a:t>entender</a:t>
            </a:r>
            <a:r>
              <a:rPr lang="en-GB" sz="4800" b="1" dirty="0">
                <a:solidFill>
                  <a:srgbClr val="0069FD"/>
                </a:solidFill>
                <a:latin typeface="Trebuchet MS" panose="020B0603020202020204" pitchFamily="34" charset="0"/>
                <a:cs typeface="Helvetica" panose="020B0604020202020204" pitchFamily="34" charset="0"/>
              </a:rPr>
              <a:t> as </a:t>
            </a:r>
            <a:r>
              <a:rPr lang="en-GB" sz="4800" b="1" dirty="0" err="1">
                <a:solidFill>
                  <a:srgbClr val="0069FD"/>
                </a:solidFill>
                <a:latin typeface="Trebuchet MS" panose="020B0603020202020204" pitchFamily="34" charset="0"/>
                <a:cs typeface="Helvetica" panose="020B0604020202020204" pitchFamily="34" charset="0"/>
              </a:rPr>
              <a:t>pessoas</a:t>
            </a:r>
            <a:r>
              <a:rPr lang="en-GB" sz="4800" b="1" dirty="0">
                <a:solidFill>
                  <a:srgbClr val="0069FD"/>
                </a:solidFill>
                <a:latin typeface="Trebuchet MS" panose="020B0603020202020204" pitchFamily="34" charset="0"/>
                <a:cs typeface="Helvetica" panose="020B0604020202020204" pitchFamily="34" charset="0"/>
              </a:rPr>
              <a:t> </a:t>
            </a:r>
            <a:r>
              <a:rPr lang="en-GB" sz="4800" b="1" dirty="0" err="1">
                <a:solidFill>
                  <a:srgbClr val="0069FD"/>
                </a:solidFill>
                <a:latin typeface="Trebuchet MS" panose="020B0603020202020204" pitchFamily="34" charset="0"/>
                <a:cs typeface="Helvetica" panose="020B0604020202020204" pitchFamily="34" charset="0"/>
              </a:rPr>
              <a:t>você</a:t>
            </a:r>
            <a:r>
              <a:rPr lang="en-GB" sz="4800" b="1" dirty="0">
                <a:solidFill>
                  <a:srgbClr val="0069FD"/>
                </a:solidFill>
                <a:latin typeface="Trebuchet MS" panose="020B0603020202020204" pitchFamily="34" charset="0"/>
                <a:cs typeface="Helvetica" panose="020B0604020202020204" pitchFamily="34" charset="0"/>
              </a:rPr>
              <a:t> </a:t>
            </a:r>
            <a:r>
              <a:rPr lang="en-GB" sz="4800" b="1" dirty="0" err="1">
                <a:solidFill>
                  <a:srgbClr val="0069FD"/>
                </a:solidFill>
                <a:latin typeface="Trebuchet MS" panose="020B0603020202020204" pitchFamily="34" charset="0"/>
                <a:cs typeface="Helvetica" panose="020B0604020202020204" pitchFamily="34" charset="0"/>
              </a:rPr>
              <a:t>não</a:t>
            </a:r>
            <a:r>
              <a:rPr lang="en-GB" sz="4800" b="1" dirty="0">
                <a:solidFill>
                  <a:srgbClr val="0069FD"/>
                </a:solidFill>
                <a:latin typeface="Trebuchet MS" panose="020B0603020202020204" pitchFamily="34" charset="0"/>
                <a:cs typeface="Helvetica" panose="020B0604020202020204" pitchFamily="34" charset="0"/>
              </a:rPr>
              <a:t> </a:t>
            </a:r>
            <a:r>
              <a:rPr lang="en-GB" sz="4800" b="1" dirty="0" err="1">
                <a:solidFill>
                  <a:srgbClr val="0069FD"/>
                </a:solidFill>
                <a:latin typeface="Trebuchet MS" panose="020B0603020202020204" pitchFamily="34" charset="0"/>
                <a:cs typeface="Helvetica" panose="020B0604020202020204" pitchFamily="34" charset="0"/>
              </a:rPr>
              <a:t>entenderá</a:t>
            </a:r>
            <a:r>
              <a:rPr lang="en-GB" sz="4800" b="1" dirty="0">
                <a:solidFill>
                  <a:srgbClr val="0069FD"/>
                </a:solidFill>
                <a:latin typeface="Trebuchet MS" panose="020B0603020202020204" pitchFamily="34" charset="0"/>
                <a:cs typeface="Helvetica" panose="020B0604020202020204" pitchFamily="34" charset="0"/>
              </a:rPr>
              <a:t> </a:t>
            </a:r>
            <a:r>
              <a:rPr lang="en-GB" sz="4800" b="1" dirty="0" err="1">
                <a:solidFill>
                  <a:srgbClr val="0069FD"/>
                </a:solidFill>
                <a:latin typeface="Trebuchet MS" panose="020B0603020202020204" pitchFamily="34" charset="0"/>
                <a:cs typeface="Helvetica" panose="020B0604020202020204" pitchFamily="34" charset="0"/>
              </a:rPr>
              <a:t>os</a:t>
            </a:r>
            <a:r>
              <a:rPr lang="en-GB" sz="4800" b="1" dirty="0">
                <a:solidFill>
                  <a:srgbClr val="0069FD"/>
                </a:solidFill>
                <a:latin typeface="Trebuchet MS" panose="020B0603020202020204" pitchFamily="34" charset="0"/>
                <a:cs typeface="Helvetica" panose="020B0604020202020204" pitchFamily="34" charset="0"/>
              </a:rPr>
              <a:t> </a:t>
            </a:r>
            <a:r>
              <a:rPr lang="en-GB" sz="4800" b="1" dirty="0" err="1">
                <a:solidFill>
                  <a:srgbClr val="0069FD"/>
                </a:solidFill>
                <a:latin typeface="Trebuchet MS" panose="020B0603020202020204" pitchFamily="34" charset="0"/>
                <a:cs typeface="Helvetica" panose="020B0604020202020204" pitchFamily="34" charset="0"/>
              </a:rPr>
              <a:t>negócios</a:t>
            </a:r>
            <a:r>
              <a:rPr lang="en-GB" sz="4800" b="1" dirty="0">
                <a:solidFill>
                  <a:srgbClr val="0069FD"/>
                </a:solidFill>
                <a:latin typeface="Trebuchet MS" panose="020B0603020202020204" pitchFamily="34" charset="0"/>
                <a:cs typeface="Helvetica" panose="020B0604020202020204" pitchFamily="34" charset="0"/>
              </a:rPr>
              <a:t>.”</a:t>
            </a:r>
          </a:p>
          <a:p>
            <a:pPr algn="l"/>
            <a:r>
              <a:rPr lang="en-GB" sz="4800" b="1" i="1" dirty="0">
                <a:solidFill>
                  <a:srgbClr val="0069FD"/>
                </a:solidFill>
                <a:latin typeface="Trebuchet MS" panose="020B0603020202020204" pitchFamily="34" charset="0"/>
                <a:cs typeface="Helvetica" panose="020B0604020202020204" pitchFamily="34" charset="0"/>
              </a:rPr>
              <a:t>Simon Sinek</a:t>
            </a:r>
          </a:p>
        </p:txBody>
      </p:sp>
      <p:sp>
        <p:nvSpPr>
          <p:cNvPr id="37" name="Título 1">
            <a:extLst>
              <a:ext uri="{FF2B5EF4-FFF2-40B4-BE49-F238E27FC236}">
                <a16:creationId xmlns:a16="http://schemas.microsoft.com/office/drawing/2014/main" id="{EE94F448-DFD2-4C8C-A0DF-D1BFD1A19715}"/>
              </a:ext>
            </a:extLst>
          </p:cNvPr>
          <p:cNvSpPr txBox="1">
            <a:spLocks/>
          </p:cNvSpPr>
          <p:nvPr/>
        </p:nvSpPr>
        <p:spPr>
          <a:xfrm>
            <a:off x="8912007" y="4249510"/>
            <a:ext cx="14392980" cy="1417864"/>
          </a:xfrm>
          <a:prstGeom prst="rect">
            <a:avLst/>
          </a:prstGeom>
        </p:spPr>
        <p:txBody>
          <a:bodyPr vert="horz" lIns="182880" tIns="91440" rIns="182880" bIns="9144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u="sng" dirty="0" err="1">
                <a:solidFill>
                  <a:srgbClr val="0069FD"/>
                </a:solidFill>
                <a:latin typeface="Trebuchet MS" panose="020B0603020202020204" pitchFamily="34" charset="0"/>
                <a:cs typeface="Helvetica" panose="020B0604020202020204" pitchFamily="34" charset="0"/>
              </a:rPr>
              <a:t>Nunca</a:t>
            </a:r>
            <a:r>
              <a:rPr lang="en-GB" sz="4800" b="1" u="sng" dirty="0">
                <a:solidFill>
                  <a:srgbClr val="0069FD"/>
                </a:solidFill>
                <a:latin typeface="Trebuchet MS" panose="020B0603020202020204" pitchFamily="34" charset="0"/>
                <a:cs typeface="Helvetica" panose="020B0604020202020204" pitchFamily="34" charset="0"/>
              </a:rPr>
              <a:t> se </a:t>
            </a:r>
            <a:r>
              <a:rPr lang="en-GB" sz="4800" b="1" u="sng" dirty="0" err="1">
                <a:solidFill>
                  <a:srgbClr val="0069FD"/>
                </a:solidFill>
                <a:latin typeface="Trebuchet MS" panose="020B0603020202020204" pitchFamily="34" charset="0"/>
                <a:cs typeface="Helvetica" panose="020B0604020202020204" pitchFamily="34" charset="0"/>
              </a:rPr>
              <a:t>esqueçam</a:t>
            </a:r>
            <a:r>
              <a:rPr lang="en-GB" sz="4800" b="1" u="sng" dirty="0">
                <a:solidFill>
                  <a:srgbClr val="0069FD"/>
                </a:solidFill>
                <a:latin typeface="Trebuchet MS" panose="020B0603020202020204" pitchFamily="34" charset="0"/>
                <a:cs typeface="Helvetica" panose="020B0604020202020204" pitchFamily="34" charset="0"/>
              </a:rPr>
              <a:t> de 3 </a:t>
            </a:r>
            <a:r>
              <a:rPr lang="en-GB" sz="4800" b="1" u="sng" dirty="0" err="1">
                <a:solidFill>
                  <a:srgbClr val="0069FD"/>
                </a:solidFill>
                <a:latin typeface="Trebuchet MS" panose="020B0603020202020204" pitchFamily="34" charset="0"/>
                <a:cs typeface="Helvetica" panose="020B0604020202020204" pitchFamily="34" charset="0"/>
              </a:rPr>
              <a:t>coisas</a:t>
            </a:r>
            <a:r>
              <a:rPr lang="en-GB" sz="4800" b="1" u="sng" dirty="0">
                <a:solidFill>
                  <a:srgbClr val="0069FD"/>
                </a:solidFill>
                <a:latin typeface="Trebuchet MS" panose="020B0603020202020204" pitchFamily="34" charset="0"/>
                <a:cs typeface="Helvetica" panose="020B0604020202020204" pitchFamily="34" charset="0"/>
              </a:rPr>
              <a:t>:</a:t>
            </a:r>
          </a:p>
        </p:txBody>
      </p:sp>
      <p:sp>
        <p:nvSpPr>
          <p:cNvPr id="38" name="Espaço Reservado para Texto 1">
            <a:extLst>
              <a:ext uri="{FF2B5EF4-FFF2-40B4-BE49-F238E27FC236}">
                <a16:creationId xmlns:a16="http://schemas.microsoft.com/office/drawing/2014/main" id="{93CE73FC-EE03-4DC0-9A20-6EFE4ABAD4FB}"/>
              </a:ext>
            </a:extLst>
          </p:cNvPr>
          <p:cNvSpPr txBox="1">
            <a:spLocks/>
          </p:cNvSpPr>
          <p:nvPr/>
        </p:nvSpPr>
        <p:spPr>
          <a:xfrm>
            <a:off x="9127443" y="5367005"/>
            <a:ext cx="11684500" cy="1921934"/>
          </a:xfrm>
          <a:prstGeom prst="rect">
            <a:avLst/>
          </a:prstGeom>
        </p:spPr>
        <p:txBody>
          <a:bodyPr vert="horz" lIns="182880" tIns="91440" rIns="182880" bIns="91440" rtlCol="0" anchor="b">
            <a:noAutofit/>
          </a:bodyPr>
          <a:lstStyle>
            <a:defPPr>
              <a:defRPr lang="pt-BR"/>
            </a:defPPr>
            <a:lvl1pPr defTabSz="914400" eaLnBrk="1" latinLnBrk="0" hangingPunct="1">
              <a:lnSpc>
                <a:spcPct val="90000"/>
              </a:lnSpc>
              <a:buNone/>
              <a:defRPr sz="2400" b="1">
                <a:solidFill>
                  <a:srgbClr val="0069FD"/>
                </a:solidFill>
                <a:latin typeface="Trebuchet MS" panose="020B0603020202020204" pitchFamily="34" charset="0"/>
                <a:ea typeface="+mj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800" dirty="0"/>
              <a:t>1 – Pessoas são nosso principal tesouro.</a:t>
            </a:r>
          </a:p>
        </p:txBody>
      </p:sp>
      <p:sp>
        <p:nvSpPr>
          <p:cNvPr id="39" name="Espaço Reservado para Texto 1">
            <a:extLst>
              <a:ext uri="{FF2B5EF4-FFF2-40B4-BE49-F238E27FC236}">
                <a16:creationId xmlns:a16="http://schemas.microsoft.com/office/drawing/2014/main" id="{1C576B76-0B9F-4B9E-A2CB-E477A924310C}"/>
              </a:ext>
            </a:extLst>
          </p:cNvPr>
          <p:cNvSpPr txBox="1">
            <a:spLocks/>
          </p:cNvSpPr>
          <p:nvPr/>
        </p:nvSpPr>
        <p:spPr>
          <a:xfrm>
            <a:off x="9127446" y="7634151"/>
            <a:ext cx="14841630" cy="1921934"/>
          </a:xfrm>
          <a:prstGeom prst="rect">
            <a:avLst/>
          </a:prstGeom>
        </p:spPr>
        <p:txBody>
          <a:bodyPr vert="horz" lIns="182880" tIns="91440" rIns="182880" bIns="91440" rtlCol="0" anchor="b">
            <a:noAutofit/>
          </a:bodyPr>
          <a:lstStyle>
            <a:defPPr>
              <a:defRPr lang="pt-BR"/>
            </a:defPPr>
            <a:lvl1pPr defTabSz="914400" eaLnBrk="1" latinLnBrk="0" hangingPunct="1">
              <a:lnSpc>
                <a:spcPct val="90000"/>
              </a:lnSpc>
              <a:buNone/>
              <a:defRPr sz="2400" b="1">
                <a:solidFill>
                  <a:srgbClr val="0069FD"/>
                </a:solidFill>
                <a:latin typeface="Trebuchet MS" panose="020B0603020202020204" pitchFamily="34" charset="0"/>
                <a:ea typeface="+mj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800" dirty="0"/>
              <a:t>2 – Pessoas vão embora todos os dias ao final do trabalho.</a:t>
            </a:r>
          </a:p>
        </p:txBody>
      </p:sp>
      <p:sp>
        <p:nvSpPr>
          <p:cNvPr id="40" name="Espaço Reservado para Texto 1">
            <a:extLst>
              <a:ext uri="{FF2B5EF4-FFF2-40B4-BE49-F238E27FC236}">
                <a16:creationId xmlns:a16="http://schemas.microsoft.com/office/drawing/2014/main" id="{135614A0-D1C1-42C1-A41C-9DDA5C337984}"/>
              </a:ext>
            </a:extLst>
          </p:cNvPr>
          <p:cNvSpPr txBox="1">
            <a:spLocks/>
          </p:cNvSpPr>
          <p:nvPr/>
        </p:nvSpPr>
        <p:spPr>
          <a:xfrm>
            <a:off x="9127443" y="9901297"/>
            <a:ext cx="14177544" cy="1921934"/>
          </a:xfrm>
          <a:prstGeom prst="rect">
            <a:avLst/>
          </a:prstGeom>
        </p:spPr>
        <p:txBody>
          <a:bodyPr vert="horz" lIns="182880" tIns="91440" rIns="182880" bIns="91440" rtlCol="0" anchor="b">
            <a:noAutofit/>
          </a:bodyPr>
          <a:lstStyle>
            <a:defPPr>
              <a:defRPr lang="pt-BR"/>
            </a:defPPr>
            <a:lvl1pPr defTabSz="914400" eaLnBrk="1" latinLnBrk="0" hangingPunct="1">
              <a:lnSpc>
                <a:spcPct val="90000"/>
              </a:lnSpc>
              <a:buNone/>
              <a:defRPr sz="2400" b="1">
                <a:solidFill>
                  <a:srgbClr val="0069FD"/>
                </a:solidFill>
                <a:latin typeface="Trebuchet MS" panose="020B0603020202020204" pitchFamily="34" charset="0"/>
                <a:ea typeface="+mj-ea"/>
                <a:cs typeface="Helvetica" panose="020B0604020202020204" pitchFamily="34" charset="0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+mn-lt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+mn-lt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9pPr>
          </a:lstStyle>
          <a:p>
            <a:r>
              <a:rPr lang="pt-BR" sz="4800" dirty="0"/>
              <a:t>3 – Seu trabalho é fazer com que elas </a:t>
            </a:r>
            <a:r>
              <a:rPr lang="pt-BR" sz="4800" u="sng" dirty="0"/>
              <a:t>queiram</a:t>
            </a:r>
            <a:r>
              <a:rPr lang="pt-BR" sz="4800" dirty="0"/>
              <a:t> voltar.</a:t>
            </a:r>
          </a:p>
        </p:txBody>
      </p:sp>
    </p:spTree>
    <p:extLst>
      <p:ext uri="{BB962C8B-B14F-4D97-AF65-F5344CB8AC3E}">
        <p14:creationId xmlns:p14="http://schemas.microsoft.com/office/powerpoint/2010/main" val="361908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BF194-4D3A-B6C3-ADFB-A2D6976D98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11500" dirty="0" err="1"/>
              <a:t>Obrigada</a:t>
            </a:r>
            <a:r>
              <a:rPr lang="en-US" sz="11500" dirty="0"/>
              <a:t>!</a:t>
            </a:r>
          </a:p>
        </p:txBody>
      </p:sp>
      <p:pic>
        <p:nvPicPr>
          <p:cNvPr id="3076" name="Picture 4" descr="Logo do linkedin - ícones de social grátis">
            <a:extLst>
              <a:ext uri="{FF2B5EF4-FFF2-40B4-BE49-F238E27FC236}">
                <a16:creationId xmlns:a16="http://schemas.microsoft.com/office/drawing/2014/main" id="{ADEADD0D-38E5-E70B-3DA9-0B80D8B5C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590"/>
                    </a14:imgEffect>
                    <a14:imgEffect>
                      <a14:saturation sat="2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4905" y="10990704"/>
            <a:ext cx="458855" cy="45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7C414CE7-FD9E-A396-BE76-D47633EB8E5F}"/>
              </a:ext>
            </a:extLst>
          </p:cNvPr>
          <p:cNvSpPr txBox="1"/>
          <p:nvPr/>
        </p:nvSpPr>
        <p:spPr>
          <a:xfrm>
            <a:off x="14443249" y="11102299"/>
            <a:ext cx="12383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Great Place To Work Brasil</a:t>
            </a:r>
          </a:p>
        </p:txBody>
      </p:sp>
      <p:pic>
        <p:nvPicPr>
          <p:cNvPr id="11" name="Picture 4" descr="Logo do linkedin - ícones de social grátis">
            <a:extLst>
              <a:ext uri="{FF2B5EF4-FFF2-40B4-BE49-F238E27FC236}">
                <a16:creationId xmlns:a16="http://schemas.microsoft.com/office/drawing/2014/main" id="{2777E0BB-EC5F-5100-226F-16A90C2C4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590"/>
                    </a14:imgEffect>
                    <a14:imgEffect>
                      <a14:saturation sat="2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60" y="10024960"/>
            <a:ext cx="458855" cy="45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World Wide Web - Free web icons">
            <a:extLst>
              <a:ext uri="{FF2B5EF4-FFF2-40B4-BE49-F238E27FC236}">
                <a16:creationId xmlns:a16="http://schemas.microsoft.com/office/drawing/2014/main" id="{0D5540F8-FC53-1508-317E-A6A821CC6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  <a14:imgEffect>
                      <a14:colorTemperature colorTemp="6498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62" y="10856874"/>
            <a:ext cx="490849" cy="4908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2749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9B74351-9834-C329-5958-EE9855F08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900" y="1239458"/>
            <a:ext cx="18180360" cy="373487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5889D78-0A0D-13B3-1648-6D3077E93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7709" y="3715915"/>
            <a:ext cx="12369566" cy="927717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EBE64EA-3BD3-3C48-F1BB-30753C110A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16017">
            <a:off x="1328801" y="6500394"/>
            <a:ext cx="8497582" cy="448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41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Jim Goodnight, Co-Founder &amp;amp; CEO | SAS">
            <a:extLst>
              <a:ext uri="{FF2B5EF4-FFF2-40B4-BE49-F238E27FC236}">
                <a16:creationId xmlns:a16="http://schemas.microsoft.com/office/drawing/2014/main" id="{2E5B0699-EB1C-BE6C-E58A-A4CA8DDB83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719" r="-846"/>
          <a:stretch/>
        </p:blipFill>
        <p:spPr bwMode="auto">
          <a:xfrm>
            <a:off x="878685" y="2608335"/>
            <a:ext cx="9221338" cy="909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B262D6DA-8707-6F3E-C750-F48A289F98B8}"/>
              </a:ext>
            </a:extLst>
          </p:cNvPr>
          <p:cNvSpPr txBox="1">
            <a:spLocks/>
          </p:cNvSpPr>
          <p:nvPr/>
        </p:nvSpPr>
        <p:spPr>
          <a:xfrm>
            <a:off x="10639480" y="8397492"/>
            <a:ext cx="11927912" cy="1417864"/>
          </a:xfrm>
          <a:prstGeom prst="rect">
            <a:avLst/>
          </a:prstGeom>
        </p:spPr>
        <p:txBody>
          <a:bodyPr vert="horz" lIns="182880" tIns="91440" rIns="182880" bIns="9144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en-GB" b="1" i="1" dirty="0">
              <a:solidFill>
                <a:schemeClr val="bg1"/>
              </a:solidFill>
              <a:latin typeface="Trebuchet MS" panose="020B0603020202020204" pitchFamily="34" charset="0"/>
              <a:cs typeface="Helvetica" panose="020B0604020202020204" pitchFamily="34" charset="0"/>
            </a:endParaRPr>
          </a:p>
          <a:p>
            <a:pPr algn="l" defTabSz="1828800">
              <a:lnSpc>
                <a:spcPct val="100000"/>
              </a:lnSpc>
              <a:spcBef>
                <a:spcPts val="0"/>
              </a:spcBef>
              <a:defRPr/>
            </a:pPr>
            <a:r>
              <a:rPr lang="pt-BR" sz="8000" b="1" spc="-150" dirty="0">
                <a:solidFill>
                  <a:schemeClr val="bg1"/>
                </a:solidFill>
              </a:rPr>
              <a:t>“Tratem as pessoas como se elas já estivessem fazendo a diferença... </a:t>
            </a:r>
            <a:r>
              <a:rPr lang="pt-BR" sz="8800" b="1" spc="-150" dirty="0">
                <a:solidFill>
                  <a:schemeClr val="bg1"/>
                </a:solidFill>
              </a:rPr>
              <a:t>E elas farão!”</a:t>
            </a:r>
            <a:endParaRPr lang="pt-BR" sz="8000" b="1" spc="-150" dirty="0">
              <a:solidFill>
                <a:schemeClr val="bg1"/>
              </a:solidFill>
            </a:endParaRPr>
          </a:p>
          <a:p>
            <a:pPr algn="just" defTabSz="1828800">
              <a:lnSpc>
                <a:spcPct val="100000"/>
              </a:lnSpc>
              <a:spcBef>
                <a:spcPts val="0"/>
              </a:spcBef>
              <a:defRPr/>
            </a:pPr>
            <a:endParaRPr lang="pt-BR" b="1" spc="-150" dirty="0">
              <a:solidFill>
                <a:schemeClr val="bg1"/>
              </a:solidFill>
            </a:endParaRPr>
          </a:p>
          <a:p>
            <a:pPr algn="just" defTabSz="1828800">
              <a:lnSpc>
                <a:spcPct val="100000"/>
              </a:lnSpc>
              <a:spcBef>
                <a:spcPts val="0"/>
              </a:spcBef>
              <a:defRPr/>
            </a:pPr>
            <a:r>
              <a:rPr lang="pt-BR" b="1" spc="-150" dirty="0">
                <a:solidFill>
                  <a:schemeClr val="bg1"/>
                </a:solidFill>
              </a:rPr>
              <a:t>Jim </a:t>
            </a:r>
            <a:r>
              <a:rPr lang="pt-BR" b="1" spc="-150" dirty="0" err="1">
                <a:solidFill>
                  <a:schemeClr val="bg1"/>
                </a:solidFill>
              </a:rPr>
              <a:t>Goodnight</a:t>
            </a:r>
            <a:r>
              <a:rPr lang="pt-BR" b="1" spc="-150" dirty="0">
                <a:solidFill>
                  <a:schemeClr val="bg1"/>
                </a:solidFill>
              </a:rPr>
              <a:t> , </a:t>
            </a:r>
            <a:r>
              <a:rPr lang="pt-BR" b="1" spc="-150" dirty="0" err="1">
                <a:solidFill>
                  <a:schemeClr val="bg1"/>
                </a:solidFill>
              </a:rPr>
              <a:t>Co-Fundador</a:t>
            </a:r>
            <a:r>
              <a:rPr lang="pt-BR" b="1" spc="-150" dirty="0">
                <a:solidFill>
                  <a:schemeClr val="bg1"/>
                </a:solidFill>
              </a:rPr>
              <a:t> SAS</a:t>
            </a:r>
          </a:p>
          <a:p>
            <a:pPr algn="just"/>
            <a:endParaRPr lang="en-GB" b="1" i="1" dirty="0">
              <a:solidFill>
                <a:schemeClr val="bg1"/>
              </a:solidFill>
              <a:latin typeface="Trebuchet MS" panose="020B0603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53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91F279-FFE7-4F4E-B454-A1907BD317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26464" y="3955256"/>
            <a:ext cx="16715232" cy="5805488"/>
          </a:xfrm>
        </p:spPr>
        <p:txBody>
          <a:bodyPr vert="horz" lIns="182880" tIns="91440" rIns="182880" bIns="91440" rtlCol="0" anchor="b">
            <a:normAutofit/>
          </a:bodyPr>
          <a:lstStyle/>
          <a:p>
            <a:r>
              <a:rPr lang="pt-BR" sz="10800" dirty="0"/>
              <a:t>Investir no ambiente de trabalho gera resultados competitivos</a:t>
            </a:r>
            <a:endParaRPr lang="en-US" sz="10800" dirty="0"/>
          </a:p>
        </p:txBody>
      </p:sp>
    </p:spTree>
    <p:extLst>
      <p:ext uri="{BB962C8B-B14F-4D97-AF65-F5344CB8AC3E}">
        <p14:creationId xmlns:p14="http://schemas.microsoft.com/office/powerpoint/2010/main" val="1814239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2540D8F-B434-70C5-9303-3796B9F95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3E600-6144-4E42-B347-0D41356239F4}" type="datetime2">
              <a:rPr lang="en-US" smtClean="0"/>
              <a:t>Friday, November 17, 2023</a:t>
            </a:fld>
            <a:endParaRPr lang="en-US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1F037B3-E976-EA3E-14A3-E17C6652E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0E15037-499A-2B4D-C84D-1D56467DC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6</a:t>
            </a:fld>
            <a:endParaRPr lang="en-US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3E78493-1431-3490-A58E-FF9FEBAF6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712" y="1542321"/>
            <a:ext cx="11918121" cy="976579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F5CE1AF-1856-C629-2F17-8B625CEC2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6553" y="301817"/>
            <a:ext cx="11100622" cy="1280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56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ixaDeTexto 17">
            <a:extLst>
              <a:ext uri="{FF2B5EF4-FFF2-40B4-BE49-F238E27FC236}">
                <a16:creationId xmlns:a16="http://schemas.microsoft.com/office/drawing/2014/main" id="{AABBE2EA-5870-F575-263E-5E7583F6D934}"/>
              </a:ext>
            </a:extLst>
          </p:cNvPr>
          <p:cNvSpPr txBox="1"/>
          <p:nvPr/>
        </p:nvSpPr>
        <p:spPr>
          <a:xfrm>
            <a:off x="1719076" y="1218163"/>
            <a:ext cx="20949022" cy="2746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2940">
              <a:defRPr/>
            </a:pPr>
            <a:r>
              <a:rPr lang="pt-BR" sz="17248" b="1" spc="450" dirty="0">
                <a:solidFill>
                  <a:srgbClr val="BDC8FF"/>
                </a:solidFill>
                <a:latin typeface="Bebas Neue" panose="020B0606020202050201" pitchFamily="34" charset="0"/>
                <a:cs typeface="Aharoni" panose="02010803020104030203" pitchFamily="2" charset="-79"/>
              </a:rPr>
              <a:t>Performance financeira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3B6B7C7-D56E-0D4E-2171-6D0B76F1C0E8}"/>
              </a:ext>
            </a:extLst>
          </p:cNvPr>
          <p:cNvSpPr txBox="1"/>
          <p:nvPr/>
        </p:nvSpPr>
        <p:spPr>
          <a:xfrm>
            <a:off x="2455175" y="2456171"/>
            <a:ext cx="19924192" cy="2308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2940">
              <a:defRPr/>
            </a:pPr>
            <a:r>
              <a:rPr lang="pt-BR" sz="14398" b="1" spc="450" dirty="0">
                <a:solidFill>
                  <a:srgbClr val="4A5280"/>
                </a:solidFill>
                <a:latin typeface="Bebas Neue" panose="020B0606020202050201" pitchFamily="34" charset="0"/>
                <a:cs typeface="Aharoni" panose="02010803020104030203" pitchFamily="2" charset="-79"/>
              </a:rPr>
              <a:t>Das 100 melhores fortune</a:t>
            </a:r>
          </a:p>
        </p:txBody>
      </p: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5E47810B-C7C9-82D1-5DAD-83A8CEDE7E06}"/>
              </a:ext>
            </a:extLst>
          </p:cNvPr>
          <p:cNvGrpSpPr/>
          <p:nvPr/>
        </p:nvGrpSpPr>
        <p:grpSpPr>
          <a:xfrm>
            <a:off x="1719076" y="5939801"/>
            <a:ext cx="17941440" cy="6024049"/>
            <a:chOff x="540822" y="1659964"/>
            <a:chExt cx="15921594" cy="7115340"/>
          </a:xfrm>
        </p:grpSpPr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8C299F5A-7E2E-D1E6-CB78-3AADE6D9981C}"/>
                </a:ext>
              </a:extLst>
            </p:cNvPr>
            <p:cNvSpPr txBox="1"/>
            <p:nvPr/>
          </p:nvSpPr>
          <p:spPr>
            <a:xfrm>
              <a:off x="540822" y="8339065"/>
              <a:ext cx="3192959" cy="436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802864">
                <a:defRPr/>
              </a:pPr>
              <a:r>
                <a:rPr lang="pt-BR" dirty="0">
                  <a:solidFill>
                    <a:prstClr val="black"/>
                  </a:solidFill>
                  <a:latin typeface="Avenir Next LT Pro" panose="020B0504020202020204" pitchFamily="34" charset="77"/>
                </a:rPr>
                <a:t>Fonte: </a:t>
              </a:r>
              <a:r>
                <a:rPr lang="pt-BR" b="1" dirty="0">
                  <a:solidFill>
                    <a:prstClr val="black"/>
                  </a:solidFill>
                  <a:latin typeface="Avenir Next LT Pro" panose="020B0504020202020204" pitchFamily="34" charset="77"/>
                </a:rPr>
                <a:t>FTSE Russell</a:t>
              </a:r>
            </a:p>
          </p:txBody>
        </p:sp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9965D60A-4D16-CA40-BB93-FCC24C2F1711}"/>
                </a:ext>
              </a:extLst>
            </p:cNvPr>
            <p:cNvSpPr txBox="1"/>
            <p:nvPr/>
          </p:nvSpPr>
          <p:spPr>
            <a:xfrm>
              <a:off x="1424247" y="5520586"/>
              <a:ext cx="3192959" cy="436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802864">
                <a:defRPr/>
              </a:pPr>
              <a:r>
                <a:rPr lang="pt-BR" b="1" dirty="0">
                  <a:solidFill>
                    <a:prstClr val="black"/>
                  </a:solidFill>
                  <a:latin typeface="Avenir Next LT Pro" panose="020B0504020202020204" pitchFamily="34" charset="77"/>
                </a:rPr>
                <a:t>100 Melhores Fortune</a:t>
              </a: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11D2A390-90FD-6739-0830-35F2A7B8659F}"/>
                </a:ext>
              </a:extLst>
            </p:cNvPr>
            <p:cNvSpPr txBox="1"/>
            <p:nvPr/>
          </p:nvSpPr>
          <p:spPr>
            <a:xfrm>
              <a:off x="1424247" y="5930676"/>
              <a:ext cx="3192959" cy="436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802864">
                <a:defRPr/>
              </a:pPr>
              <a:r>
                <a:rPr lang="pt-BR" b="1" dirty="0">
                  <a:solidFill>
                    <a:prstClr val="black"/>
                  </a:solidFill>
                  <a:latin typeface="Avenir Next LT Pro" panose="020B0504020202020204" pitchFamily="34" charset="77"/>
                </a:rPr>
                <a:t>Russell 3000</a:t>
              </a: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5DCCB28E-87DC-417F-4058-F5CDF38B11C5}"/>
                </a:ext>
              </a:extLst>
            </p:cNvPr>
            <p:cNvSpPr txBox="1"/>
            <p:nvPr/>
          </p:nvSpPr>
          <p:spPr>
            <a:xfrm>
              <a:off x="1424247" y="6340770"/>
              <a:ext cx="3192959" cy="436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802864">
                <a:defRPr/>
              </a:pPr>
              <a:r>
                <a:rPr lang="pt-BR" b="1" dirty="0">
                  <a:solidFill>
                    <a:prstClr val="black"/>
                  </a:solidFill>
                  <a:latin typeface="Avenir Next LT Pro" panose="020B0504020202020204" pitchFamily="34" charset="77"/>
                </a:rPr>
                <a:t>Russell 1000</a:t>
              </a:r>
            </a:p>
          </p:txBody>
        </p:sp>
        <p:graphicFrame>
          <p:nvGraphicFramePr>
            <p:cNvPr id="20" name="Gráfico 19">
              <a:extLst>
                <a:ext uri="{FF2B5EF4-FFF2-40B4-BE49-F238E27FC236}">
                  <a16:creationId xmlns:a16="http://schemas.microsoft.com/office/drawing/2014/main" id="{7229AE36-AD39-AFC9-2661-7BC9F9C47B5C}"/>
                </a:ext>
              </a:extLst>
            </p:cNvPr>
            <p:cNvGraphicFramePr/>
            <p:nvPr/>
          </p:nvGraphicFramePr>
          <p:xfrm>
            <a:off x="4159847" y="2055114"/>
            <a:ext cx="11282342" cy="663987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23FB01A7-2775-58C7-5B6B-CE0B5D0A2818}"/>
                </a:ext>
              </a:extLst>
            </p:cNvPr>
            <p:cNvSpPr txBox="1"/>
            <p:nvPr/>
          </p:nvSpPr>
          <p:spPr>
            <a:xfrm>
              <a:off x="7617843" y="2837633"/>
              <a:ext cx="4453175" cy="1112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802864">
                <a:defRPr/>
              </a:pPr>
              <a:r>
                <a:rPr lang="pt-BR" sz="2760" b="1" dirty="0">
                  <a:solidFill>
                    <a:prstClr val="white"/>
                  </a:solidFill>
                  <a:latin typeface="Calibri" panose="020F0502020204030204"/>
                </a:rPr>
                <a:t>As melhores empresas obtêm faturamento </a:t>
              </a:r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5FABBB34-7199-C44D-26F5-8CB524AD9FFB}"/>
                </a:ext>
              </a:extLst>
            </p:cNvPr>
            <p:cNvSpPr txBox="1"/>
            <p:nvPr/>
          </p:nvSpPr>
          <p:spPr>
            <a:xfrm>
              <a:off x="15121210" y="2486015"/>
              <a:ext cx="1191739" cy="599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802864">
                <a:defRPr/>
              </a:pPr>
              <a:r>
                <a:rPr lang="pt-BR" sz="2700" b="1" dirty="0">
                  <a:solidFill>
                    <a:srgbClr val="4472C4"/>
                  </a:solidFill>
                  <a:latin typeface="Avenir Next LT Pro" panose="020B0504020202020204" pitchFamily="34" charset="77"/>
                </a:rPr>
                <a:t>929%</a:t>
              </a:r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4AD99276-4952-1004-D77F-02092E16EA91}"/>
                </a:ext>
              </a:extLst>
            </p:cNvPr>
            <p:cNvSpPr txBox="1"/>
            <p:nvPr/>
          </p:nvSpPr>
          <p:spPr>
            <a:xfrm>
              <a:off x="15087217" y="6151264"/>
              <a:ext cx="1375199" cy="490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802864">
                <a:defRPr/>
              </a:pPr>
              <a:r>
                <a:rPr lang="pt-BR" sz="2100" b="1" dirty="0">
                  <a:solidFill>
                    <a:srgbClr val="5B9BD5"/>
                  </a:solidFill>
                  <a:latin typeface="Avenir Next LT Pro" panose="020B0504020202020204" pitchFamily="34" charset="77"/>
                </a:rPr>
                <a:t>295%</a:t>
              </a:r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7DCD0041-25FA-93F3-B3B6-6CFBFD6457C6}"/>
                </a:ext>
              </a:extLst>
            </p:cNvPr>
            <p:cNvSpPr txBox="1"/>
            <p:nvPr/>
          </p:nvSpPr>
          <p:spPr>
            <a:xfrm>
              <a:off x="15087217" y="5799464"/>
              <a:ext cx="1097623" cy="490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802864">
                <a:defRPr/>
              </a:pPr>
              <a:r>
                <a:rPr lang="pt-BR" sz="2100" b="1" dirty="0">
                  <a:solidFill>
                    <a:srgbClr val="70AD47"/>
                  </a:solidFill>
                  <a:latin typeface="Avenir Next LT Pro" panose="020B0504020202020204" pitchFamily="34" charset="77"/>
                </a:rPr>
                <a:t>296%</a:t>
              </a:r>
            </a:p>
          </p:txBody>
        </p:sp>
        <p:sp>
          <p:nvSpPr>
            <p:cNvPr id="31" name="Forma Livre: Forma 180">
              <a:extLst>
                <a:ext uri="{FF2B5EF4-FFF2-40B4-BE49-F238E27FC236}">
                  <a16:creationId xmlns:a16="http://schemas.microsoft.com/office/drawing/2014/main" id="{0D7D6E98-8FDD-6180-04EB-08618335D3E0}"/>
                </a:ext>
              </a:extLst>
            </p:cNvPr>
            <p:cNvSpPr/>
            <p:nvPr/>
          </p:nvSpPr>
          <p:spPr>
            <a:xfrm>
              <a:off x="1028438" y="5634295"/>
              <a:ext cx="154211" cy="154211"/>
            </a:xfrm>
            <a:custGeom>
              <a:avLst/>
              <a:gdLst>
                <a:gd name="connsiteX0" fmla="*/ 0 w 117308"/>
                <a:gd name="connsiteY0" fmla="*/ 0 h 117307"/>
                <a:gd name="connsiteX1" fmla="*/ 127084 w 117308"/>
                <a:gd name="connsiteY1" fmla="*/ 0 h 117307"/>
                <a:gd name="connsiteX2" fmla="*/ 127084 w 117308"/>
                <a:gd name="connsiteY2" fmla="*/ 127084 h 117307"/>
                <a:gd name="connsiteX3" fmla="*/ 0 w 117308"/>
                <a:gd name="connsiteY3" fmla="*/ 127084 h 117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308" h="117307">
                  <a:moveTo>
                    <a:pt x="0" y="0"/>
                  </a:moveTo>
                  <a:lnTo>
                    <a:pt x="127084" y="0"/>
                  </a:lnTo>
                  <a:lnTo>
                    <a:pt x="127084" y="127084"/>
                  </a:lnTo>
                  <a:lnTo>
                    <a:pt x="0" y="127084"/>
                  </a:lnTo>
                  <a:close/>
                </a:path>
              </a:pathLst>
            </a:custGeom>
            <a:solidFill>
              <a:schemeClr val="accent1"/>
            </a:solidFill>
            <a:ln w="19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802864">
                <a:defRPr/>
              </a:pPr>
              <a:endParaRPr lang="pt-BR" sz="354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" name="Forma Livre: Forma 181">
              <a:extLst>
                <a:ext uri="{FF2B5EF4-FFF2-40B4-BE49-F238E27FC236}">
                  <a16:creationId xmlns:a16="http://schemas.microsoft.com/office/drawing/2014/main" id="{E3AF541A-43D0-664D-3531-7F5A3DB4FACB}"/>
                </a:ext>
              </a:extLst>
            </p:cNvPr>
            <p:cNvSpPr/>
            <p:nvPr/>
          </p:nvSpPr>
          <p:spPr>
            <a:xfrm>
              <a:off x="807403" y="5716541"/>
              <a:ext cx="591143" cy="25701"/>
            </a:xfrm>
            <a:custGeom>
              <a:avLst/>
              <a:gdLst>
                <a:gd name="connsiteX0" fmla="*/ 0 w 449680"/>
                <a:gd name="connsiteY0" fmla="*/ 0 h 0"/>
                <a:gd name="connsiteX1" fmla="*/ 463367 w 44968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49680">
                  <a:moveTo>
                    <a:pt x="0" y="0"/>
                  </a:moveTo>
                  <a:lnTo>
                    <a:pt x="463367" y="0"/>
                  </a:lnTo>
                </a:path>
              </a:pathLst>
            </a:custGeom>
            <a:ln w="1458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802864">
                <a:defRPr/>
              </a:pPr>
              <a:endParaRPr lang="pt-BR" sz="354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" name="Forma Livre: Forma 182">
              <a:extLst>
                <a:ext uri="{FF2B5EF4-FFF2-40B4-BE49-F238E27FC236}">
                  <a16:creationId xmlns:a16="http://schemas.microsoft.com/office/drawing/2014/main" id="{4EEF4A73-1551-0C86-FE1D-6BFB7FA0BC89}"/>
                </a:ext>
              </a:extLst>
            </p:cNvPr>
            <p:cNvSpPr/>
            <p:nvPr/>
          </p:nvSpPr>
          <p:spPr>
            <a:xfrm>
              <a:off x="1028438" y="6024963"/>
              <a:ext cx="154211" cy="154211"/>
            </a:xfrm>
            <a:custGeom>
              <a:avLst/>
              <a:gdLst>
                <a:gd name="connsiteX0" fmla="*/ 0 w 117308"/>
                <a:gd name="connsiteY0" fmla="*/ 0 h 117307"/>
                <a:gd name="connsiteX1" fmla="*/ 127084 w 117308"/>
                <a:gd name="connsiteY1" fmla="*/ 0 h 117307"/>
                <a:gd name="connsiteX2" fmla="*/ 127084 w 117308"/>
                <a:gd name="connsiteY2" fmla="*/ 127084 h 117307"/>
                <a:gd name="connsiteX3" fmla="*/ 0 w 117308"/>
                <a:gd name="connsiteY3" fmla="*/ 127084 h 117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308" h="117307">
                  <a:moveTo>
                    <a:pt x="0" y="0"/>
                  </a:moveTo>
                  <a:lnTo>
                    <a:pt x="127084" y="0"/>
                  </a:lnTo>
                  <a:lnTo>
                    <a:pt x="127084" y="127084"/>
                  </a:lnTo>
                  <a:lnTo>
                    <a:pt x="0" y="127084"/>
                  </a:lnTo>
                  <a:close/>
                </a:path>
              </a:pathLst>
            </a:custGeom>
            <a:solidFill>
              <a:schemeClr val="accent5"/>
            </a:solidFill>
            <a:ln w="19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802864">
                <a:defRPr/>
              </a:pPr>
              <a:endParaRPr lang="pt-BR" sz="354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" name="Forma Livre: Forma 183">
              <a:extLst>
                <a:ext uri="{FF2B5EF4-FFF2-40B4-BE49-F238E27FC236}">
                  <a16:creationId xmlns:a16="http://schemas.microsoft.com/office/drawing/2014/main" id="{9F984A2E-6105-E910-48E3-F7C3531116C4}"/>
                </a:ext>
              </a:extLst>
            </p:cNvPr>
            <p:cNvSpPr/>
            <p:nvPr/>
          </p:nvSpPr>
          <p:spPr>
            <a:xfrm>
              <a:off x="807403" y="6107209"/>
              <a:ext cx="591143" cy="25701"/>
            </a:xfrm>
            <a:custGeom>
              <a:avLst/>
              <a:gdLst>
                <a:gd name="connsiteX0" fmla="*/ 0 w 449680"/>
                <a:gd name="connsiteY0" fmla="*/ 0 h 0"/>
                <a:gd name="connsiteX1" fmla="*/ 463367 w 44968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49680">
                  <a:moveTo>
                    <a:pt x="0" y="0"/>
                  </a:moveTo>
                  <a:lnTo>
                    <a:pt x="463367" y="0"/>
                  </a:lnTo>
                </a:path>
              </a:pathLst>
            </a:custGeom>
            <a:ln w="1458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802864">
                <a:defRPr/>
              </a:pPr>
              <a:endParaRPr lang="pt-BR" sz="354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" name="Forma Livre: Forma 184">
              <a:extLst>
                <a:ext uri="{FF2B5EF4-FFF2-40B4-BE49-F238E27FC236}">
                  <a16:creationId xmlns:a16="http://schemas.microsoft.com/office/drawing/2014/main" id="{98B0E563-5F97-2084-62A5-23ECDD1243B8}"/>
                </a:ext>
              </a:extLst>
            </p:cNvPr>
            <p:cNvSpPr/>
            <p:nvPr/>
          </p:nvSpPr>
          <p:spPr>
            <a:xfrm>
              <a:off x="1028438" y="6449043"/>
              <a:ext cx="154211" cy="154211"/>
            </a:xfrm>
            <a:custGeom>
              <a:avLst/>
              <a:gdLst>
                <a:gd name="connsiteX0" fmla="*/ 0 w 117308"/>
                <a:gd name="connsiteY0" fmla="*/ 0 h 117307"/>
                <a:gd name="connsiteX1" fmla="*/ 127084 w 117308"/>
                <a:gd name="connsiteY1" fmla="*/ 0 h 117307"/>
                <a:gd name="connsiteX2" fmla="*/ 127084 w 117308"/>
                <a:gd name="connsiteY2" fmla="*/ 127084 h 117307"/>
                <a:gd name="connsiteX3" fmla="*/ 0 w 117308"/>
                <a:gd name="connsiteY3" fmla="*/ 127084 h 117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308" h="117307">
                  <a:moveTo>
                    <a:pt x="0" y="0"/>
                  </a:moveTo>
                  <a:lnTo>
                    <a:pt x="127084" y="0"/>
                  </a:lnTo>
                  <a:lnTo>
                    <a:pt x="127084" y="127084"/>
                  </a:lnTo>
                  <a:lnTo>
                    <a:pt x="0" y="127084"/>
                  </a:lnTo>
                  <a:close/>
                </a:path>
              </a:pathLst>
            </a:custGeom>
            <a:solidFill>
              <a:schemeClr val="accent6"/>
            </a:solidFill>
            <a:ln w="19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802864">
                <a:defRPr/>
              </a:pPr>
              <a:endParaRPr lang="pt-BR" sz="354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" name="Forma Livre: Forma 185">
              <a:extLst>
                <a:ext uri="{FF2B5EF4-FFF2-40B4-BE49-F238E27FC236}">
                  <a16:creationId xmlns:a16="http://schemas.microsoft.com/office/drawing/2014/main" id="{50815B53-86C9-A0CA-903B-9C7C81AE3713}"/>
                </a:ext>
              </a:extLst>
            </p:cNvPr>
            <p:cNvSpPr/>
            <p:nvPr/>
          </p:nvSpPr>
          <p:spPr>
            <a:xfrm>
              <a:off x="807403" y="6533860"/>
              <a:ext cx="591143" cy="25701"/>
            </a:xfrm>
            <a:custGeom>
              <a:avLst/>
              <a:gdLst>
                <a:gd name="connsiteX0" fmla="*/ 0 w 449680"/>
                <a:gd name="connsiteY0" fmla="*/ 0 h 0"/>
                <a:gd name="connsiteX1" fmla="*/ 463367 w 44968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49680">
                  <a:moveTo>
                    <a:pt x="0" y="0"/>
                  </a:moveTo>
                  <a:lnTo>
                    <a:pt x="463367" y="0"/>
                  </a:lnTo>
                </a:path>
              </a:pathLst>
            </a:custGeom>
            <a:ln w="14585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802864">
                <a:defRPr/>
              </a:pPr>
              <a:endParaRPr lang="pt-BR" sz="354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" name="Forma Livre: Forma 2">
              <a:extLst>
                <a:ext uri="{FF2B5EF4-FFF2-40B4-BE49-F238E27FC236}">
                  <a16:creationId xmlns:a16="http://schemas.microsoft.com/office/drawing/2014/main" id="{5B79D01F-08B8-EEB3-5311-EB773996C3D9}"/>
                </a:ext>
              </a:extLst>
            </p:cNvPr>
            <p:cNvSpPr/>
            <p:nvPr/>
          </p:nvSpPr>
          <p:spPr>
            <a:xfrm>
              <a:off x="5407309" y="1659964"/>
              <a:ext cx="9681637" cy="6261015"/>
            </a:xfrm>
            <a:custGeom>
              <a:avLst/>
              <a:gdLst>
                <a:gd name="connsiteX0" fmla="*/ 0 w 7364795"/>
                <a:gd name="connsiteY0" fmla="*/ 4687205 h 4762737"/>
                <a:gd name="connsiteX1" fmla="*/ 87133 w 7364795"/>
                <a:gd name="connsiteY1" fmla="*/ 4687205 h 4762737"/>
                <a:gd name="connsiteX2" fmla="*/ 174266 w 7364795"/>
                <a:gd name="connsiteY2" fmla="*/ 4775326 h 4762737"/>
                <a:gd name="connsiteX3" fmla="*/ 261398 w 7364795"/>
                <a:gd name="connsiteY3" fmla="*/ 4659930 h 4762737"/>
                <a:gd name="connsiteX4" fmla="*/ 350606 w 7364795"/>
                <a:gd name="connsiteY4" fmla="*/ 4645243 h 4762737"/>
                <a:gd name="connsiteX5" fmla="*/ 437739 w 7364795"/>
                <a:gd name="connsiteY5" fmla="*/ 4559220 h 4762737"/>
                <a:gd name="connsiteX6" fmla="*/ 524871 w 7364795"/>
                <a:gd name="connsiteY6" fmla="*/ 4559220 h 4762737"/>
                <a:gd name="connsiteX7" fmla="*/ 612004 w 7364795"/>
                <a:gd name="connsiteY7" fmla="*/ 4284366 h 4762737"/>
                <a:gd name="connsiteX8" fmla="*/ 699137 w 7364795"/>
                <a:gd name="connsiteY8" fmla="*/ 4213030 h 4762737"/>
                <a:gd name="connsiteX9" fmla="*/ 798717 w 7364795"/>
                <a:gd name="connsiteY9" fmla="*/ 4240305 h 4762737"/>
                <a:gd name="connsiteX10" fmla="*/ 887925 w 7364795"/>
                <a:gd name="connsiteY10" fmla="*/ 4183656 h 4762737"/>
                <a:gd name="connsiteX11" fmla="*/ 975057 w 7364795"/>
                <a:gd name="connsiteY11" fmla="*/ 4225619 h 4762737"/>
                <a:gd name="connsiteX12" fmla="*/ 1062190 w 7364795"/>
                <a:gd name="connsiteY12" fmla="*/ 4414450 h 4762737"/>
                <a:gd name="connsiteX13" fmla="*/ 1149323 w 7364795"/>
                <a:gd name="connsiteY13" fmla="*/ 4341015 h 4762737"/>
                <a:gd name="connsiteX14" fmla="*/ 1236456 w 7364795"/>
                <a:gd name="connsiteY14" fmla="*/ 4500472 h 4762737"/>
                <a:gd name="connsiteX15" fmla="*/ 1323589 w 7364795"/>
                <a:gd name="connsiteY15" fmla="*/ 4355702 h 4762737"/>
                <a:gd name="connsiteX16" fmla="*/ 1412796 w 7364795"/>
                <a:gd name="connsiteY16" fmla="*/ 4328426 h 4762737"/>
                <a:gd name="connsiteX17" fmla="*/ 1499929 w 7364795"/>
                <a:gd name="connsiteY17" fmla="*/ 4414450 h 4762737"/>
                <a:gd name="connsiteX18" fmla="*/ 1599509 w 7364795"/>
                <a:gd name="connsiteY18" fmla="*/ 4544533 h 4762737"/>
                <a:gd name="connsiteX19" fmla="*/ 1686642 w 7364795"/>
                <a:gd name="connsiteY19" fmla="*/ 4500472 h 4762737"/>
                <a:gd name="connsiteX20" fmla="*/ 1773775 w 7364795"/>
                <a:gd name="connsiteY20" fmla="*/ 4515159 h 4762737"/>
                <a:gd name="connsiteX21" fmla="*/ 1860907 w 7364795"/>
                <a:gd name="connsiteY21" fmla="*/ 4385076 h 4762737"/>
                <a:gd name="connsiteX22" fmla="*/ 1950115 w 7364795"/>
                <a:gd name="connsiteY22" fmla="*/ 4313740 h 4762737"/>
                <a:gd name="connsiteX23" fmla="*/ 2037248 w 7364795"/>
                <a:gd name="connsiteY23" fmla="*/ 4198343 h 4762737"/>
                <a:gd name="connsiteX24" fmla="*/ 2124380 w 7364795"/>
                <a:gd name="connsiteY24" fmla="*/ 4154282 h 4762737"/>
                <a:gd name="connsiteX25" fmla="*/ 2211513 w 7364795"/>
                <a:gd name="connsiteY25" fmla="*/ 4139595 h 4762737"/>
                <a:gd name="connsiteX26" fmla="*/ 2298646 w 7364795"/>
                <a:gd name="connsiteY26" fmla="*/ 4168969 h 4762737"/>
                <a:gd name="connsiteX27" fmla="*/ 2398226 w 7364795"/>
                <a:gd name="connsiteY27" fmla="*/ 4009512 h 4762737"/>
                <a:gd name="connsiteX28" fmla="*/ 2487434 w 7364795"/>
                <a:gd name="connsiteY28" fmla="*/ 4009512 h 4762737"/>
                <a:gd name="connsiteX29" fmla="*/ 2574567 w 7364795"/>
                <a:gd name="connsiteY29" fmla="*/ 3967549 h 4762737"/>
                <a:gd name="connsiteX30" fmla="*/ 2661699 w 7364795"/>
                <a:gd name="connsiteY30" fmla="*/ 3923489 h 4762737"/>
                <a:gd name="connsiteX31" fmla="*/ 2748832 w 7364795"/>
                <a:gd name="connsiteY31" fmla="*/ 3908802 h 4762737"/>
                <a:gd name="connsiteX32" fmla="*/ 2835965 w 7364795"/>
                <a:gd name="connsiteY32" fmla="*/ 3852153 h 4762737"/>
                <a:gd name="connsiteX33" fmla="*/ 2923098 w 7364795"/>
                <a:gd name="connsiteY33" fmla="*/ 3908802 h 4762737"/>
                <a:gd name="connsiteX34" fmla="*/ 3012305 w 7364795"/>
                <a:gd name="connsiteY34" fmla="*/ 3866839 h 4762737"/>
                <a:gd name="connsiteX35" fmla="*/ 3099438 w 7364795"/>
                <a:gd name="connsiteY35" fmla="*/ 3778718 h 4762737"/>
                <a:gd name="connsiteX36" fmla="*/ 3199018 w 7364795"/>
                <a:gd name="connsiteY36" fmla="*/ 3778718 h 4762737"/>
                <a:gd name="connsiteX37" fmla="*/ 3286151 w 7364795"/>
                <a:gd name="connsiteY37" fmla="*/ 3751443 h 4762737"/>
                <a:gd name="connsiteX38" fmla="*/ 3373284 w 7364795"/>
                <a:gd name="connsiteY38" fmla="*/ 3778718 h 4762737"/>
                <a:gd name="connsiteX39" fmla="*/ 3460417 w 7364795"/>
                <a:gd name="connsiteY39" fmla="*/ 3879428 h 4762737"/>
                <a:gd name="connsiteX40" fmla="*/ 3549624 w 7364795"/>
                <a:gd name="connsiteY40" fmla="*/ 3967549 h 4762737"/>
                <a:gd name="connsiteX41" fmla="*/ 3636757 w 7364795"/>
                <a:gd name="connsiteY41" fmla="*/ 4009512 h 4762737"/>
                <a:gd name="connsiteX42" fmla="*/ 3723890 w 7364795"/>
                <a:gd name="connsiteY42" fmla="*/ 4053572 h 4762737"/>
                <a:gd name="connsiteX43" fmla="*/ 3811022 w 7364795"/>
                <a:gd name="connsiteY43" fmla="*/ 4313740 h 4762737"/>
                <a:gd name="connsiteX44" fmla="*/ 3898155 w 7364795"/>
                <a:gd name="connsiteY44" fmla="*/ 4355702 h 4762737"/>
                <a:gd name="connsiteX45" fmla="*/ 3997735 w 7364795"/>
                <a:gd name="connsiteY45" fmla="*/ 4168969 h 4762737"/>
                <a:gd name="connsiteX46" fmla="*/ 4086943 w 7364795"/>
                <a:gd name="connsiteY46" fmla="*/ 3894115 h 4762737"/>
                <a:gd name="connsiteX47" fmla="*/ 4174076 w 7364795"/>
                <a:gd name="connsiteY47" fmla="*/ 3808092 h 4762737"/>
                <a:gd name="connsiteX48" fmla="*/ 4261208 w 7364795"/>
                <a:gd name="connsiteY48" fmla="*/ 3736756 h 4762737"/>
                <a:gd name="connsiteX49" fmla="*/ 4348341 w 7364795"/>
                <a:gd name="connsiteY49" fmla="*/ 3866839 h 4762737"/>
                <a:gd name="connsiteX50" fmla="*/ 4435474 w 7364795"/>
                <a:gd name="connsiteY50" fmla="*/ 3722069 h 4762737"/>
                <a:gd name="connsiteX51" fmla="*/ 4522607 w 7364795"/>
                <a:gd name="connsiteY51" fmla="*/ 3520649 h 4762737"/>
                <a:gd name="connsiteX52" fmla="*/ 4611814 w 7364795"/>
                <a:gd name="connsiteY52" fmla="*/ 3417841 h 4762737"/>
                <a:gd name="connsiteX53" fmla="*/ 4698947 w 7364795"/>
                <a:gd name="connsiteY53" fmla="*/ 3417841 h 4762737"/>
                <a:gd name="connsiteX54" fmla="*/ 4798527 w 7364795"/>
                <a:gd name="connsiteY54" fmla="*/ 3692695 h 4762737"/>
                <a:gd name="connsiteX55" fmla="*/ 4885660 w 7364795"/>
                <a:gd name="connsiteY55" fmla="*/ 3505962 h 4762737"/>
                <a:gd name="connsiteX56" fmla="*/ 4972793 w 7364795"/>
                <a:gd name="connsiteY56" fmla="*/ 3216421 h 4762737"/>
                <a:gd name="connsiteX57" fmla="*/ 5059926 w 7364795"/>
                <a:gd name="connsiteY57" fmla="*/ 3346505 h 4762737"/>
                <a:gd name="connsiteX58" fmla="*/ 5149133 w 7364795"/>
                <a:gd name="connsiteY58" fmla="*/ 3201735 h 4762737"/>
                <a:gd name="connsiteX59" fmla="*/ 5236266 w 7364795"/>
                <a:gd name="connsiteY59" fmla="*/ 3201735 h 4762737"/>
                <a:gd name="connsiteX60" fmla="*/ 5323399 w 7364795"/>
                <a:gd name="connsiteY60" fmla="*/ 3029689 h 4762737"/>
                <a:gd name="connsiteX61" fmla="*/ 5410532 w 7364795"/>
                <a:gd name="connsiteY61" fmla="*/ 3015002 h 4762737"/>
                <a:gd name="connsiteX62" fmla="*/ 5497664 w 7364795"/>
                <a:gd name="connsiteY62" fmla="*/ 2840858 h 4762737"/>
                <a:gd name="connsiteX63" fmla="*/ 5597245 w 7364795"/>
                <a:gd name="connsiteY63" fmla="*/ 2639438 h 4762737"/>
                <a:gd name="connsiteX64" fmla="*/ 5686452 w 7364795"/>
                <a:gd name="connsiteY64" fmla="*/ 2582789 h 4762737"/>
                <a:gd name="connsiteX65" fmla="*/ 5773585 w 7364795"/>
                <a:gd name="connsiteY65" fmla="*/ 2452705 h 4762737"/>
                <a:gd name="connsiteX66" fmla="*/ 5860717 w 7364795"/>
                <a:gd name="connsiteY66" fmla="*/ 2438018 h 4762737"/>
                <a:gd name="connsiteX67" fmla="*/ 5947850 w 7364795"/>
                <a:gd name="connsiteY67" fmla="*/ 2263874 h 4762737"/>
                <a:gd name="connsiteX68" fmla="*/ 6034983 w 7364795"/>
                <a:gd name="connsiteY68" fmla="*/ 2121202 h 4762737"/>
                <a:gd name="connsiteX69" fmla="*/ 6122116 w 7364795"/>
                <a:gd name="connsiteY69" fmla="*/ 2106515 h 4762737"/>
                <a:gd name="connsiteX70" fmla="*/ 6211324 w 7364795"/>
                <a:gd name="connsiteY70" fmla="*/ 2251285 h 4762737"/>
                <a:gd name="connsiteX71" fmla="*/ 6298456 w 7364795"/>
                <a:gd name="connsiteY71" fmla="*/ 2207225 h 4762737"/>
                <a:gd name="connsiteX72" fmla="*/ 6398037 w 7364795"/>
                <a:gd name="connsiteY72" fmla="*/ 2207225 h 4762737"/>
                <a:gd name="connsiteX73" fmla="*/ 6485169 w 7364795"/>
                <a:gd name="connsiteY73" fmla="*/ 2163164 h 4762737"/>
                <a:gd name="connsiteX74" fmla="*/ 6572302 w 7364795"/>
                <a:gd name="connsiteY74" fmla="*/ 1961744 h 4762737"/>
                <a:gd name="connsiteX75" fmla="*/ 6659435 w 7364795"/>
                <a:gd name="connsiteY75" fmla="*/ 1716264 h 4762737"/>
                <a:gd name="connsiteX76" fmla="*/ 6748642 w 7364795"/>
                <a:gd name="connsiteY76" fmla="*/ 1558905 h 4762737"/>
                <a:gd name="connsiteX77" fmla="*/ 6835775 w 7364795"/>
                <a:gd name="connsiteY77" fmla="*/ 1298738 h 4762737"/>
                <a:gd name="connsiteX78" fmla="*/ 6922908 w 7364795"/>
                <a:gd name="connsiteY78" fmla="*/ 1097318 h 4762737"/>
                <a:gd name="connsiteX79" fmla="*/ 7010041 w 7364795"/>
                <a:gd name="connsiteY79" fmla="*/ 763716 h 4762737"/>
                <a:gd name="connsiteX80" fmla="*/ 7109621 w 7364795"/>
                <a:gd name="connsiteY80" fmla="*/ 606357 h 4762737"/>
                <a:gd name="connsiteX81" fmla="*/ 7196754 w 7364795"/>
                <a:gd name="connsiteY81" fmla="*/ 432213 h 4762737"/>
                <a:gd name="connsiteX82" fmla="*/ 7285961 w 7364795"/>
                <a:gd name="connsiteY82" fmla="*/ 0 h 4762737"/>
                <a:gd name="connsiteX83" fmla="*/ 7373094 w 7364795"/>
                <a:gd name="connsiteY83" fmla="*/ 793090 h 476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7364795" h="4762737">
                  <a:moveTo>
                    <a:pt x="0" y="4687205"/>
                  </a:moveTo>
                  <a:lnTo>
                    <a:pt x="87133" y="4687205"/>
                  </a:lnTo>
                  <a:lnTo>
                    <a:pt x="174266" y="4775326"/>
                  </a:lnTo>
                  <a:lnTo>
                    <a:pt x="261398" y="4659930"/>
                  </a:lnTo>
                  <a:lnTo>
                    <a:pt x="350606" y="4645243"/>
                  </a:lnTo>
                  <a:lnTo>
                    <a:pt x="437739" y="4559220"/>
                  </a:lnTo>
                  <a:lnTo>
                    <a:pt x="524871" y="4559220"/>
                  </a:lnTo>
                  <a:lnTo>
                    <a:pt x="612004" y="4284366"/>
                  </a:lnTo>
                  <a:lnTo>
                    <a:pt x="699137" y="4213030"/>
                  </a:lnTo>
                  <a:lnTo>
                    <a:pt x="798717" y="4240305"/>
                  </a:lnTo>
                  <a:lnTo>
                    <a:pt x="887925" y="4183656"/>
                  </a:lnTo>
                  <a:lnTo>
                    <a:pt x="975057" y="4225619"/>
                  </a:lnTo>
                  <a:lnTo>
                    <a:pt x="1062190" y="4414450"/>
                  </a:lnTo>
                  <a:lnTo>
                    <a:pt x="1149323" y="4341015"/>
                  </a:lnTo>
                  <a:lnTo>
                    <a:pt x="1236456" y="4500472"/>
                  </a:lnTo>
                  <a:lnTo>
                    <a:pt x="1323589" y="4355702"/>
                  </a:lnTo>
                  <a:lnTo>
                    <a:pt x="1412796" y="4328426"/>
                  </a:lnTo>
                  <a:lnTo>
                    <a:pt x="1499929" y="4414450"/>
                  </a:lnTo>
                  <a:lnTo>
                    <a:pt x="1599509" y="4544533"/>
                  </a:lnTo>
                  <a:lnTo>
                    <a:pt x="1686642" y="4500472"/>
                  </a:lnTo>
                  <a:lnTo>
                    <a:pt x="1773775" y="4515159"/>
                  </a:lnTo>
                  <a:lnTo>
                    <a:pt x="1860907" y="4385076"/>
                  </a:lnTo>
                  <a:lnTo>
                    <a:pt x="1950115" y="4313740"/>
                  </a:lnTo>
                  <a:lnTo>
                    <a:pt x="2037248" y="4198343"/>
                  </a:lnTo>
                  <a:lnTo>
                    <a:pt x="2124380" y="4154282"/>
                  </a:lnTo>
                  <a:lnTo>
                    <a:pt x="2211513" y="4139595"/>
                  </a:lnTo>
                  <a:lnTo>
                    <a:pt x="2298646" y="4168969"/>
                  </a:lnTo>
                  <a:lnTo>
                    <a:pt x="2398226" y="4009512"/>
                  </a:lnTo>
                  <a:lnTo>
                    <a:pt x="2487434" y="4009512"/>
                  </a:lnTo>
                  <a:lnTo>
                    <a:pt x="2574567" y="3967549"/>
                  </a:lnTo>
                  <a:lnTo>
                    <a:pt x="2661699" y="3923489"/>
                  </a:lnTo>
                  <a:lnTo>
                    <a:pt x="2748832" y="3908802"/>
                  </a:lnTo>
                  <a:lnTo>
                    <a:pt x="2835965" y="3852153"/>
                  </a:lnTo>
                  <a:lnTo>
                    <a:pt x="2923098" y="3908802"/>
                  </a:lnTo>
                  <a:lnTo>
                    <a:pt x="3012305" y="3866839"/>
                  </a:lnTo>
                  <a:lnTo>
                    <a:pt x="3099438" y="3778718"/>
                  </a:lnTo>
                  <a:lnTo>
                    <a:pt x="3199018" y="3778718"/>
                  </a:lnTo>
                  <a:lnTo>
                    <a:pt x="3286151" y="3751443"/>
                  </a:lnTo>
                  <a:lnTo>
                    <a:pt x="3373284" y="3778718"/>
                  </a:lnTo>
                  <a:lnTo>
                    <a:pt x="3460417" y="3879428"/>
                  </a:lnTo>
                  <a:lnTo>
                    <a:pt x="3549624" y="3967549"/>
                  </a:lnTo>
                  <a:lnTo>
                    <a:pt x="3636757" y="4009512"/>
                  </a:lnTo>
                  <a:lnTo>
                    <a:pt x="3723890" y="4053572"/>
                  </a:lnTo>
                  <a:lnTo>
                    <a:pt x="3811022" y="4313740"/>
                  </a:lnTo>
                  <a:lnTo>
                    <a:pt x="3898155" y="4355702"/>
                  </a:lnTo>
                  <a:lnTo>
                    <a:pt x="3997735" y="4168969"/>
                  </a:lnTo>
                  <a:lnTo>
                    <a:pt x="4086943" y="3894115"/>
                  </a:lnTo>
                  <a:lnTo>
                    <a:pt x="4174076" y="3808092"/>
                  </a:lnTo>
                  <a:lnTo>
                    <a:pt x="4261208" y="3736756"/>
                  </a:lnTo>
                  <a:lnTo>
                    <a:pt x="4348341" y="3866839"/>
                  </a:lnTo>
                  <a:lnTo>
                    <a:pt x="4435474" y="3722069"/>
                  </a:lnTo>
                  <a:lnTo>
                    <a:pt x="4522607" y="3520649"/>
                  </a:lnTo>
                  <a:lnTo>
                    <a:pt x="4611814" y="3417841"/>
                  </a:lnTo>
                  <a:lnTo>
                    <a:pt x="4698947" y="3417841"/>
                  </a:lnTo>
                  <a:lnTo>
                    <a:pt x="4798527" y="3692695"/>
                  </a:lnTo>
                  <a:lnTo>
                    <a:pt x="4885660" y="3505962"/>
                  </a:lnTo>
                  <a:lnTo>
                    <a:pt x="4972793" y="3216421"/>
                  </a:lnTo>
                  <a:lnTo>
                    <a:pt x="5059926" y="3346505"/>
                  </a:lnTo>
                  <a:lnTo>
                    <a:pt x="5149133" y="3201735"/>
                  </a:lnTo>
                  <a:lnTo>
                    <a:pt x="5236266" y="3201735"/>
                  </a:lnTo>
                  <a:lnTo>
                    <a:pt x="5323399" y="3029689"/>
                  </a:lnTo>
                  <a:lnTo>
                    <a:pt x="5410532" y="3015002"/>
                  </a:lnTo>
                  <a:lnTo>
                    <a:pt x="5497664" y="2840858"/>
                  </a:lnTo>
                  <a:lnTo>
                    <a:pt x="5597245" y="2639438"/>
                  </a:lnTo>
                  <a:lnTo>
                    <a:pt x="5686452" y="2582789"/>
                  </a:lnTo>
                  <a:lnTo>
                    <a:pt x="5773585" y="2452705"/>
                  </a:lnTo>
                  <a:lnTo>
                    <a:pt x="5860717" y="2438018"/>
                  </a:lnTo>
                  <a:lnTo>
                    <a:pt x="5947850" y="2263874"/>
                  </a:lnTo>
                  <a:lnTo>
                    <a:pt x="6034983" y="2121202"/>
                  </a:lnTo>
                  <a:lnTo>
                    <a:pt x="6122116" y="2106515"/>
                  </a:lnTo>
                  <a:lnTo>
                    <a:pt x="6211324" y="2251285"/>
                  </a:lnTo>
                  <a:lnTo>
                    <a:pt x="6298456" y="2207225"/>
                  </a:lnTo>
                  <a:lnTo>
                    <a:pt x="6398037" y="2207225"/>
                  </a:lnTo>
                  <a:lnTo>
                    <a:pt x="6485169" y="2163164"/>
                  </a:lnTo>
                  <a:lnTo>
                    <a:pt x="6572302" y="1961744"/>
                  </a:lnTo>
                  <a:lnTo>
                    <a:pt x="6659435" y="1716264"/>
                  </a:lnTo>
                  <a:lnTo>
                    <a:pt x="6748642" y="1558905"/>
                  </a:lnTo>
                  <a:lnTo>
                    <a:pt x="6835775" y="1298738"/>
                  </a:lnTo>
                  <a:lnTo>
                    <a:pt x="6922908" y="1097318"/>
                  </a:lnTo>
                  <a:lnTo>
                    <a:pt x="7010041" y="763716"/>
                  </a:lnTo>
                  <a:lnTo>
                    <a:pt x="7109621" y="606357"/>
                  </a:lnTo>
                  <a:lnTo>
                    <a:pt x="7196754" y="432213"/>
                  </a:lnTo>
                  <a:lnTo>
                    <a:pt x="7285961" y="0"/>
                  </a:lnTo>
                  <a:lnTo>
                    <a:pt x="7373094" y="793090"/>
                  </a:lnTo>
                </a:path>
              </a:pathLst>
            </a:custGeom>
            <a:noFill/>
            <a:ln w="20731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802864">
                <a:defRPr/>
              </a:pPr>
              <a:endParaRPr lang="pt-BR" sz="3548">
                <a:solidFill>
                  <a:srgbClr val="4472C4"/>
                </a:solidFill>
                <a:latin typeface="Calibri" panose="020F0502020204030204"/>
              </a:endParaRPr>
            </a:p>
          </p:txBody>
        </p:sp>
        <p:sp>
          <p:nvSpPr>
            <p:cNvPr id="38" name="Forma Livre: Forma 3">
              <a:extLst>
                <a:ext uri="{FF2B5EF4-FFF2-40B4-BE49-F238E27FC236}">
                  <a16:creationId xmlns:a16="http://schemas.microsoft.com/office/drawing/2014/main" id="{F3C6B884-23DD-4015-A2F7-58B198C4B33E}"/>
                </a:ext>
              </a:extLst>
            </p:cNvPr>
            <p:cNvSpPr/>
            <p:nvPr/>
          </p:nvSpPr>
          <p:spPr>
            <a:xfrm>
              <a:off x="5404581" y="5898108"/>
              <a:ext cx="9708909" cy="2068618"/>
            </a:xfrm>
            <a:custGeom>
              <a:avLst/>
              <a:gdLst>
                <a:gd name="connsiteX0" fmla="*/ 0 w 7385541"/>
                <a:gd name="connsiteY0" fmla="*/ 1486340 h 1573591"/>
                <a:gd name="connsiteX1" fmla="*/ 87133 w 7385541"/>
                <a:gd name="connsiteY1" fmla="*/ 1471653 h 1573591"/>
                <a:gd name="connsiteX2" fmla="*/ 91282 w 7385541"/>
                <a:gd name="connsiteY2" fmla="*/ 1471653 h 1573591"/>
                <a:gd name="connsiteX3" fmla="*/ 174266 w 7385541"/>
                <a:gd name="connsiteY3" fmla="*/ 1513615 h 1573591"/>
                <a:gd name="connsiteX4" fmla="*/ 257249 w 7385541"/>
                <a:gd name="connsiteY4" fmla="*/ 1429690 h 1573591"/>
                <a:gd name="connsiteX5" fmla="*/ 259324 w 7385541"/>
                <a:gd name="connsiteY5" fmla="*/ 1427592 h 1573591"/>
                <a:gd name="connsiteX6" fmla="*/ 346457 w 7385541"/>
                <a:gd name="connsiteY6" fmla="*/ 1398219 h 1573591"/>
                <a:gd name="connsiteX7" fmla="*/ 433589 w 7385541"/>
                <a:gd name="connsiteY7" fmla="*/ 1356256 h 1573591"/>
                <a:gd name="connsiteX8" fmla="*/ 439813 w 7385541"/>
                <a:gd name="connsiteY8" fmla="*/ 1356256 h 1573591"/>
                <a:gd name="connsiteX9" fmla="*/ 522797 w 7385541"/>
                <a:gd name="connsiteY9" fmla="*/ 1398219 h 1573591"/>
                <a:gd name="connsiteX10" fmla="*/ 605780 w 7385541"/>
                <a:gd name="connsiteY10" fmla="*/ 1314294 h 1573591"/>
                <a:gd name="connsiteX11" fmla="*/ 607855 w 7385541"/>
                <a:gd name="connsiteY11" fmla="*/ 1312195 h 1573591"/>
                <a:gd name="connsiteX12" fmla="*/ 694988 w 7385541"/>
                <a:gd name="connsiteY12" fmla="*/ 1282822 h 1573591"/>
                <a:gd name="connsiteX13" fmla="*/ 699137 w 7385541"/>
                <a:gd name="connsiteY13" fmla="*/ 1282822 h 1573591"/>
                <a:gd name="connsiteX14" fmla="*/ 798717 w 7385541"/>
                <a:gd name="connsiteY14" fmla="*/ 1297509 h 1573591"/>
                <a:gd name="connsiteX15" fmla="*/ 885850 w 7385541"/>
                <a:gd name="connsiteY15" fmla="*/ 1297509 h 1573591"/>
                <a:gd name="connsiteX16" fmla="*/ 889999 w 7385541"/>
                <a:gd name="connsiteY16" fmla="*/ 1299607 h 1573591"/>
                <a:gd name="connsiteX17" fmla="*/ 977132 w 7385541"/>
                <a:gd name="connsiteY17" fmla="*/ 1356256 h 1573591"/>
                <a:gd name="connsiteX18" fmla="*/ 1062190 w 7385541"/>
                <a:gd name="connsiteY18" fmla="*/ 1440181 h 1573591"/>
                <a:gd name="connsiteX19" fmla="*/ 1145174 w 7385541"/>
                <a:gd name="connsiteY19" fmla="*/ 1398219 h 1573591"/>
                <a:gd name="connsiteX20" fmla="*/ 1153472 w 7385541"/>
                <a:gd name="connsiteY20" fmla="*/ 1400317 h 1573591"/>
                <a:gd name="connsiteX21" fmla="*/ 1236456 w 7385541"/>
                <a:gd name="connsiteY21" fmla="*/ 1482143 h 1573591"/>
                <a:gd name="connsiteX22" fmla="*/ 1319439 w 7385541"/>
                <a:gd name="connsiteY22" fmla="*/ 1427592 h 1573591"/>
                <a:gd name="connsiteX23" fmla="*/ 1323589 w 7385541"/>
                <a:gd name="connsiteY23" fmla="*/ 1425494 h 1573591"/>
                <a:gd name="connsiteX24" fmla="*/ 1410721 w 7385541"/>
                <a:gd name="connsiteY24" fmla="*/ 1425494 h 1573591"/>
                <a:gd name="connsiteX25" fmla="*/ 1414871 w 7385541"/>
                <a:gd name="connsiteY25" fmla="*/ 1427592 h 1573591"/>
                <a:gd name="connsiteX26" fmla="*/ 1502003 w 7385541"/>
                <a:gd name="connsiteY26" fmla="*/ 1498929 h 1573591"/>
                <a:gd name="connsiteX27" fmla="*/ 1599509 w 7385541"/>
                <a:gd name="connsiteY27" fmla="*/ 1582853 h 1573591"/>
                <a:gd name="connsiteX28" fmla="*/ 1682493 w 7385541"/>
                <a:gd name="connsiteY28" fmla="*/ 1540891 h 1573591"/>
                <a:gd name="connsiteX29" fmla="*/ 1686642 w 7385541"/>
                <a:gd name="connsiteY29" fmla="*/ 1540891 h 1573591"/>
                <a:gd name="connsiteX30" fmla="*/ 1771700 w 7385541"/>
                <a:gd name="connsiteY30" fmla="*/ 1555578 h 1573591"/>
                <a:gd name="connsiteX31" fmla="*/ 1856758 w 7385541"/>
                <a:gd name="connsiteY31" fmla="*/ 1498929 h 1573591"/>
                <a:gd name="connsiteX32" fmla="*/ 1858833 w 7385541"/>
                <a:gd name="connsiteY32" fmla="*/ 1496830 h 1573591"/>
                <a:gd name="connsiteX33" fmla="*/ 1943891 w 7385541"/>
                <a:gd name="connsiteY33" fmla="*/ 1482143 h 1573591"/>
                <a:gd name="connsiteX34" fmla="*/ 2031024 w 7385541"/>
                <a:gd name="connsiteY34" fmla="*/ 1425494 h 1573591"/>
                <a:gd name="connsiteX35" fmla="*/ 2033098 w 7385541"/>
                <a:gd name="connsiteY35" fmla="*/ 1423396 h 1573591"/>
                <a:gd name="connsiteX36" fmla="*/ 2120231 w 7385541"/>
                <a:gd name="connsiteY36" fmla="*/ 1408709 h 1573591"/>
                <a:gd name="connsiteX37" fmla="*/ 2294497 w 7385541"/>
                <a:gd name="connsiteY37" fmla="*/ 1408709 h 1573591"/>
                <a:gd name="connsiteX38" fmla="*/ 2394077 w 7385541"/>
                <a:gd name="connsiteY38" fmla="*/ 1366747 h 1573591"/>
                <a:gd name="connsiteX39" fmla="*/ 2396152 w 7385541"/>
                <a:gd name="connsiteY39" fmla="*/ 1366747 h 1573591"/>
                <a:gd name="connsiteX40" fmla="*/ 2570417 w 7385541"/>
                <a:gd name="connsiteY40" fmla="*/ 1366747 h 1573591"/>
                <a:gd name="connsiteX41" fmla="*/ 2657550 w 7385541"/>
                <a:gd name="connsiteY41" fmla="*/ 1337373 h 1573591"/>
                <a:gd name="connsiteX42" fmla="*/ 2746758 w 7385541"/>
                <a:gd name="connsiteY42" fmla="*/ 1322686 h 1573591"/>
                <a:gd name="connsiteX43" fmla="*/ 2833890 w 7385541"/>
                <a:gd name="connsiteY43" fmla="*/ 1293312 h 1573591"/>
                <a:gd name="connsiteX44" fmla="*/ 2838040 w 7385541"/>
                <a:gd name="connsiteY44" fmla="*/ 1293312 h 1573591"/>
                <a:gd name="connsiteX45" fmla="*/ 2923098 w 7385541"/>
                <a:gd name="connsiteY45" fmla="*/ 1307999 h 1573591"/>
                <a:gd name="connsiteX46" fmla="*/ 3095289 w 7385541"/>
                <a:gd name="connsiteY46" fmla="*/ 1221976 h 1573591"/>
                <a:gd name="connsiteX47" fmla="*/ 3097363 w 7385541"/>
                <a:gd name="connsiteY47" fmla="*/ 1221976 h 1573591"/>
                <a:gd name="connsiteX48" fmla="*/ 3196944 w 7385541"/>
                <a:gd name="connsiteY48" fmla="*/ 1207289 h 1573591"/>
                <a:gd name="connsiteX49" fmla="*/ 3284076 w 7385541"/>
                <a:gd name="connsiteY49" fmla="*/ 1165327 h 1573591"/>
                <a:gd name="connsiteX50" fmla="*/ 3286151 w 7385541"/>
                <a:gd name="connsiteY50" fmla="*/ 1165327 h 1573591"/>
                <a:gd name="connsiteX51" fmla="*/ 3373284 w 7385541"/>
                <a:gd name="connsiteY51" fmla="*/ 1150640 h 1573591"/>
                <a:gd name="connsiteX52" fmla="*/ 3377433 w 7385541"/>
                <a:gd name="connsiteY52" fmla="*/ 1150640 h 1573591"/>
                <a:gd name="connsiteX53" fmla="*/ 3464566 w 7385541"/>
                <a:gd name="connsiteY53" fmla="*/ 1180014 h 1573591"/>
                <a:gd name="connsiteX54" fmla="*/ 3466640 w 7385541"/>
                <a:gd name="connsiteY54" fmla="*/ 1182112 h 1573591"/>
                <a:gd name="connsiteX55" fmla="*/ 3551698 w 7385541"/>
                <a:gd name="connsiteY55" fmla="*/ 1253448 h 1573591"/>
                <a:gd name="connsiteX56" fmla="*/ 3636757 w 7385541"/>
                <a:gd name="connsiteY56" fmla="*/ 1268135 h 1573591"/>
                <a:gd name="connsiteX57" fmla="*/ 3640906 w 7385541"/>
                <a:gd name="connsiteY57" fmla="*/ 1270233 h 1573591"/>
                <a:gd name="connsiteX58" fmla="*/ 3728039 w 7385541"/>
                <a:gd name="connsiteY58" fmla="*/ 1341569 h 1573591"/>
                <a:gd name="connsiteX59" fmla="*/ 3730113 w 7385541"/>
                <a:gd name="connsiteY59" fmla="*/ 1343667 h 1573591"/>
                <a:gd name="connsiteX60" fmla="*/ 3817246 w 7385541"/>
                <a:gd name="connsiteY60" fmla="*/ 1486340 h 1573591"/>
                <a:gd name="connsiteX61" fmla="*/ 3898155 w 7385541"/>
                <a:gd name="connsiteY61" fmla="*/ 1526204 h 1573591"/>
                <a:gd name="connsiteX62" fmla="*/ 3995661 w 7385541"/>
                <a:gd name="connsiteY62" fmla="*/ 1456966 h 1573591"/>
                <a:gd name="connsiteX63" fmla="*/ 4082794 w 7385541"/>
                <a:gd name="connsiteY63" fmla="*/ 1370943 h 1573591"/>
                <a:gd name="connsiteX64" fmla="*/ 4084868 w 7385541"/>
                <a:gd name="connsiteY64" fmla="*/ 1368845 h 1573591"/>
                <a:gd name="connsiteX65" fmla="*/ 4172001 w 7385541"/>
                <a:gd name="connsiteY65" fmla="*/ 1339471 h 1573591"/>
                <a:gd name="connsiteX66" fmla="*/ 4259134 w 7385541"/>
                <a:gd name="connsiteY66" fmla="*/ 1297509 h 1573591"/>
                <a:gd name="connsiteX67" fmla="*/ 4267432 w 7385541"/>
                <a:gd name="connsiteY67" fmla="*/ 1299607 h 1573591"/>
                <a:gd name="connsiteX68" fmla="*/ 4350416 w 7385541"/>
                <a:gd name="connsiteY68" fmla="*/ 1381434 h 1573591"/>
                <a:gd name="connsiteX69" fmla="*/ 4520532 w 7385541"/>
                <a:gd name="connsiteY69" fmla="*/ 1240859 h 1573591"/>
                <a:gd name="connsiteX70" fmla="*/ 4522607 w 7385541"/>
                <a:gd name="connsiteY70" fmla="*/ 1240859 h 1573591"/>
                <a:gd name="connsiteX71" fmla="*/ 4609740 w 7385541"/>
                <a:gd name="connsiteY71" fmla="*/ 1196799 h 1573591"/>
                <a:gd name="connsiteX72" fmla="*/ 4613889 w 7385541"/>
                <a:gd name="connsiteY72" fmla="*/ 1196799 h 1573591"/>
                <a:gd name="connsiteX73" fmla="*/ 4701022 w 7385541"/>
                <a:gd name="connsiteY73" fmla="*/ 1196799 h 1573591"/>
                <a:gd name="connsiteX74" fmla="*/ 4707246 w 7385541"/>
                <a:gd name="connsiteY74" fmla="*/ 1198897 h 1573591"/>
                <a:gd name="connsiteX75" fmla="*/ 4802676 w 7385541"/>
                <a:gd name="connsiteY75" fmla="*/ 1307999 h 1573591"/>
                <a:gd name="connsiteX76" fmla="*/ 4972793 w 7385541"/>
                <a:gd name="connsiteY76" fmla="*/ 1140149 h 1573591"/>
                <a:gd name="connsiteX77" fmla="*/ 4979017 w 7385541"/>
                <a:gd name="connsiteY77" fmla="*/ 1138052 h 1573591"/>
                <a:gd name="connsiteX78" fmla="*/ 5064075 w 7385541"/>
                <a:gd name="connsiteY78" fmla="*/ 1152738 h 1573591"/>
                <a:gd name="connsiteX79" fmla="*/ 5149133 w 7385541"/>
                <a:gd name="connsiteY79" fmla="*/ 1110776 h 1573591"/>
                <a:gd name="connsiteX80" fmla="*/ 5153282 w 7385541"/>
                <a:gd name="connsiteY80" fmla="*/ 1110776 h 1573591"/>
                <a:gd name="connsiteX81" fmla="*/ 5238340 w 7385541"/>
                <a:gd name="connsiteY81" fmla="*/ 1110776 h 1573591"/>
                <a:gd name="connsiteX82" fmla="*/ 5323398 w 7385541"/>
                <a:gd name="connsiteY82" fmla="*/ 1012164 h 1573591"/>
                <a:gd name="connsiteX83" fmla="*/ 5327548 w 7385541"/>
                <a:gd name="connsiteY83" fmla="*/ 1010066 h 1573591"/>
                <a:gd name="connsiteX84" fmla="*/ 5414681 w 7385541"/>
                <a:gd name="connsiteY84" fmla="*/ 980692 h 1573591"/>
                <a:gd name="connsiteX85" fmla="*/ 5499739 w 7385541"/>
                <a:gd name="connsiteY85" fmla="*/ 924043 h 1573591"/>
                <a:gd name="connsiteX86" fmla="*/ 5599319 w 7385541"/>
                <a:gd name="connsiteY86" fmla="*/ 823333 h 1573591"/>
                <a:gd name="connsiteX87" fmla="*/ 5601394 w 7385541"/>
                <a:gd name="connsiteY87" fmla="*/ 821235 h 1573591"/>
                <a:gd name="connsiteX88" fmla="*/ 5688526 w 7385541"/>
                <a:gd name="connsiteY88" fmla="*/ 791861 h 1573591"/>
                <a:gd name="connsiteX89" fmla="*/ 5775659 w 7385541"/>
                <a:gd name="connsiteY89" fmla="*/ 735212 h 1573591"/>
                <a:gd name="connsiteX90" fmla="*/ 5779808 w 7385541"/>
                <a:gd name="connsiteY90" fmla="*/ 733114 h 1573591"/>
                <a:gd name="connsiteX91" fmla="*/ 5864867 w 7385541"/>
                <a:gd name="connsiteY91" fmla="*/ 733114 h 1573591"/>
                <a:gd name="connsiteX92" fmla="*/ 5949925 w 7385541"/>
                <a:gd name="connsiteY92" fmla="*/ 676465 h 1573591"/>
                <a:gd name="connsiteX93" fmla="*/ 5952000 w 7385541"/>
                <a:gd name="connsiteY93" fmla="*/ 676465 h 1573591"/>
                <a:gd name="connsiteX94" fmla="*/ 6039132 w 7385541"/>
                <a:gd name="connsiteY94" fmla="*/ 647091 h 1573591"/>
                <a:gd name="connsiteX95" fmla="*/ 6041207 w 7385541"/>
                <a:gd name="connsiteY95" fmla="*/ 647091 h 1573591"/>
                <a:gd name="connsiteX96" fmla="*/ 6128340 w 7385541"/>
                <a:gd name="connsiteY96" fmla="*/ 647091 h 1573591"/>
                <a:gd name="connsiteX97" fmla="*/ 6132489 w 7385541"/>
                <a:gd name="connsiteY97" fmla="*/ 649189 h 1573591"/>
                <a:gd name="connsiteX98" fmla="*/ 6215472 w 7385541"/>
                <a:gd name="connsiteY98" fmla="*/ 731016 h 1573591"/>
                <a:gd name="connsiteX99" fmla="*/ 6298456 w 7385541"/>
                <a:gd name="connsiteY99" fmla="*/ 663876 h 1573591"/>
                <a:gd name="connsiteX100" fmla="*/ 6302605 w 7385541"/>
                <a:gd name="connsiteY100" fmla="*/ 661778 h 1573591"/>
                <a:gd name="connsiteX101" fmla="*/ 6402185 w 7385541"/>
                <a:gd name="connsiteY101" fmla="*/ 647091 h 1573591"/>
                <a:gd name="connsiteX102" fmla="*/ 6576451 w 7385541"/>
                <a:gd name="connsiteY102" fmla="*/ 561068 h 1573591"/>
                <a:gd name="connsiteX103" fmla="*/ 6663584 w 7385541"/>
                <a:gd name="connsiteY103" fmla="*/ 504418 h 1573591"/>
                <a:gd name="connsiteX104" fmla="*/ 6750717 w 7385541"/>
                <a:gd name="connsiteY104" fmla="*/ 418396 h 1573591"/>
                <a:gd name="connsiteX105" fmla="*/ 6839924 w 7385541"/>
                <a:gd name="connsiteY105" fmla="*/ 359648 h 1573591"/>
                <a:gd name="connsiteX106" fmla="*/ 6927057 w 7385541"/>
                <a:gd name="connsiteY106" fmla="*/ 288312 h 1573591"/>
                <a:gd name="connsiteX107" fmla="*/ 7014189 w 7385541"/>
                <a:gd name="connsiteY107" fmla="*/ 187602 h 1573591"/>
                <a:gd name="connsiteX108" fmla="*/ 7020414 w 7385541"/>
                <a:gd name="connsiteY108" fmla="*/ 185504 h 1573591"/>
                <a:gd name="connsiteX109" fmla="*/ 7117919 w 7385541"/>
                <a:gd name="connsiteY109" fmla="*/ 200191 h 1573591"/>
                <a:gd name="connsiteX110" fmla="*/ 7202977 w 7385541"/>
                <a:gd name="connsiteY110" fmla="*/ 130953 h 1573591"/>
                <a:gd name="connsiteX111" fmla="*/ 7290110 w 7385541"/>
                <a:gd name="connsiteY111" fmla="*/ 2967 h 1573591"/>
                <a:gd name="connsiteX112" fmla="*/ 7296334 w 7385541"/>
                <a:gd name="connsiteY112" fmla="*/ 869 h 1573591"/>
                <a:gd name="connsiteX113" fmla="*/ 7302558 w 7385541"/>
                <a:gd name="connsiteY113" fmla="*/ 5065 h 1573591"/>
                <a:gd name="connsiteX114" fmla="*/ 7389690 w 7385541"/>
                <a:gd name="connsiteY114" fmla="*/ 279919 h 1573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7385541" h="1573591">
                  <a:moveTo>
                    <a:pt x="0" y="1486340"/>
                  </a:moveTo>
                  <a:lnTo>
                    <a:pt x="87133" y="1471653"/>
                  </a:lnTo>
                  <a:cubicBezTo>
                    <a:pt x="89207" y="1471653"/>
                    <a:pt x="89207" y="1471653"/>
                    <a:pt x="91282" y="1471653"/>
                  </a:cubicBezTo>
                  <a:lnTo>
                    <a:pt x="174266" y="1513615"/>
                  </a:lnTo>
                  <a:lnTo>
                    <a:pt x="257249" y="1429690"/>
                  </a:lnTo>
                  <a:cubicBezTo>
                    <a:pt x="257249" y="1429690"/>
                    <a:pt x="259324" y="1427592"/>
                    <a:pt x="259324" y="1427592"/>
                  </a:cubicBezTo>
                  <a:lnTo>
                    <a:pt x="346457" y="1398219"/>
                  </a:lnTo>
                  <a:lnTo>
                    <a:pt x="433589" y="1356256"/>
                  </a:lnTo>
                  <a:cubicBezTo>
                    <a:pt x="435664" y="1356256"/>
                    <a:pt x="437739" y="1356256"/>
                    <a:pt x="439813" y="1356256"/>
                  </a:cubicBezTo>
                  <a:lnTo>
                    <a:pt x="522797" y="1398219"/>
                  </a:lnTo>
                  <a:lnTo>
                    <a:pt x="605780" y="1314294"/>
                  </a:lnTo>
                  <a:cubicBezTo>
                    <a:pt x="605780" y="1314294"/>
                    <a:pt x="607855" y="1312195"/>
                    <a:pt x="607855" y="1312195"/>
                  </a:cubicBezTo>
                  <a:lnTo>
                    <a:pt x="694988" y="1282822"/>
                  </a:lnTo>
                  <a:cubicBezTo>
                    <a:pt x="697062" y="1282822"/>
                    <a:pt x="697062" y="1282822"/>
                    <a:pt x="699137" y="1282822"/>
                  </a:cubicBezTo>
                  <a:lnTo>
                    <a:pt x="798717" y="1297509"/>
                  </a:lnTo>
                  <a:lnTo>
                    <a:pt x="885850" y="1297509"/>
                  </a:lnTo>
                  <a:cubicBezTo>
                    <a:pt x="887925" y="1297509"/>
                    <a:pt x="887925" y="1297509"/>
                    <a:pt x="889999" y="1299607"/>
                  </a:cubicBezTo>
                  <a:lnTo>
                    <a:pt x="977132" y="1356256"/>
                  </a:lnTo>
                  <a:lnTo>
                    <a:pt x="1062190" y="1440181"/>
                  </a:lnTo>
                  <a:lnTo>
                    <a:pt x="1145174" y="1398219"/>
                  </a:lnTo>
                  <a:cubicBezTo>
                    <a:pt x="1147248" y="1396120"/>
                    <a:pt x="1151398" y="1398219"/>
                    <a:pt x="1153472" y="1400317"/>
                  </a:cubicBezTo>
                  <a:lnTo>
                    <a:pt x="1236456" y="1482143"/>
                  </a:lnTo>
                  <a:lnTo>
                    <a:pt x="1319439" y="1427592"/>
                  </a:lnTo>
                  <a:cubicBezTo>
                    <a:pt x="1321514" y="1427592"/>
                    <a:pt x="1321514" y="1425494"/>
                    <a:pt x="1323589" y="1425494"/>
                  </a:cubicBezTo>
                  <a:lnTo>
                    <a:pt x="1410721" y="1425494"/>
                  </a:lnTo>
                  <a:cubicBezTo>
                    <a:pt x="1412796" y="1425494"/>
                    <a:pt x="1414871" y="1425494"/>
                    <a:pt x="1414871" y="1427592"/>
                  </a:cubicBezTo>
                  <a:lnTo>
                    <a:pt x="1502003" y="1498929"/>
                  </a:lnTo>
                  <a:lnTo>
                    <a:pt x="1599509" y="1582853"/>
                  </a:lnTo>
                  <a:lnTo>
                    <a:pt x="1682493" y="1540891"/>
                  </a:lnTo>
                  <a:cubicBezTo>
                    <a:pt x="1684567" y="1540891"/>
                    <a:pt x="1684567" y="1540891"/>
                    <a:pt x="1686642" y="1540891"/>
                  </a:cubicBezTo>
                  <a:lnTo>
                    <a:pt x="1771700" y="1555578"/>
                  </a:lnTo>
                  <a:lnTo>
                    <a:pt x="1856758" y="1498929"/>
                  </a:lnTo>
                  <a:cubicBezTo>
                    <a:pt x="1856758" y="1498929"/>
                    <a:pt x="1858833" y="1498929"/>
                    <a:pt x="1858833" y="1496830"/>
                  </a:cubicBezTo>
                  <a:lnTo>
                    <a:pt x="1943891" y="1482143"/>
                  </a:lnTo>
                  <a:lnTo>
                    <a:pt x="2031024" y="1425494"/>
                  </a:lnTo>
                  <a:cubicBezTo>
                    <a:pt x="2031024" y="1425494"/>
                    <a:pt x="2033098" y="1425494"/>
                    <a:pt x="2033098" y="1423396"/>
                  </a:cubicBezTo>
                  <a:lnTo>
                    <a:pt x="2120231" y="1408709"/>
                  </a:lnTo>
                  <a:lnTo>
                    <a:pt x="2294497" y="1408709"/>
                  </a:lnTo>
                  <a:lnTo>
                    <a:pt x="2394077" y="1366747"/>
                  </a:lnTo>
                  <a:cubicBezTo>
                    <a:pt x="2394077" y="1366747"/>
                    <a:pt x="2396152" y="1366747"/>
                    <a:pt x="2396152" y="1366747"/>
                  </a:cubicBezTo>
                  <a:lnTo>
                    <a:pt x="2570417" y="1366747"/>
                  </a:lnTo>
                  <a:lnTo>
                    <a:pt x="2657550" y="1337373"/>
                  </a:lnTo>
                  <a:lnTo>
                    <a:pt x="2746758" y="1322686"/>
                  </a:lnTo>
                  <a:lnTo>
                    <a:pt x="2833890" y="1293312"/>
                  </a:lnTo>
                  <a:cubicBezTo>
                    <a:pt x="2835965" y="1293312"/>
                    <a:pt x="2835965" y="1293312"/>
                    <a:pt x="2838040" y="1293312"/>
                  </a:cubicBezTo>
                  <a:lnTo>
                    <a:pt x="2923098" y="1307999"/>
                  </a:lnTo>
                  <a:lnTo>
                    <a:pt x="3095289" y="1221976"/>
                  </a:lnTo>
                  <a:cubicBezTo>
                    <a:pt x="3095289" y="1221976"/>
                    <a:pt x="3097363" y="1221976"/>
                    <a:pt x="3097363" y="1221976"/>
                  </a:cubicBezTo>
                  <a:lnTo>
                    <a:pt x="3196944" y="1207289"/>
                  </a:lnTo>
                  <a:lnTo>
                    <a:pt x="3284076" y="1165327"/>
                  </a:lnTo>
                  <a:cubicBezTo>
                    <a:pt x="3284076" y="1165327"/>
                    <a:pt x="3286151" y="1165327"/>
                    <a:pt x="3286151" y="1165327"/>
                  </a:cubicBezTo>
                  <a:lnTo>
                    <a:pt x="3373284" y="1150640"/>
                  </a:lnTo>
                  <a:cubicBezTo>
                    <a:pt x="3375358" y="1150640"/>
                    <a:pt x="3375358" y="1150640"/>
                    <a:pt x="3377433" y="1150640"/>
                  </a:cubicBezTo>
                  <a:lnTo>
                    <a:pt x="3464566" y="1180014"/>
                  </a:lnTo>
                  <a:cubicBezTo>
                    <a:pt x="3464566" y="1180014"/>
                    <a:pt x="3466640" y="1180014"/>
                    <a:pt x="3466640" y="1182112"/>
                  </a:cubicBezTo>
                  <a:lnTo>
                    <a:pt x="3551698" y="1253448"/>
                  </a:lnTo>
                  <a:lnTo>
                    <a:pt x="3636757" y="1268135"/>
                  </a:lnTo>
                  <a:cubicBezTo>
                    <a:pt x="3638831" y="1268135"/>
                    <a:pt x="3638831" y="1268135"/>
                    <a:pt x="3640906" y="1270233"/>
                  </a:cubicBezTo>
                  <a:lnTo>
                    <a:pt x="3728039" y="1341569"/>
                  </a:lnTo>
                  <a:cubicBezTo>
                    <a:pt x="3728039" y="1341569"/>
                    <a:pt x="3730113" y="1343667"/>
                    <a:pt x="3730113" y="1343667"/>
                  </a:cubicBezTo>
                  <a:lnTo>
                    <a:pt x="3817246" y="1486340"/>
                  </a:lnTo>
                  <a:lnTo>
                    <a:pt x="3898155" y="1526204"/>
                  </a:lnTo>
                  <a:lnTo>
                    <a:pt x="3995661" y="1456966"/>
                  </a:lnTo>
                  <a:lnTo>
                    <a:pt x="4082794" y="1370943"/>
                  </a:lnTo>
                  <a:cubicBezTo>
                    <a:pt x="4082794" y="1370943"/>
                    <a:pt x="4084868" y="1368845"/>
                    <a:pt x="4084868" y="1368845"/>
                  </a:cubicBezTo>
                  <a:lnTo>
                    <a:pt x="4172001" y="1339471"/>
                  </a:lnTo>
                  <a:lnTo>
                    <a:pt x="4259134" y="1297509"/>
                  </a:lnTo>
                  <a:cubicBezTo>
                    <a:pt x="4261209" y="1295411"/>
                    <a:pt x="4265358" y="1297509"/>
                    <a:pt x="4267432" y="1299607"/>
                  </a:cubicBezTo>
                  <a:lnTo>
                    <a:pt x="4350416" y="1381434"/>
                  </a:lnTo>
                  <a:lnTo>
                    <a:pt x="4520532" y="1240859"/>
                  </a:lnTo>
                  <a:cubicBezTo>
                    <a:pt x="4520532" y="1240859"/>
                    <a:pt x="4520532" y="1240859"/>
                    <a:pt x="4522607" y="1240859"/>
                  </a:cubicBezTo>
                  <a:lnTo>
                    <a:pt x="4609740" y="1196799"/>
                  </a:lnTo>
                  <a:cubicBezTo>
                    <a:pt x="4609740" y="1196799"/>
                    <a:pt x="4611814" y="1196799"/>
                    <a:pt x="4613889" y="1196799"/>
                  </a:cubicBezTo>
                  <a:lnTo>
                    <a:pt x="4701022" y="1196799"/>
                  </a:lnTo>
                  <a:cubicBezTo>
                    <a:pt x="4703096" y="1196799"/>
                    <a:pt x="4705171" y="1196799"/>
                    <a:pt x="4707246" y="1198897"/>
                  </a:cubicBezTo>
                  <a:lnTo>
                    <a:pt x="4802676" y="1307999"/>
                  </a:lnTo>
                  <a:lnTo>
                    <a:pt x="4972793" y="1140149"/>
                  </a:lnTo>
                  <a:cubicBezTo>
                    <a:pt x="4974868" y="1138052"/>
                    <a:pt x="4976942" y="1138052"/>
                    <a:pt x="4979017" y="1138052"/>
                  </a:cubicBezTo>
                  <a:lnTo>
                    <a:pt x="5064075" y="1152738"/>
                  </a:lnTo>
                  <a:lnTo>
                    <a:pt x="5149133" y="1110776"/>
                  </a:lnTo>
                  <a:cubicBezTo>
                    <a:pt x="5149133" y="1110776"/>
                    <a:pt x="5151208" y="1110776"/>
                    <a:pt x="5153282" y="1110776"/>
                  </a:cubicBezTo>
                  <a:lnTo>
                    <a:pt x="5238340" y="1110776"/>
                  </a:lnTo>
                  <a:lnTo>
                    <a:pt x="5323398" y="1012164"/>
                  </a:lnTo>
                  <a:cubicBezTo>
                    <a:pt x="5323398" y="1012164"/>
                    <a:pt x="5325473" y="1010066"/>
                    <a:pt x="5327548" y="1010066"/>
                  </a:cubicBezTo>
                  <a:lnTo>
                    <a:pt x="5414681" y="980692"/>
                  </a:lnTo>
                  <a:lnTo>
                    <a:pt x="5499739" y="924043"/>
                  </a:lnTo>
                  <a:lnTo>
                    <a:pt x="5599319" y="823333"/>
                  </a:lnTo>
                  <a:cubicBezTo>
                    <a:pt x="5599319" y="823333"/>
                    <a:pt x="5601394" y="821235"/>
                    <a:pt x="5601394" y="821235"/>
                  </a:cubicBezTo>
                  <a:lnTo>
                    <a:pt x="5688526" y="791861"/>
                  </a:lnTo>
                  <a:lnTo>
                    <a:pt x="5775659" y="735212"/>
                  </a:lnTo>
                  <a:cubicBezTo>
                    <a:pt x="5777734" y="735212"/>
                    <a:pt x="5777734" y="733114"/>
                    <a:pt x="5779808" y="733114"/>
                  </a:cubicBezTo>
                  <a:lnTo>
                    <a:pt x="5864867" y="733114"/>
                  </a:lnTo>
                  <a:lnTo>
                    <a:pt x="5949925" y="676465"/>
                  </a:lnTo>
                  <a:cubicBezTo>
                    <a:pt x="5949925" y="676465"/>
                    <a:pt x="5952000" y="676465"/>
                    <a:pt x="5952000" y="676465"/>
                  </a:cubicBezTo>
                  <a:lnTo>
                    <a:pt x="6039132" y="647091"/>
                  </a:lnTo>
                  <a:cubicBezTo>
                    <a:pt x="6039132" y="647091"/>
                    <a:pt x="6041207" y="647091"/>
                    <a:pt x="6041207" y="647091"/>
                  </a:cubicBezTo>
                  <a:lnTo>
                    <a:pt x="6128340" y="647091"/>
                  </a:lnTo>
                  <a:cubicBezTo>
                    <a:pt x="6130415" y="647091"/>
                    <a:pt x="6132489" y="647091"/>
                    <a:pt x="6132489" y="649189"/>
                  </a:cubicBezTo>
                  <a:lnTo>
                    <a:pt x="6215472" y="731016"/>
                  </a:lnTo>
                  <a:lnTo>
                    <a:pt x="6298456" y="663876"/>
                  </a:lnTo>
                  <a:cubicBezTo>
                    <a:pt x="6298456" y="663876"/>
                    <a:pt x="6300531" y="661778"/>
                    <a:pt x="6302605" y="661778"/>
                  </a:cubicBezTo>
                  <a:lnTo>
                    <a:pt x="6402185" y="647091"/>
                  </a:lnTo>
                  <a:lnTo>
                    <a:pt x="6576451" y="561068"/>
                  </a:lnTo>
                  <a:lnTo>
                    <a:pt x="6663584" y="504418"/>
                  </a:lnTo>
                  <a:lnTo>
                    <a:pt x="6750717" y="418396"/>
                  </a:lnTo>
                  <a:lnTo>
                    <a:pt x="6839924" y="359648"/>
                  </a:lnTo>
                  <a:lnTo>
                    <a:pt x="6927057" y="288312"/>
                  </a:lnTo>
                  <a:lnTo>
                    <a:pt x="7014189" y="187602"/>
                  </a:lnTo>
                  <a:cubicBezTo>
                    <a:pt x="7016264" y="185504"/>
                    <a:pt x="7018339" y="185504"/>
                    <a:pt x="7020414" y="185504"/>
                  </a:cubicBezTo>
                  <a:lnTo>
                    <a:pt x="7117919" y="200191"/>
                  </a:lnTo>
                  <a:lnTo>
                    <a:pt x="7202977" y="130953"/>
                  </a:lnTo>
                  <a:lnTo>
                    <a:pt x="7290110" y="2967"/>
                  </a:lnTo>
                  <a:cubicBezTo>
                    <a:pt x="7292185" y="869"/>
                    <a:pt x="7294259" y="-1229"/>
                    <a:pt x="7296334" y="869"/>
                  </a:cubicBezTo>
                  <a:cubicBezTo>
                    <a:pt x="7298409" y="869"/>
                    <a:pt x="7300483" y="2967"/>
                    <a:pt x="7302558" y="5065"/>
                  </a:cubicBezTo>
                  <a:lnTo>
                    <a:pt x="7389690" y="279919"/>
                  </a:lnTo>
                </a:path>
              </a:pathLst>
            </a:custGeom>
            <a:noFill/>
            <a:ln w="20731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802864">
                <a:defRPr/>
              </a:pPr>
              <a:endParaRPr lang="pt-BR" sz="3548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" name="Forma Livre: Forma 4">
              <a:extLst>
                <a:ext uri="{FF2B5EF4-FFF2-40B4-BE49-F238E27FC236}">
                  <a16:creationId xmlns:a16="http://schemas.microsoft.com/office/drawing/2014/main" id="{272B7A21-81D4-E2AC-28B5-A1C0FBF06D50}"/>
                </a:ext>
              </a:extLst>
            </p:cNvPr>
            <p:cNvSpPr/>
            <p:nvPr/>
          </p:nvSpPr>
          <p:spPr>
            <a:xfrm>
              <a:off x="5401854" y="5914829"/>
              <a:ext cx="9681637" cy="2096199"/>
            </a:xfrm>
            <a:custGeom>
              <a:avLst/>
              <a:gdLst>
                <a:gd name="connsiteX0" fmla="*/ 0 w 7364795"/>
                <a:gd name="connsiteY0" fmla="*/ 1502255 h 1594572"/>
                <a:gd name="connsiteX1" fmla="*/ 87133 w 7364795"/>
                <a:gd name="connsiteY1" fmla="*/ 1487569 h 1594572"/>
                <a:gd name="connsiteX2" fmla="*/ 174266 w 7364795"/>
                <a:gd name="connsiteY2" fmla="*/ 1546316 h 1594572"/>
                <a:gd name="connsiteX3" fmla="*/ 261398 w 7364795"/>
                <a:gd name="connsiteY3" fmla="*/ 1443508 h 1594572"/>
                <a:gd name="connsiteX4" fmla="*/ 350606 w 7364795"/>
                <a:gd name="connsiteY4" fmla="*/ 1430919 h 1594572"/>
                <a:gd name="connsiteX5" fmla="*/ 437739 w 7364795"/>
                <a:gd name="connsiteY5" fmla="*/ 1386859 h 1594572"/>
                <a:gd name="connsiteX6" fmla="*/ 524871 w 7364795"/>
                <a:gd name="connsiteY6" fmla="*/ 1430919 h 1594572"/>
                <a:gd name="connsiteX7" fmla="*/ 612004 w 7364795"/>
                <a:gd name="connsiteY7" fmla="*/ 1342798 h 1594572"/>
                <a:gd name="connsiteX8" fmla="*/ 701212 w 7364795"/>
                <a:gd name="connsiteY8" fmla="*/ 1315523 h 1594572"/>
                <a:gd name="connsiteX9" fmla="*/ 800792 w 7364795"/>
                <a:gd name="connsiteY9" fmla="*/ 1328111 h 1594572"/>
                <a:gd name="connsiteX10" fmla="*/ 887925 w 7364795"/>
                <a:gd name="connsiteY10" fmla="*/ 1328111 h 1594572"/>
                <a:gd name="connsiteX11" fmla="*/ 975057 w 7364795"/>
                <a:gd name="connsiteY11" fmla="*/ 1386859 h 1594572"/>
                <a:gd name="connsiteX12" fmla="*/ 1062190 w 7364795"/>
                <a:gd name="connsiteY12" fmla="*/ 1458195 h 1594572"/>
                <a:gd name="connsiteX13" fmla="*/ 1151398 w 7364795"/>
                <a:gd name="connsiteY13" fmla="*/ 1430919 h 1594572"/>
                <a:gd name="connsiteX14" fmla="*/ 1238530 w 7364795"/>
                <a:gd name="connsiteY14" fmla="*/ 1516942 h 1594572"/>
                <a:gd name="connsiteX15" fmla="*/ 1325663 w 7364795"/>
                <a:gd name="connsiteY15" fmla="*/ 1458195 h 1594572"/>
                <a:gd name="connsiteX16" fmla="*/ 1412796 w 7364795"/>
                <a:gd name="connsiteY16" fmla="*/ 1443508 h 1594572"/>
                <a:gd name="connsiteX17" fmla="*/ 1499929 w 7364795"/>
                <a:gd name="connsiteY17" fmla="*/ 1516942 h 1594572"/>
                <a:gd name="connsiteX18" fmla="*/ 1601584 w 7364795"/>
                <a:gd name="connsiteY18" fmla="*/ 1602965 h 1594572"/>
                <a:gd name="connsiteX19" fmla="*/ 1688716 w 7364795"/>
                <a:gd name="connsiteY19" fmla="*/ 1573592 h 1594572"/>
                <a:gd name="connsiteX20" fmla="*/ 1775849 w 7364795"/>
                <a:gd name="connsiteY20" fmla="*/ 1588279 h 1594572"/>
                <a:gd name="connsiteX21" fmla="*/ 1862982 w 7364795"/>
                <a:gd name="connsiteY21" fmla="*/ 1516942 h 1594572"/>
                <a:gd name="connsiteX22" fmla="*/ 1952189 w 7364795"/>
                <a:gd name="connsiteY22" fmla="*/ 1502255 h 1594572"/>
                <a:gd name="connsiteX23" fmla="*/ 2039322 w 7364795"/>
                <a:gd name="connsiteY23" fmla="*/ 1443508 h 1594572"/>
                <a:gd name="connsiteX24" fmla="*/ 2126455 w 7364795"/>
                <a:gd name="connsiteY24" fmla="*/ 1430919 h 1594572"/>
                <a:gd name="connsiteX25" fmla="*/ 2213588 w 7364795"/>
                <a:gd name="connsiteY25" fmla="*/ 1416233 h 1594572"/>
                <a:gd name="connsiteX26" fmla="*/ 2300721 w 7364795"/>
                <a:gd name="connsiteY26" fmla="*/ 1430919 h 1594572"/>
                <a:gd name="connsiteX27" fmla="*/ 2402376 w 7364795"/>
                <a:gd name="connsiteY27" fmla="*/ 1372172 h 1594572"/>
                <a:gd name="connsiteX28" fmla="*/ 2489508 w 7364795"/>
                <a:gd name="connsiteY28" fmla="*/ 1386859 h 1594572"/>
                <a:gd name="connsiteX29" fmla="*/ 2576641 w 7364795"/>
                <a:gd name="connsiteY29" fmla="*/ 1372172 h 1594572"/>
                <a:gd name="connsiteX30" fmla="*/ 2663774 w 7364795"/>
                <a:gd name="connsiteY30" fmla="*/ 1357485 h 1594572"/>
                <a:gd name="connsiteX31" fmla="*/ 2752981 w 7364795"/>
                <a:gd name="connsiteY31" fmla="*/ 1342798 h 1594572"/>
                <a:gd name="connsiteX32" fmla="*/ 2840114 w 7364795"/>
                <a:gd name="connsiteY32" fmla="*/ 1300836 h 1594572"/>
                <a:gd name="connsiteX33" fmla="*/ 2927247 w 7364795"/>
                <a:gd name="connsiteY33" fmla="*/ 1315523 h 1594572"/>
                <a:gd name="connsiteX34" fmla="*/ 3014380 w 7364795"/>
                <a:gd name="connsiteY34" fmla="*/ 1286149 h 1594572"/>
                <a:gd name="connsiteX35" fmla="*/ 3101513 w 7364795"/>
                <a:gd name="connsiteY35" fmla="*/ 1242088 h 1594572"/>
                <a:gd name="connsiteX36" fmla="*/ 3203167 w 7364795"/>
                <a:gd name="connsiteY36" fmla="*/ 1227402 h 1594572"/>
                <a:gd name="connsiteX37" fmla="*/ 3290300 w 7364795"/>
                <a:gd name="connsiteY37" fmla="*/ 1185439 h 1594572"/>
                <a:gd name="connsiteX38" fmla="*/ 3377433 w 7364795"/>
                <a:gd name="connsiteY38" fmla="*/ 1170752 h 1594572"/>
                <a:gd name="connsiteX39" fmla="*/ 3464566 w 7364795"/>
                <a:gd name="connsiteY39" fmla="*/ 1198028 h 1594572"/>
                <a:gd name="connsiteX40" fmla="*/ 3553773 w 7364795"/>
                <a:gd name="connsiteY40" fmla="*/ 1271462 h 1594572"/>
                <a:gd name="connsiteX41" fmla="*/ 3640906 w 7364795"/>
                <a:gd name="connsiteY41" fmla="*/ 1286149 h 1594572"/>
                <a:gd name="connsiteX42" fmla="*/ 3728039 w 7364795"/>
                <a:gd name="connsiteY42" fmla="*/ 1342798 h 1594572"/>
                <a:gd name="connsiteX43" fmla="*/ 3815171 w 7364795"/>
                <a:gd name="connsiteY43" fmla="*/ 1487569 h 1594572"/>
                <a:gd name="connsiteX44" fmla="*/ 3902304 w 7364795"/>
                <a:gd name="connsiteY44" fmla="*/ 1546316 h 1594572"/>
                <a:gd name="connsiteX45" fmla="*/ 4003959 w 7364795"/>
                <a:gd name="connsiteY45" fmla="*/ 1472882 h 1594572"/>
                <a:gd name="connsiteX46" fmla="*/ 4091092 w 7364795"/>
                <a:gd name="connsiteY46" fmla="*/ 1386859 h 1594572"/>
                <a:gd name="connsiteX47" fmla="*/ 4178225 w 7364795"/>
                <a:gd name="connsiteY47" fmla="*/ 1357485 h 1594572"/>
                <a:gd name="connsiteX48" fmla="*/ 4265358 w 7364795"/>
                <a:gd name="connsiteY48" fmla="*/ 1315523 h 1594572"/>
                <a:gd name="connsiteX49" fmla="*/ 4352490 w 7364795"/>
                <a:gd name="connsiteY49" fmla="*/ 1386859 h 1594572"/>
                <a:gd name="connsiteX50" fmla="*/ 4441698 w 7364795"/>
                <a:gd name="connsiteY50" fmla="*/ 1328111 h 1594572"/>
                <a:gd name="connsiteX51" fmla="*/ 4528831 w 7364795"/>
                <a:gd name="connsiteY51" fmla="*/ 1242088 h 1594572"/>
                <a:gd name="connsiteX52" fmla="*/ 4615964 w 7364795"/>
                <a:gd name="connsiteY52" fmla="*/ 1198028 h 1594572"/>
                <a:gd name="connsiteX53" fmla="*/ 4703096 w 7364795"/>
                <a:gd name="connsiteY53" fmla="*/ 1198028 h 1594572"/>
                <a:gd name="connsiteX54" fmla="*/ 4804751 w 7364795"/>
                <a:gd name="connsiteY54" fmla="*/ 1315523 h 1594572"/>
                <a:gd name="connsiteX55" fmla="*/ 4891884 w 7364795"/>
                <a:gd name="connsiteY55" fmla="*/ 1242088 h 1594572"/>
                <a:gd name="connsiteX56" fmla="*/ 4979017 w 7364795"/>
                <a:gd name="connsiteY56" fmla="*/ 1141378 h 1594572"/>
                <a:gd name="connsiteX57" fmla="*/ 5066150 w 7364795"/>
                <a:gd name="connsiteY57" fmla="*/ 1170752 h 1594572"/>
                <a:gd name="connsiteX58" fmla="*/ 5153282 w 7364795"/>
                <a:gd name="connsiteY58" fmla="*/ 1112005 h 1594572"/>
                <a:gd name="connsiteX59" fmla="*/ 5242490 w 7364795"/>
                <a:gd name="connsiteY59" fmla="*/ 1112005 h 1594572"/>
                <a:gd name="connsiteX60" fmla="*/ 5329622 w 7364795"/>
                <a:gd name="connsiteY60" fmla="*/ 1025982 h 1594572"/>
                <a:gd name="connsiteX61" fmla="*/ 5416756 w 7364795"/>
                <a:gd name="connsiteY61" fmla="*/ 996608 h 1594572"/>
                <a:gd name="connsiteX62" fmla="*/ 5503888 w 7364795"/>
                <a:gd name="connsiteY62" fmla="*/ 925272 h 1594572"/>
                <a:gd name="connsiteX63" fmla="*/ 5605543 w 7364795"/>
                <a:gd name="connsiteY63" fmla="*/ 822464 h 1594572"/>
                <a:gd name="connsiteX64" fmla="*/ 5692676 w 7364795"/>
                <a:gd name="connsiteY64" fmla="*/ 809875 h 1594572"/>
                <a:gd name="connsiteX65" fmla="*/ 5779809 w 7364795"/>
                <a:gd name="connsiteY65" fmla="*/ 751128 h 1594572"/>
                <a:gd name="connsiteX66" fmla="*/ 5866941 w 7364795"/>
                <a:gd name="connsiteY66" fmla="*/ 751128 h 1594572"/>
                <a:gd name="connsiteX67" fmla="*/ 5954074 w 7364795"/>
                <a:gd name="connsiteY67" fmla="*/ 679792 h 1594572"/>
                <a:gd name="connsiteX68" fmla="*/ 6043281 w 7364795"/>
                <a:gd name="connsiteY68" fmla="*/ 650418 h 1594572"/>
                <a:gd name="connsiteX69" fmla="*/ 6130414 w 7364795"/>
                <a:gd name="connsiteY69" fmla="*/ 650418 h 1594572"/>
                <a:gd name="connsiteX70" fmla="*/ 6217547 w 7364795"/>
                <a:gd name="connsiteY70" fmla="*/ 751128 h 1594572"/>
                <a:gd name="connsiteX71" fmla="*/ 6304680 w 7364795"/>
                <a:gd name="connsiteY71" fmla="*/ 679792 h 1594572"/>
                <a:gd name="connsiteX72" fmla="*/ 6406335 w 7364795"/>
                <a:gd name="connsiteY72" fmla="*/ 665105 h 1594572"/>
                <a:gd name="connsiteX73" fmla="*/ 6493468 w 7364795"/>
                <a:gd name="connsiteY73" fmla="*/ 621044 h 1594572"/>
                <a:gd name="connsiteX74" fmla="*/ 6580600 w 7364795"/>
                <a:gd name="connsiteY74" fmla="*/ 564395 h 1594572"/>
                <a:gd name="connsiteX75" fmla="*/ 6667733 w 7364795"/>
                <a:gd name="connsiteY75" fmla="*/ 505647 h 1594572"/>
                <a:gd name="connsiteX76" fmla="*/ 6754866 w 7364795"/>
                <a:gd name="connsiteY76" fmla="*/ 419624 h 1594572"/>
                <a:gd name="connsiteX77" fmla="*/ 6844073 w 7364795"/>
                <a:gd name="connsiteY77" fmla="*/ 375564 h 1594572"/>
                <a:gd name="connsiteX78" fmla="*/ 6931206 w 7364795"/>
                <a:gd name="connsiteY78" fmla="*/ 304228 h 1594572"/>
                <a:gd name="connsiteX79" fmla="*/ 7018339 w 7364795"/>
                <a:gd name="connsiteY79" fmla="*/ 188831 h 1594572"/>
                <a:gd name="connsiteX80" fmla="*/ 7117919 w 7364795"/>
                <a:gd name="connsiteY80" fmla="*/ 201420 h 1594572"/>
                <a:gd name="connsiteX81" fmla="*/ 7205052 w 7364795"/>
                <a:gd name="connsiteY81" fmla="*/ 130084 h 1594572"/>
                <a:gd name="connsiteX82" fmla="*/ 7294260 w 7364795"/>
                <a:gd name="connsiteY82" fmla="*/ 0 h 1594572"/>
                <a:gd name="connsiteX83" fmla="*/ 7381392 w 7364795"/>
                <a:gd name="connsiteY83" fmla="*/ 289541 h 1594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7364795" h="1594572">
                  <a:moveTo>
                    <a:pt x="0" y="1502255"/>
                  </a:moveTo>
                  <a:lnTo>
                    <a:pt x="87133" y="1487569"/>
                  </a:lnTo>
                  <a:lnTo>
                    <a:pt x="174266" y="1546316"/>
                  </a:lnTo>
                  <a:lnTo>
                    <a:pt x="261398" y="1443508"/>
                  </a:lnTo>
                  <a:lnTo>
                    <a:pt x="350606" y="1430919"/>
                  </a:lnTo>
                  <a:lnTo>
                    <a:pt x="437739" y="1386859"/>
                  </a:lnTo>
                  <a:lnTo>
                    <a:pt x="524871" y="1430919"/>
                  </a:lnTo>
                  <a:lnTo>
                    <a:pt x="612004" y="1342798"/>
                  </a:lnTo>
                  <a:lnTo>
                    <a:pt x="701212" y="1315523"/>
                  </a:lnTo>
                  <a:lnTo>
                    <a:pt x="800792" y="1328111"/>
                  </a:lnTo>
                  <a:lnTo>
                    <a:pt x="887925" y="1328111"/>
                  </a:lnTo>
                  <a:lnTo>
                    <a:pt x="975057" y="1386859"/>
                  </a:lnTo>
                  <a:lnTo>
                    <a:pt x="1062190" y="1458195"/>
                  </a:lnTo>
                  <a:lnTo>
                    <a:pt x="1151398" y="1430919"/>
                  </a:lnTo>
                  <a:lnTo>
                    <a:pt x="1238530" y="1516942"/>
                  </a:lnTo>
                  <a:lnTo>
                    <a:pt x="1325663" y="1458195"/>
                  </a:lnTo>
                  <a:lnTo>
                    <a:pt x="1412796" y="1443508"/>
                  </a:lnTo>
                  <a:lnTo>
                    <a:pt x="1499929" y="1516942"/>
                  </a:lnTo>
                  <a:lnTo>
                    <a:pt x="1601584" y="1602965"/>
                  </a:lnTo>
                  <a:lnTo>
                    <a:pt x="1688716" y="1573592"/>
                  </a:lnTo>
                  <a:lnTo>
                    <a:pt x="1775849" y="1588279"/>
                  </a:lnTo>
                  <a:lnTo>
                    <a:pt x="1862982" y="1516942"/>
                  </a:lnTo>
                  <a:lnTo>
                    <a:pt x="1952189" y="1502255"/>
                  </a:lnTo>
                  <a:lnTo>
                    <a:pt x="2039322" y="1443508"/>
                  </a:lnTo>
                  <a:lnTo>
                    <a:pt x="2126455" y="1430919"/>
                  </a:lnTo>
                  <a:lnTo>
                    <a:pt x="2213588" y="1416233"/>
                  </a:lnTo>
                  <a:lnTo>
                    <a:pt x="2300721" y="1430919"/>
                  </a:lnTo>
                  <a:lnTo>
                    <a:pt x="2402376" y="1372172"/>
                  </a:lnTo>
                  <a:lnTo>
                    <a:pt x="2489508" y="1386859"/>
                  </a:lnTo>
                  <a:lnTo>
                    <a:pt x="2576641" y="1372172"/>
                  </a:lnTo>
                  <a:lnTo>
                    <a:pt x="2663774" y="1357485"/>
                  </a:lnTo>
                  <a:lnTo>
                    <a:pt x="2752981" y="1342798"/>
                  </a:lnTo>
                  <a:lnTo>
                    <a:pt x="2840114" y="1300836"/>
                  </a:lnTo>
                  <a:lnTo>
                    <a:pt x="2927247" y="1315523"/>
                  </a:lnTo>
                  <a:lnTo>
                    <a:pt x="3014380" y="1286149"/>
                  </a:lnTo>
                  <a:lnTo>
                    <a:pt x="3101513" y="1242088"/>
                  </a:lnTo>
                  <a:lnTo>
                    <a:pt x="3203167" y="1227402"/>
                  </a:lnTo>
                  <a:lnTo>
                    <a:pt x="3290300" y="1185439"/>
                  </a:lnTo>
                  <a:lnTo>
                    <a:pt x="3377433" y="1170752"/>
                  </a:lnTo>
                  <a:lnTo>
                    <a:pt x="3464566" y="1198028"/>
                  </a:lnTo>
                  <a:lnTo>
                    <a:pt x="3553773" y="1271462"/>
                  </a:lnTo>
                  <a:lnTo>
                    <a:pt x="3640906" y="1286149"/>
                  </a:lnTo>
                  <a:lnTo>
                    <a:pt x="3728039" y="1342798"/>
                  </a:lnTo>
                  <a:lnTo>
                    <a:pt x="3815171" y="1487569"/>
                  </a:lnTo>
                  <a:lnTo>
                    <a:pt x="3902304" y="1546316"/>
                  </a:lnTo>
                  <a:lnTo>
                    <a:pt x="4003959" y="1472882"/>
                  </a:lnTo>
                  <a:lnTo>
                    <a:pt x="4091092" y="1386859"/>
                  </a:lnTo>
                  <a:lnTo>
                    <a:pt x="4178225" y="1357485"/>
                  </a:lnTo>
                  <a:lnTo>
                    <a:pt x="4265358" y="1315523"/>
                  </a:lnTo>
                  <a:lnTo>
                    <a:pt x="4352490" y="1386859"/>
                  </a:lnTo>
                  <a:lnTo>
                    <a:pt x="4441698" y="1328111"/>
                  </a:lnTo>
                  <a:lnTo>
                    <a:pt x="4528831" y="1242088"/>
                  </a:lnTo>
                  <a:lnTo>
                    <a:pt x="4615964" y="1198028"/>
                  </a:lnTo>
                  <a:lnTo>
                    <a:pt x="4703096" y="1198028"/>
                  </a:lnTo>
                  <a:lnTo>
                    <a:pt x="4804751" y="1315523"/>
                  </a:lnTo>
                  <a:lnTo>
                    <a:pt x="4891884" y="1242088"/>
                  </a:lnTo>
                  <a:lnTo>
                    <a:pt x="4979017" y="1141378"/>
                  </a:lnTo>
                  <a:lnTo>
                    <a:pt x="5066150" y="1170752"/>
                  </a:lnTo>
                  <a:lnTo>
                    <a:pt x="5153282" y="1112005"/>
                  </a:lnTo>
                  <a:lnTo>
                    <a:pt x="5242490" y="1112005"/>
                  </a:lnTo>
                  <a:lnTo>
                    <a:pt x="5329622" y="1025982"/>
                  </a:lnTo>
                  <a:lnTo>
                    <a:pt x="5416756" y="996608"/>
                  </a:lnTo>
                  <a:lnTo>
                    <a:pt x="5503888" y="925272"/>
                  </a:lnTo>
                  <a:lnTo>
                    <a:pt x="5605543" y="822464"/>
                  </a:lnTo>
                  <a:lnTo>
                    <a:pt x="5692676" y="809875"/>
                  </a:lnTo>
                  <a:lnTo>
                    <a:pt x="5779809" y="751128"/>
                  </a:lnTo>
                  <a:lnTo>
                    <a:pt x="5866941" y="751128"/>
                  </a:lnTo>
                  <a:lnTo>
                    <a:pt x="5954074" y="679792"/>
                  </a:lnTo>
                  <a:lnTo>
                    <a:pt x="6043281" y="650418"/>
                  </a:lnTo>
                  <a:lnTo>
                    <a:pt x="6130414" y="650418"/>
                  </a:lnTo>
                  <a:lnTo>
                    <a:pt x="6217547" y="751128"/>
                  </a:lnTo>
                  <a:lnTo>
                    <a:pt x="6304680" y="679792"/>
                  </a:lnTo>
                  <a:lnTo>
                    <a:pt x="6406335" y="665105"/>
                  </a:lnTo>
                  <a:lnTo>
                    <a:pt x="6493468" y="621044"/>
                  </a:lnTo>
                  <a:lnTo>
                    <a:pt x="6580600" y="564395"/>
                  </a:lnTo>
                  <a:lnTo>
                    <a:pt x="6667733" y="505647"/>
                  </a:lnTo>
                  <a:lnTo>
                    <a:pt x="6754866" y="419624"/>
                  </a:lnTo>
                  <a:lnTo>
                    <a:pt x="6844073" y="375564"/>
                  </a:lnTo>
                  <a:lnTo>
                    <a:pt x="6931206" y="304228"/>
                  </a:lnTo>
                  <a:lnTo>
                    <a:pt x="7018339" y="188831"/>
                  </a:lnTo>
                  <a:lnTo>
                    <a:pt x="7117919" y="201420"/>
                  </a:lnTo>
                  <a:lnTo>
                    <a:pt x="7205052" y="130084"/>
                  </a:lnTo>
                  <a:lnTo>
                    <a:pt x="7294260" y="0"/>
                  </a:lnTo>
                  <a:lnTo>
                    <a:pt x="7381392" y="289541"/>
                  </a:lnTo>
                </a:path>
              </a:pathLst>
            </a:custGeom>
            <a:noFill/>
            <a:ln w="20731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802864">
                <a:defRPr/>
              </a:pPr>
              <a:endParaRPr lang="pt-BR" sz="3548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cxnSp>
        <p:nvCxnSpPr>
          <p:cNvPr id="43" name="Conector Reto 42">
            <a:extLst>
              <a:ext uri="{FF2B5EF4-FFF2-40B4-BE49-F238E27FC236}">
                <a16:creationId xmlns:a16="http://schemas.microsoft.com/office/drawing/2014/main" id="{AAAE5C8C-F3A2-054D-8A0D-3506EABE94C9}"/>
              </a:ext>
            </a:extLst>
          </p:cNvPr>
          <p:cNvCxnSpPr>
            <a:cxnSpLocks/>
          </p:cNvCxnSpPr>
          <p:nvPr/>
        </p:nvCxnSpPr>
        <p:spPr>
          <a:xfrm flipH="1">
            <a:off x="19443968" y="6902900"/>
            <a:ext cx="1756440" cy="0"/>
          </a:xfrm>
          <a:prstGeom prst="line">
            <a:avLst/>
          </a:prstGeom>
          <a:ln>
            <a:solidFill>
              <a:srgbClr val="4A5280"/>
            </a:solidFill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tângulo 45">
            <a:extLst>
              <a:ext uri="{FF2B5EF4-FFF2-40B4-BE49-F238E27FC236}">
                <a16:creationId xmlns:a16="http://schemas.microsoft.com/office/drawing/2014/main" id="{E174AF91-0160-FE7D-40BF-965B4036451E}"/>
              </a:ext>
            </a:extLst>
          </p:cNvPr>
          <p:cNvSpPr/>
          <p:nvPr/>
        </p:nvSpPr>
        <p:spPr>
          <a:xfrm>
            <a:off x="20574826" y="6373562"/>
            <a:ext cx="2839176" cy="3248208"/>
          </a:xfrm>
          <a:prstGeom prst="rect">
            <a:avLst/>
          </a:prstGeom>
          <a:solidFill>
            <a:srgbClr val="4A5280"/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2940">
              <a:defRPr/>
            </a:pPr>
            <a:endParaRPr lang="pt-BR" sz="4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470DCFAB-C53C-9DF4-D330-854CFE00E9B6}"/>
              </a:ext>
            </a:extLst>
          </p:cNvPr>
          <p:cNvGrpSpPr/>
          <p:nvPr/>
        </p:nvGrpSpPr>
        <p:grpSpPr>
          <a:xfrm>
            <a:off x="20839497" y="6710412"/>
            <a:ext cx="2839174" cy="2781240"/>
            <a:chOff x="13748085" y="4716378"/>
            <a:chExt cx="1588168" cy="1854340"/>
          </a:xfrm>
        </p:grpSpPr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id="{653FC2D5-033A-8BA0-2075-80E751959DE8}"/>
                </a:ext>
              </a:extLst>
            </p:cNvPr>
            <p:cNvSpPr txBox="1"/>
            <p:nvPr/>
          </p:nvSpPr>
          <p:spPr>
            <a:xfrm>
              <a:off x="13748085" y="4716378"/>
              <a:ext cx="1475873" cy="1292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82940">
                <a:defRPr/>
              </a:pPr>
              <a:r>
                <a:rPr lang="pt-BR" sz="3000" dirty="0">
                  <a:solidFill>
                    <a:prstClr val="white"/>
                  </a:solidFill>
                  <a:latin typeface="Avenir Next LT Pro" panose="020B0504020202020204" pitchFamily="34" charset="77"/>
                </a:rPr>
                <a:t>As melhores empresas obtêm faturamento</a:t>
              </a:r>
            </a:p>
          </p:txBody>
        </p:sp>
        <p:sp>
          <p:nvSpPr>
            <p:cNvPr id="49" name="CaixaDeTexto 48">
              <a:extLst>
                <a:ext uri="{FF2B5EF4-FFF2-40B4-BE49-F238E27FC236}">
                  <a16:creationId xmlns:a16="http://schemas.microsoft.com/office/drawing/2014/main" id="{CBD970E7-53CB-90B0-E78D-51F46422B982}"/>
                </a:ext>
              </a:extLst>
            </p:cNvPr>
            <p:cNvSpPr txBox="1"/>
            <p:nvPr/>
          </p:nvSpPr>
          <p:spPr>
            <a:xfrm>
              <a:off x="13748085" y="5955105"/>
              <a:ext cx="1588168" cy="615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82940">
                <a:defRPr/>
              </a:pPr>
              <a:r>
                <a:rPr lang="pt-BR" sz="5400" b="1" dirty="0">
                  <a:solidFill>
                    <a:prstClr val="white"/>
                  </a:solidFill>
                  <a:latin typeface="Bebas Neue" panose="020B0606020202050201" pitchFamily="34" charset="77"/>
                </a:rPr>
                <a:t>3x maior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6561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C788C80D-D49E-564E-AFC7-7BD4147C763E}"/>
              </a:ext>
            </a:extLst>
          </p:cNvPr>
          <p:cNvGrpSpPr/>
          <p:nvPr/>
        </p:nvGrpSpPr>
        <p:grpSpPr>
          <a:xfrm>
            <a:off x="8597642" y="3764285"/>
            <a:ext cx="14500678" cy="8088354"/>
            <a:chOff x="4989444" y="2203026"/>
            <a:chExt cx="10634869" cy="5932039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476C52D3-CEBE-2943-5A41-AA0AAEB62E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89444" y="2811413"/>
              <a:ext cx="10634869" cy="3984590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9D0B3255-9EE8-93E7-AF4C-CE42584D89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77789" y="2203026"/>
              <a:ext cx="6811645" cy="699715"/>
            </a:xfrm>
            <a:prstGeom prst="rect">
              <a:avLst/>
            </a:prstGeom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2E1B5CB9-9687-99F4-B50D-4A87B40525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89445" y="6888492"/>
              <a:ext cx="10078278" cy="1246573"/>
            </a:xfrm>
            <a:prstGeom prst="rect">
              <a:avLst/>
            </a:prstGeom>
          </p:spPr>
        </p:pic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C6AAF424-A7C0-A02E-9FCB-C0EBB229371C}"/>
              </a:ext>
            </a:extLst>
          </p:cNvPr>
          <p:cNvSpPr txBox="1"/>
          <p:nvPr/>
        </p:nvSpPr>
        <p:spPr>
          <a:xfrm>
            <a:off x="1284751" y="2754873"/>
            <a:ext cx="8287284" cy="2746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2940"/>
            <a:r>
              <a:rPr lang="pt-BR" sz="17248" b="1" spc="450" dirty="0">
                <a:solidFill>
                  <a:srgbClr val="BDC8FF"/>
                </a:solidFill>
                <a:latin typeface="Bebas Neue" panose="020B0606020202050201" pitchFamily="34" charset="0"/>
                <a:cs typeface="Aharoni" panose="02010803020104030203" pitchFamily="2" charset="-79"/>
              </a:rPr>
              <a:t>Índice b3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966FA2D-C7B7-3299-4D01-0833A003AADF}"/>
              </a:ext>
            </a:extLst>
          </p:cNvPr>
          <p:cNvSpPr txBox="1"/>
          <p:nvPr/>
        </p:nvSpPr>
        <p:spPr>
          <a:xfrm>
            <a:off x="2020854" y="3992880"/>
            <a:ext cx="5434354" cy="2308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2940"/>
            <a:r>
              <a:rPr lang="pt-BR" sz="14398" b="1" spc="450" dirty="0" err="1">
                <a:solidFill>
                  <a:srgbClr val="4A5280"/>
                </a:solidFill>
                <a:latin typeface="Bebas Neue" panose="020B0606020202050201" pitchFamily="34" charset="0"/>
                <a:cs typeface="Aharoni" panose="02010803020104030203" pitchFamily="2" charset="-79"/>
              </a:rPr>
              <a:t>gptw</a:t>
            </a:r>
            <a:endParaRPr lang="pt-BR" sz="14398" b="1" spc="450" dirty="0">
              <a:solidFill>
                <a:srgbClr val="4A5280"/>
              </a:solidFill>
              <a:latin typeface="Bebas Neue" panose="020B0606020202050201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97198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8D9ACE9-3DF7-DFDA-A334-B5DF9E70E61B}"/>
              </a:ext>
            </a:extLst>
          </p:cNvPr>
          <p:cNvSpPr/>
          <p:nvPr/>
        </p:nvSpPr>
        <p:spPr>
          <a:xfrm>
            <a:off x="13261841" y="8438298"/>
            <a:ext cx="2378928" cy="2349208"/>
          </a:xfrm>
          <a:prstGeom prst="rect">
            <a:avLst/>
          </a:prstGeom>
          <a:noFill/>
          <a:ln w="19050">
            <a:solidFill>
              <a:srgbClr val="4A5280"/>
            </a:solidFill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2940">
              <a:defRPr/>
            </a:pPr>
            <a:endParaRPr lang="pt-BR" sz="4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03B108A-EFE1-01F0-F42D-8281FFD2A8F6}"/>
              </a:ext>
            </a:extLst>
          </p:cNvPr>
          <p:cNvSpPr txBox="1"/>
          <p:nvPr/>
        </p:nvSpPr>
        <p:spPr>
          <a:xfrm>
            <a:off x="13731953" y="7827948"/>
            <a:ext cx="1193800" cy="923330"/>
          </a:xfrm>
          <a:prstGeom prst="rect">
            <a:avLst/>
          </a:prstGeom>
          <a:solidFill>
            <a:srgbClr val="E8EE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082940">
              <a:defRPr/>
            </a:pPr>
            <a:r>
              <a:rPr lang="pt-BR" sz="5400" dirty="0">
                <a:solidFill>
                  <a:srgbClr val="4A5280"/>
                </a:solidFill>
                <a:latin typeface="Bebas Neue" panose="020B0606020202050201" pitchFamily="34" charset="77"/>
              </a:rPr>
              <a:t>78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A0F9EB8-609F-2652-95BD-EA3367B2DAA5}"/>
              </a:ext>
            </a:extLst>
          </p:cNvPr>
          <p:cNvSpPr txBox="1"/>
          <p:nvPr/>
        </p:nvSpPr>
        <p:spPr>
          <a:xfrm rot="16200000">
            <a:off x="9426920" y="6912311"/>
            <a:ext cx="65545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82940">
              <a:defRPr/>
            </a:pPr>
            <a:r>
              <a:rPr lang="pt-BR" sz="3000" spc="450" dirty="0">
                <a:solidFill>
                  <a:srgbClr val="4A5280"/>
                </a:solidFill>
                <a:latin typeface="Bebas Neue" panose="020B0606020202050201" pitchFamily="34" charset="77"/>
              </a:rPr>
              <a:t>Confiança dos empregados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4D8ADF48-2C07-C295-CC21-9C7E263ECFA8}"/>
              </a:ext>
            </a:extLst>
          </p:cNvPr>
          <p:cNvSpPr/>
          <p:nvPr/>
        </p:nvSpPr>
        <p:spPr>
          <a:xfrm>
            <a:off x="16394349" y="7269960"/>
            <a:ext cx="2378928" cy="3517548"/>
          </a:xfrm>
          <a:prstGeom prst="rect">
            <a:avLst/>
          </a:prstGeom>
          <a:noFill/>
          <a:ln w="19050">
            <a:solidFill>
              <a:srgbClr val="4A5280"/>
            </a:solidFill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2940">
              <a:defRPr/>
            </a:pPr>
            <a:endParaRPr lang="pt-BR" sz="4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D3853C1E-49FE-D5E0-8E75-A3E64F8B95F8}"/>
              </a:ext>
            </a:extLst>
          </p:cNvPr>
          <p:cNvSpPr/>
          <p:nvPr/>
        </p:nvSpPr>
        <p:spPr>
          <a:xfrm>
            <a:off x="19541625" y="3700034"/>
            <a:ext cx="2378928" cy="7087476"/>
          </a:xfrm>
          <a:prstGeom prst="rect">
            <a:avLst/>
          </a:prstGeom>
          <a:noFill/>
          <a:ln w="19050">
            <a:solidFill>
              <a:srgbClr val="4A5280"/>
            </a:solidFill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2940">
              <a:defRPr/>
            </a:pPr>
            <a:endParaRPr lang="pt-BR" sz="4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4A4FE3B8-5D8F-D423-3D30-A870A9A9E7EA}"/>
              </a:ext>
            </a:extLst>
          </p:cNvPr>
          <p:cNvSpPr txBox="1"/>
          <p:nvPr/>
        </p:nvSpPr>
        <p:spPr>
          <a:xfrm>
            <a:off x="16986913" y="6732578"/>
            <a:ext cx="1193800" cy="923330"/>
          </a:xfrm>
          <a:prstGeom prst="rect">
            <a:avLst/>
          </a:prstGeom>
          <a:solidFill>
            <a:srgbClr val="E8EE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082940">
              <a:defRPr/>
            </a:pPr>
            <a:r>
              <a:rPr lang="pt-BR" sz="5400" dirty="0">
                <a:solidFill>
                  <a:srgbClr val="4A5280"/>
                </a:solidFill>
                <a:latin typeface="Bebas Neue" panose="020B0606020202050201" pitchFamily="34" charset="77"/>
              </a:rPr>
              <a:t>80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C2E2A71E-6E2F-F1B8-E576-3D209F0FAED4}"/>
              </a:ext>
            </a:extLst>
          </p:cNvPr>
          <p:cNvSpPr txBox="1"/>
          <p:nvPr/>
        </p:nvSpPr>
        <p:spPr>
          <a:xfrm>
            <a:off x="20134189" y="3011468"/>
            <a:ext cx="1193800" cy="923330"/>
          </a:xfrm>
          <a:prstGeom prst="rect">
            <a:avLst/>
          </a:prstGeom>
          <a:solidFill>
            <a:srgbClr val="E8EE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082940">
              <a:defRPr/>
            </a:pPr>
            <a:r>
              <a:rPr lang="pt-BR" sz="5400" dirty="0">
                <a:solidFill>
                  <a:srgbClr val="4A5280"/>
                </a:solidFill>
                <a:latin typeface="Bebas Neue" panose="020B0606020202050201" pitchFamily="34" charset="77"/>
              </a:rPr>
              <a:t>86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B2FB4745-4348-0C49-64D8-E6B14E8D64C2}"/>
              </a:ext>
            </a:extLst>
          </p:cNvPr>
          <p:cNvSpPr txBox="1"/>
          <p:nvPr/>
        </p:nvSpPr>
        <p:spPr>
          <a:xfrm>
            <a:off x="14904212" y="11210290"/>
            <a:ext cx="48849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82940">
              <a:defRPr/>
            </a:pPr>
            <a:r>
              <a:rPr lang="pt-BR" sz="3000" spc="450" dirty="0">
                <a:solidFill>
                  <a:srgbClr val="4A5280"/>
                </a:solidFill>
                <a:latin typeface="Bebas Neue" panose="020B0606020202050201" pitchFamily="34" charset="77"/>
              </a:rPr>
              <a:t>Satisfação dos clientes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5727C1B5-492D-FE8A-2FA8-094AEA3610E2}"/>
              </a:ext>
            </a:extLst>
          </p:cNvPr>
          <p:cNvSpPr txBox="1"/>
          <p:nvPr/>
        </p:nvSpPr>
        <p:spPr>
          <a:xfrm rot="16200000">
            <a:off x="20407782" y="8916184"/>
            <a:ext cx="3545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2940">
              <a:defRPr/>
            </a:pPr>
            <a:r>
              <a:rPr lang="pt-BR" dirty="0">
                <a:solidFill>
                  <a:srgbClr val="6E7ABF"/>
                </a:solidFill>
                <a:latin typeface="Avenir Next LT Pro" panose="020B0504020202020204" pitchFamily="34" charset="77"/>
              </a:rPr>
              <a:t>Fonte: </a:t>
            </a:r>
            <a:r>
              <a:rPr lang="pt-BR" dirty="0" err="1">
                <a:solidFill>
                  <a:srgbClr val="6E7ABF"/>
                </a:solidFill>
                <a:latin typeface="Avenir Next LT Pro" panose="020B0504020202020204" pitchFamily="34" charset="77"/>
              </a:rPr>
              <a:t>Great</a:t>
            </a:r>
            <a:r>
              <a:rPr lang="pt-BR" dirty="0">
                <a:solidFill>
                  <a:srgbClr val="6E7ABF"/>
                </a:solidFill>
                <a:latin typeface="Avenir Next LT Pro" panose="020B0504020202020204" pitchFamily="34" charset="77"/>
              </a:rPr>
              <a:t> </a:t>
            </a:r>
            <a:r>
              <a:rPr lang="pt-BR" dirty="0" err="1">
                <a:solidFill>
                  <a:srgbClr val="6E7ABF"/>
                </a:solidFill>
                <a:latin typeface="Avenir Next LT Pro" panose="020B0504020202020204" pitchFamily="34" charset="77"/>
              </a:rPr>
              <a:t>Place</a:t>
            </a:r>
            <a:r>
              <a:rPr lang="pt-BR" dirty="0">
                <a:solidFill>
                  <a:srgbClr val="6E7ABF"/>
                </a:solidFill>
                <a:latin typeface="Avenir Next LT Pro" panose="020B0504020202020204" pitchFamily="34" charset="77"/>
              </a:rPr>
              <a:t> </a:t>
            </a:r>
            <a:r>
              <a:rPr lang="pt-BR" dirty="0" err="1">
                <a:solidFill>
                  <a:srgbClr val="6E7ABF"/>
                </a:solidFill>
                <a:latin typeface="Avenir Next LT Pro" panose="020B0504020202020204" pitchFamily="34" charset="77"/>
              </a:rPr>
              <a:t>To</a:t>
            </a:r>
            <a:r>
              <a:rPr lang="pt-BR" dirty="0">
                <a:solidFill>
                  <a:srgbClr val="6E7ABF"/>
                </a:solidFill>
                <a:latin typeface="Avenir Next LT Pro" panose="020B0504020202020204" pitchFamily="34" charset="77"/>
              </a:rPr>
              <a:t> </a:t>
            </a:r>
            <a:r>
              <a:rPr lang="pt-BR" dirty="0" err="1">
                <a:solidFill>
                  <a:srgbClr val="6E7ABF"/>
                </a:solidFill>
                <a:latin typeface="Avenir Next LT Pro" panose="020B0504020202020204" pitchFamily="34" charset="77"/>
              </a:rPr>
              <a:t>Work</a:t>
            </a:r>
            <a:endParaRPr lang="pt-BR" dirty="0">
              <a:solidFill>
                <a:srgbClr val="6E7ABF"/>
              </a:solidFill>
              <a:latin typeface="Avenir Next LT Pro" panose="020B0504020202020204" pitchFamily="34" charset="77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9F3E4E9-0145-31E0-2D09-63E81DCCADC9}"/>
              </a:ext>
            </a:extLst>
          </p:cNvPr>
          <p:cNvSpPr txBox="1"/>
          <p:nvPr/>
        </p:nvSpPr>
        <p:spPr>
          <a:xfrm>
            <a:off x="1376450" y="3857178"/>
            <a:ext cx="975581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2940">
              <a:lnSpc>
                <a:spcPct val="80000"/>
              </a:lnSpc>
              <a:defRPr/>
            </a:pPr>
            <a:r>
              <a:rPr lang="pt-BR" sz="8000" b="1" spc="-150" dirty="0">
                <a:latin typeface="+mj-lt"/>
                <a:ea typeface="+mj-ea"/>
                <a:cs typeface="+mj-cs"/>
              </a:rPr>
              <a:t>A satisfação</a:t>
            </a:r>
          </a:p>
          <a:p>
            <a:pPr defTabSz="1082940">
              <a:lnSpc>
                <a:spcPct val="80000"/>
              </a:lnSpc>
              <a:defRPr/>
            </a:pPr>
            <a:r>
              <a:rPr lang="pt-BR" sz="8000" b="1" spc="-150" dirty="0">
                <a:latin typeface="+mj-lt"/>
                <a:ea typeface="+mj-ea"/>
                <a:cs typeface="+mj-cs"/>
              </a:rPr>
              <a:t>dos clientes acompanha a evolução do pesquisa com colaboradores</a:t>
            </a: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A29FF136-92A4-76D9-3F95-70B34E56FD2B}"/>
              </a:ext>
            </a:extLst>
          </p:cNvPr>
          <p:cNvCxnSpPr/>
          <p:nvPr/>
        </p:nvCxnSpPr>
        <p:spPr>
          <a:xfrm flipV="1">
            <a:off x="13030515" y="3599238"/>
            <a:ext cx="0" cy="7224688"/>
          </a:xfrm>
          <a:prstGeom prst="straightConnector1">
            <a:avLst/>
          </a:prstGeom>
          <a:ln>
            <a:solidFill>
              <a:srgbClr val="BDC8FF"/>
            </a:solidFill>
            <a:headEnd type="none" w="med" len="med"/>
            <a:tailEnd type="arrow" w="med" len="med"/>
          </a:ln>
          <a:effectLst>
            <a:outerShdw dist="753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ACF150BF-36DA-A976-F090-EED5DADA60C5}"/>
              </a:ext>
            </a:extLst>
          </p:cNvPr>
          <p:cNvCxnSpPr>
            <a:cxnSpLocks/>
          </p:cNvCxnSpPr>
          <p:nvPr/>
        </p:nvCxnSpPr>
        <p:spPr>
          <a:xfrm>
            <a:off x="13239528" y="11010124"/>
            <a:ext cx="8803478" cy="0"/>
          </a:xfrm>
          <a:prstGeom prst="straightConnector1">
            <a:avLst/>
          </a:prstGeom>
          <a:ln>
            <a:solidFill>
              <a:srgbClr val="BDC8FF"/>
            </a:solidFill>
            <a:headEnd type="none" w="med" len="med"/>
            <a:tailEnd type="arrow" w="med" len="med"/>
          </a:ln>
          <a:effectLst>
            <a:outerShdw dist="753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Imagem 14">
            <a:extLst>
              <a:ext uri="{FF2B5EF4-FFF2-40B4-BE49-F238E27FC236}">
                <a16:creationId xmlns:a16="http://schemas.microsoft.com/office/drawing/2014/main" id="{649CA8DF-507F-1F8C-0CB4-CA861E68F6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1056260" y="1772676"/>
            <a:ext cx="1753366" cy="1799508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C923A711-279F-C10F-D040-A1B90F27FE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768494" y="5277842"/>
            <a:ext cx="1753366" cy="1799508"/>
          </a:xfrm>
          <a:prstGeom prst="rect">
            <a:avLst/>
          </a:prstGeom>
        </p:spPr>
      </p:pic>
      <p:pic>
        <p:nvPicPr>
          <p:cNvPr id="23" name="Imagem 22" descr="Ícone&#10;&#10;Descrição gerada automaticamente">
            <a:extLst>
              <a:ext uri="{FF2B5EF4-FFF2-40B4-BE49-F238E27FC236}">
                <a16:creationId xmlns:a16="http://schemas.microsoft.com/office/drawing/2014/main" id="{750B889F-DD52-C8EC-292C-1E4946AC60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4603568" y="6490870"/>
            <a:ext cx="1753366" cy="179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90725"/>
      </p:ext>
    </p:extLst>
  </p:cSld>
  <p:clrMapOvr>
    <a:masterClrMapping/>
  </p:clrMapOvr>
</p:sld>
</file>

<file path=ppt/theme/theme1.xml><?xml version="1.0" encoding="utf-8"?>
<a:theme xmlns:a="http://schemas.openxmlformats.org/drawingml/2006/main" name="gptw_2022">
  <a:themeElements>
    <a:clrScheme name="GPTW 2022">
      <a:dk1>
        <a:srgbClr val="11131C"/>
      </a:dk1>
      <a:lt1>
        <a:srgbClr val="FFFFFF"/>
      </a:lt1>
      <a:dk2>
        <a:srgbClr val="11131C"/>
      </a:dk2>
      <a:lt2>
        <a:srgbClr val="F5F8F6"/>
      </a:lt2>
      <a:accent1>
        <a:srgbClr val="FF1628"/>
      </a:accent1>
      <a:accent2>
        <a:srgbClr val="32383F"/>
      </a:accent2>
      <a:accent3>
        <a:srgbClr val="555E66"/>
      </a:accent3>
      <a:accent4>
        <a:srgbClr val="879298"/>
      </a:accent4>
      <a:accent5>
        <a:srgbClr val="C3CCCC"/>
      </a:accent5>
      <a:accent6>
        <a:srgbClr val="DEE5E3"/>
      </a:accent6>
      <a:hlink>
        <a:srgbClr val="FF1628"/>
      </a:hlink>
      <a:folHlink>
        <a:srgbClr val="FF404E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PTW_PowerPoint_Template" id="{9312D37D-384D-41EB-A9FA-346F7B0412BB}" vid="{81843F0C-EC77-4D52-B9C3-A898CCDACBC9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Section Covers">
  <a:themeElements>
    <a:clrScheme name="Padrão GPTW 2020">
      <a:dk1>
        <a:srgbClr val="161616"/>
      </a:dk1>
      <a:lt1>
        <a:sysClr val="window" lastClr="FFFFFF"/>
      </a:lt1>
      <a:dk2>
        <a:srgbClr val="161616"/>
      </a:dk2>
      <a:lt2>
        <a:srgbClr val="FFFFFF"/>
      </a:lt2>
      <a:accent1>
        <a:srgbClr val="FFB81A"/>
      </a:accent1>
      <a:accent2>
        <a:srgbClr val="F79200"/>
      </a:accent2>
      <a:accent3>
        <a:srgbClr val="002171"/>
      </a:accent3>
      <a:accent4>
        <a:srgbClr val="174BD6"/>
      </a:accent4>
      <a:accent5>
        <a:srgbClr val="1A92FF"/>
      </a:accent5>
      <a:accent6>
        <a:srgbClr val="007E7B"/>
      </a:accent6>
      <a:hlink>
        <a:srgbClr val="FFB81A"/>
      </a:hlink>
      <a:folHlink>
        <a:srgbClr val="F79200"/>
      </a:folHlink>
    </a:clrScheme>
    <a:fontScheme name="Personalizada 3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Slides Básicos c/fundo Branco">
  <a:themeElements>
    <a:clrScheme name="Apresentações GPTW 2020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FFB81A"/>
      </a:accent1>
      <a:accent2>
        <a:srgbClr val="FFF263"/>
      </a:accent2>
      <a:accent3>
        <a:srgbClr val="002171"/>
      </a:accent3>
      <a:accent4>
        <a:srgbClr val="174BD6"/>
      </a:accent4>
      <a:accent5>
        <a:srgbClr val="1A92FF"/>
      </a:accent5>
      <a:accent6>
        <a:srgbClr val="007E7B"/>
      </a:accent6>
      <a:hlink>
        <a:srgbClr val="1A92FF"/>
      </a:hlink>
      <a:folHlink>
        <a:srgbClr val="F79200"/>
      </a:folHlink>
    </a:clrScheme>
    <a:fontScheme name="Personalizada 3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Personalizar design">
  <a:themeElements>
    <a:clrScheme name="Ecossistema Colors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F55555"/>
      </a:accent1>
      <a:accent2>
        <a:srgbClr val="FCCF31"/>
      </a:accent2>
      <a:accent3>
        <a:srgbClr val="0069FD"/>
      </a:accent3>
      <a:accent4>
        <a:srgbClr val="8532FF"/>
      </a:accent4>
      <a:accent5>
        <a:srgbClr val="FF1628"/>
      </a:accent5>
      <a:accent6>
        <a:srgbClr val="004A98"/>
      </a:accent6>
      <a:hlink>
        <a:srgbClr val="017FDD"/>
      </a:hlink>
      <a:folHlink>
        <a:srgbClr val="89CCFF"/>
      </a:folHlink>
    </a:clrScheme>
    <a:fontScheme name="Ecossistema Font Family">
      <a:majorFont>
        <a:latin typeface="Exo Bold"/>
        <a:ea typeface=""/>
        <a:cs typeface=""/>
      </a:majorFont>
      <a:minorFont>
        <a:latin typeface="Ex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Slides Básicos c/fundo Branco">
  <a:themeElements>
    <a:clrScheme name="GPTW Provisório">
      <a:dk1>
        <a:srgbClr val="111111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111111"/>
      </a:accent2>
      <a:accent3>
        <a:srgbClr val="D8D8D8"/>
      </a:accent3>
      <a:accent4>
        <a:srgbClr val="FF616C"/>
      </a:accent4>
      <a:accent5>
        <a:srgbClr val="1A92FF"/>
      </a:accent5>
      <a:accent6>
        <a:srgbClr val="174BD6"/>
      </a:accent6>
      <a:hlink>
        <a:srgbClr val="FF1628"/>
      </a:hlink>
      <a:folHlink>
        <a:srgbClr val="FF616C"/>
      </a:folHlink>
    </a:clrScheme>
    <a:fontScheme name="Gilroy">
      <a:majorFont>
        <a:latin typeface="Gilroy Bold"/>
        <a:ea typeface=""/>
        <a:cs typeface=""/>
      </a:majorFont>
      <a:minorFont>
        <a:latin typeface="Gilroy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1051</TotalTime>
  <Words>429</Words>
  <Application>Microsoft Office PowerPoint</Application>
  <PresentationFormat>Personalizar</PresentationFormat>
  <Paragraphs>94</Paragraphs>
  <Slides>23</Slides>
  <Notes>9</Notes>
  <HiddenSlides>2</HiddenSlides>
  <MMClips>0</MMClips>
  <ScaleCrop>false</ScaleCrop>
  <HeadingPairs>
    <vt:vector size="6" baseType="variant">
      <vt:variant>
        <vt:lpstr>Fontes usadas</vt:lpstr>
      </vt:variant>
      <vt:variant>
        <vt:i4>16</vt:i4>
      </vt:variant>
      <vt:variant>
        <vt:lpstr>Tema</vt:lpstr>
      </vt:variant>
      <vt:variant>
        <vt:i4>7</vt:i4>
      </vt:variant>
      <vt:variant>
        <vt:lpstr>Títulos de slides</vt:lpstr>
      </vt:variant>
      <vt:variant>
        <vt:i4>23</vt:i4>
      </vt:variant>
    </vt:vector>
  </HeadingPairs>
  <TitlesOfParts>
    <vt:vector size="46" baseType="lpstr">
      <vt:lpstr>Bebas Neue</vt:lpstr>
      <vt:lpstr>Exo</vt:lpstr>
      <vt:lpstr>Montserrat</vt:lpstr>
      <vt:lpstr>Century Gothic</vt:lpstr>
      <vt:lpstr>Trebuchet MS</vt:lpstr>
      <vt:lpstr>Arial</vt:lpstr>
      <vt:lpstr>Exo Bold</vt:lpstr>
      <vt:lpstr>Wingdings</vt:lpstr>
      <vt:lpstr>Gilroy</vt:lpstr>
      <vt:lpstr>Segoe UI</vt:lpstr>
      <vt:lpstr>Gilroy Medium</vt:lpstr>
      <vt:lpstr>Calibri</vt:lpstr>
      <vt:lpstr>Avenir Next LT Pro</vt:lpstr>
      <vt:lpstr>System Font Regular</vt:lpstr>
      <vt:lpstr>Calibri Light</vt:lpstr>
      <vt:lpstr>Gilroy Bold</vt:lpstr>
      <vt:lpstr>gptw_2022</vt:lpstr>
      <vt:lpstr>Tema do Office</vt:lpstr>
      <vt:lpstr>Tema do Office</vt:lpstr>
      <vt:lpstr>3_Section Covers</vt:lpstr>
      <vt:lpstr>2_Slides Básicos c/fundo Branco</vt:lpstr>
      <vt:lpstr>1_Personalizar design</vt:lpstr>
      <vt:lpstr>Slides Básicos c/fundo Branco</vt:lpstr>
      <vt:lpstr>O Segredo das Melhores Empresas para Trabalhar</vt:lpstr>
      <vt:lpstr>Apresentação do PowerPoint</vt:lpstr>
      <vt:lpstr>Apresentação do PowerPoint</vt:lpstr>
      <vt:lpstr>Apresentação do PowerPoint</vt:lpstr>
      <vt:lpstr>Investir no ambiente de trabalho gera resultados competitivos</vt:lpstr>
      <vt:lpstr>Apresentação do PowerPoint</vt:lpstr>
      <vt:lpstr>Apresentação do PowerPoint</vt:lpstr>
      <vt:lpstr>Apresentação do PowerPoint</vt:lpstr>
      <vt:lpstr>Apresentação do PowerPoint</vt:lpstr>
      <vt:lpstr>o segredo: CONFIANÇA</vt:lpstr>
      <vt:lpstr>Apresentação do PowerPoint</vt:lpstr>
      <vt:lpstr>Apresentação do PowerPoint</vt:lpstr>
      <vt:lpstr>Apresentação do PowerPoint</vt:lpstr>
      <vt:lpstr>“Não sinto que estamos prontos”</vt:lpstr>
      <vt:lpstr>Apresentação do PowerPoint</vt:lpstr>
      <vt:lpstr>“Somos uma empresa de pequeno porte”</vt:lpstr>
      <vt:lpstr>Cultura de Confiança</vt:lpstr>
      <vt:lpstr>“Queremos fazer, mas final do ano pode não ser a melhor época”</vt:lpstr>
      <vt:lpstr>Apresentação do PowerPoint</vt:lpstr>
      <vt:lpstr>Apresentação do PowerPoint</vt:lpstr>
      <vt:lpstr>Apresentação do PowerPoint</vt:lpstr>
      <vt:lpstr>Apresentação do PowerPoint</vt:lpstr>
      <vt:lpstr>Obrigada!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 Melhores Empresas para Trabalhar e o futuro do trabalho</dc:title>
  <cp:lastModifiedBy>Pamella Nilsen</cp:lastModifiedBy>
  <cp:revision>4</cp:revision>
  <dcterms:modified xsi:type="dcterms:W3CDTF">2023-11-17T12:00:48Z</dcterms:modified>
</cp:coreProperties>
</file>