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2" r:id="rId5"/>
  </p:sldMasterIdLst>
  <p:notesMasterIdLst>
    <p:notesMasterId r:id="rId28"/>
  </p:notesMasterIdLst>
  <p:sldIdLst>
    <p:sldId id="2147376804" r:id="rId6"/>
    <p:sldId id="2147376808" r:id="rId7"/>
    <p:sldId id="2147376792" r:id="rId8"/>
    <p:sldId id="2147376889" r:id="rId9"/>
    <p:sldId id="2147376842" r:id="rId10"/>
    <p:sldId id="2147376691" r:id="rId11"/>
    <p:sldId id="2147376880" r:id="rId12"/>
    <p:sldId id="10532" r:id="rId13"/>
    <p:sldId id="2147376881" r:id="rId14"/>
    <p:sldId id="2147376882" r:id="rId15"/>
    <p:sldId id="2147376883" r:id="rId16"/>
    <p:sldId id="2147376886" r:id="rId17"/>
    <p:sldId id="10439" r:id="rId18"/>
    <p:sldId id="2147376876" r:id="rId19"/>
    <p:sldId id="2147376888" r:id="rId20"/>
    <p:sldId id="2147376742" r:id="rId21"/>
    <p:sldId id="2147376767" r:id="rId22"/>
    <p:sldId id="2147376884" r:id="rId23"/>
    <p:sldId id="2147376885" r:id="rId24"/>
    <p:sldId id="2147376879" r:id="rId25"/>
    <p:sldId id="281" r:id="rId26"/>
    <p:sldId id="2147376743" r:id="rId27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ORQUE" id="{468F768F-5557-4425-89F1-82202E5F64D9}">
          <p14:sldIdLst>
            <p14:sldId id="2147376804"/>
            <p14:sldId id="2147376808"/>
            <p14:sldId id="2147376792"/>
            <p14:sldId id="2147376889"/>
            <p14:sldId id="2147376842"/>
            <p14:sldId id="2147376691"/>
          </p14:sldIdLst>
        </p14:section>
        <p14:section name="COMO" id="{22E1D757-3C93-4210-9FAC-5320B913E0DA}">
          <p14:sldIdLst>
            <p14:sldId id="2147376880"/>
            <p14:sldId id="10532"/>
            <p14:sldId id="2147376881"/>
            <p14:sldId id="2147376882"/>
            <p14:sldId id="2147376883"/>
            <p14:sldId id="2147376886"/>
            <p14:sldId id="10439"/>
            <p14:sldId id="2147376876"/>
          </p14:sldIdLst>
        </p14:section>
        <p14:section name="O QUE" id="{B9CEDC2F-DB7D-42F4-9624-730ABECEF1F4}">
          <p14:sldIdLst/>
        </p14:section>
        <p14:section name="Portfolio Ecossistema" id="{4BA56E5E-FE5C-4D69-9ECE-70A73D0EBDB1}">
          <p14:sldIdLst/>
        </p14:section>
        <p14:section name="ANEXOS" id="{747E68AE-1718-4C98-9D03-63089DFFD18A}">
          <p14:sldIdLst>
            <p14:sldId id="2147376888"/>
            <p14:sldId id="2147376742"/>
            <p14:sldId id="2147376767"/>
            <p14:sldId id="2147376884"/>
            <p14:sldId id="2147376885"/>
            <p14:sldId id="2147376879"/>
            <p14:sldId id="281"/>
            <p14:sldId id="214737674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22F0974-6C43-6E3F-C693-DF94254BDA6D}" name="Netto Gutierres" initials="NG" userId="S::netto.gutierres@greatplacetowork.com::8f3c2373-6b15-4e69-a11d-0aa979edbea0" providerId="AD"/>
  <p188:author id="{0A0339AA-160E-61BF-42CF-79FAA244A8CA}" name="Netto  Gutierres" initials="NG" userId="S::netto.gutierres@greatpeople.com.br::b128d656-c2b2-4a93-ad1c-2559d3c83932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3CED0"/>
    <a:srgbClr val="262727"/>
    <a:srgbClr val="93A0A3"/>
    <a:srgbClr val="9BB0B1"/>
    <a:srgbClr val="F2F2F2"/>
    <a:srgbClr val="FE1527"/>
    <a:srgbClr val="494C4E"/>
    <a:srgbClr val="D72963"/>
    <a:srgbClr val="72797B"/>
    <a:srgbClr val="2727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4107399-6E85-F1F8-D1CD-196B3CB73BA5}" v="284" dt="2024-11-06T15:07:29.964"/>
    <p1510:client id="{9143456D-8343-4615-B41A-2C173C0064BF}" v="60" dt="2024-11-06T14:14:46.308"/>
    <p1510:client id="{BFDCD1C4-8173-5E65-DC99-93F77271812A}" v="1555" dt="2024-11-06T13:21:19.995"/>
    <p1510:client id="{E1D6C74E-6366-F78D-D904-D507FB59595C}" v="3277" dt="2024-11-06T15:22:19.76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Estilo Mé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16DA210-FB5B-4158-B5E0-FEB733F419BA}" styleName="Estilo Clar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0" d="100"/>
          <a:sy n="60" d="100"/>
        </p:scale>
        <p:origin x="884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microsoft.com/office/2015/10/relationships/revisionInfo" Target="revisionInfo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viewProps" Target="viewProps.xml"/><Relationship Id="rId35" Type="http://schemas.microsoft.com/office/2018/10/relationships/authors" Target="authors.xml"/><Relationship Id="rId8" Type="http://schemas.openxmlformats.org/officeDocument/2006/relationships/slide" Target="slides/slide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ngrid Machado Jacques" userId="S::ingrid.jacques@greatpeople.com.br::e431fdf8-5198-4a92-ba5c-4b88eb8f8df7" providerId="AD" clId="Web-{BFDCD1C4-8173-5E65-DC99-93F77271812A}"/>
    <pc:docChg chg="modSld">
      <pc:chgData name="Ingrid Machado Jacques" userId="S::ingrid.jacques@greatpeople.com.br::e431fdf8-5198-4a92-ba5c-4b88eb8f8df7" providerId="AD" clId="Web-{BFDCD1C4-8173-5E65-DC99-93F77271812A}" dt="2024-11-06T13:21:19.995" v="1545" actId="1076"/>
      <pc:docMkLst>
        <pc:docMk/>
      </pc:docMkLst>
      <pc:sldChg chg="addSp delSp modSp">
        <pc:chgData name="Ingrid Machado Jacques" userId="S::ingrid.jacques@greatpeople.com.br::e431fdf8-5198-4a92-ba5c-4b88eb8f8df7" providerId="AD" clId="Web-{BFDCD1C4-8173-5E65-DC99-93F77271812A}" dt="2024-11-06T13:21:19.995" v="1545" actId="1076"/>
        <pc:sldMkLst>
          <pc:docMk/>
          <pc:sldMk cId="1841645219" sldId="2147376792"/>
        </pc:sldMkLst>
        <pc:spChg chg="add del">
          <ac:chgData name="Ingrid Machado Jacques" userId="S::ingrid.jacques@greatpeople.com.br::e431fdf8-5198-4a92-ba5c-4b88eb8f8df7" providerId="AD" clId="Web-{BFDCD1C4-8173-5E65-DC99-93F77271812A}" dt="2024-11-06T13:14:31.313" v="1"/>
          <ac:spMkLst>
            <pc:docMk/>
            <pc:sldMk cId="1841645219" sldId="2147376792"/>
            <ac:spMk id="5" creationId="{0F90AA67-60E8-87C4-26AE-9DD31E3DB65A}"/>
          </ac:spMkLst>
        </pc:spChg>
        <pc:graphicFrameChg chg="add mod modGraphic">
          <ac:chgData name="Ingrid Machado Jacques" userId="S::ingrid.jacques@greatpeople.com.br::e431fdf8-5198-4a92-ba5c-4b88eb8f8df7" providerId="AD" clId="Web-{BFDCD1C4-8173-5E65-DC99-93F77271812A}" dt="2024-11-06T13:21:19.995" v="1545" actId="1076"/>
          <ac:graphicFrameMkLst>
            <pc:docMk/>
            <pc:sldMk cId="1841645219" sldId="2147376792"/>
            <ac:graphicFrameMk id="6" creationId="{62AA39DF-57AA-6241-CB97-F06FFF63EBFB}"/>
          </ac:graphicFrameMkLst>
        </pc:graphicFrameChg>
      </pc:sldChg>
    </pc:docChg>
  </pc:docChgLst>
  <pc:docChgLst>
    <pc:chgData name="Ingrid Machado Jacques" userId="e431fdf8-5198-4a92-ba5c-4b88eb8f8df7" providerId="ADAL" clId="{9143456D-8343-4615-B41A-2C173C0064BF}"/>
    <pc:docChg chg="undo redo custSel addSld delSld modSld modSection">
      <pc:chgData name="Ingrid Machado Jacques" userId="e431fdf8-5198-4a92-ba5c-4b88eb8f8df7" providerId="ADAL" clId="{9143456D-8343-4615-B41A-2C173C0064BF}" dt="2024-11-06T14:14:46.308" v="816" actId="21"/>
      <pc:docMkLst>
        <pc:docMk/>
      </pc:docMkLst>
      <pc:sldChg chg="add">
        <pc:chgData name="Ingrid Machado Jacques" userId="e431fdf8-5198-4a92-ba5c-4b88eb8f8df7" providerId="ADAL" clId="{9143456D-8343-4615-B41A-2C173C0064BF}" dt="2024-11-05T20:50:06.927" v="0"/>
        <pc:sldMkLst>
          <pc:docMk/>
          <pc:sldMk cId="4208414659" sldId="281"/>
        </pc:sldMkLst>
      </pc:sldChg>
      <pc:sldChg chg="addSp delSp modSp mod">
        <pc:chgData name="Ingrid Machado Jacques" userId="e431fdf8-5198-4a92-ba5c-4b88eb8f8df7" providerId="ADAL" clId="{9143456D-8343-4615-B41A-2C173C0064BF}" dt="2024-11-06T14:14:46.308" v="816" actId="21"/>
        <pc:sldMkLst>
          <pc:docMk/>
          <pc:sldMk cId="581716894" sldId="10532"/>
        </pc:sldMkLst>
        <pc:picChg chg="add del mod">
          <ac:chgData name="Ingrid Machado Jacques" userId="e431fdf8-5198-4a92-ba5c-4b88eb8f8df7" providerId="ADAL" clId="{9143456D-8343-4615-B41A-2C173C0064BF}" dt="2024-11-06T14:14:46.308" v="816" actId="21"/>
          <ac:picMkLst>
            <pc:docMk/>
            <pc:sldMk cId="581716894" sldId="10532"/>
            <ac:picMk id="5" creationId="{FC5F8AAE-BD9F-1B10-4DE4-F9C930B4C16E}"/>
          </ac:picMkLst>
        </pc:picChg>
      </pc:sldChg>
      <pc:sldChg chg="addSp modSp mod">
        <pc:chgData name="Ingrid Machado Jacques" userId="e431fdf8-5198-4a92-ba5c-4b88eb8f8df7" providerId="ADAL" clId="{9143456D-8343-4615-B41A-2C173C0064BF}" dt="2024-11-05T20:58:55.082" v="743" actId="20577"/>
        <pc:sldMkLst>
          <pc:docMk/>
          <pc:sldMk cId="1441938732" sldId="2147376742"/>
        </pc:sldMkLst>
        <pc:spChg chg="add mod">
          <ac:chgData name="Ingrid Machado Jacques" userId="e431fdf8-5198-4a92-ba5c-4b88eb8f8df7" providerId="ADAL" clId="{9143456D-8343-4615-B41A-2C173C0064BF}" dt="2024-11-05T20:58:55.082" v="743" actId="20577"/>
          <ac:spMkLst>
            <pc:docMk/>
            <pc:sldMk cId="1441938732" sldId="2147376742"/>
            <ac:spMk id="3" creationId="{C76BEA06-A966-0A73-CAE6-75F7FAC87F80}"/>
          </ac:spMkLst>
        </pc:spChg>
        <pc:spChg chg="add mod">
          <ac:chgData name="Ingrid Machado Jacques" userId="e431fdf8-5198-4a92-ba5c-4b88eb8f8df7" providerId="ADAL" clId="{9143456D-8343-4615-B41A-2C173C0064BF}" dt="2024-11-05T20:56:23.713" v="480" actId="1076"/>
          <ac:spMkLst>
            <pc:docMk/>
            <pc:sldMk cId="1441938732" sldId="2147376742"/>
            <ac:spMk id="4" creationId="{F13AAA44-BB31-06BA-8F0E-8B995AEBEE96}"/>
          </ac:spMkLst>
        </pc:spChg>
        <pc:spChg chg="add mod">
          <ac:chgData name="Ingrid Machado Jacques" userId="e431fdf8-5198-4a92-ba5c-4b88eb8f8df7" providerId="ADAL" clId="{9143456D-8343-4615-B41A-2C173C0064BF}" dt="2024-11-05T20:57:04.183" v="564" actId="1076"/>
          <ac:spMkLst>
            <pc:docMk/>
            <pc:sldMk cId="1441938732" sldId="2147376742"/>
            <ac:spMk id="5" creationId="{7F72B15F-A150-EA8B-AFF7-2A50D7516DB4}"/>
          </ac:spMkLst>
        </pc:spChg>
        <pc:spChg chg="add mod">
          <ac:chgData name="Ingrid Machado Jacques" userId="e431fdf8-5198-4a92-ba5c-4b88eb8f8df7" providerId="ADAL" clId="{9143456D-8343-4615-B41A-2C173C0064BF}" dt="2024-11-05T20:56:25.301" v="481"/>
          <ac:spMkLst>
            <pc:docMk/>
            <pc:sldMk cId="1441938732" sldId="2147376742"/>
            <ac:spMk id="10" creationId="{B142B5C4-B788-36AD-E9C1-DB00D1E8D64A}"/>
          </ac:spMkLst>
        </pc:spChg>
        <pc:spChg chg="add mod">
          <ac:chgData name="Ingrid Machado Jacques" userId="e431fdf8-5198-4a92-ba5c-4b88eb8f8df7" providerId="ADAL" clId="{9143456D-8343-4615-B41A-2C173C0064BF}" dt="2024-11-05T20:56:25.301" v="481"/>
          <ac:spMkLst>
            <pc:docMk/>
            <pc:sldMk cId="1441938732" sldId="2147376742"/>
            <ac:spMk id="11" creationId="{112576D1-D714-9085-70A8-6863E664FBBD}"/>
          </ac:spMkLst>
        </pc:spChg>
        <pc:spChg chg="add mod">
          <ac:chgData name="Ingrid Machado Jacques" userId="e431fdf8-5198-4a92-ba5c-4b88eb8f8df7" providerId="ADAL" clId="{9143456D-8343-4615-B41A-2C173C0064BF}" dt="2024-11-05T20:57:04.183" v="564" actId="1076"/>
          <ac:spMkLst>
            <pc:docMk/>
            <pc:sldMk cId="1441938732" sldId="2147376742"/>
            <ac:spMk id="12" creationId="{09261675-1561-0882-BB7A-22F377EBB79C}"/>
          </ac:spMkLst>
        </pc:spChg>
        <pc:spChg chg="add mod">
          <ac:chgData name="Ingrid Machado Jacques" userId="e431fdf8-5198-4a92-ba5c-4b88eb8f8df7" providerId="ADAL" clId="{9143456D-8343-4615-B41A-2C173C0064BF}" dt="2024-11-05T20:57:04.183" v="564" actId="1076"/>
          <ac:spMkLst>
            <pc:docMk/>
            <pc:sldMk cId="1441938732" sldId="2147376742"/>
            <ac:spMk id="13" creationId="{2CC56879-D531-2F66-8DA0-F8209E6A12BF}"/>
          </ac:spMkLst>
        </pc:spChg>
        <pc:picChg chg="mod">
          <ac:chgData name="Ingrid Machado Jacques" userId="e431fdf8-5198-4a92-ba5c-4b88eb8f8df7" providerId="ADAL" clId="{9143456D-8343-4615-B41A-2C173C0064BF}" dt="2024-11-05T20:53:30.334" v="273" actId="14100"/>
          <ac:picMkLst>
            <pc:docMk/>
            <pc:sldMk cId="1441938732" sldId="2147376742"/>
            <ac:picMk id="6" creationId="{A125F109-FE48-7291-B947-B93DA9DDAE88}"/>
          </ac:picMkLst>
        </pc:picChg>
        <pc:picChg chg="mod">
          <ac:chgData name="Ingrid Machado Jacques" userId="e431fdf8-5198-4a92-ba5c-4b88eb8f8df7" providerId="ADAL" clId="{9143456D-8343-4615-B41A-2C173C0064BF}" dt="2024-11-05T20:53:26.566" v="272" actId="14100"/>
          <ac:picMkLst>
            <pc:docMk/>
            <pc:sldMk cId="1441938732" sldId="2147376742"/>
            <ac:picMk id="7" creationId="{4FAE3482-66D1-1E9C-E70D-14635D817125}"/>
          </ac:picMkLst>
        </pc:picChg>
        <pc:picChg chg="mod">
          <ac:chgData name="Ingrid Machado Jacques" userId="e431fdf8-5198-4a92-ba5c-4b88eb8f8df7" providerId="ADAL" clId="{9143456D-8343-4615-B41A-2C173C0064BF}" dt="2024-11-05T20:53:30.334" v="273" actId="14100"/>
          <ac:picMkLst>
            <pc:docMk/>
            <pc:sldMk cId="1441938732" sldId="2147376742"/>
            <ac:picMk id="8" creationId="{7CAA93EC-3EB9-EC8E-41A7-A2CC4598153E}"/>
          </ac:picMkLst>
        </pc:picChg>
      </pc:sldChg>
      <pc:sldChg chg="addSp modSp mod">
        <pc:chgData name="Ingrid Machado Jacques" userId="e431fdf8-5198-4a92-ba5c-4b88eb8f8df7" providerId="ADAL" clId="{9143456D-8343-4615-B41A-2C173C0064BF}" dt="2024-11-05T20:59:26.699" v="765" actId="20577"/>
        <pc:sldMkLst>
          <pc:docMk/>
          <pc:sldMk cId="2812207692" sldId="2147376767"/>
        </pc:sldMkLst>
        <pc:spChg chg="mod">
          <ac:chgData name="Ingrid Machado Jacques" userId="e431fdf8-5198-4a92-ba5c-4b88eb8f8df7" providerId="ADAL" clId="{9143456D-8343-4615-B41A-2C173C0064BF}" dt="2024-11-05T20:52:57.184" v="270" actId="20577"/>
          <ac:spMkLst>
            <pc:docMk/>
            <pc:sldMk cId="2812207692" sldId="2147376767"/>
            <ac:spMk id="2" creationId="{FC72C075-DCAB-97EB-DF39-CC83F743AB7E}"/>
          </ac:spMkLst>
        </pc:spChg>
        <pc:spChg chg="add mod">
          <ac:chgData name="Ingrid Machado Jacques" userId="e431fdf8-5198-4a92-ba5c-4b88eb8f8df7" providerId="ADAL" clId="{9143456D-8343-4615-B41A-2C173C0064BF}" dt="2024-11-05T20:59:26.699" v="765" actId="20577"/>
          <ac:spMkLst>
            <pc:docMk/>
            <pc:sldMk cId="2812207692" sldId="2147376767"/>
            <ac:spMk id="8" creationId="{2FEFD930-B661-579A-355B-4798FBFF10E5}"/>
          </ac:spMkLst>
        </pc:spChg>
      </pc:sldChg>
      <pc:sldChg chg="addSp modSp mod">
        <pc:chgData name="Ingrid Machado Jacques" userId="e431fdf8-5198-4a92-ba5c-4b88eb8f8df7" providerId="ADAL" clId="{9143456D-8343-4615-B41A-2C173C0064BF}" dt="2024-11-06T14:14:13.675" v="815" actId="20577"/>
        <pc:sldMkLst>
          <pc:docMk/>
          <pc:sldMk cId="3218755635" sldId="2147376876"/>
        </pc:sldMkLst>
        <pc:spChg chg="mod">
          <ac:chgData name="Ingrid Machado Jacques" userId="e431fdf8-5198-4a92-ba5c-4b88eb8f8df7" providerId="ADAL" clId="{9143456D-8343-4615-B41A-2C173C0064BF}" dt="2024-11-06T14:14:13.675" v="815" actId="20577"/>
          <ac:spMkLst>
            <pc:docMk/>
            <pc:sldMk cId="3218755635" sldId="2147376876"/>
            <ac:spMk id="11" creationId="{0D4EEDDE-58C2-B02E-2788-0EE6097E7D40}"/>
          </ac:spMkLst>
        </pc:spChg>
        <pc:picChg chg="add mod ord">
          <ac:chgData name="Ingrid Machado Jacques" userId="e431fdf8-5198-4a92-ba5c-4b88eb8f8df7" providerId="ADAL" clId="{9143456D-8343-4615-B41A-2C173C0064BF}" dt="2024-11-06T14:13:39.917" v="782" actId="14100"/>
          <ac:picMkLst>
            <pc:docMk/>
            <pc:sldMk cId="3218755635" sldId="2147376876"/>
            <ac:picMk id="2" creationId="{E9A33D5A-8963-2FD6-5D04-EF395462A221}"/>
          </ac:picMkLst>
        </pc:picChg>
      </pc:sldChg>
      <pc:sldChg chg="modSp mod">
        <pc:chgData name="Ingrid Machado Jacques" userId="e431fdf8-5198-4a92-ba5c-4b88eb8f8df7" providerId="ADAL" clId="{9143456D-8343-4615-B41A-2C173C0064BF}" dt="2024-11-05T20:52:52.585" v="257" actId="14100"/>
        <pc:sldMkLst>
          <pc:docMk/>
          <pc:sldMk cId="1069912304" sldId="2147376885"/>
        </pc:sldMkLst>
        <pc:spChg chg="mod">
          <ac:chgData name="Ingrid Machado Jacques" userId="e431fdf8-5198-4a92-ba5c-4b88eb8f8df7" providerId="ADAL" clId="{9143456D-8343-4615-B41A-2C173C0064BF}" dt="2024-11-05T20:52:52.585" v="257" actId="14100"/>
          <ac:spMkLst>
            <pc:docMk/>
            <pc:sldMk cId="1069912304" sldId="2147376885"/>
            <ac:spMk id="5" creationId="{A5A0563C-B348-2790-D3AC-E0DD9C6EC3AE}"/>
          </ac:spMkLst>
        </pc:spChg>
        <pc:spChg chg="mod">
          <ac:chgData name="Ingrid Machado Jacques" userId="e431fdf8-5198-4a92-ba5c-4b88eb8f8df7" providerId="ADAL" clId="{9143456D-8343-4615-B41A-2C173C0064BF}" dt="2024-11-05T20:52:47.369" v="256" actId="20577"/>
          <ac:spMkLst>
            <pc:docMk/>
            <pc:sldMk cId="1069912304" sldId="2147376885"/>
            <ac:spMk id="7" creationId="{D765DD54-D552-CE05-ED5F-E19A24E966A5}"/>
          </ac:spMkLst>
        </pc:spChg>
      </pc:sldChg>
      <pc:sldChg chg="modSp add del mod">
        <pc:chgData name="Ingrid Machado Jacques" userId="e431fdf8-5198-4a92-ba5c-4b88eb8f8df7" providerId="ADAL" clId="{9143456D-8343-4615-B41A-2C173C0064BF}" dt="2024-11-05T20:51:22.709" v="51" actId="47"/>
        <pc:sldMkLst>
          <pc:docMk/>
          <pc:sldMk cId="1096234358" sldId="2147376886"/>
        </pc:sldMkLst>
        <pc:spChg chg="mod">
          <ac:chgData name="Ingrid Machado Jacques" userId="e431fdf8-5198-4a92-ba5c-4b88eb8f8df7" providerId="ADAL" clId="{9143456D-8343-4615-B41A-2C173C0064BF}" dt="2024-11-05T20:51:13.543" v="50" actId="20577"/>
          <ac:spMkLst>
            <pc:docMk/>
            <pc:sldMk cId="1096234358" sldId="2147376886"/>
            <ac:spMk id="3" creationId="{7CE704A2-4663-D6DD-2020-22581676FA14}"/>
          </ac:spMkLst>
        </pc:spChg>
        <pc:spChg chg="mod">
          <ac:chgData name="Ingrid Machado Jacques" userId="e431fdf8-5198-4a92-ba5c-4b88eb8f8df7" providerId="ADAL" clId="{9143456D-8343-4615-B41A-2C173C0064BF}" dt="2024-11-05T20:50:56.420" v="19" actId="1076"/>
          <ac:spMkLst>
            <pc:docMk/>
            <pc:sldMk cId="1096234358" sldId="2147376886"/>
            <ac:spMk id="7" creationId="{A748EE84-147E-87F8-0B41-F741B09F4F6F}"/>
          </ac:spMkLst>
        </pc:spChg>
      </pc:sldChg>
    </pc:docChg>
  </pc:docChgLst>
  <pc:docChgLst>
    <pc:chgData name="Marília Torrani" userId="S::marilia.torrani@greatpeople.com.br::11614ee1-5ca8-4811-8a9c-adbd2a4ba823" providerId="AD" clId="Web-{14107399-6E85-F1F8-D1CD-196B3CB73BA5}"/>
    <pc:docChg chg="addSld delSld modSld modSection">
      <pc:chgData name="Marília Torrani" userId="S::marilia.torrani@greatpeople.com.br::11614ee1-5ca8-4811-8a9c-adbd2a4ba823" providerId="AD" clId="Web-{14107399-6E85-F1F8-D1CD-196B3CB73BA5}" dt="2024-11-06T15:07:29.745" v="180" actId="20577"/>
      <pc:docMkLst>
        <pc:docMk/>
      </pc:docMkLst>
      <pc:sldChg chg="modSp">
        <pc:chgData name="Marília Torrani" userId="S::marilia.torrani@greatpeople.com.br::11614ee1-5ca8-4811-8a9c-adbd2a4ba823" providerId="AD" clId="Web-{14107399-6E85-F1F8-D1CD-196B3CB73BA5}" dt="2024-11-06T15:07:29.745" v="180" actId="20577"/>
        <pc:sldMkLst>
          <pc:docMk/>
          <pc:sldMk cId="2812207692" sldId="2147376767"/>
        </pc:sldMkLst>
        <pc:spChg chg="mod">
          <ac:chgData name="Marília Torrani" userId="S::marilia.torrani@greatpeople.com.br::11614ee1-5ca8-4811-8a9c-adbd2a4ba823" providerId="AD" clId="Web-{14107399-6E85-F1F8-D1CD-196B3CB73BA5}" dt="2024-11-06T15:07:29.745" v="180" actId="20577"/>
          <ac:spMkLst>
            <pc:docMk/>
            <pc:sldMk cId="2812207692" sldId="2147376767"/>
            <ac:spMk id="8" creationId="{2FEFD930-B661-579A-355B-4798FBFF10E5}"/>
          </ac:spMkLst>
        </pc:spChg>
      </pc:sldChg>
      <pc:sldChg chg="modSp">
        <pc:chgData name="Marília Torrani" userId="S::marilia.torrani@greatpeople.com.br::11614ee1-5ca8-4811-8a9c-adbd2a4ba823" providerId="AD" clId="Web-{14107399-6E85-F1F8-D1CD-196B3CB73BA5}" dt="2024-11-06T15:01:49.407" v="109"/>
        <pc:sldMkLst>
          <pc:docMk/>
          <pc:sldMk cId="1841645219" sldId="2147376792"/>
        </pc:sldMkLst>
        <pc:graphicFrameChg chg="mod modGraphic">
          <ac:chgData name="Marília Torrani" userId="S::marilia.torrani@greatpeople.com.br::11614ee1-5ca8-4811-8a9c-adbd2a4ba823" providerId="AD" clId="Web-{14107399-6E85-F1F8-D1CD-196B3CB73BA5}" dt="2024-11-06T15:01:49.407" v="109"/>
          <ac:graphicFrameMkLst>
            <pc:docMk/>
            <pc:sldMk cId="1841645219" sldId="2147376792"/>
            <ac:graphicFrameMk id="6" creationId="{62AA39DF-57AA-6241-CB97-F06FFF63EBFB}"/>
          </ac:graphicFrameMkLst>
        </pc:graphicFrameChg>
      </pc:sldChg>
      <pc:sldChg chg="modSp">
        <pc:chgData name="Marília Torrani" userId="S::marilia.torrani@greatpeople.com.br::11614ee1-5ca8-4811-8a9c-adbd2a4ba823" providerId="AD" clId="Web-{14107399-6E85-F1F8-D1CD-196B3CB73BA5}" dt="2024-11-06T14:22:41.183" v="17" actId="20577"/>
        <pc:sldMkLst>
          <pc:docMk/>
          <pc:sldMk cId="3218755635" sldId="2147376876"/>
        </pc:sldMkLst>
        <pc:spChg chg="mod">
          <ac:chgData name="Marília Torrani" userId="S::marilia.torrani@greatpeople.com.br::11614ee1-5ca8-4811-8a9c-adbd2a4ba823" providerId="AD" clId="Web-{14107399-6E85-F1F8-D1CD-196B3CB73BA5}" dt="2024-11-06T14:22:41.183" v="17" actId="20577"/>
          <ac:spMkLst>
            <pc:docMk/>
            <pc:sldMk cId="3218755635" sldId="2147376876"/>
            <ac:spMk id="6" creationId="{D6B6A100-866B-DDCF-A91D-75498EA9CFD3}"/>
          </ac:spMkLst>
        </pc:spChg>
      </pc:sldChg>
      <pc:sldChg chg="addSp delSp modSp">
        <pc:chgData name="Marília Torrani" userId="S::marilia.torrani@greatpeople.com.br::11614ee1-5ca8-4811-8a9c-adbd2a4ba823" providerId="AD" clId="Web-{14107399-6E85-F1F8-D1CD-196B3CB73BA5}" dt="2024-11-06T14:25:10.546" v="30"/>
        <pc:sldMkLst>
          <pc:docMk/>
          <pc:sldMk cId="3845289070" sldId="2147376879"/>
        </pc:sldMkLst>
        <pc:spChg chg="add del">
          <ac:chgData name="Marília Torrani" userId="S::marilia.torrani@greatpeople.com.br::11614ee1-5ca8-4811-8a9c-adbd2a4ba823" providerId="AD" clId="Web-{14107399-6E85-F1F8-D1CD-196B3CB73BA5}" dt="2024-11-06T14:25:10.546" v="30"/>
          <ac:spMkLst>
            <pc:docMk/>
            <pc:sldMk cId="3845289070" sldId="2147376879"/>
            <ac:spMk id="8" creationId="{254AC670-DF08-4FB4-48AA-F4652D1A48B9}"/>
          </ac:spMkLst>
        </pc:spChg>
        <pc:spChg chg="add del mod">
          <ac:chgData name="Marília Torrani" userId="S::marilia.torrani@greatpeople.com.br::11614ee1-5ca8-4811-8a9c-adbd2a4ba823" providerId="AD" clId="Web-{14107399-6E85-F1F8-D1CD-196B3CB73BA5}" dt="2024-11-06T14:25:08.437" v="29"/>
          <ac:spMkLst>
            <pc:docMk/>
            <pc:sldMk cId="3845289070" sldId="2147376879"/>
            <ac:spMk id="9" creationId="{3EA69AA8-9FAF-D31D-F593-E0705B5554A1}"/>
          </ac:spMkLst>
        </pc:spChg>
        <pc:spChg chg="add del mod">
          <ac:chgData name="Marília Torrani" userId="S::marilia.torrani@greatpeople.com.br::11614ee1-5ca8-4811-8a9c-adbd2a4ba823" providerId="AD" clId="Web-{14107399-6E85-F1F8-D1CD-196B3CB73BA5}" dt="2024-11-06T14:25:06.718" v="28"/>
          <ac:spMkLst>
            <pc:docMk/>
            <pc:sldMk cId="3845289070" sldId="2147376879"/>
            <ac:spMk id="11" creationId="{CB063058-271A-A952-6C3F-A5F657CC5DF6}"/>
          </ac:spMkLst>
        </pc:spChg>
        <pc:spChg chg="add del mod">
          <ac:chgData name="Marília Torrani" userId="S::marilia.torrani@greatpeople.com.br::11614ee1-5ca8-4811-8a9c-adbd2a4ba823" providerId="AD" clId="Web-{14107399-6E85-F1F8-D1CD-196B3CB73BA5}" dt="2024-11-06T14:25:04.593" v="27"/>
          <ac:spMkLst>
            <pc:docMk/>
            <pc:sldMk cId="3845289070" sldId="2147376879"/>
            <ac:spMk id="12" creationId="{FE7F51A9-D151-F904-E3A3-4A7E5C02FC73}"/>
          </ac:spMkLst>
        </pc:spChg>
        <pc:spChg chg="add del">
          <ac:chgData name="Marília Torrani" userId="S::marilia.torrani@greatpeople.com.br::11614ee1-5ca8-4811-8a9c-adbd2a4ba823" providerId="AD" clId="Web-{14107399-6E85-F1F8-D1CD-196B3CB73BA5}" dt="2024-11-06T14:25:01.421" v="26"/>
          <ac:spMkLst>
            <pc:docMk/>
            <pc:sldMk cId="3845289070" sldId="2147376879"/>
            <ac:spMk id="15" creationId="{CF07B2DC-BEB8-53ED-4B46-B047D6A9700D}"/>
          </ac:spMkLst>
        </pc:spChg>
      </pc:sldChg>
      <pc:sldChg chg="addSp modSp new del mod setBg">
        <pc:chgData name="Marília Torrani" userId="S::marilia.torrani@greatpeople.com.br::11614ee1-5ca8-4811-8a9c-adbd2a4ba823" providerId="AD" clId="Web-{14107399-6E85-F1F8-D1CD-196B3CB73BA5}" dt="2024-11-06T15:04:46.381" v="110"/>
        <pc:sldMkLst>
          <pc:docMk/>
          <pc:sldMk cId="3710152893" sldId="2147376887"/>
        </pc:sldMkLst>
        <pc:spChg chg="add">
          <ac:chgData name="Marília Torrani" userId="S::marilia.torrani@greatpeople.com.br::11614ee1-5ca8-4811-8a9c-adbd2a4ba823" providerId="AD" clId="Web-{14107399-6E85-F1F8-D1CD-196B3CB73BA5}" dt="2024-11-06T14:21:22.477" v="2"/>
          <ac:spMkLst>
            <pc:docMk/>
            <pc:sldMk cId="3710152893" sldId="2147376887"/>
            <ac:spMk id="7" creationId="{42A4FC2C-047E-45A5-965D-8E1E3BF09BC6}"/>
          </ac:spMkLst>
        </pc:spChg>
        <pc:picChg chg="add mod">
          <ac:chgData name="Marília Torrani" userId="S::marilia.torrani@greatpeople.com.br::11614ee1-5ca8-4811-8a9c-adbd2a4ba823" providerId="AD" clId="Web-{14107399-6E85-F1F8-D1CD-196B3CB73BA5}" dt="2024-11-06T14:21:22.477" v="2"/>
          <ac:picMkLst>
            <pc:docMk/>
            <pc:sldMk cId="3710152893" sldId="2147376887"/>
            <ac:picMk id="2" creationId="{41F92AF4-3651-B370-DEAD-14337674FB74}"/>
          </ac:picMkLst>
        </pc:picChg>
      </pc:sldChg>
      <pc:sldChg chg="add replId">
        <pc:chgData name="Marília Torrani" userId="S::marilia.torrani@greatpeople.com.br::11614ee1-5ca8-4811-8a9c-adbd2a4ba823" providerId="AD" clId="Web-{14107399-6E85-F1F8-D1CD-196B3CB73BA5}" dt="2024-11-06T15:00:38.420" v="31"/>
        <pc:sldMkLst>
          <pc:docMk/>
          <pc:sldMk cId="420742536" sldId="2147376889"/>
        </pc:sldMkLst>
      </pc:sldChg>
    </pc:docChg>
  </pc:docChgLst>
  <pc:docChgLst>
    <pc:chgData name="Ingrid Machado Jacques" userId="S::ingrid.jacques@greatpeople.com.br::e431fdf8-5198-4a92-ba5c-4b88eb8f8df7" providerId="AD" clId="Web-{E1D6C74E-6366-F78D-D904-D507FB59595C}"/>
    <pc:docChg chg="addSld delSld modSld sldOrd modSection">
      <pc:chgData name="Ingrid Machado Jacques" userId="S::ingrid.jacques@greatpeople.com.br::e431fdf8-5198-4a92-ba5c-4b88eb8f8df7" providerId="AD" clId="Web-{E1D6C74E-6366-F78D-D904-D507FB59595C}" dt="2024-11-06T15:22:19.767" v="1956"/>
      <pc:docMkLst>
        <pc:docMk/>
      </pc:docMkLst>
      <pc:sldChg chg="modSp">
        <pc:chgData name="Ingrid Machado Jacques" userId="S::ingrid.jacques@greatpeople.com.br::e431fdf8-5198-4a92-ba5c-4b88eb8f8df7" providerId="AD" clId="Web-{E1D6C74E-6366-F78D-D904-D507FB59595C}" dt="2024-11-06T14:23:55.495" v="885" actId="20577"/>
        <pc:sldMkLst>
          <pc:docMk/>
          <pc:sldMk cId="581716894" sldId="10532"/>
        </pc:sldMkLst>
        <pc:spChg chg="mod">
          <ac:chgData name="Ingrid Machado Jacques" userId="S::ingrid.jacques@greatpeople.com.br::e431fdf8-5198-4a92-ba5c-4b88eb8f8df7" providerId="AD" clId="Web-{E1D6C74E-6366-F78D-D904-D507FB59595C}" dt="2024-11-06T14:23:55.495" v="885" actId="20577"/>
          <ac:spMkLst>
            <pc:docMk/>
            <pc:sldMk cId="581716894" sldId="10532"/>
            <ac:spMk id="4" creationId="{4603D8BA-1D03-99D0-D697-4EDAAAB31E69}"/>
          </ac:spMkLst>
        </pc:spChg>
      </pc:sldChg>
      <pc:sldChg chg="modSp ord">
        <pc:chgData name="Ingrid Machado Jacques" userId="S::ingrid.jacques@greatpeople.com.br::e431fdf8-5198-4a92-ba5c-4b88eb8f8df7" providerId="AD" clId="Web-{E1D6C74E-6366-F78D-D904-D507FB59595C}" dt="2024-11-06T14:37:14.803" v="1367" actId="20577"/>
        <pc:sldMkLst>
          <pc:docMk/>
          <pc:sldMk cId="1441938732" sldId="2147376742"/>
        </pc:sldMkLst>
        <pc:spChg chg="mod">
          <ac:chgData name="Ingrid Machado Jacques" userId="S::ingrid.jacques@greatpeople.com.br::e431fdf8-5198-4a92-ba5c-4b88eb8f8df7" providerId="AD" clId="Web-{E1D6C74E-6366-F78D-D904-D507FB59595C}" dt="2024-11-06T14:37:14.803" v="1367" actId="20577"/>
          <ac:spMkLst>
            <pc:docMk/>
            <pc:sldMk cId="1441938732" sldId="2147376742"/>
            <ac:spMk id="3" creationId="{C76BEA06-A966-0A73-CAE6-75F7FAC87F80}"/>
          </ac:spMkLst>
        </pc:spChg>
      </pc:sldChg>
      <pc:sldChg chg="addSp modSp ord">
        <pc:chgData name="Ingrid Machado Jacques" userId="S::ingrid.jacques@greatpeople.com.br::e431fdf8-5198-4a92-ba5c-4b88eb8f8df7" providerId="AD" clId="Web-{E1D6C74E-6366-F78D-D904-D507FB59595C}" dt="2024-11-06T14:46:05.570" v="1766" actId="20577"/>
        <pc:sldMkLst>
          <pc:docMk/>
          <pc:sldMk cId="2812207692" sldId="2147376767"/>
        </pc:sldMkLst>
        <pc:spChg chg="mod">
          <ac:chgData name="Ingrid Machado Jacques" userId="S::ingrid.jacques@greatpeople.com.br::e431fdf8-5198-4a92-ba5c-4b88eb8f8df7" providerId="AD" clId="Web-{E1D6C74E-6366-F78D-D904-D507FB59595C}" dt="2024-11-06T14:39:11.244" v="1396" actId="1076"/>
          <ac:spMkLst>
            <pc:docMk/>
            <pc:sldMk cId="2812207692" sldId="2147376767"/>
            <ac:spMk id="2" creationId="{FC72C075-DCAB-97EB-DF39-CC83F743AB7E}"/>
          </ac:spMkLst>
        </pc:spChg>
        <pc:spChg chg="add mod">
          <ac:chgData name="Ingrid Machado Jacques" userId="S::ingrid.jacques@greatpeople.com.br::e431fdf8-5198-4a92-ba5c-4b88eb8f8df7" providerId="AD" clId="Web-{E1D6C74E-6366-F78D-D904-D507FB59595C}" dt="2024-11-06T14:39:20.307" v="1405" actId="20577"/>
          <ac:spMkLst>
            <pc:docMk/>
            <pc:sldMk cId="2812207692" sldId="2147376767"/>
            <ac:spMk id="4" creationId="{D811B153-E04D-8F48-0DF5-C9F42C01BAEE}"/>
          </ac:spMkLst>
        </pc:spChg>
        <pc:spChg chg="add mod">
          <ac:chgData name="Ingrid Machado Jacques" userId="S::ingrid.jacques@greatpeople.com.br::e431fdf8-5198-4a92-ba5c-4b88eb8f8df7" providerId="AD" clId="Web-{E1D6C74E-6366-F78D-D904-D507FB59595C}" dt="2024-11-06T14:46:05.570" v="1766" actId="20577"/>
          <ac:spMkLst>
            <pc:docMk/>
            <pc:sldMk cId="2812207692" sldId="2147376767"/>
            <ac:spMk id="5" creationId="{DE7FDF29-922E-64B3-AFD3-094C63C6602C}"/>
          </ac:spMkLst>
        </pc:spChg>
        <pc:spChg chg="mod">
          <ac:chgData name="Ingrid Machado Jacques" userId="S::ingrid.jacques@greatpeople.com.br::e431fdf8-5198-4a92-ba5c-4b88eb8f8df7" providerId="AD" clId="Web-{E1D6C74E-6366-F78D-D904-D507FB59595C}" dt="2024-11-06T14:42:03.656" v="1425" actId="20577"/>
          <ac:spMkLst>
            <pc:docMk/>
            <pc:sldMk cId="2812207692" sldId="2147376767"/>
            <ac:spMk id="8" creationId="{2FEFD930-B661-579A-355B-4798FBFF10E5}"/>
          </ac:spMkLst>
        </pc:spChg>
        <pc:picChg chg="mod">
          <ac:chgData name="Ingrid Machado Jacques" userId="S::ingrid.jacques@greatpeople.com.br::e431fdf8-5198-4a92-ba5c-4b88eb8f8df7" providerId="AD" clId="Web-{E1D6C74E-6366-F78D-D904-D507FB59595C}" dt="2024-11-06T14:39:02.666" v="1385" actId="1076"/>
          <ac:picMkLst>
            <pc:docMk/>
            <pc:sldMk cId="2812207692" sldId="2147376767"/>
            <ac:picMk id="11" creationId="{DF7749B3-C778-090F-C50E-6F6F874D5F6A}"/>
          </ac:picMkLst>
        </pc:picChg>
      </pc:sldChg>
      <pc:sldChg chg="delSp modSp addAnim delAnim">
        <pc:chgData name="Ingrid Machado Jacques" userId="S::ingrid.jacques@greatpeople.com.br::e431fdf8-5198-4a92-ba5c-4b88eb8f8df7" providerId="AD" clId="Web-{E1D6C74E-6366-F78D-D904-D507FB59595C}" dt="2024-11-06T14:10:02.578" v="581"/>
        <pc:sldMkLst>
          <pc:docMk/>
          <pc:sldMk cId="1841645219" sldId="2147376792"/>
        </pc:sldMkLst>
        <pc:spChg chg="mod">
          <ac:chgData name="Ingrid Machado Jacques" userId="S::ingrid.jacques@greatpeople.com.br::e431fdf8-5198-4a92-ba5c-4b88eb8f8df7" providerId="AD" clId="Web-{E1D6C74E-6366-F78D-D904-D507FB59595C}" dt="2024-11-06T13:23:32.772" v="94" actId="1076"/>
          <ac:spMkLst>
            <pc:docMk/>
            <pc:sldMk cId="1841645219" sldId="2147376792"/>
            <ac:spMk id="3" creationId="{980ADF1F-23D0-F60D-6D62-1F8DC3FD45FC}"/>
          </ac:spMkLst>
        </pc:spChg>
        <pc:graphicFrameChg chg="mod modGraphic">
          <ac:chgData name="Ingrid Machado Jacques" userId="S::ingrid.jacques@greatpeople.com.br::e431fdf8-5198-4a92-ba5c-4b88eb8f8df7" providerId="AD" clId="Web-{E1D6C74E-6366-F78D-D904-D507FB59595C}" dt="2024-11-06T14:04:45.693" v="521" actId="1076"/>
          <ac:graphicFrameMkLst>
            <pc:docMk/>
            <pc:sldMk cId="1841645219" sldId="2147376792"/>
            <ac:graphicFrameMk id="6" creationId="{62AA39DF-57AA-6241-CB97-F06FFF63EBFB}"/>
          </ac:graphicFrameMkLst>
        </pc:graphicFrameChg>
        <pc:picChg chg="del">
          <ac:chgData name="Ingrid Machado Jacques" userId="S::ingrid.jacques@greatpeople.com.br::e431fdf8-5198-4a92-ba5c-4b88eb8f8df7" providerId="AD" clId="Web-{E1D6C74E-6366-F78D-D904-D507FB59595C}" dt="2024-11-06T13:23:08.099" v="87"/>
          <ac:picMkLst>
            <pc:docMk/>
            <pc:sldMk cId="1841645219" sldId="2147376792"/>
            <ac:picMk id="4" creationId="{BE00218A-5B6B-7459-E716-F2522D8D0492}"/>
          </ac:picMkLst>
        </pc:picChg>
        <pc:picChg chg="del">
          <ac:chgData name="Ingrid Machado Jacques" userId="S::ingrid.jacques@greatpeople.com.br::e431fdf8-5198-4a92-ba5c-4b88eb8f8df7" providerId="AD" clId="Web-{E1D6C74E-6366-F78D-D904-D507FB59595C}" dt="2024-11-06T13:23:09.177" v="89"/>
          <ac:picMkLst>
            <pc:docMk/>
            <pc:sldMk cId="1841645219" sldId="2147376792"/>
            <ac:picMk id="9" creationId="{F65EAE75-5177-CDFA-83DF-0B2843946633}"/>
          </ac:picMkLst>
        </pc:picChg>
        <pc:picChg chg="del">
          <ac:chgData name="Ingrid Machado Jacques" userId="S::ingrid.jacques@greatpeople.com.br::e431fdf8-5198-4a92-ba5c-4b88eb8f8df7" providerId="AD" clId="Web-{E1D6C74E-6366-F78D-D904-D507FB59595C}" dt="2024-11-06T13:23:08.693" v="88"/>
          <ac:picMkLst>
            <pc:docMk/>
            <pc:sldMk cId="1841645219" sldId="2147376792"/>
            <ac:picMk id="11" creationId="{A052ABF8-75A0-5800-4FC7-D6BB1FB6FE0E}"/>
          </ac:picMkLst>
        </pc:picChg>
      </pc:sldChg>
      <pc:sldChg chg="ord">
        <pc:chgData name="Ingrid Machado Jacques" userId="S::ingrid.jacques@greatpeople.com.br::e431fdf8-5198-4a92-ba5c-4b88eb8f8df7" providerId="AD" clId="Web-{E1D6C74E-6366-F78D-D904-D507FB59595C}" dt="2024-11-06T14:59:02.893" v="1767"/>
        <pc:sldMkLst>
          <pc:docMk/>
          <pc:sldMk cId="2271066753" sldId="2147376808"/>
        </pc:sldMkLst>
      </pc:sldChg>
      <pc:sldChg chg="addSp modSp addAnim">
        <pc:chgData name="Ingrid Machado Jacques" userId="S::ingrid.jacques@greatpeople.com.br::e431fdf8-5198-4a92-ba5c-4b88eb8f8df7" providerId="AD" clId="Web-{E1D6C74E-6366-F78D-D904-D507FB59595C}" dt="2024-11-06T14:09:17.764" v="573" actId="1076"/>
        <pc:sldMkLst>
          <pc:docMk/>
          <pc:sldMk cId="4179230356" sldId="2147376842"/>
        </pc:sldMkLst>
        <pc:spChg chg="mod">
          <ac:chgData name="Ingrid Machado Jacques" userId="S::ingrid.jacques@greatpeople.com.br::e431fdf8-5198-4a92-ba5c-4b88eb8f8df7" providerId="AD" clId="Web-{E1D6C74E-6366-F78D-D904-D507FB59595C}" dt="2024-11-06T14:05:05.522" v="523" actId="1076"/>
          <ac:spMkLst>
            <pc:docMk/>
            <pc:sldMk cId="4179230356" sldId="2147376842"/>
            <ac:spMk id="7" creationId="{994E08B0-37CF-A5D6-1FCC-7C76BA05B757}"/>
          </ac:spMkLst>
        </pc:spChg>
        <pc:spChg chg="mod">
          <ac:chgData name="Ingrid Machado Jacques" userId="S::ingrid.jacques@greatpeople.com.br::e431fdf8-5198-4a92-ba5c-4b88eb8f8df7" providerId="AD" clId="Web-{E1D6C74E-6366-F78D-D904-D507FB59595C}" dt="2024-11-06T14:05:14.319" v="525" actId="1076"/>
          <ac:spMkLst>
            <pc:docMk/>
            <pc:sldMk cId="4179230356" sldId="2147376842"/>
            <ac:spMk id="24" creationId="{5878CDB1-3D72-1D3A-8E2E-73BE328ABDA4}"/>
          </ac:spMkLst>
        </pc:spChg>
        <pc:spChg chg="mod">
          <ac:chgData name="Ingrid Machado Jacques" userId="S::ingrid.jacques@greatpeople.com.br::e431fdf8-5198-4a92-ba5c-4b88eb8f8df7" providerId="AD" clId="Web-{E1D6C74E-6366-F78D-D904-D507FB59595C}" dt="2024-11-06T14:05:18.210" v="527" actId="1076"/>
          <ac:spMkLst>
            <pc:docMk/>
            <pc:sldMk cId="4179230356" sldId="2147376842"/>
            <ac:spMk id="28" creationId="{935A5E48-A0AB-D7AC-FBA7-BC25A6D270A6}"/>
          </ac:spMkLst>
        </pc:spChg>
        <pc:spChg chg="mod">
          <ac:chgData name="Ingrid Machado Jacques" userId="S::ingrid.jacques@greatpeople.com.br::e431fdf8-5198-4a92-ba5c-4b88eb8f8df7" providerId="AD" clId="Web-{E1D6C74E-6366-F78D-D904-D507FB59595C}" dt="2024-11-06T14:05:24.476" v="529" actId="1076"/>
          <ac:spMkLst>
            <pc:docMk/>
            <pc:sldMk cId="4179230356" sldId="2147376842"/>
            <ac:spMk id="34" creationId="{D759E085-F89B-5028-B558-B98AE96EBCED}"/>
          </ac:spMkLst>
        </pc:spChg>
        <pc:spChg chg="mod ord">
          <ac:chgData name="Ingrid Machado Jacques" userId="S::ingrid.jacques@greatpeople.com.br::e431fdf8-5198-4a92-ba5c-4b88eb8f8df7" providerId="AD" clId="Web-{E1D6C74E-6366-F78D-D904-D507FB59595C}" dt="2024-11-06T14:07:19.948" v="551"/>
          <ac:spMkLst>
            <pc:docMk/>
            <pc:sldMk cId="4179230356" sldId="2147376842"/>
            <ac:spMk id="38" creationId="{868F6392-5544-BAC8-BCAD-549BC681D35B}"/>
          </ac:spMkLst>
        </pc:spChg>
        <pc:picChg chg="mod">
          <ac:chgData name="Ingrid Machado Jacques" userId="S::ingrid.jacques@greatpeople.com.br::e431fdf8-5198-4a92-ba5c-4b88eb8f8df7" providerId="AD" clId="Web-{E1D6C74E-6366-F78D-D904-D507FB59595C}" dt="2024-11-06T14:05:09.007" v="524" actId="1076"/>
          <ac:picMkLst>
            <pc:docMk/>
            <pc:sldMk cId="4179230356" sldId="2147376842"/>
            <ac:picMk id="21" creationId="{3181B7C0-87CA-952F-B276-9CF8A9256818}"/>
          </ac:picMkLst>
        </pc:picChg>
        <pc:cxnChg chg="add mod">
          <ac:chgData name="Ingrid Machado Jacques" userId="S::ingrid.jacques@greatpeople.com.br::e431fdf8-5198-4a92-ba5c-4b88eb8f8df7" providerId="AD" clId="Web-{E1D6C74E-6366-F78D-D904-D507FB59595C}" dt="2024-11-06T14:06:28.525" v="540" actId="1076"/>
          <ac:cxnSpMkLst>
            <pc:docMk/>
            <pc:sldMk cId="4179230356" sldId="2147376842"/>
            <ac:cxnSpMk id="3" creationId="{8103E546-0E7E-C651-8D39-B99189EF20E7}"/>
          </ac:cxnSpMkLst>
        </pc:cxnChg>
        <pc:cxnChg chg="mod ord">
          <ac:chgData name="Ingrid Machado Jacques" userId="S::ingrid.jacques@greatpeople.com.br::e431fdf8-5198-4a92-ba5c-4b88eb8f8df7" providerId="AD" clId="Web-{E1D6C74E-6366-F78D-D904-D507FB59595C}" dt="2024-11-06T14:09:17.718" v="569" actId="1076"/>
          <ac:cxnSpMkLst>
            <pc:docMk/>
            <pc:sldMk cId="4179230356" sldId="2147376842"/>
            <ac:cxnSpMk id="23" creationId="{5A88159B-733F-347D-AE6A-9E9EEE52D1AB}"/>
          </ac:cxnSpMkLst>
        </pc:cxnChg>
        <pc:cxnChg chg="mod ord">
          <ac:chgData name="Ingrid Machado Jacques" userId="S::ingrid.jacques@greatpeople.com.br::e431fdf8-5198-4a92-ba5c-4b88eb8f8df7" providerId="AD" clId="Web-{E1D6C74E-6366-F78D-D904-D507FB59595C}" dt="2024-11-06T14:09:17.733" v="570" actId="1076"/>
          <ac:cxnSpMkLst>
            <pc:docMk/>
            <pc:sldMk cId="4179230356" sldId="2147376842"/>
            <ac:cxnSpMk id="27" creationId="{335B84D0-2867-A97B-6F02-E0B03A0308BD}"/>
          </ac:cxnSpMkLst>
        </pc:cxnChg>
        <pc:cxnChg chg="mod ord">
          <ac:chgData name="Ingrid Machado Jacques" userId="S::ingrid.jacques@greatpeople.com.br::e431fdf8-5198-4a92-ba5c-4b88eb8f8df7" providerId="AD" clId="Web-{E1D6C74E-6366-F78D-D904-D507FB59595C}" dt="2024-11-06T14:09:17.733" v="571" actId="1076"/>
          <ac:cxnSpMkLst>
            <pc:docMk/>
            <pc:sldMk cId="4179230356" sldId="2147376842"/>
            <ac:cxnSpMk id="29" creationId="{90E88C0F-EA76-CABC-2BD5-A4FBB37C240E}"/>
          </ac:cxnSpMkLst>
        </pc:cxnChg>
        <pc:cxnChg chg="mod ord">
          <ac:chgData name="Ingrid Machado Jacques" userId="S::ingrid.jacques@greatpeople.com.br::e431fdf8-5198-4a92-ba5c-4b88eb8f8df7" providerId="AD" clId="Web-{E1D6C74E-6366-F78D-D904-D507FB59595C}" dt="2024-11-06T14:09:17.749" v="572" actId="1076"/>
          <ac:cxnSpMkLst>
            <pc:docMk/>
            <pc:sldMk cId="4179230356" sldId="2147376842"/>
            <ac:cxnSpMk id="33" creationId="{37AD705D-4C27-EE55-07F4-40697E74DC7C}"/>
          </ac:cxnSpMkLst>
        </pc:cxnChg>
        <pc:cxnChg chg="mod ord">
          <ac:chgData name="Ingrid Machado Jacques" userId="S::ingrid.jacques@greatpeople.com.br::e431fdf8-5198-4a92-ba5c-4b88eb8f8df7" providerId="AD" clId="Web-{E1D6C74E-6366-F78D-D904-D507FB59595C}" dt="2024-11-06T14:09:17.764" v="573" actId="1076"/>
          <ac:cxnSpMkLst>
            <pc:docMk/>
            <pc:sldMk cId="4179230356" sldId="2147376842"/>
            <ac:cxnSpMk id="35" creationId="{23D4145B-D6E0-535E-36E6-3CFA33C6DEA2}"/>
          </ac:cxnSpMkLst>
        </pc:cxnChg>
        <pc:cxnChg chg="mod ord">
          <ac:chgData name="Ingrid Machado Jacques" userId="S::ingrid.jacques@greatpeople.com.br::e431fdf8-5198-4a92-ba5c-4b88eb8f8df7" providerId="AD" clId="Web-{E1D6C74E-6366-F78D-D904-D507FB59595C}" dt="2024-11-06T14:09:17.702" v="568" actId="1076"/>
          <ac:cxnSpMkLst>
            <pc:docMk/>
            <pc:sldMk cId="4179230356" sldId="2147376842"/>
            <ac:cxnSpMk id="36" creationId="{51EC9CFF-F30B-2E40-0EE9-7D64979FDBA2}"/>
          </ac:cxnSpMkLst>
        </pc:cxnChg>
      </pc:sldChg>
      <pc:sldChg chg="addSp delSp modSp addAnim delAnim">
        <pc:chgData name="Ingrid Machado Jacques" userId="S::ingrid.jacques@greatpeople.com.br::e431fdf8-5198-4a92-ba5c-4b88eb8f8df7" providerId="AD" clId="Web-{E1D6C74E-6366-F78D-D904-D507FB59595C}" dt="2024-11-06T14:03:24.956" v="520" actId="1076"/>
        <pc:sldMkLst>
          <pc:docMk/>
          <pc:sldMk cId="3218755635" sldId="2147376876"/>
        </pc:sldMkLst>
        <pc:spChg chg="add mod">
          <ac:chgData name="Ingrid Machado Jacques" userId="S::ingrid.jacques@greatpeople.com.br::e431fdf8-5198-4a92-ba5c-4b88eb8f8df7" providerId="AD" clId="Web-{E1D6C74E-6366-F78D-D904-D507FB59595C}" dt="2024-11-06T14:03:02.971" v="515" actId="1076"/>
          <ac:spMkLst>
            <pc:docMk/>
            <pc:sldMk cId="3218755635" sldId="2147376876"/>
            <ac:spMk id="3" creationId="{8A3667F8-5207-D8DF-4298-695C9A4DCE04}"/>
          </ac:spMkLst>
        </pc:spChg>
        <pc:spChg chg="add mod">
          <ac:chgData name="Ingrid Machado Jacques" userId="S::ingrid.jacques@greatpeople.com.br::e431fdf8-5198-4a92-ba5c-4b88eb8f8df7" providerId="AD" clId="Web-{E1D6C74E-6366-F78D-D904-D507FB59595C}" dt="2024-11-06T14:02:57.721" v="513" actId="1076"/>
          <ac:spMkLst>
            <pc:docMk/>
            <pc:sldMk cId="3218755635" sldId="2147376876"/>
            <ac:spMk id="6" creationId="{D6B6A100-866B-DDCF-A91D-75498EA9CFD3}"/>
          </ac:spMkLst>
        </pc:spChg>
        <pc:spChg chg="add del mod ord">
          <ac:chgData name="Ingrid Machado Jacques" userId="S::ingrid.jacques@greatpeople.com.br::e431fdf8-5198-4a92-ba5c-4b88eb8f8df7" providerId="AD" clId="Web-{E1D6C74E-6366-F78D-D904-D507FB59595C}" dt="2024-11-06T14:02:10.641" v="492"/>
          <ac:spMkLst>
            <pc:docMk/>
            <pc:sldMk cId="3218755635" sldId="2147376876"/>
            <ac:spMk id="8" creationId="{98A53078-340A-2E0B-2291-8F7271807BE4}"/>
          </ac:spMkLst>
        </pc:spChg>
        <pc:spChg chg="mod">
          <ac:chgData name="Ingrid Machado Jacques" userId="S::ingrid.jacques@greatpeople.com.br::e431fdf8-5198-4a92-ba5c-4b88eb8f8df7" providerId="AD" clId="Web-{E1D6C74E-6366-F78D-D904-D507FB59595C}" dt="2024-11-06T14:03:02.971" v="514" actId="1076"/>
          <ac:spMkLst>
            <pc:docMk/>
            <pc:sldMk cId="3218755635" sldId="2147376876"/>
            <ac:spMk id="9" creationId="{4803F738-BDE6-955E-736A-B12AC862092B}"/>
          </ac:spMkLst>
        </pc:spChg>
        <pc:spChg chg="add mod">
          <ac:chgData name="Ingrid Machado Jacques" userId="S::ingrid.jacques@greatpeople.com.br::e431fdf8-5198-4a92-ba5c-4b88eb8f8df7" providerId="AD" clId="Web-{E1D6C74E-6366-F78D-D904-D507FB59595C}" dt="2024-11-06T14:03:24.956" v="520" actId="1076"/>
          <ac:spMkLst>
            <pc:docMk/>
            <pc:sldMk cId="3218755635" sldId="2147376876"/>
            <ac:spMk id="11" creationId="{0D4EEDDE-58C2-B02E-2788-0EE6097E7D40}"/>
          </ac:spMkLst>
        </pc:spChg>
        <pc:spChg chg="add mod ord">
          <ac:chgData name="Ingrid Machado Jacques" userId="S::ingrid.jacques@greatpeople.com.br::e431fdf8-5198-4a92-ba5c-4b88eb8f8df7" providerId="AD" clId="Web-{E1D6C74E-6366-F78D-D904-D507FB59595C}" dt="2024-11-06T14:02:57.690" v="511" actId="1076"/>
          <ac:spMkLst>
            <pc:docMk/>
            <pc:sldMk cId="3218755635" sldId="2147376876"/>
            <ac:spMk id="12" creationId="{B3094788-14FA-6995-2FB0-5BC6A9D3E5CF}"/>
          </ac:spMkLst>
        </pc:spChg>
        <pc:spChg chg="ord">
          <ac:chgData name="Ingrid Machado Jacques" userId="S::ingrid.jacques@greatpeople.com.br::e431fdf8-5198-4a92-ba5c-4b88eb8f8df7" providerId="AD" clId="Web-{E1D6C74E-6366-F78D-D904-D507FB59595C}" dt="2024-11-06T13:54:56.212" v="268"/>
          <ac:spMkLst>
            <pc:docMk/>
            <pc:sldMk cId="3218755635" sldId="2147376876"/>
            <ac:spMk id="14" creationId="{6FBE2954-F7FC-A58D-3955-41B09AE9D39A}"/>
          </ac:spMkLst>
        </pc:spChg>
        <pc:spChg chg="mod">
          <ac:chgData name="Ingrid Machado Jacques" userId="S::ingrid.jacques@greatpeople.com.br::e431fdf8-5198-4a92-ba5c-4b88eb8f8df7" providerId="AD" clId="Web-{E1D6C74E-6366-F78D-D904-D507FB59595C}" dt="2024-11-06T14:03:02.987" v="516" actId="1076"/>
          <ac:spMkLst>
            <pc:docMk/>
            <pc:sldMk cId="3218755635" sldId="2147376876"/>
            <ac:spMk id="28" creationId="{96AE9ABB-932D-6567-2704-0C74EFE0DAB9}"/>
          </ac:spMkLst>
        </pc:spChg>
        <pc:spChg chg="del mod">
          <ac:chgData name="Ingrid Machado Jacques" userId="S::ingrid.jacques@greatpeople.com.br::e431fdf8-5198-4a92-ba5c-4b88eb8f8df7" providerId="AD" clId="Web-{E1D6C74E-6366-F78D-D904-D507FB59595C}" dt="2024-11-06T13:54:20.258" v="256"/>
          <ac:spMkLst>
            <pc:docMk/>
            <pc:sldMk cId="3218755635" sldId="2147376876"/>
            <ac:spMk id="30" creationId="{680E06E7-10FA-3A74-EA57-EBF934E74B60}"/>
          </ac:spMkLst>
        </pc:spChg>
        <pc:spChg chg="mod">
          <ac:chgData name="Ingrid Machado Jacques" userId="S::ingrid.jacques@greatpeople.com.br::e431fdf8-5198-4a92-ba5c-4b88eb8f8df7" providerId="AD" clId="Web-{E1D6C74E-6366-F78D-D904-D507FB59595C}" dt="2024-11-06T14:02:57.705" v="512" actId="1076"/>
          <ac:spMkLst>
            <pc:docMk/>
            <pc:sldMk cId="3218755635" sldId="2147376876"/>
            <ac:spMk id="31" creationId="{64754D75-912B-3D71-A65C-E55AC6A34BD2}"/>
          </ac:spMkLst>
        </pc:spChg>
        <pc:spChg chg="del">
          <ac:chgData name="Ingrid Machado Jacques" userId="S::ingrid.jacques@greatpeople.com.br::e431fdf8-5198-4a92-ba5c-4b88eb8f8df7" providerId="AD" clId="Web-{E1D6C74E-6366-F78D-D904-D507FB59595C}" dt="2024-11-06T13:54:10.148" v="249"/>
          <ac:spMkLst>
            <pc:docMk/>
            <pc:sldMk cId="3218755635" sldId="2147376876"/>
            <ac:spMk id="32" creationId="{98BA2648-9834-0F01-ECC3-7B264CE16D28}"/>
          </ac:spMkLst>
        </pc:spChg>
        <pc:spChg chg="del">
          <ac:chgData name="Ingrid Machado Jacques" userId="S::ingrid.jacques@greatpeople.com.br::e431fdf8-5198-4a92-ba5c-4b88eb8f8df7" providerId="AD" clId="Web-{E1D6C74E-6366-F78D-D904-D507FB59595C}" dt="2024-11-06T13:54:12.132" v="251"/>
          <ac:spMkLst>
            <pc:docMk/>
            <pc:sldMk cId="3218755635" sldId="2147376876"/>
            <ac:spMk id="33" creationId="{1F743E2F-9224-8357-219E-F9D677531A3F}"/>
          </ac:spMkLst>
        </pc:spChg>
        <pc:spChg chg="del">
          <ac:chgData name="Ingrid Machado Jacques" userId="S::ingrid.jacques@greatpeople.com.br::e431fdf8-5198-4a92-ba5c-4b88eb8f8df7" providerId="AD" clId="Web-{E1D6C74E-6366-F78D-D904-D507FB59595C}" dt="2024-11-06T13:54:10.742" v="250"/>
          <ac:spMkLst>
            <pc:docMk/>
            <pc:sldMk cId="3218755635" sldId="2147376876"/>
            <ac:spMk id="34" creationId="{4588F6EF-E14E-D60F-7232-5CE7AB8E8DCE}"/>
          </ac:spMkLst>
        </pc:spChg>
        <pc:spChg chg="del">
          <ac:chgData name="Ingrid Machado Jacques" userId="S::ingrid.jacques@greatpeople.com.br::e431fdf8-5198-4a92-ba5c-4b88eb8f8df7" providerId="AD" clId="Web-{E1D6C74E-6366-F78D-D904-D507FB59595C}" dt="2024-11-06T13:54:14.836" v="252"/>
          <ac:spMkLst>
            <pc:docMk/>
            <pc:sldMk cId="3218755635" sldId="2147376876"/>
            <ac:spMk id="35" creationId="{A0E923D8-995E-C48F-6D2D-F0EFA4E5B0FD}"/>
          </ac:spMkLst>
        </pc:spChg>
      </pc:sldChg>
      <pc:sldChg chg="modSp">
        <pc:chgData name="Ingrid Machado Jacques" userId="S::ingrid.jacques@greatpeople.com.br::e431fdf8-5198-4a92-ba5c-4b88eb8f8df7" providerId="AD" clId="Web-{E1D6C74E-6366-F78D-D904-D507FB59595C}" dt="2024-11-06T14:22:42.790" v="777" actId="20577"/>
        <pc:sldMkLst>
          <pc:docMk/>
          <pc:sldMk cId="4212686973" sldId="2147376881"/>
        </pc:sldMkLst>
        <pc:spChg chg="mod">
          <ac:chgData name="Ingrid Machado Jacques" userId="S::ingrid.jacques@greatpeople.com.br::e431fdf8-5198-4a92-ba5c-4b88eb8f8df7" providerId="AD" clId="Web-{E1D6C74E-6366-F78D-D904-D507FB59595C}" dt="2024-11-06T14:22:42.790" v="777" actId="20577"/>
          <ac:spMkLst>
            <pc:docMk/>
            <pc:sldMk cId="4212686973" sldId="2147376881"/>
            <ac:spMk id="4" creationId="{5F7DD5E5-E055-1D90-0CC7-671AE78773DA}"/>
          </ac:spMkLst>
        </pc:spChg>
      </pc:sldChg>
      <pc:sldChg chg="modSp">
        <pc:chgData name="Ingrid Machado Jacques" userId="S::ingrid.jacques@greatpeople.com.br::e431fdf8-5198-4a92-ba5c-4b88eb8f8df7" providerId="AD" clId="Web-{E1D6C74E-6366-F78D-D904-D507FB59595C}" dt="2024-11-06T14:23:33.198" v="864" actId="20577"/>
        <pc:sldMkLst>
          <pc:docMk/>
          <pc:sldMk cId="633474706" sldId="2147376882"/>
        </pc:sldMkLst>
        <pc:spChg chg="mod">
          <ac:chgData name="Ingrid Machado Jacques" userId="S::ingrid.jacques@greatpeople.com.br::e431fdf8-5198-4a92-ba5c-4b88eb8f8df7" providerId="AD" clId="Web-{E1D6C74E-6366-F78D-D904-D507FB59595C}" dt="2024-11-06T14:23:33.198" v="864" actId="20577"/>
          <ac:spMkLst>
            <pc:docMk/>
            <pc:sldMk cId="633474706" sldId="2147376882"/>
            <ac:spMk id="4" creationId="{78101BD5-E8BE-9272-1C82-D6C54CACF3F7}"/>
          </ac:spMkLst>
        </pc:spChg>
      </pc:sldChg>
      <pc:sldChg chg="modSp">
        <pc:chgData name="Ingrid Machado Jacques" userId="S::ingrid.jacques@greatpeople.com.br::e431fdf8-5198-4a92-ba5c-4b88eb8f8df7" providerId="AD" clId="Web-{E1D6C74E-6366-F78D-D904-D507FB59595C}" dt="2024-11-06T14:27:24.768" v="974" actId="20577"/>
        <pc:sldMkLst>
          <pc:docMk/>
          <pc:sldMk cId="2836923091" sldId="2147376883"/>
        </pc:sldMkLst>
        <pc:spChg chg="mod">
          <ac:chgData name="Ingrid Machado Jacques" userId="S::ingrid.jacques@greatpeople.com.br::e431fdf8-5198-4a92-ba5c-4b88eb8f8df7" providerId="AD" clId="Web-{E1D6C74E-6366-F78D-D904-D507FB59595C}" dt="2024-11-06T14:27:24.768" v="974" actId="20577"/>
          <ac:spMkLst>
            <pc:docMk/>
            <pc:sldMk cId="2836923091" sldId="2147376883"/>
            <ac:spMk id="4" creationId="{210DD8B2-B754-D191-C8F0-831700F0962C}"/>
          </ac:spMkLst>
        </pc:spChg>
      </pc:sldChg>
      <pc:sldChg chg="addSp delSp modSp delAnim">
        <pc:chgData name="Ingrid Machado Jacques" userId="S::ingrid.jacques@greatpeople.com.br::e431fdf8-5198-4a92-ba5c-4b88eb8f8df7" providerId="AD" clId="Web-{E1D6C74E-6366-F78D-D904-D507FB59595C}" dt="2024-11-06T15:22:19.767" v="1956"/>
        <pc:sldMkLst>
          <pc:docMk/>
          <pc:sldMk cId="1069912304" sldId="2147376885"/>
        </pc:sldMkLst>
        <pc:spChg chg="mod">
          <ac:chgData name="Ingrid Machado Jacques" userId="S::ingrid.jacques@greatpeople.com.br::e431fdf8-5198-4a92-ba5c-4b88eb8f8df7" providerId="AD" clId="Web-{E1D6C74E-6366-F78D-D904-D507FB59595C}" dt="2024-11-06T15:19:03.604" v="1797" actId="14100"/>
          <ac:spMkLst>
            <pc:docMk/>
            <pc:sldMk cId="1069912304" sldId="2147376885"/>
            <ac:spMk id="5" creationId="{A5A0563C-B348-2790-D3AC-E0DD9C6EC3AE}"/>
          </ac:spMkLst>
        </pc:spChg>
        <pc:spChg chg="mod">
          <ac:chgData name="Ingrid Machado Jacques" userId="S::ingrid.jacques@greatpeople.com.br::e431fdf8-5198-4a92-ba5c-4b88eb8f8df7" providerId="AD" clId="Web-{E1D6C74E-6366-F78D-D904-D507FB59595C}" dt="2024-11-06T15:18:58.510" v="1796" actId="20577"/>
          <ac:spMkLst>
            <pc:docMk/>
            <pc:sldMk cId="1069912304" sldId="2147376885"/>
            <ac:spMk id="7" creationId="{D765DD54-D552-CE05-ED5F-E19A24E966A5}"/>
          </ac:spMkLst>
        </pc:spChg>
        <pc:spChg chg="del">
          <ac:chgData name="Ingrid Machado Jacques" userId="S::ingrid.jacques@greatpeople.com.br::e431fdf8-5198-4a92-ba5c-4b88eb8f8df7" providerId="AD" clId="Web-{E1D6C74E-6366-F78D-D904-D507FB59595C}" dt="2024-11-06T15:18:24.837" v="1771"/>
          <ac:spMkLst>
            <pc:docMk/>
            <pc:sldMk cId="1069912304" sldId="2147376885"/>
            <ac:spMk id="9" creationId="{E183E3AC-5894-6557-F7A0-30C1FECCDC27}"/>
          </ac:spMkLst>
        </pc:spChg>
        <pc:spChg chg="del">
          <ac:chgData name="Ingrid Machado Jacques" userId="S::ingrid.jacques@greatpeople.com.br::e431fdf8-5198-4a92-ba5c-4b88eb8f8df7" providerId="AD" clId="Web-{E1D6C74E-6366-F78D-D904-D507FB59595C}" dt="2024-11-06T15:19:21.417" v="1812"/>
          <ac:spMkLst>
            <pc:docMk/>
            <pc:sldMk cId="1069912304" sldId="2147376885"/>
            <ac:spMk id="14" creationId="{3A758998-5C56-85DB-DE17-31BE1545C572}"/>
          </ac:spMkLst>
        </pc:spChg>
        <pc:spChg chg="del">
          <ac:chgData name="Ingrid Machado Jacques" userId="S::ingrid.jacques@greatpeople.com.br::e431fdf8-5198-4a92-ba5c-4b88eb8f8df7" providerId="AD" clId="Web-{E1D6C74E-6366-F78D-D904-D507FB59595C}" dt="2024-11-06T15:18:22.072" v="1770"/>
          <ac:spMkLst>
            <pc:docMk/>
            <pc:sldMk cId="1069912304" sldId="2147376885"/>
            <ac:spMk id="28" creationId="{30B3B29A-82A0-B91B-332E-C31021CF4842}"/>
          </ac:spMkLst>
        </pc:spChg>
        <pc:spChg chg="del">
          <ac:chgData name="Ingrid Machado Jacques" userId="S::ingrid.jacques@greatpeople.com.br::e431fdf8-5198-4a92-ba5c-4b88eb8f8df7" providerId="AD" clId="Web-{E1D6C74E-6366-F78D-D904-D507FB59595C}" dt="2024-11-06T15:18:19.665" v="1768"/>
          <ac:spMkLst>
            <pc:docMk/>
            <pc:sldMk cId="1069912304" sldId="2147376885"/>
            <ac:spMk id="32" creationId="{5178B6BD-F9F1-0115-7152-560BBA8D3C9B}"/>
          </ac:spMkLst>
        </pc:spChg>
        <pc:spChg chg="del">
          <ac:chgData name="Ingrid Machado Jacques" userId="S::ingrid.jacques@greatpeople.com.br::e431fdf8-5198-4a92-ba5c-4b88eb8f8df7" providerId="AD" clId="Web-{E1D6C74E-6366-F78D-D904-D507FB59595C}" dt="2024-11-06T15:18:21.337" v="1769"/>
          <ac:spMkLst>
            <pc:docMk/>
            <pc:sldMk cId="1069912304" sldId="2147376885"/>
            <ac:spMk id="33" creationId="{C62CCD4C-7BE7-9988-E944-4F4B4B74AC7A}"/>
          </ac:spMkLst>
        </pc:spChg>
        <pc:spChg chg="mod">
          <ac:chgData name="Ingrid Machado Jacques" userId="S::ingrid.jacques@greatpeople.com.br::e431fdf8-5198-4a92-ba5c-4b88eb8f8df7" providerId="AD" clId="Web-{E1D6C74E-6366-F78D-D904-D507FB59595C}" dt="2024-11-06T15:19:26.105" v="1813" actId="14100"/>
          <ac:spMkLst>
            <pc:docMk/>
            <pc:sldMk cId="1069912304" sldId="2147376885"/>
            <ac:spMk id="40" creationId="{427A725D-4A9B-708C-B595-A9318B4C7363}"/>
          </ac:spMkLst>
        </pc:spChg>
        <pc:graphicFrameChg chg="add mod modGraphic">
          <ac:chgData name="Ingrid Machado Jacques" userId="S::ingrid.jacques@greatpeople.com.br::e431fdf8-5198-4a92-ba5c-4b88eb8f8df7" providerId="AD" clId="Web-{E1D6C74E-6366-F78D-D904-D507FB59595C}" dt="2024-11-06T15:22:19.767" v="1956"/>
          <ac:graphicFrameMkLst>
            <pc:docMk/>
            <pc:sldMk cId="1069912304" sldId="2147376885"/>
            <ac:graphicFrameMk id="3" creationId="{543264FD-CF8E-9883-F65D-E4856F671945}"/>
          </ac:graphicFrameMkLst>
        </pc:graphicFrameChg>
      </pc:sldChg>
      <pc:sldChg chg="addSp delSp modSp add ord replId">
        <pc:chgData name="Ingrid Machado Jacques" userId="S::ingrid.jacques@greatpeople.com.br::e431fdf8-5198-4a92-ba5c-4b88eb8f8df7" providerId="AD" clId="Web-{E1D6C74E-6366-F78D-D904-D507FB59595C}" dt="2024-11-06T14:32:33.231" v="1157" actId="1076"/>
        <pc:sldMkLst>
          <pc:docMk/>
          <pc:sldMk cId="737383072" sldId="2147376886"/>
        </pc:sldMkLst>
        <pc:spChg chg="add mod">
          <ac:chgData name="Ingrid Machado Jacques" userId="S::ingrid.jacques@greatpeople.com.br::e431fdf8-5198-4a92-ba5c-4b88eb8f8df7" providerId="AD" clId="Web-{E1D6C74E-6366-F78D-D904-D507FB59595C}" dt="2024-11-06T14:18:12.313" v="598" actId="20577"/>
          <ac:spMkLst>
            <pc:docMk/>
            <pc:sldMk cId="737383072" sldId="2147376886"/>
            <ac:spMk id="3" creationId="{504FB810-CE41-F9DE-DE78-FDEB3410F511}"/>
          </ac:spMkLst>
        </pc:spChg>
        <pc:spChg chg="del">
          <ac:chgData name="Ingrid Machado Jacques" userId="S::ingrid.jacques@greatpeople.com.br::e431fdf8-5198-4a92-ba5c-4b88eb8f8df7" providerId="AD" clId="Web-{E1D6C74E-6366-F78D-D904-D507FB59595C}" dt="2024-11-06T14:17:57.656" v="586"/>
          <ac:spMkLst>
            <pc:docMk/>
            <pc:sldMk cId="737383072" sldId="2147376886"/>
            <ac:spMk id="4" creationId="{4A8D17CA-796C-1DD0-B84E-7A5382FE1BEE}"/>
          </ac:spMkLst>
        </pc:spChg>
        <pc:spChg chg="del">
          <ac:chgData name="Ingrid Machado Jacques" userId="S::ingrid.jacques@greatpeople.com.br::e431fdf8-5198-4a92-ba5c-4b88eb8f8df7" providerId="AD" clId="Web-{E1D6C74E-6366-F78D-D904-D507FB59595C}" dt="2024-11-06T14:17:56.890" v="585"/>
          <ac:spMkLst>
            <pc:docMk/>
            <pc:sldMk cId="737383072" sldId="2147376886"/>
            <ac:spMk id="5" creationId="{8B8446AF-92F7-01A8-3D0E-011E2C11680E}"/>
          </ac:spMkLst>
        </pc:spChg>
        <pc:spChg chg="add mod">
          <ac:chgData name="Ingrid Machado Jacques" userId="S::ingrid.jacques@greatpeople.com.br::e431fdf8-5198-4a92-ba5c-4b88eb8f8df7" providerId="AD" clId="Web-{E1D6C74E-6366-F78D-D904-D507FB59595C}" dt="2024-11-06T14:32:19.715" v="1148" actId="20577"/>
          <ac:spMkLst>
            <pc:docMk/>
            <pc:sldMk cId="737383072" sldId="2147376886"/>
            <ac:spMk id="6" creationId="{99506871-A57E-77E3-49BA-E57FD95B02D0}"/>
          </ac:spMkLst>
        </pc:spChg>
        <pc:spChg chg="del">
          <ac:chgData name="Ingrid Machado Jacques" userId="S::ingrid.jacques@greatpeople.com.br::e431fdf8-5198-4a92-ba5c-4b88eb8f8df7" providerId="AD" clId="Web-{E1D6C74E-6366-F78D-D904-D507FB59595C}" dt="2024-11-06T14:18:17.907" v="599"/>
          <ac:spMkLst>
            <pc:docMk/>
            <pc:sldMk cId="737383072" sldId="2147376886"/>
            <ac:spMk id="7" creationId="{274AAEE5-27E3-E9E4-EA75-599A23BCA79A}"/>
          </ac:spMkLst>
        </pc:spChg>
        <pc:spChg chg="add mod">
          <ac:chgData name="Ingrid Machado Jacques" userId="S::ingrid.jacques@greatpeople.com.br::e431fdf8-5198-4a92-ba5c-4b88eb8f8df7" providerId="AD" clId="Web-{E1D6C74E-6366-F78D-D904-D507FB59595C}" dt="2024-11-06T14:32:17.730" v="1144" actId="20577"/>
          <ac:spMkLst>
            <pc:docMk/>
            <pc:sldMk cId="737383072" sldId="2147376886"/>
            <ac:spMk id="8" creationId="{CCEA718D-34CB-D3AC-969A-8DDDE997C13B}"/>
          </ac:spMkLst>
        </pc:spChg>
        <pc:spChg chg="mod">
          <ac:chgData name="Ingrid Machado Jacques" userId="S::ingrid.jacques@greatpeople.com.br::e431fdf8-5198-4a92-ba5c-4b88eb8f8df7" providerId="AD" clId="Web-{E1D6C74E-6366-F78D-D904-D507FB59595C}" dt="2024-11-06T14:32:19.699" v="1147" actId="20577"/>
          <ac:spMkLst>
            <pc:docMk/>
            <pc:sldMk cId="737383072" sldId="2147376886"/>
            <ac:spMk id="9" creationId="{8D4E879D-4423-9997-E511-1CD38DD33C8D}"/>
          </ac:spMkLst>
        </pc:spChg>
        <pc:spChg chg="add mod">
          <ac:chgData name="Ingrid Machado Jacques" userId="S::ingrid.jacques@greatpeople.com.br::e431fdf8-5198-4a92-ba5c-4b88eb8f8df7" providerId="AD" clId="Web-{E1D6C74E-6366-F78D-D904-D507FB59595C}" dt="2024-11-06T14:32:17.762" v="1145" actId="20577"/>
          <ac:spMkLst>
            <pc:docMk/>
            <pc:sldMk cId="737383072" sldId="2147376886"/>
            <ac:spMk id="10" creationId="{723E747E-C9AE-B247-9689-C6D08226218F}"/>
          </ac:spMkLst>
        </pc:spChg>
        <pc:spChg chg="add mod">
          <ac:chgData name="Ingrid Machado Jacques" userId="S::ingrid.jacques@greatpeople.com.br::e431fdf8-5198-4a92-ba5c-4b88eb8f8df7" providerId="AD" clId="Web-{E1D6C74E-6366-F78D-D904-D507FB59595C}" dt="2024-11-06T14:32:17.777" v="1146" actId="20577"/>
          <ac:spMkLst>
            <pc:docMk/>
            <pc:sldMk cId="737383072" sldId="2147376886"/>
            <ac:spMk id="11" creationId="{9767BCE2-DA3C-039A-DBFF-5AEDD0B2B047}"/>
          </ac:spMkLst>
        </pc:spChg>
        <pc:spChg chg="del">
          <ac:chgData name="Ingrid Machado Jacques" userId="S::ingrid.jacques@greatpeople.com.br::e431fdf8-5198-4a92-ba5c-4b88eb8f8df7" providerId="AD" clId="Web-{E1D6C74E-6366-F78D-D904-D507FB59595C}" dt="2024-11-06T14:18:24.157" v="605"/>
          <ac:spMkLst>
            <pc:docMk/>
            <pc:sldMk cId="737383072" sldId="2147376886"/>
            <ac:spMk id="15" creationId="{313179E4-43F2-D03B-A424-F0402E8C4832}"/>
          </ac:spMkLst>
        </pc:spChg>
        <pc:spChg chg="del">
          <ac:chgData name="Ingrid Machado Jacques" userId="S::ingrid.jacques@greatpeople.com.br::e431fdf8-5198-4a92-ba5c-4b88eb8f8df7" providerId="AD" clId="Web-{E1D6C74E-6366-F78D-D904-D507FB59595C}" dt="2024-11-06T14:18:23.110" v="604"/>
          <ac:spMkLst>
            <pc:docMk/>
            <pc:sldMk cId="737383072" sldId="2147376886"/>
            <ac:spMk id="16" creationId="{35EEF53C-BC99-552B-5B81-839DDE983596}"/>
          </ac:spMkLst>
        </pc:spChg>
        <pc:spChg chg="del">
          <ac:chgData name="Ingrid Machado Jacques" userId="S::ingrid.jacques@greatpeople.com.br::e431fdf8-5198-4a92-ba5c-4b88eb8f8df7" providerId="AD" clId="Web-{E1D6C74E-6366-F78D-D904-D507FB59595C}" dt="2024-11-06T14:18:21.125" v="602"/>
          <ac:spMkLst>
            <pc:docMk/>
            <pc:sldMk cId="737383072" sldId="2147376886"/>
            <ac:spMk id="17" creationId="{BB4459D2-E5A2-9883-5268-85579F66E27F}"/>
          </ac:spMkLst>
        </pc:spChg>
        <pc:spChg chg="del mod">
          <ac:chgData name="Ingrid Machado Jacques" userId="S::ingrid.jacques@greatpeople.com.br::e431fdf8-5198-4a92-ba5c-4b88eb8f8df7" providerId="AD" clId="Web-{E1D6C74E-6366-F78D-D904-D507FB59595C}" dt="2024-11-06T14:18:22.360" v="603"/>
          <ac:spMkLst>
            <pc:docMk/>
            <pc:sldMk cId="737383072" sldId="2147376886"/>
            <ac:spMk id="18" creationId="{B570E9F5-2D01-7F4F-E47D-AE9671AD0650}"/>
          </ac:spMkLst>
        </pc:spChg>
        <pc:spChg chg="del">
          <ac:chgData name="Ingrid Machado Jacques" userId="S::ingrid.jacques@greatpeople.com.br::e431fdf8-5198-4a92-ba5c-4b88eb8f8df7" providerId="AD" clId="Web-{E1D6C74E-6366-F78D-D904-D507FB59595C}" dt="2024-11-06T14:18:18.641" v="600"/>
          <ac:spMkLst>
            <pc:docMk/>
            <pc:sldMk cId="737383072" sldId="2147376886"/>
            <ac:spMk id="19" creationId="{B83EC067-85AC-55B4-66E7-A637542FEE78}"/>
          </ac:spMkLst>
        </pc:spChg>
        <pc:spChg chg="add mod">
          <ac:chgData name="Ingrid Machado Jacques" userId="S::ingrid.jacques@greatpeople.com.br::e431fdf8-5198-4a92-ba5c-4b88eb8f8df7" providerId="AD" clId="Web-{E1D6C74E-6366-F78D-D904-D507FB59595C}" dt="2024-11-06T14:32:23.262" v="1151" actId="20577"/>
          <ac:spMkLst>
            <pc:docMk/>
            <pc:sldMk cId="737383072" sldId="2147376886"/>
            <ac:spMk id="22" creationId="{32152409-08DF-E12E-015E-5FA8C30D2139}"/>
          </ac:spMkLst>
        </pc:spChg>
        <pc:spChg chg="add mod">
          <ac:chgData name="Ingrid Machado Jacques" userId="S::ingrid.jacques@greatpeople.com.br::e431fdf8-5198-4a92-ba5c-4b88eb8f8df7" providerId="AD" clId="Web-{E1D6C74E-6366-F78D-D904-D507FB59595C}" dt="2024-11-06T14:32:23.277" v="1152" actId="20577"/>
          <ac:spMkLst>
            <pc:docMk/>
            <pc:sldMk cId="737383072" sldId="2147376886"/>
            <ac:spMk id="23" creationId="{C3F570A2-3B07-DE75-CEC2-54F5DEBE293D}"/>
          </ac:spMkLst>
        </pc:spChg>
        <pc:spChg chg="add mod">
          <ac:chgData name="Ingrid Machado Jacques" userId="S::ingrid.jacques@greatpeople.com.br::e431fdf8-5198-4a92-ba5c-4b88eb8f8df7" providerId="AD" clId="Web-{E1D6C74E-6366-F78D-D904-D507FB59595C}" dt="2024-11-06T14:31:53.542" v="1126" actId="1076"/>
          <ac:spMkLst>
            <pc:docMk/>
            <pc:sldMk cId="737383072" sldId="2147376886"/>
            <ac:spMk id="26" creationId="{F3D60067-9E73-22B7-B5F9-7EFCC008C572}"/>
          </ac:spMkLst>
        </pc:spChg>
        <pc:spChg chg="add mod">
          <ac:chgData name="Ingrid Machado Jacques" userId="S::ingrid.jacques@greatpeople.com.br::e431fdf8-5198-4a92-ba5c-4b88eb8f8df7" providerId="AD" clId="Web-{E1D6C74E-6366-F78D-D904-D507FB59595C}" dt="2024-11-06T14:31:53.573" v="1128" actId="1076"/>
          <ac:spMkLst>
            <pc:docMk/>
            <pc:sldMk cId="737383072" sldId="2147376886"/>
            <ac:spMk id="28" creationId="{BF63C5FE-9013-839F-0EBB-CB4F81A222C3}"/>
          </ac:spMkLst>
        </pc:spChg>
        <pc:spChg chg="add mod">
          <ac:chgData name="Ingrid Machado Jacques" userId="S::ingrid.jacques@greatpeople.com.br::e431fdf8-5198-4a92-ba5c-4b88eb8f8df7" providerId="AD" clId="Web-{E1D6C74E-6366-F78D-D904-D507FB59595C}" dt="2024-11-06T14:31:53.573" v="1129" actId="1076"/>
          <ac:spMkLst>
            <pc:docMk/>
            <pc:sldMk cId="737383072" sldId="2147376886"/>
            <ac:spMk id="29" creationId="{B812AA90-4879-F324-4F0E-0913C60A0E97}"/>
          </ac:spMkLst>
        </pc:spChg>
        <pc:spChg chg="add mod">
          <ac:chgData name="Ingrid Machado Jacques" userId="S::ingrid.jacques@greatpeople.com.br::e431fdf8-5198-4a92-ba5c-4b88eb8f8df7" providerId="AD" clId="Web-{E1D6C74E-6366-F78D-D904-D507FB59595C}" dt="2024-11-06T14:31:53.589" v="1130" actId="1076"/>
          <ac:spMkLst>
            <pc:docMk/>
            <pc:sldMk cId="737383072" sldId="2147376886"/>
            <ac:spMk id="30" creationId="{72789BD4-5B7C-98A9-E30D-6AF04DFC942E}"/>
          </ac:spMkLst>
        </pc:spChg>
        <pc:spChg chg="add mod">
          <ac:chgData name="Ingrid Machado Jacques" userId="S::ingrid.jacques@greatpeople.com.br::e431fdf8-5198-4a92-ba5c-4b88eb8f8df7" providerId="AD" clId="Web-{E1D6C74E-6366-F78D-D904-D507FB59595C}" dt="2024-11-06T14:32:30.059" v="1153" actId="1076"/>
          <ac:spMkLst>
            <pc:docMk/>
            <pc:sldMk cId="737383072" sldId="2147376886"/>
            <ac:spMk id="36" creationId="{0AD4CED6-9062-6B19-71A9-CF1866F33384}"/>
          </ac:spMkLst>
        </pc:spChg>
        <pc:spChg chg="add mod">
          <ac:chgData name="Ingrid Machado Jacques" userId="S::ingrid.jacques@greatpeople.com.br::e431fdf8-5198-4a92-ba5c-4b88eb8f8df7" providerId="AD" clId="Web-{E1D6C74E-6366-F78D-D904-D507FB59595C}" dt="2024-11-06T14:32:30.075" v="1154" actId="1076"/>
          <ac:spMkLst>
            <pc:docMk/>
            <pc:sldMk cId="737383072" sldId="2147376886"/>
            <ac:spMk id="37" creationId="{ADB6057A-D585-93F4-ADCC-A1C1BD559764}"/>
          </ac:spMkLst>
        </pc:spChg>
        <pc:spChg chg="add mod">
          <ac:chgData name="Ingrid Machado Jacques" userId="S::ingrid.jacques@greatpeople.com.br::e431fdf8-5198-4a92-ba5c-4b88eb8f8df7" providerId="AD" clId="Web-{E1D6C74E-6366-F78D-D904-D507FB59595C}" dt="2024-11-06T14:32:33.231" v="1157" actId="1076"/>
          <ac:spMkLst>
            <pc:docMk/>
            <pc:sldMk cId="737383072" sldId="2147376886"/>
            <ac:spMk id="38" creationId="{78D81D99-F208-8A95-DD87-ABF21D951519}"/>
          </ac:spMkLst>
        </pc:spChg>
        <pc:spChg chg="add mod">
          <ac:chgData name="Ingrid Machado Jacques" userId="S::ingrid.jacques@greatpeople.com.br::e431fdf8-5198-4a92-ba5c-4b88eb8f8df7" providerId="AD" clId="Web-{E1D6C74E-6366-F78D-D904-D507FB59595C}" dt="2024-11-06T14:32:30.090" v="1156" actId="1076"/>
          <ac:spMkLst>
            <pc:docMk/>
            <pc:sldMk cId="737383072" sldId="2147376886"/>
            <ac:spMk id="39" creationId="{E4335243-A496-0F0E-E780-BE2D3204EEF0}"/>
          </ac:spMkLst>
        </pc:spChg>
        <pc:picChg chg="del">
          <ac:chgData name="Ingrid Machado Jacques" userId="S::ingrid.jacques@greatpeople.com.br::e431fdf8-5198-4a92-ba5c-4b88eb8f8df7" providerId="AD" clId="Web-{E1D6C74E-6366-F78D-D904-D507FB59595C}" dt="2024-11-06T14:17:51.999" v="584"/>
          <ac:picMkLst>
            <pc:docMk/>
            <pc:sldMk cId="737383072" sldId="2147376886"/>
            <ac:picMk id="21" creationId="{DD2CB477-423B-E4B2-20BA-1210A76445E1}"/>
          </ac:picMkLst>
        </pc:picChg>
        <pc:cxnChg chg="add mod">
          <ac:chgData name="Ingrid Machado Jacques" userId="S::ingrid.jacques@greatpeople.com.br::e431fdf8-5198-4a92-ba5c-4b88eb8f8df7" providerId="AD" clId="Web-{E1D6C74E-6366-F78D-D904-D507FB59595C}" dt="2024-11-06T14:31:53.448" v="1120" actId="1076"/>
          <ac:cxnSpMkLst>
            <pc:docMk/>
            <pc:sldMk cId="737383072" sldId="2147376886"/>
            <ac:cxnSpMk id="12" creationId="{A9FEFD1D-DF16-EDDA-917A-41D287193184}"/>
          </ac:cxnSpMkLst>
        </pc:cxnChg>
        <pc:cxnChg chg="add mod">
          <ac:chgData name="Ingrid Machado Jacques" userId="S::ingrid.jacques@greatpeople.com.br::e431fdf8-5198-4a92-ba5c-4b88eb8f8df7" providerId="AD" clId="Web-{E1D6C74E-6366-F78D-D904-D507FB59595C}" dt="2024-11-06T14:31:53.464" v="1121" actId="1076"/>
          <ac:cxnSpMkLst>
            <pc:docMk/>
            <pc:sldMk cId="737383072" sldId="2147376886"/>
            <ac:cxnSpMk id="13" creationId="{C5C431F8-524B-A14B-B446-7CC7CAA31630}"/>
          </ac:cxnSpMkLst>
        </pc:cxnChg>
        <pc:cxnChg chg="add mod">
          <ac:chgData name="Ingrid Machado Jacques" userId="S::ingrid.jacques@greatpeople.com.br::e431fdf8-5198-4a92-ba5c-4b88eb8f8df7" providerId="AD" clId="Web-{E1D6C74E-6366-F78D-D904-D507FB59595C}" dt="2024-11-06T14:31:53.480" v="1122" actId="1076"/>
          <ac:cxnSpMkLst>
            <pc:docMk/>
            <pc:sldMk cId="737383072" sldId="2147376886"/>
            <ac:cxnSpMk id="14" creationId="{8A5DC8BC-6E9F-539C-C22E-F617F8E8B8A5}"/>
          </ac:cxnSpMkLst>
        </pc:cxnChg>
        <pc:cxnChg chg="add del mod">
          <ac:chgData name="Ingrid Machado Jacques" userId="S::ingrid.jacques@greatpeople.com.br::e431fdf8-5198-4a92-ba5c-4b88eb8f8df7" providerId="AD" clId="Web-{E1D6C74E-6366-F78D-D904-D507FB59595C}" dt="2024-11-06T14:28:35.520" v="980"/>
          <ac:cxnSpMkLst>
            <pc:docMk/>
            <pc:sldMk cId="737383072" sldId="2147376886"/>
            <ac:cxnSpMk id="20" creationId="{29899716-858D-5FF6-6AA3-BBD626FA2772}"/>
          </ac:cxnSpMkLst>
        </pc:cxnChg>
        <pc:cxnChg chg="add mod">
          <ac:chgData name="Ingrid Machado Jacques" userId="S::ingrid.jacques@greatpeople.com.br::e431fdf8-5198-4a92-ba5c-4b88eb8f8df7" providerId="AD" clId="Web-{E1D6C74E-6366-F78D-D904-D507FB59595C}" dt="2024-11-06T14:31:53.527" v="1125" actId="1076"/>
          <ac:cxnSpMkLst>
            <pc:docMk/>
            <pc:sldMk cId="737383072" sldId="2147376886"/>
            <ac:cxnSpMk id="24" creationId="{79ABE70E-8270-4E22-38B8-3A667CDD7A24}"/>
          </ac:cxnSpMkLst>
        </pc:cxnChg>
        <pc:cxnChg chg="add mod">
          <ac:chgData name="Ingrid Machado Jacques" userId="S::ingrid.jacques@greatpeople.com.br::e431fdf8-5198-4a92-ba5c-4b88eb8f8df7" providerId="AD" clId="Web-{E1D6C74E-6366-F78D-D904-D507FB59595C}" dt="2024-11-06T14:31:53.558" v="1127" actId="1076"/>
          <ac:cxnSpMkLst>
            <pc:docMk/>
            <pc:sldMk cId="737383072" sldId="2147376886"/>
            <ac:cxnSpMk id="27" creationId="{996F6C19-118E-DCD7-465C-8CD026A17402}"/>
          </ac:cxnSpMkLst>
        </pc:cxnChg>
        <pc:cxnChg chg="add mod">
          <ac:chgData name="Ingrid Machado Jacques" userId="S::ingrid.jacques@greatpeople.com.br::e431fdf8-5198-4a92-ba5c-4b88eb8f8df7" providerId="AD" clId="Web-{E1D6C74E-6366-F78D-D904-D507FB59595C}" dt="2024-11-06T14:31:53.605" v="1131" actId="1076"/>
          <ac:cxnSpMkLst>
            <pc:docMk/>
            <pc:sldMk cId="737383072" sldId="2147376886"/>
            <ac:cxnSpMk id="31" creationId="{42D25E8C-8078-12C6-CC33-E143590E1BCE}"/>
          </ac:cxnSpMkLst>
        </pc:cxnChg>
        <pc:cxnChg chg="add del mod">
          <ac:chgData name="Ingrid Machado Jacques" userId="S::ingrid.jacques@greatpeople.com.br::e431fdf8-5198-4a92-ba5c-4b88eb8f8df7" providerId="AD" clId="Web-{E1D6C74E-6366-F78D-D904-D507FB59595C}" dt="2024-11-06T14:30:08.633" v="1045"/>
          <ac:cxnSpMkLst>
            <pc:docMk/>
            <pc:sldMk cId="737383072" sldId="2147376886"/>
            <ac:cxnSpMk id="32" creationId="{1EF2A6F2-62F4-092B-28EE-7A90B0655B0E}"/>
          </ac:cxnSpMkLst>
        </pc:cxnChg>
        <pc:cxnChg chg="add mod">
          <ac:chgData name="Ingrid Machado Jacques" userId="S::ingrid.jacques@greatpeople.com.br::e431fdf8-5198-4a92-ba5c-4b88eb8f8df7" providerId="AD" clId="Web-{E1D6C74E-6366-F78D-D904-D507FB59595C}" dt="2024-11-06T14:31:53.620" v="1132" actId="1076"/>
          <ac:cxnSpMkLst>
            <pc:docMk/>
            <pc:sldMk cId="737383072" sldId="2147376886"/>
            <ac:cxnSpMk id="33" creationId="{BAEFEAD6-35D2-D1BF-C1E6-A159E181E140}"/>
          </ac:cxnSpMkLst>
        </pc:cxnChg>
        <pc:cxnChg chg="add mod">
          <ac:chgData name="Ingrid Machado Jacques" userId="S::ingrid.jacques@greatpeople.com.br::e431fdf8-5198-4a92-ba5c-4b88eb8f8df7" providerId="AD" clId="Web-{E1D6C74E-6366-F78D-D904-D507FB59595C}" dt="2024-11-06T14:31:53.636" v="1133" actId="1076"/>
          <ac:cxnSpMkLst>
            <pc:docMk/>
            <pc:sldMk cId="737383072" sldId="2147376886"/>
            <ac:cxnSpMk id="34" creationId="{C7C3B88F-5F16-83CB-82D2-F16955363BB8}"/>
          </ac:cxnSpMkLst>
        </pc:cxnChg>
        <pc:cxnChg chg="add mod">
          <ac:chgData name="Ingrid Machado Jacques" userId="S::ingrid.jacques@greatpeople.com.br::e431fdf8-5198-4a92-ba5c-4b88eb8f8df7" providerId="AD" clId="Web-{E1D6C74E-6366-F78D-D904-D507FB59595C}" dt="2024-11-06T14:31:53.652" v="1134" actId="1076"/>
          <ac:cxnSpMkLst>
            <pc:docMk/>
            <pc:sldMk cId="737383072" sldId="2147376886"/>
            <ac:cxnSpMk id="35" creationId="{FEBAE44C-D618-FBC2-DA23-0859B91FC10D}"/>
          </ac:cxnSpMkLst>
        </pc:cxnChg>
      </pc:sldChg>
      <pc:sldChg chg="addSp delSp modSp add ord replId">
        <pc:chgData name="Ingrid Machado Jacques" userId="S::ingrid.jacques@greatpeople.com.br::e431fdf8-5198-4a92-ba5c-4b88eb8f8df7" providerId="AD" clId="Web-{E1D6C74E-6366-F78D-D904-D507FB59595C}" dt="2024-11-06T14:35:52.503" v="1364"/>
        <pc:sldMkLst>
          <pc:docMk/>
          <pc:sldMk cId="355613642" sldId="2147376888"/>
        </pc:sldMkLst>
        <pc:spChg chg="add mod ord">
          <ac:chgData name="Ingrid Machado Jacques" userId="S::ingrid.jacques@greatpeople.com.br::e431fdf8-5198-4a92-ba5c-4b88eb8f8df7" providerId="AD" clId="Web-{E1D6C74E-6366-F78D-D904-D507FB59595C}" dt="2024-11-06T14:35:40.597" v="1359"/>
          <ac:spMkLst>
            <pc:docMk/>
            <pc:sldMk cId="355613642" sldId="2147376888"/>
            <ac:spMk id="2" creationId="{8B2F5513-50CE-5BC7-363B-7DD7FE2E0BEB}"/>
          </ac:spMkLst>
        </pc:spChg>
        <pc:spChg chg="del mod">
          <ac:chgData name="Ingrid Machado Jacques" userId="S::ingrid.jacques@greatpeople.com.br::e431fdf8-5198-4a92-ba5c-4b88eb8f8df7" providerId="AD" clId="Web-{E1D6C74E-6366-F78D-D904-D507FB59595C}" dt="2024-11-06T14:33:25.764" v="1163"/>
          <ac:spMkLst>
            <pc:docMk/>
            <pc:sldMk cId="355613642" sldId="2147376888"/>
            <ac:spMk id="3" creationId="{C76BEA06-A966-0A73-CAE6-75F7FAC87F80}"/>
          </ac:spMkLst>
        </pc:spChg>
        <pc:spChg chg="mod">
          <ac:chgData name="Ingrid Machado Jacques" userId="S::ingrid.jacques@greatpeople.com.br::e431fdf8-5198-4a92-ba5c-4b88eb8f8df7" providerId="AD" clId="Web-{E1D6C74E-6366-F78D-D904-D507FB59595C}" dt="2024-11-06T14:35:43.112" v="1360" actId="20577"/>
          <ac:spMkLst>
            <pc:docMk/>
            <pc:sldMk cId="355613642" sldId="2147376888"/>
            <ac:spMk id="4" creationId="{F13AAA44-BB31-06BA-8F0E-8B995AEBEE96}"/>
          </ac:spMkLst>
        </pc:spChg>
        <pc:spChg chg="del">
          <ac:chgData name="Ingrid Machado Jacques" userId="S::ingrid.jacques@greatpeople.com.br::e431fdf8-5198-4a92-ba5c-4b88eb8f8df7" providerId="AD" clId="Web-{E1D6C74E-6366-F78D-D904-D507FB59595C}" dt="2024-11-06T14:34:56.095" v="1335"/>
          <ac:spMkLst>
            <pc:docMk/>
            <pc:sldMk cId="355613642" sldId="2147376888"/>
            <ac:spMk id="5" creationId="{7F72B15F-A150-EA8B-AFF7-2A50D7516DB4}"/>
          </ac:spMkLst>
        </pc:spChg>
        <pc:spChg chg="mod">
          <ac:chgData name="Ingrid Machado Jacques" userId="S::ingrid.jacques@greatpeople.com.br::e431fdf8-5198-4a92-ba5c-4b88eb8f8df7" providerId="AD" clId="Web-{E1D6C74E-6366-F78D-D904-D507FB59595C}" dt="2024-11-06T14:35:16.940" v="1353" actId="14100"/>
          <ac:spMkLst>
            <pc:docMk/>
            <pc:sldMk cId="355613642" sldId="2147376888"/>
            <ac:spMk id="9" creationId="{F2ED0CA0-B52D-BA0A-87EB-7EF46E3FB41F}"/>
          </ac:spMkLst>
        </pc:spChg>
        <pc:spChg chg="del mod">
          <ac:chgData name="Ingrid Machado Jacques" userId="S::ingrid.jacques@greatpeople.com.br::e431fdf8-5198-4a92-ba5c-4b88eb8f8df7" providerId="AD" clId="Web-{E1D6C74E-6366-F78D-D904-D507FB59595C}" dt="2024-11-06T14:34:58.080" v="1337"/>
          <ac:spMkLst>
            <pc:docMk/>
            <pc:sldMk cId="355613642" sldId="2147376888"/>
            <ac:spMk id="12" creationId="{09261675-1561-0882-BB7A-22F377EBB79C}"/>
          </ac:spMkLst>
        </pc:spChg>
        <pc:spChg chg="del">
          <ac:chgData name="Ingrid Machado Jacques" userId="S::ingrid.jacques@greatpeople.com.br::e431fdf8-5198-4a92-ba5c-4b88eb8f8df7" providerId="AD" clId="Web-{E1D6C74E-6366-F78D-D904-D507FB59595C}" dt="2024-11-06T14:34:59.501" v="1338"/>
          <ac:spMkLst>
            <pc:docMk/>
            <pc:sldMk cId="355613642" sldId="2147376888"/>
            <ac:spMk id="13" creationId="{2CC56879-D531-2F66-8DA0-F8209E6A12BF}"/>
          </ac:spMkLst>
        </pc:spChg>
        <pc:picChg chg="del">
          <ac:chgData name="Ingrid Machado Jacques" userId="S::ingrid.jacques@greatpeople.com.br::e431fdf8-5198-4a92-ba5c-4b88eb8f8df7" providerId="AD" clId="Web-{E1D6C74E-6366-F78D-D904-D507FB59595C}" dt="2024-11-06T14:34:14.547" v="1266"/>
          <ac:picMkLst>
            <pc:docMk/>
            <pc:sldMk cId="355613642" sldId="2147376888"/>
            <ac:picMk id="6" creationId="{A125F109-FE48-7291-B947-B93DA9DDAE88}"/>
          </ac:picMkLst>
        </pc:picChg>
        <pc:picChg chg="del">
          <ac:chgData name="Ingrid Machado Jacques" userId="S::ingrid.jacques@greatpeople.com.br::e431fdf8-5198-4a92-ba5c-4b88eb8f8df7" providerId="AD" clId="Web-{E1D6C74E-6366-F78D-D904-D507FB59595C}" dt="2024-11-06T14:34:13.891" v="1265"/>
          <ac:picMkLst>
            <pc:docMk/>
            <pc:sldMk cId="355613642" sldId="2147376888"/>
            <ac:picMk id="7" creationId="{4FAE3482-66D1-1E9C-E70D-14635D817125}"/>
          </ac:picMkLst>
        </pc:picChg>
        <pc:picChg chg="del">
          <ac:chgData name="Ingrid Machado Jacques" userId="S::ingrid.jacques@greatpeople.com.br::e431fdf8-5198-4a92-ba5c-4b88eb8f8df7" providerId="AD" clId="Web-{E1D6C74E-6366-F78D-D904-D507FB59595C}" dt="2024-11-06T14:34:14.844" v="1267"/>
          <ac:picMkLst>
            <pc:docMk/>
            <pc:sldMk cId="355613642" sldId="2147376888"/>
            <ac:picMk id="8" creationId="{7CAA93EC-3EB9-EC8E-41A7-A2CC4598153E}"/>
          </ac:picMkLst>
        </pc:picChg>
      </pc:sldChg>
      <pc:sldChg chg="add del replId">
        <pc:chgData name="Ingrid Machado Jacques" userId="S::ingrid.jacques@greatpeople.com.br::e431fdf8-5198-4a92-ba5c-4b88eb8f8df7" providerId="AD" clId="Web-{E1D6C74E-6366-F78D-D904-D507FB59595C}" dt="2024-11-06T14:33:21.342" v="1162"/>
        <pc:sldMkLst>
          <pc:docMk/>
          <pc:sldMk cId="2126302251" sldId="2147376889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AD09FF-6CE4-4202-B3BA-C311E96A6E66}" type="datetimeFigureOut">
              <a:rPr lang="pt-BR" smtClean="0"/>
              <a:t>06/11/2024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94FBAF-526A-45AB-B099-F9B0975A9C5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866767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24F8FE-9650-B3DC-2EDC-9FAAB9604C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934B7FC5-C73B-1142-DE9F-3D6675AA965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98A43D18-D559-EF8F-7B45-10DA8676B8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8ABC581D-C416-0259-9BC3-62695676C17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94FBAF-526A-45AB-B099-F9B0975A9C59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459834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24F8FE-9650-B3DC-2EDC-9FAAB9604C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934B7FC5-C73B-1142-DE9F-3D6675AA965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98A43D18-D559-EF8F-7B45-10DA8676B8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8ABC581D-C416-0259-9BC3-62695676C17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94FBAF-526A-45AB-B099-F9B0975A9C59}" type="slidenum">
              <a:rPr lang="pt-BR" smtClean="0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575852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440FB7-EC3E-B3E7-4C08-58BA13F505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75E2D28C-CFB1-83FC-73D2-4B3302DD0FE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5CA242B7-908E-9936-84BE-D41FC6A3E8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2E7992F-7C66-14F4-BD3B-E9CE596BE8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94FBAF-526A-45AB-B099-F9B0975A9C59}" type="slidenum">
              <a:rPr lang="pt-BR" smtClean="0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051796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23FD8C-B46C-4B05-96E0-930DC4203226}" type="slidenum">
              <a:rPr lang="pt-BR" smtClean="0"/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9273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2C1D514-6158-6E32-74C9-0B30D1BDAD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8FFBC40-A3C1-5CD6-9856-19ED26C10A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ABA7E3F-69C8-8C43-F2D5-B6D10109DE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51DB6-DB93-400D-83C3-55FA78F84356}" type="datetimeFigureOut">
              <a:rPr lang="pt-BR" smtClean="0"/>
              <a:t>06/11/2024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77D28C3-0833-0D30-011D-BF71CCAA80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DEF9186-C8C9-50D6-6F85-2F3A89ACDE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26AF-DC31-4928-A1F9-B914E5AD4AE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500644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72B940D-6BB4-64F2-F1FE-62225E9E20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EBBD9043-D355-2D49-5C12-0395834636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39F42D4-D123-B353-BA67-295B5BB07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51DB6-DB93-400D-83C3-55FA78F84356}" type="datetimeFigureOut">
              <a:rPr lang="pt-BR" smtClean="0"/>
              <a:t>06/11/2024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9D7B038-EEA0-0187-67ED-6FEBF97FA9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13B6167-CD8A-BCB3-8827-99C11BB602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26AF-DC31-4928-A1F9-B914E5AD4AE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881466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9026C5CC-92BF-27D5-F864-4D381118808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88945B51-0C3C-F667-17F7-4AE3CC2E31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8CAEBE3-3849-32D3-2A8D-F80E86414E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51DB6-DB93-400D-83C3-55FA78F84356}" type="datetimeFigureOut">
              <a:rPr lang="pt-BR" smtClean="0"/>
              <a:t>06/11/2024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99BAA68-BB49-0317-37E6-3083993E4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2D3CFCF-F0E5-13DA-D616-42B8C6032C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26AF-DC31-4928-A1F9-B914E5AD4AE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02092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>
            <a:extLst>
              <a:ext uri="{FF2B5EF4-FFF2-40B4-BE49-F238E27FC236}">
                <a16:creationId xmlns:a16="http://schemas.microsoft.com/office/drawing/2014/main" id="{98828282-097A-4771-55CF-39C476049BB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391694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34648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FBBD96C3-68ED-4D07-8E41-BA1FDB5DFE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1149" y="234444"/>
            <a:ext cx="10778131" cy="609601"/>
          </a:xfrm>
          <a:prstGeom prst="rect">
            <a:avLst/>
          </a:prstGeom>
        </p:spPr>
        <p:txBody>
          <a:bodyPr/>
          <a:lstStyle>
            <a:lvl1pPr>
              <a:defRPr sz="3600" b="1"/>
            </a:lvl1pPr>
          </a:lstStyle>
          <a:p>
            <a:r>
              <a:rPr lang="pt-BR"/>
              <a:t>Clique para adicionar um título 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B37C9A0-73AC-47B4-9AB9-EDA3DD897F0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7979" y="1304779"/>
            <a:ext cx="11180591" cy="4638822"/>
          </a:xfrm>
          <a:prstGeom prst="rect">
            <a:avLst/>
          </a:prstGeom>
        </p:spPr>
        <p:txBody>
          <a:bodyPr anchor="t"/>
          <a:lstStyle>
            <a:lvl1pPr marL="457200" marR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Tx/>
              <a:buFont typeface="+mj-lt"/>
              <a:buAutoNum type="arabicPeriod"/>
              <a:tabLst/>
              <a:defRPr sz="2400"/>
            </a:lvl1pPr>
            <a:lvl2pPr marL="800100" indent="-342900">
              <a:buFont typeface="+mj-lt"/>
              <a:buAutoNum type="arabicPeriod"/>
              <a:defRPr sz="1800"/>
            </a:lvl2pPr>
            <a:lvl3pPr marL="1257300" indent="-342900">
              <a:buFont typeface="+mj-lt"/>
              <a:buAutoNum type="arabicPeriod"/>
              <a:defRPr sz="1600"/>
            </a:lvl3pPr>
            <a:lvl4pPr marL="1714500" indent="-342900">
              <a:buFont typeface="+mj-lt"/>
              <a:buAutoNum type="arabicPeriod"/>
              <a:defRPr sz="1400"/>
            </a:lvl4pPr>
            <a:lvl5pPr marL="2171700" indent="-342900">
              <a:buFont typeface="+mj-lt"/>
              <a:buAutoNum type="arabicPeriod"/>
              <a:defRPr sz="1400"/>
            </a:lvl5pPr>
          </a:lstStyle>
          <a:p>
            <a:pPr lvl="0"/>
            <a:r>
              <a:rPr lang="en-US"/>
              <a:t>Clique para </a:t>
            </a:r>
            <a:r>
              <a:rPr lang="en-US" err="1"/>
              <a:t>adicionar</a:t>
            </a:r>
            <a:r>
              <a:rPr lang="en-US"/>
              <a:t> um </a:t>
            </a:r>
            <a:r>
              <a:rPr lang="en-US" err="1"/>
              <a:t>texto</a:t>
            </a:r>
            <a:endParaRPr lang="en-US"/>
          </a:p>
        </p:txBody>
      </p:sp>
      <p:grpSp>
        <p:nvGrpSpPr>
          <p:cNvPr id="8" name="Agrupar 7">
            <a:extLst>
              <a:ext uri="{FF2B5EF4-FFF2-40B4-BE49-F238E27FC236}">
                <a16:creationId xmlns:a16="http://schemas.microsoft.com/office/drawing/2014/main" id="{0B7C20F5-6F9F-4434-81A4-E529E5700A20}"/>
              </a:ext>
            </a:extLst>
          </p:cNvPr>
          <p:cNvGrpSpPr/>
          <p:nvPr userDrawn="1"/>
        </p:nvGrpSpPr>
        <p:grpSpPr>
          <a:xfrm>
            <a:off x="459003" y="266194"/>
            <a:ext cx="422146" cy="436685"/>
            <a:chOff x="3624349" y="2222536"/>
            <a:chExt cx="3799297" cy="3930156"/>
          </a:xfrm>
        </p:grpSpPr>
        <p:sp>
          <p:nvSpPr>
            <p:cNvPr id="12" name="Retângulo 11">
              <a:extLst>
                <a:ext uri="{FF2B5EF4-FFF2-40B4-BE49-F238E27FC236}">
                  <a16:creationId xmlns:a16="http://schemas.microsoft.com/office/drawing/2014/main" id="{7AFB71CC-C303-4266-BCA2-D34446D6411F}"/>
                </a:ext>
              </a:extLst>
            </p:cNvPr>
            <p:cNvSpPr/>
            <p:nvPr userDrawn="1"/>
          </p:nvSpPr>
          <p:spPr>
            <a:xfrm>
              <a:off x="3624349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3" name="Retângulo 12">
              <a:extLst>
                <a:ext uri="{FF2B5EF4-FFF2-40B4-BE49-F238E27FC236}">
                  <a16:creationId xmlns:a16="http://schemas.microsoft.com/office/drawing/2014/main" id="{F9802240-A3DF-4ACE-8B83-052252F4C296}"/>
                </a:ext>
              </a:extLst>
            </p:cNvPr>
            <p:cNvSpPr/>
            <p:nvPr userDrawn="1"/>
          </p:nvSpPr>
          <p:spPr>
            <a:xfrm>
              <a:off x="4465002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4" name="Retângulo 13">
              <a:extLst>
                <a:ext uri="{FF2B5EF4-FFF2-40B4-BE49-F238E27FC236}">
                  <a16:creationId xmlns:a16="http://schemas.microsoft.com/office/drawing/2014/main" id="{6CD1A461-3FEF-4FD4-AC6A-4CACC6CA96AF}"/>
                </a:ext>
              </a:extLst>
            </p:cNvPr>
            <p:cNvSpPr/>
            <p:nvPr userDrawn="1"/>
          </p:nvSpPr>
          <p:spPr>
            <a:xfrm>
              <a:off x="5305655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5" name="Retângulo 14">
              <a:extLst>
                <a:ext uri="{FF2B5EF4-FFF2-40B4-BE49-F238E27FC236}">
                  <a16:creationId xmlns:a16="http://schemas.microsoft.com/office/drawing/2014/main" id="{4FC69CF3-C510-4689-9228-DCDCBB97D580}"/>
                </a:ext>
              </a:extLst>
            </p:cNvPr>
            <p:cNvSpPr/>
            <p:nvPr userDrawn="1"/>
          </p:nvSpPr>
          <p:spPr>
            <a:xfrm>
              <a:off x="6146308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6" name="Retângulo 15">
              <a:extLst>
                <a:ext uri="{FF2B5EF4-FFF2-40B4-BE49-F238E27FC236}">
                  <a16:creationId xmlns:a16="http://schemas.microsoft.com/office/drawing/2014/main" id="{3C396522-CD24-43B6-AF21-4D3571E79CE2}"/>
                </a:ext>
              </a:extLst>
            </p:cNvPr>
            <p:cNvSpPr/>
            <p:nvPr userDrawn="1"/>
          </p:nvSpPr>
          <p:spPr>
            <a:xfrm>
              <a:off x="6986961" y="222253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7" name="Retângulo 16">
              <a:extLst>
                <a:ext uri="{FF2B5EF4-FFF2-40B4-BE49-F238E27FC236}">
                  <a16:creationId xmlns:a16="http://schemas.microsoft.com/office/drawing/2014/main" id="{0658E665-2282-48FC-8F8B-DD263BF46991}"/>
                </a:ext>
              </a:extLst>
            </p:cNvPr>
            <p:cNvSpPr/>
            <p:nvPr userDrawn="1"/>
          </p:nvSpPr>
          <p:spPr>
            <a:xfrm>
              <a:off x="3624349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8" name="Retângulo 17">
              <a:extLst>
                <a:ext uri="{FF2B5EF4-FFF2-40B4-BE49-F238E27FC236}">
                  <a16:creationId xmlns:a16="http://schemas.microsoft.com/office/drawing/2014/main" id="{65583E85-D6C0-4E99-976C-4AD75EA245A2}"/>
                </a:ext>
              </a:extLst>
            </p:cNvPr>
            <p:cNvSpPr/>
            <p:nvPr userDrawn="1"/>
          </p:nvSpPr>
          <p:spPr>
            <a:xfrm>
              <a:off x="4465002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9" name="Retângulo 18">
              <a:extLst>
                <a:ext uri="{FF2B5EF4-FFF2-40B4-BE49-F238E27FC236}">
                  <a16:creationId xmlns:a16="http://schemas.microsoft.com/office/drawing/2014/main" id="{2F9F84B9-3945-4A92-8EAF-C5C00EBA6EE0}"/>
                </a:ext>
              </a:extLst>
            </p:cNvPr>
            <p:cNvSpPr/>
            <p:nvPr userDrawn="1"/>
          </p:nvSpPr>
          <p:spPr>
            <a:xfrm>
              <a:off x="5305655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0" name="Retângulo 19">
              <a:extLst>
                <a:ext uri="{FF2B5EF4-FFF2-40B4-BE49-F238E27FC236}">
                  <a16:creationId xmlns:a16="http://schemas.microsoft.com/office/drawing/2014/main" id="{BD048EED-4F70-4425-8120-7495F380A03E}"/>
                </a:ext>
              </a:extLst>
            </p:cNvPr>
            <p:cNvSpPr/>
            <p:nvPr userDrawn="1"/>
          </p:nvSpPr>
          <p:spPr>
            <a:xfrm>
              <a:off x="6146308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1" name="Retângulo 20">
              <a:extLst>
                <a:ext uri="{FF2B5EF4-FFF2-40B4-BE49-F238E27FC236}">
                  <a16:creationId xmlns:a16="http://schemas.microsoft.com/office/drawing/2014/main" id="{D6E7AEAB-9BF8-4301-95DE-6794CBBEBBF7}"/>
                </a:ext>
              </a:extLst>
            </p:cNvPr>
            <p:cNvSpPr/>
            <p:nvPr userDrawn="1"/>
          </p:nvSpPr>
          <p:spPr>
            <a:xfrm>
              <a:off x="6986961" y="3095905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2" name="Retângulo 21">
              <a:extLst>
                <a:ext uri="{FF2B5EF4-FFF2-40B4-BE49-F238E27FC236}">
                  <a16:creationId xmlns:a16="http://schemas.microsoft.com/office/drawing/2014/main" id="{91E4DBC9-DF6C-4183-91BE-44EAE5D77810}"/>
                </a:ext>
              </a:extLst>
            </p:cNvPr>
            <p:cNvSpPr/>
            <p:nvPr userDrawn="1"/>
          </p:nvSpPr>
          <p:spPr>
            <a:xfrm>
              <a:off x="3624349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3" name="Retângulo 22">
              <a:extLst>
                <a:ext uri="{FF2B5EF4-FFF2-40B4-BE49-F238E27FC236}">
                  <a16:creationId xmlns:a16="http://schemas.microsoft.com/office/drawing/2014/main" id="{B75CBD3D-4709-451A-B1C0-8D9934C6EB5D}"/>
                </a:ext>
              </a:extLst>
            </p:cNvPr>
            <p:cNvSpPr/>
            <p:nvPr userDrawn="1"/>
          </p:nvSpPr>
          <p:spPr>
            <a:xfrm>
              <a:off x="4465002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4" name="Retângulo 23">
              <a:extLst>
                <a:ext uri="{FF2B5EF4-FFF2-40B4-BE49-F238E27FC236}">
                  <a16:creationId xmlns:a16="http://schemas.microsoft.com/office/drawing/2014/main" id="{1BA31AFA-5C2C-46BE-ADD8-1DBFC210642B}"/>
                </a:ext>
              </a:extLst>
            </p:cNvPr>
            <p:cNvSpPr/>
            <p:nvPr userDrawn="1"/>
          </p:nvSpPr>
          <p:spPr>
            <a:xfrm>
              <a:off x="5305655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5" name="Retângulo 24">
              <a:extLst>
                <a:ext uri="{FF2B5EF4-FFF2-40B4-BE49-F238E27FC236}">
                  <a16:creationId xmlns:a16="http://schemas.microsoft.com/office/drawing/2014/main" id="{E6E2B1BC-2787-4FA8-AA85-CF9CE274BD40}"/>
                </a:ext>
              </a:extLst>
            </p:cNvPr>
            <p:cNvSpPr/>
            <p:nvPr userDrawn="1"/>
          </p:nvSpPr>
          <p:spPr>
            <a:xfrm>
              <a:off x="6146308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6" name="Retângulo 25">
              <a:extLst>
                <a:ext uri="{FF2B5EF4-FFF2-40B4-BE49-F238E27FC236}">
                  <a16:creationId xmlns:a16="http://schemas.microsoft.com/office/drawing/2014/main" id="{C4A18DFF-60D1-45F3-A895-961B99F1D592}"/>
                </a:ext>
              </a:extLst>
            </p:cNvPr>
            <p:cNvSpPr/>
            <p:nvPr userDrawn="1"/>
          </p:nvSpPr>
          <p:spPr>
            <a:xfrm>
              <a:off x="6986961" y="3969273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7" name="Retângulo 26">
              <a:extLst>
                <a:ext uri="{FF2B5EF4-FFF2-40B4-BE49-F238E27FC236}">
                  <a16:creationId xmlns:a16="http://schemas.microsoft.com/office/drawing/2014/main" id="{E546A994-1FC3-4F13-B71B-52613565D1C1}"/>
                </a:ext>
              </a:extLst>
            </p:cNvPr>
            <p:cNvSpPr/>
            <p:nvPr userDrawn="1"/>
          </p:nvSpPr>
          <p:spPr>
            <a:xfrm>
              <a:off x="3624349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8" name="Retângulo 27">
              <a:extLst>
                <a:ext uri="{FF2B5EF4-FFF2-40B4-BE49-F238E27FC236}">
                  <a16:creationId xmlns:a16="http://schemas.microsoft.com/office/drawing/2014/main" id="{2A8DF2EE-6ED0-4D72-A3C3-129D975F86A9}"/>
                </a:ext>
              </a:extLst>
            </p:cNvPr>
            <p:cNvSpPr/>
            <p:nvPr userDrawn="1"/>
          </p:nvSpPr>
          <p:spPr>
            <a:xfrm>
              <a:off x="4465002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9" name="Retângulo 28">
              <a:extLst>
                <a:ext uri="{FF2B5EF4-FFF2-40B4-BE49-F238E27FC236}">
                  <a16:creationId xmlns:a16="http://schemas.microsoft.com/office/drawing/2014/main" id="{462F62E7-5067-4B4E-9F44-1D2594B5F768}"/>
                </a:ext>
              </a:extLst>
            </p:cNvPr>
            <p:cNvSpPr/>
            <p:nvPr userDrawn="1"/>
          </p:nvSpPr>
          <p:spPr>
            <a:xfrm>
              <a:off x="5305655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0" name="Retângulo 29">
              <a:extLst>
                <a:ext uri="{FF2B5EF4-FFF2-40B4-BE49-F238E27FC236}">
                  <a16:creationId xmlns:a16="http://schemas.microsoft.com/office/drawing/2014/main" id="{25417B7D-96A5-4747-BCEF-776D4316C2F7}"/>
                </a:ext>
              </a:extLst>
            </p:cNvPr>
            <p:cNvSpPr/>
            <p:nvPr userDrawn="1"/>
          </p:nvSpPr>
          <p:spPr>
            <a:xfrm>
              <a:off x="6146308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1" name="Retângulo 30">
              <a:extLst>
                <a:ext uri="{FF2B5EF4-FFF2-40B4-BE49-F238E27FC236}">
                  <a16:creationId xmlns:a16="http://schemas.microsoft.com/office/drawing/2014/main" id="{5DA1E84B-416C-4C15-9726-6DDD64F757A4}"/>
                </a:ext>
              </a:extLst>
            </p:cNvPr>
            <p:cNvSpPr/>
            <p:nvPr userDrawn="1"/>
          </p:nvSpPr>
          <p:spPr>
            <a:xfrm>
              <a:off x="6986961" y="4842640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2" name="Retângulo 31">
              <a:extLst>
                <a:ext uri="{FF2B5EF4-FFF2-40B4-BE49-F238E27FC236}">
                  <a16:creationId xmlns:a16="http://schemas.microsoft.com/office/drawing/2014/main" id="{E681B874-9A18-43C9-BB99-11B631E03B28}"/>
                </a:ext>
              </a:extLst>
            </p:cNvPr>
            <p:cNvSpPr/>
            <p:nvPr userDrawn="1"/>
          </p:nvSpPr>
          <p:spPr>
            <a:xfrm>
              <a:off x="3624349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3" name="Retângulo 32">
              <a:extLst>
                <a:ext uri="{FF2B5EF4-FFF2-40B4-BE49-F238E27FC236}">
                  <a16:creationId xmlns:a16="http://schemas.microsoft.com/office/drawing/2014/main" id="{69F462BE-F1A1-4567-97D3-741EC53C54DE}"/>
                </a:ext>
              </a:extLst>
            </p:cNvPr>
            <p:cNvSpPr/>
            <p:nvPr userDrawn="1"/>
          </p:nvSpPr>
          <p:spPr>
            <a:xfrm>
              <a:off x="4465002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4" name="Retângulo 33">
              <a:extLst>
                <a:ext uri="{FF2B5EF4-FFF2-40B4-BE49-F238E27FC236}">
                  <a16:creationId xmlns:a16="http://schemas.microsoft.com/office/drawing/2014/main" id="{84231DA9-8709-403E-B461-11FF34A15C26}"/>
                </a:ext>
              </a:extLst>
            </p:cNvPr>
            <p:cNvSpPr/>
            <p:nvPr userDrawn="1"/>
          </p:nvSpPr>
          <p:spPr>
            <a:xfrm>
              <a:off x="5305655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5" name="Retângulo 34">
              <a:extLst>
                <a:ext uri="{FF2B5EF4-FFF2-40B4-BE49-F238E27FC236}">
                  <a16:creationId xmlns:a16="http://schemas.microsoft.com/office/drawing/2014/main" id="{A58A7168-10A1-4EDD-8816-E3E5CE57B805}"/>
                </a:ext>
              </a:extLst>
            </p:cNvPr>
            <p:cNvSpPr/>
            <p:nvPr userDrawn="1"/>
          </p:nvSpPr>
          <p:spPr>
            <a:xfrm>
              <a:off x="6146308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6" name="Retângulo 35">
              <a:extLst>
                <a:ext uri="{FF2B5EF4-FFF2-40B4-BE49-F238E27FC236}">
                  <a16:creationId xmlns:a16="http://schemas.microsoft.com/office/drawing/2014/main" id="{7A663E92-108F-4725-9932-CFA530222456}"/>
                </a:ext>
              </a:extLst>
            </p:cNvPr>
            <p:cNvSpPr/>
            <p:nvPr userDrawn="1"/>
          </p:nvSpPr>
          <p:spPr>
            <a:xfrm>
              <a:off x="6986961" y="57160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14078627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apa Branc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ítulo 4">
            <a:extLst>
              <a:ext uri="{FF2B5EF4-FFF2-40B4-BE49-F238E27FC236}">
                <a16:creationId xmlns:a16="http://schemas.microsoft.com/office/drawing/2014/main" id="{B14CF890-208A-49C5-8D2F-7AFAF66F78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5992" y="2901690"/>
            <a:ext cx="10580017" cy="1655746"/>
          </a:xfrm>
          <a:prstGeom prst="rect">
            <a:avLst/>
          </a:prstGeom>
        </p:spPr>
        <p:txBody>
          <a:bodyPr anchor="b"/>
          <a:lstStyle>
            <a:lvl1pPr algn="ctr">
              <a:defRPr sz="48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pt-BR"/>
              <a:t>CLIQUE PARA ADICIONAR UM TÍTULO</a:t>
            </a:r>
          </a:p>
        </p:txBody>
      </p:sp>
      <p:sp>
        <p:nvSpPr>
          <p:cNvPr id="49" name="Text Placeholder 18">
            <a:extLst>
              <a:ext uri="{FF2B5EF4-FFF2-40B4-BE49-F238E27FC236}">
                <a16:creationId xmlns:a16="http://schemas.microsoft.com/office/drawing/2014/main" id="{E202CC53-6318-40EC-846D-1A5D4510E8C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05992" y="4699295"/>
            <a:ext cx="10580017" cy="663019"/>
          </a:xfrm>
          <a:prstGeom prst="rect">
            <a:avLst/>
          </a:prstGeom>
        </p:spPr>
        <p:txBody>
          <a:bodyPr lIns="0"/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+mj-lt"/>
                <a:ea typeface="Sailec" charset="-128"/>
                <a:cs typeface="Sailec" charset="-128"/>
              </a:defRPr>
            </a:lvl1pPr>
          </a:lstStyle>
          <a:p>
            <a:pPr lvl="0"/>
            <a:r>
              <a:rPr lang="pt-BR"/>
              <a:t>Clique para adicionar um subtítulo e/ou data</a:t>
            </a:r>
            <a:endParaRPr lang="en-US"/>
          </a:p>
        </p:txBody>
      </p:sp>
      <p:pic>
        <p:nvPicPr>
          <p:cNvPr id="9" name="Gráfico 8">
            <a:extLst>
              <a:ext uri="{FF2B5EF4-FFF2-40B4-BE49-F238E27FC236}">
                <a16:creationId xmlns:a16="http://schemas.microsoft.com/office/drawing/2014/main" id="{B50E0C6D-4CBE-453A-A415-3A724E26FA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60767" y="911088"/>
            <a:ext cx="1270467" cy="1270467"/>
          </a:xfrm>
          <a:prstGeom prst="rect">
            <a:avLst/>
          </a:prstGeom>
        </p:spPr>
      </p:pic>
      <p:sp>
        <p:nvSpPr>
          <p:cNvPr id="10" name="Rectangle 12">
            <a:extLst>
              <a:ext uri="{FF2B5EF4-FFF2-40B4-BE49-F238E27FC236}">
                <a16:creationId xmlns:a16="http://schemas.microsoft.com/office/drawing/2014/main" id="{F305A50E-7E9B-4F3C-AC1C-E6F407EFFF8B}"/>
              </a:ext>
            </a:extLst>
          </p:cNvPr>
          <p:cNvSpPr/>
          <p:nvPr userDrawn="1"/>
        </p:nvSpPr>
        <p:spPr>
          <a:xfrm>
            <a:off x="7909016" y="6423891"/>
            <a:ext cx="3749554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800" kern="1200" spc="30" baseline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Certificação | Consultoria | Liderança | Saúde</a:t>
            </a:r>
          </a:p>
        </p:txBody>
      </p:sp>
      <p:sp>
        <p:nvSpPr>
          <p:cNvPr id="11" name="Rectangle 12">
            <a:extLst>
              <a:ext uri="{FF2B5EF4-FFF2-40B4-BE49-F238E27FC236}">
                <a16:creationId xmlns:a16="http://schemas.microsoft.com/office/drawing/2014/main" id="{9A8D6C2C-936F-49D9-871B-459BDC83BFE8}"/>
              </a:ext>
            </a:extLst>
          </p:cNvPr>
          <p:cNvSpPr/>
          <p:nvPr userDrawn="1"/>
        </p:nvSpPr>
        <p:spPr>
          <a:xfrm>
            <a:off x="477979" y="6429596"/>
            <a:ext cx="3749554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800" kern="1200" spc="30" baseline="0">
                <a:solidFill>
                  <a:schemeClr val="accent3">
                    <a:lumMod val="50000"/>
                  </a:schemeClr>
                </a:solidFill>
                <a:latin typeface="Gilroy" panose="00000500000000000000" pitchFamily="50" charset="0"/>
                <a:ea typeface="+mn-ea"/>
                <a:cs typeface="Segoe UI" panose="020B0502040204020203" pitchFamily="34" charset="0"/>
              </a:rPr>
              <a:t>© 2023 Great Place To Work® Brasil. Todos os Direitos Reservados</a:t>
            </a:r>
          </a:p>
        </p:txBody>
      </p:sp>
    </p:spTree>
    <p:extLst>
      <p:ext uri="{BB962C8B-B14F-4D97-AF65-F5344CB8AC3E}">
        <p14:creationId xmlns:p14="http://schemas.microsoft.com/office/powerpoint/2010/main" val="29251619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ítulo e Texto Li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FBBD96C3-68ED-4D07-8E41-BA1FDB5DFE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1149" y="234444"/>
            <a:ext cx="10778131" cy="609601"/>
          </a:xfrm>
          <a:prstGeom prst="rect">
            <a:avLst/>
          </a:prstGeom>
        </p:spPr>
        <p:txBody>
          <a:bodyPr/>
          <a:lstStyle>
            <a:lvl1pPr>
              <a:defRPr sz="3600" b="1"/>
            </a:lvl1pPr>
          </a:lstStyle>
          <a:p>
            <a:r>
              <a:rPr lang="pt-BR"/>
              <a:t>Clique para adicionar um título 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B37C9A0-73AC-47B4-9AB9-EDA3DD897F0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7979" y="1304779"/>
            <a:ext cx="11180591" cy="4638822"/>
          </a:xfrm>
          <a:prstGeom prst="rect">
            <a:avLst/>
          </a:prstGeom>
        </p:spPr>
        <p:txBody>
          <a:bodyPr anchor="t"/>
          <a:lstStyle>
            <a:lvl1pPr marL="457200" marR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Tx/>
              <a:buFont typeface="+mj-lt"/>
              <a:buAutoNum type="arabicPeriod"/>
              <a:tabLst/>
              <a:defRPr sz="2400"/>
            </a:lvl1pPr>
            <a:lvl2pPr marL="800100" indent="-342900">
              <a:buFont typeface="+mj-lt"/>
              <a:buAutoNum type="arabicPeriod"/>
              <a:defRPr sz="1800"/>
            </a:lvl2pPr>
            <a:lvl3pPr marL="1257300" indent="-342900">
              <a:buFont typeface="+mj-lt"/>
              <a:buAutoNum type="arabicPeriod"/>
              <a:defRPr sz="1600"/>
            </a:lvl3pPr>
            <a:lvl4pPr marL="1714500" indent="-342900">
              <a:buFont typeface="+mj-lt"/>
              <a:buAutoNum type="arabicPeriod"/>
              <a:defRPr sz="1400"/>
            </a:lvl4pPr>
            <a:lvl5pPr marL="2171700" indent="-342900">
              <a:buFont typeface="+mj-lt"/>
              <a:buAutoNum type="arabicPeriod"/>
              <a:defRPr sz="1400"/>
            </a:lvl5pPr>
          </a:lstStyle>
          <a:p>
            <a:pPr lvl="0"/>
            <a:r>
              <a:rPr lang="en-US"/>
              <a:t>Clique para </a:t>
            </a:r>
            <a:r>
              <a:rPr lang="en-US" err="1"/>
              <a:t>adicionar</a:t>
            </a:r>
            <a:r>
              <a:rPr lang="en-US"/>
              <a:t> um </a:t>
            </a:r>
            <a:r>
              <a:rPr lang="en-US" err="1"/>
              <a:t>texto</a:t>
            </a:r>
            <a:endParaRPr lang="en-US"/>
          </a:p>
        </p:txBody>
      </p:sp>
      <p:grpSp>
        <p:nvGrpSpPr>
          <p:cNvPr id="8" name="Agrupar 7">
            <a:extLst>
              <a:ext uri="{FF2B5EF4-FFF2-40B4-BE49-F238E27FC236}">
                <a16:creationId xmlns:a16="http://schemas.microsoft.com/office/drawing/2014/main" id="{0B7C20F5-6F9F-4434-81A4-E529E5700A20}"/>
              </a:ext>
            </a:extLst>
          </p:cNvPr>
          <p:cNvGrpSpPr/>
          <p:nvPr userDrawn="1"/>
        </p:nvGrpSpPr>
        <p:grpSpPr>
          <a:xfrm>
            <a:off x="459003" y="266194"/>
            <a:ext cx="422146" cy="436685"/>
            <a:chOff x="3624349" y="2222536"/>
            <a:chExt cx="3799297" cy="3930156"/>
          </a:xfrm>
        </p:grpSpPr>
        <p:sp>
          <p:nvSpPr>
            <p:cNvPr id="12" name="Retângulo 11">
              <a:extLst>
                <a:ext uri="{FF2B5EF4-FFF2-40B4-BE49-F238E27FC236}">
                  <a16:creationId xmlns:a16="http://schemas.microsoft.com/office/drawing/2014/main" id="{7AFB71CC-C303-4266-BCA2-D34446D6411F}"/>
                </a:ext>
              </a:extLst>
            </p:cNvPr>
            <p:cNvSpPr/>
            <p:nvPr userDrawn="1"/>
          </p:nvSpPr>
          <p:spPr>
            <a:xfrm>
              <a:off x="3624349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3" name="Retângulo 12">
              <a:extLst>
                <a:ext uri="{FF2B5EF4-FFF2-40B4-BE49-F238E27FC236}">
                  <a16:creationId xmlns:a16="http://schemas.microsoft.com/office/drawing/2014/main" id="{F9802240-A3DF-4ACE-8B83-052252F4C296}"/>
                </a:ext>
              </a:extLst>
            </p:cNvPr>
            <p:cNvSpPr/>
            <p:nvPr userDrawn="1"/>
          </p:nvSpPr>
          <p:spPr>
            <a:xfrm>
              <a:off x="4465002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4" name="Retângulo 13">
              <a:extLst>
                <a:ext uri="{FF2B5EF4-FFF2-40B4-BE49-F238E27FC236}">
                  <a16:creationId xmlns:a16="http://schemas.microsoft.com/office/drawing/2014/main" id="{6CD1A461-3FEF-4FD4-AC6A-4CACC6CA96AF}"/>
                </a:ext>
              </a:extLst>
            </p:cNvPr>
            <p:cNvSpPr/>
            <p:nvPr userDrawn="1"/>
          </p:nvSpPr>
          <p:spPr>
            <a:xfrm>
              <a:off x="5305655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5" name="Retângulo 14">
              <a:extLst>
                <a:ext uri="{FF2B5EF4-FFF2-40B4-BE49-F238E27FC236}">
                  <a16:creationId xmlns:a16="http://schemas.microsoft.com/office/drawing/2014/main" id="{4FC69CF3-C510-4689-9228-DCDCBB97D580}"/>
                </a:ext>
              </a:extLst>
            </p:cNvPr>
            <p:cNvSpPr/>
            <p:nvPr userDrawn="1"/>
          </p:nvSpPr>
          <p:spPr>
            <a:xfrm>
              <a:off x="6146308" y="222253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6" name="Retângulo 15">
              <a:extLst>
                <a:ext uri="{FF2B5EF4-FFF2-40B4-BE49-F238E27FC236}">
                  <a16:creationId xmlns:a16="http://schemas.microsoft.com/office/drawing/2014/main" id="{3C396522-CD24-43B6-AF21-4D3571E79CE2}"/>
                </a:ext>
              </a:extLst>
            </p:cNvPr>
            <p:cNvSpPr/>
            <p:nvPr userDrawn="1"/>
          </p:nvSpPr>
          <p:spPr>
            <a:xfrm>
              <a:off x="6986961" y="222253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7" name="Retângulo 16">
              <a:extLst>
                <a:ext uri="{FF2B5EF4-FFF2-40B4-BE49-F238E27FC236}">
                  <a16:creationId xmlns:a16="http://schemas.microsoft.com/office/drawing/2014/main" id="{0658E665-2282-48FC-8F8B-DD263BF46991}"/>
                </a:ext>
              </a:extLst>
            </p:cNvPr>
            <p:cNvSpPr/>
            <p:nvPr userDrawn="1"/>
          </p:nvSpPr>
          <p:spPr>
            <a:xfrm>
              <a:off x="3624349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8" name="Retângulo 17">
              <a:extLst>
                <a:ext uri="{FF2B5EF4-FFF2-40B4-BE49-F238E27FC236}">
                  <a16:creationId xmlns:a16="http://schemas.microsoft.com/office/drawing/2014/main" id="{65583E85-D6C0-4E99-976C-4AD75EA245A2}"/>
                </a:ext>
              </a:extLst>
            </p:cNvPr>
            <p:cNvSpPr/>
            <p:nvPr userDrawn="1"/>
          </p:nvSpPr>
          <p:spPr>
            <a:xfrm>
              <a:off x="4465002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9" name="Retângulo 18">
              <a:extLst>
                <a:ext uri="{FF2B5EF4-FFF2-40B4-BE49-F238E27FC236}">
                  <a16:creationId xmlns:a16="http://schemas.microsoft.com/office/drawing/2014/main" id="{2F9F84B9-3945-4A92-8EAF-C5C00EBA6EE0}"/>
                </a:ext>
              </a:extLst>
            </p:cNvPr>
            <p:cNvSpPr/>
            <p:nvPr userDrawn="1"/>
          </p:nvSpPr>
          <p:spPr>
            <a:xfrm>
              <a:off x="5305655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0" name="Retângulo 19">
              <a:extLst>
                <a:ext uri="{FF2B5EF4-FFF2-40B4-BE49-F238E27FC236}">
                  <a16:creationId xmlns:a16="http://schemas.microsoft.com/office/drawing/2014/main" id="{BD048EED-4F70-4425-8120-7495F380A03E}"/>
                </a:ext>
              </a:extLst>
            </p:cNvPr>
            <p:cNvSpPr/>
            <p:nvPr userDrawn="1"/>
          </p:nvSpPr>
          <p:spPr>
            <a:xfrm>
              <a:off x="6146308" y="30959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1" name="Retângulo 20">
              <a:extLst>
                <a:ext uri="{FF2B5EF4-FFF2-40B4-BE49-F238E27FC236}">
                  <a16:creationId xmlns:a16="http://schemas.microsoft.com/office/drawing/2014/main" id="{D6E7AEAB-9BF8-4301-95DE-6794CBBEBBF7}"/>
                </a:ext>
              </a:extLst>
            </p:cNvPr>
            <p:cNvSpPr/>
            <p:nvPr userDrawn="1"/>
          </p:nvSpPr>
          <p:spPr>
            <a:xfrm>
              <a:off x="6986961" y="3095905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2" name="Retângulo 21">
              <a:extLst>
                <a:ext uri="{FF2B5EF4-FFF2-40B4-BE49-F238E27FC236}">
                  <a16:creationId xmlns:a16="http://schemas.microsoft.com/office/drawing/2014/main" id="{91E4DBC9-DF6C-4183-91BE-44EAE5D77810}"/>
                </a:ext>
              </a:extLst>
            </p:cNvPr>
            <p:cNvSpPr/>
            <p:nvPr userDrawn="1"/>
          </p:nvSpPr>
          <p:spPr>
            <a:xfrm>
              <a:off x="3624349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3" name="Retângulo 22">
              <a:extLst>
                <a:ext uri="{FF2B5EF4-FFF2-40B4-BE49-F238E27FC236}">
                  <a16:creationId xmlns:a16="http://schemas.microsoft.com/office/drawing/2014/main" id="{B75CBD3D-4709-451A-B1C0-8D9934C6EB5D}"/>
                </a:ext>
              </a:extLst>
            </p:cNvPr>
            <p:cNvSpPr/>
            <p:nvPr userDrawn="1"/>
          </p:nvSpPr>
          <p:spPr>
            <a:xfrm>
              <a:off x="4465002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4" name="Retângulo 23">
              <a:extLst>
                <a:ext uri="{FF2B5EF4-FFF2-40B4-BE49-F238E27FC236}">
                  <a16:creationId xmlns:a16="http://schemas.microsoft.com/office/drawing/2014/main" id="{1BA31AFA-5C2C-46BE-ADD8-1DBFC210642B}"/>
                </a:ext>
              </a:extLst>
            </p:cNvPr>
            <p:cNvSpPr/>
            <p:nvPr userDrawn="1"/>
          </p:nvSpPr>
          <p:spPr>
            <a:xfrm>
              <a:off x="5305655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5" name="Retângulo 24">
              <a:extLst>
                <a:ext uri="{FF2B5EF4-FFF2-40B4-BE49-F238E27FC236}">
                  <a16:creationId xmlns:a16="http://schemas.microsoft.com/office/drawing/2014/main" id="{E6E2B1BC-2787-4FA8-AA85-CF9CE274BD40}"/>
                </a:ext>
              </a:extLst>
            </p:cNvPr>
            <p:cNvSpPr/>
            <p:nvPr userDrawn="1"/>
          </p:nvSpPr>
          <p:spPr>
            <a:xfrm>
              <a:off x="6146308" y="3969274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6" name="Retângulo 25">
              <a:extLst>
                <a:ext uri="{FF2B5EF4-FFF2-40B4-BE49-F238E27FC236}">
                  <a16:creationId xmlns:a16="http://schemas.microsoft.com/office/drawing/2014/main" id="{C4A18DFF-60D1-45F3-A895-961B99F1D592}"/>
                </a:ext>
              </a:extLst>
            </p:cNvPr>
            <p:cNvSpPr/>
            <p:nvPr userDrawn="1"/>
          </p:nvSpPr>
          <p:spPr>
            <a:xfrm>
              <a:off x="6986961" y="3969273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7" name="Retângulo 26">
              <a:extLst>
                <a:ext uri="{FF2B5EF4-FFF2-40B4-BE49-F238E27FC236}">
                  <a16:creationId xmlns:a16="http://schemas.microsoft.com/office/drawing/2014/main" id="{E546A994-1FC3-4F13-B71B-52613565D1C1}"/>
                </a:ext>
              </a:extLst>
            </p:cNvPr>
            <p:cNvSpPr/>
            <p:nvPr userDrawn="1"/>
          </p:nvSpPr>
          <p:spPr>
            <a:xfrm>
              <a:off x="3624349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8" name="Retângulo 27">
              <a:extLst>
                <a:ext uri="{FF2B5EF4-FFF2-40B4-BE49-F238E27FC236}">
                  <a16:creationId xmlns:a16="http://schemas.microsoft.com/office/drawing/2014/main" id="{2A8DF2EE-6ED0-4D72-A3C3-129D975F86A9}"/>
                </a:ext>
              </a:extLst>
            </p:cNvPr>
            <p:cNvSpPr/>
            <p:nvPr userDrawn="1"/>
          </p:nvSpPr>
          <p:spPr>
            <a:xfrm>
              <a:off x="4465002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29" name="Retângulo 28">
              <a:extLst>
                <a:ext uri="{FF2B5EF4-FFF2-40B4-BE49-F238E27FC236}">
                  <a16:creationId xmlns:a16="http://schemas.microsoft.com/office/drawing/2014/main" id="{462F62E7-5067-4B4E-9F44-1D2594B5F768}"/>
                </a:ext>
              </a:extLst>
            </p:cNvPr>
            <p:cNvSpPr/>
            <p:nvPr userDrawn="1"/>
          </p:nvSpPr>
          <p:spPr>
            <a:xfrm>
              <a:off x="5305655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0" name="Retângulo 29">
              <a:extLst>
                <a:ext uri="{FF2B5EF4-FFF2-40B4-BE49-F238E27FC236}">
                  <a16:creationId xmlns:a16="http://schemas.microsoft.com/office/drawing/2014/main" id="{25417B7D-96A5-4747-BCEF-776D4316C2F7}"/>
                </a:ext>
              </a:extLst>
            </p:cNvPr>
            <p:cNvSpPr/>
            <p:nvPr userDrawn="1"/>
          </p:nvSpPr>
          <p:spPr>
            <a:xfrm>
              <a:off x="6146308" y="4842641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1" name="Retângulo 30">
              <a:extLst>
                <a:ext uri="{FF2B5EF4-FFF2-40B4-BE49-F238E27FC236}">
                  <a16:creationId xmlns:a16="http://schemas.microsoft.com/office/drawing/2014/main" id="{5DA1E84B-416C-4C15-9726-6DDD64F757A4}"/>
                </a:ext>
              </a:extLst>
            </p:cNvPr>
            <p:cNvSpPr/>
            <p:nvPr userDrawn="1"/>
          </p:nvSpPr>
          <p:spPr>
            <a:xfrm>
              <a:off x="6986961" y="4842640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2" name="Retângulo 31">
              <a:extLst>
                <a:ext uri="{FF2B5EF4-FFF2-40B4-BE49-F238E27FC236}">
                  <a16:creationId xmlns:a16="http://schemas.microsoft.com/office/drawing/2014/main" id="{E681B874-9A18-43C9-BB99-11B631E03B28}"/>
                </a:ext>
              </a:extLst>
            </p:cNvPr>
            <p:cNvSpPr/>
            <p:nvPr userDrawn="1"/>
          </p:nvSpPr>
          <p:spPr>
            <a:xfrm>
              <a:off x="3624349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3" name="Retângulo 32">
              <a:extLst>
                <a:ext uri="{FF2B5EF4-FFF2-40B4-BE49-F238E27FC236}">
                  <a16:creationId xmlns:a16="http://schemas.microsoft.com/office/drawing/2014/main" id="{69F462BE-F1A1-4567-97D3-741EC53C54DE}"/>
                </a:ext>
              </a:extLst>
            </p:cNvPr>
            <p:cNvSpPr/>
            <p:nvPr userDrawn="1"/>
          </p:nvSpPr>
          <p:spPr>
            <a:xfrm>
              <a:off x="4465002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4" name="Retângulo 33">
              <a:extLst>
                <a:ext uri="{FF2B5EF4-FFF2-40B4-BE49-F238E27FC236}">
                  <a16:creationId xmlns:a16="http://schemas.microsoft.com/office/drawing/2014/main" id="{84231DA9-8709-403E-B461-11FF34A15C26}"/>
                </a:ext>
              </a:extLst>
            </p:cNvPr>
            <p:cNvSpPr/>
            <p:nvPr userDrawn="1"/>
          </p:nvSpPr>
          <p:spPr>
            <a:xfrm>
              <a:off x="5305655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5" name="Retângulo 34">
              <a:extLst>
                <a:ext uri="{FF2B5EF4-FFF2-40B4-BE49-F238E27FC236}">
                  <a16:creationId xmlns:a16="http://schemas.microsoft.com/office/drawing/2014/main" id="{A58A7168-10A1-4EDD-8816-E3E5CE57B805}"/>
                </a:ext>
              </a:extLst>
            </p:cNvPr>
            <p:cNvSpPr/>
            <p:nvPr userDrawn="1"/>
          </p:nvSpPr>
          <p:spPr>
            <a:xfrm>
              <a:off x="6146308" y="5716007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6" name="Retângulo 35">
              <a:extLst>
                <a:ext uri="{FF2B5EF4-FFF2-40B4-BE49-F238E27FC236}">
                  <a16:creationId xmlns:a16="http://schemas.microsoft.com/office/drawing/2014/main" id="{7A663E92-108F-4725-9932-CFA530222456}"/>
                </a:ext>
              </a:extLst>
            </p:cNvPr>
            <p:cNvSpPr/>
            <p:nvPr userDrawn="1"/>
          </p:nvSpPr>
          <p:spPr>
            <a:xfrm>
              <a:off x="6986961" y="5716006"/>
              <a:ext cx="436685" cy="43668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12262075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preserve="1" userDrawn="1">
  <p:cSld name="Title and two columns">
    <p:bg>
      <p:bgPr>
        <a:solidFill>
          <a:srgbClr val="2D0517"/>
        </a:solidFill>
        <a:effectLst/>
      </p:bgPr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105;p16">
            <a:extLst>
              <a:ext uri="{FF2B5EF4-FFF2-40B4-BE49-F238E27FC236}">
                <a16:creationId xmlns:a16="http://schemas.microsoft.com/office/drawing/2014/main" id="{62B49E07-167F-1959-2551-B29E3B7FBB2D}"/>
              </a:ext>
            </a:extLst>
          </p:cNvPr>
          <p:cNvPicPr preferRelativeResize="0"/>
          <p:nvPr userDrawn="1"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267" y="262866"/>
            <a:ext cx="2168968" cy="103144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632320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preserve="1" userDrawn="1">
  <p:cSld name="1_Title and two columns">
    <p:bg>
      <p:bgPr>
        <a:solidFill>
          <a:schemeClr val="bg1"/>
        </a:solidFill>
        <a:effectLst/>
      </p:bgPr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r 1">
            <a:extLst>
              <a:ext uri="{FF2B5EF4-FFF2-40B4-BE49-F238E27FC236}">
                <a16:creationId xmlns:a16="http://schemas.microsoft.com/office/drawing/2014/main" id="{B829316A-8677-4A82-576E-93DD3E283671}"/>
              </a:ext>
            </a:extLst>
          </p:cNvPr>
          <p:cNvGrpSpPr/>
          <p:nvPr userDrawn="1"/>
        </p:nvGrpSpPr>
        <p:grpSpPr>
          <a:xfrm>
            <a:off x="483398" y="243057"/>
            <a:ext cx="2233972" cy="1048468"/>
            <a:chOff x="1199456" y="-1611560"/>
            <a:chExt cx="2481590" cy="1164683"/>
          </a:xfrm>
        </p:grpSpPr>
        <p:pic>
          <p:nvPicPr>
            <p:cNvPr id="3" name="Imagem 2">
              <a:extLst>
                <a:ext uri="{FF2B5EF4-FFF2-40B4-BE49-F238E27FC236}">
                  <a16:creationId xmlns:a16="http://schemas.microsoft.com/office/drawing/2014/main" id="{9F841097-1798-F43B-DAD1-5705BBAC2EF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99456" y="-1611560"/>
              <a:ext cx="1530339" cy="1164683"/>
            </a:xfrm>
            <a:prstGeom prst="rect">
              <a:avLst/>
            </a:prstGeom>
          </p:spPr>
        </p:pic>
        <p:pic>
          <p:nvPicPr>
            <p:cNvPr id="4" name="Imagem 3" descr="Texto&#10;&#10;Descrição gerada automaticamente com confiança média">
              <a:extLst>
                <a:ext uri="{FF2B5EF4-FFF2-40B4-BE49-F238E27FC236}">
                  <a16:creationId xmlns:a16="http://schemas.microsoft.com/office/drawing/2014/main" id="{FDD04AF6-5616-9E1B-6635-470446DB445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26077" y="-1297888"/>
              <a:ext cx="713881" cy="713880"/>
            </a:xfrm>
            <a:prstGeom prst="rect">
              <a:avLst/>
            </a:prstGeom>
          </p:spPr>
        </p:pic>
        <p:sp>
          <p:nvSpPr>
            <p:cNvPr id="5" name="CaixaDeTexto 4">
              <a:extLst>
                <a:ext uri="{FF2B5EF4-FFF2-40B4-BE49-F238E27FC236}">
                  <a16:creationId xmlns:a16="http://schemas.microsoft.com/office/drawing/2014/main" id="{7989D4CF-B9DA-2258-4465-F26AE19F4A5D}"/>
                </a:ext>
              </a:extLst>
            </p:cNvPr>
            <p:cNvSpPr txBox="1"/>
            <p:nvPr/>
          </p:nvSpPr>
          <p:spPr>
            <a:xfrm>
              <a:off x="2674993" y="-1482664"/>
              <a:ext cx="1006053" cy="19366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533" b="0" i="0">
                  <a:solidFill>
                    <a:schemeClr val="tx1"/>
                  </a:solidFill>
                  <a:latin typeface="Montserrat" pitchFamily="2" charset="77"/>
                  <a:ea typeface="Verdana" panose="020B0604030504040204" pitchFamily="34" charset="0"/>
                </a:rPr>
                <a:t>Parceiro Oficial</a:t>
              </a:r>
            </a:p>
          </p:txBody>
        </p:sp>
        <p:cxnSp>
          <p:nvCxnSpPr>
            <p:cNvPr id="7" name="Conector Reto 6">
              <a:extLst>
                <a:ext uri="{FF2B5EF4-FFF2-40B4-BE49-F238E27FC236}">
                  <a16:creationId xmlns:a16="http://schemas.microsoft.com/office/drawing/2014/main" id="{1AA0E05A-843D-826E-32A8-0DEA09642AD7}"/>
                </a:ext>
              </a:extLst>
            </p:cNvPr>
            <p:cNvCxnSpPr>
              <a:cxnSpLocks/>
            </p:cNvCxnSpPr>
            <p:nvPr/>
          </p:nvCxnSpPr>
          <p:spPr>
            <a:xfrm>
              <a:off x="2709426" y="-1476293"/>
              <a:ext cx="0" cy="93212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301951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preserve="1" userDrawn="1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72;p14">
            <a:extLst>
              <a:ext uri="{FF2B5EF4-FFF2-40B4-BE49-F238E27FC236}">
                <a16:creationId xmlns:a16="http://schemas.microsoft.com/office/drawing/2014/main" id="{7DF59C3D-D571-193A-1734-FDF1F5F3E4DD}"/>
              </a:ext>
            </a:extLst>
          </p:cNvPr>
          <p:cNvSpPr/>
          <p:nvPr userDrawn="1"/>
        </p:nvSpPr>
        <p:spPr>
          <a:xfrm rot="-5400000">
            <a:off x="6822301" y="585333"/>
            <a:ext cx="4470000" cy="6308400"/>
          </a:xfrm>
          <a:prstGeom prst="round2SameRect">
            <a:avLst>
              <a:gd name="adj1" fmla="val 48527"/>
              <a:gd name="adj2" fmla="val 0"/>
            </a:avLst>
          </a:prstGeom>
          <a:solidFill>
            <a:srgbClr val="E9393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i="0">
              <a:latin typeface="Montserrat" pitchFamily="2" charset="77"/>
            </a:endParaRPr>
          </a:p>
        </p:txBody>
      </p:sp>
      <p:sp>
        <p:nvSpPr>
          <p:cNvPr id="16" name="Google Shape;76;p14">
            <a:extLst>
              <a:ext uri="{FF2B5EF4-FFF2-40B4-BE49-F238E27FC236}">
                <a16:creationId xmlns:a16="http://schemas.microsoft.com/office/drawing/2014/main" id="{02F36F0E-416C-5460-A9D1-7EF4138655DB}"/>
              </a:ext>
            </a:extLst>
          </p:cNvPr>
          <p:cNvSpPr/>
          <p:nvPr userDrawn="1"/>
        </p:nvSpPr>
        <p:spPr>
          <a:xfrm>
            <a:off x="-1185888" y="5730096"/>
            <a:ext cx="2276400" cy="906800"/>
          </a:xfrm>
          <a:prstGeom prst="roundRect">
            <a:avLst>
              <a:gd name="adj" fmla="val 50000"/>
            </a:avLst>
          </a:prstGeom>
          <a:solidFill>
            <a:srgbClr val="2E0617">
              <a:alpha val="472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i="0">
              <a:latin typeface="Montserrat" pitchFamily="2" charset="77"/>
            </a:endParaRPr>
          </a:p>
        </p:txBody>
      </p:sp>
      <p:pic>
        <p:nvPicPr>
          <p:cNvPr id="17" name="Imagem 16" descr="Grupo de pessoas sentadas ao redor de uma mesa&#10;&#10;Descrição gerada automaticamente">
            <a:extLst>
              <a:ext uri="{FF2B5EF4-FFF2-40B4-BE49-F238E27FC236}">
                <a16:creationId xmlns:a16="http://schemas.microsoft.com/office/drawing/2014/main" id="{4960C43D-8AFF-3B5E-42FD-5254831FB3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615947" y="1089891"/>
            <a:ext cx="6308400" cy="4581236"/>
          </a:xfrm>
          <a:custGeom>
            <a:avLst/>
            <a:gdLst>
              <a:gd name="connsiteX0" fmla="*/ 1667352 w 4731300"/>
              <a:gd name="connsiteY0" fmla="*/ 0 h 3435927"/>
              <a:gd name="connsiteX1" fmla="*/ 4731300 w 4731300"/>
              <a:gd name="connsiteY1" fmla="*/ 0 h 3435927"/>
              <a:gd name="connsiteX2" fmla="*/ 4731300 w 4731300"/>
              <a:gd name="connsiteY2" fmla="*/ 3435927 h 3435927"/>
              <a:gd name="connsiteX3" fmla="*/ 1667352 w 4731300"/>
              <a:gd name="connsiteY3" fmla="*/ 3435927 h 3435927"/>
              <a:gd name="connsiteX4" fmla="*/ 0 w 4731300"/>
              <a:gd name="connsiteY4" fmla="*/ 1768575 h 3435927"/>
              <a:gd name="connsiteX5" fmla="*/ 0 w 4731300"/>
              <a:gd name="connsiteY5" fmla="*/ 1667352 h 3435927"/>
              <a:gd name="connsiteX6" fmla="*/ 1667352 w 4731300"/>
              <a:gd name="connsiteY6" fmla="*/ 0 h 3435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31300" h="3435927">
                <a:moveTo>
                  <a:pt x="1667352" y="0"/>
                </a:moveTo>
                <a:lnTo>
                  <a:pt x="4731300" y="0"/>
                </a:lnTo>
                <a:lnTo>
                  <a:pt x="4731300" y="3435927"/>
                </a:lnTo>
                <a:lnTo>
                  <a:pt x="1667352" y="3435927"/>
                </a:lnTo>
                <a:cubicBezTo>
                  <a:pt x="746499" y="3435927"/>
                  <a:pt x="0" y="2689428"/>
                  <a:pt x="0" y="1768575"/>
                </a:cubicBezTo>
                <a:lnTo>
                  <a:pt x="0" y="1667352"/>
                </a:lnTo>
                <a:cubicBezTo>
                  <a:pt x="0" y="746499"/>
                  <a:pt x="746499" y="0"/>
                  <a:pt x="1667352" y="0"/>
                </a:cubicBezTo>
                <a:close/>
              </a:path>
            </a:pathLst>
          </a:custGeom>
        </p:spPr>
      </p:pic>
      <p:sp>
        <p:nvSpPr>
          <p:cNvPr id="18" name="Google Shape;75;p14">
            <a:extLst>
              <a:ext uri="{FF2B5EF4-FFF2-40B4-BE49-F238E27FC236}">
                <a16:creationId xmlns:a16="http://schemas.microsoft.com/office/drawing/2014/main" id="{E78F62A7-910A-5003-6AD9-09DA87A09991}"/>
              </a:ext>
            </a:extLst>
          </p:cNvPr>
          <p:cNvSpPr/>
          <p:nvPr userDrawn="1"/>
        </p:nvSpPr>
        <p:spPr>
          <a:xfrm>
            <a:off x="7711533" y="360000"/>
            <a:ext cx="2276400" cy="1056800"/>
          </a:xfrm>
          <a:prstGeom prst="roundRect">
            <a:avLst>
              <a:gd name="adj" fmla="val 50000"/>
            </a:avLst>
          </a:prstGeom>
          <a:solidFill>
            <a:srgbClr val="E93936">
              <a:alpha val="587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i="0">
              <a:latin typeface="Montserrat" pitchFamily="2" charset="77"/>
            </a:endParaRPr>
          </a:p>
        </p:txBody>
      </p:sp>
      <p:grpSp>
        <p:nvGrpSpPr>
          <p:cNvPr id="19" name="Agrupar 18">
            <a:extLst>
              <a:ext uri="{FF2B5EF4-FFF2-40B4-BE49-F238E27FC236}">
                <a16:creationId xmlns:a16="http://schemas.microsoft.com/office/drawing/2014/main" id="{8F49A144-215D-2D6D-246F-8B4D982416C2}"/>
              </a:ext>
            </a:extLst>
          </p:cNvPr>
          <p:cNvGrpSpPr/>
          <p:nvPr userDrawn="1"/>
        </p:nvGrpSpPr>
        <p:grpSpPr>
          <a:xfrm>
            <a:off x="483398" y="243057"/>
            <a:ext cx="2233972" cy="1048468"/>
            <a:chOff x="1199456" y="-1611560"/>
            <a:chExt cx="2481590" cy="1164683"/>
          </a:xfrm>
        </p:grpSpPr>
        <p:pic>
          <p:nvPicPr>
            <p:cNvPr id="20" name="Imagem 19">
              <a:extLst>
                <a:ext uri="{FF2B5EF4-FFF2-40B4-BE49-F238E27FC236}">
                  <a16:creationId xmlns:a16="http://schemas.microsoft.com/office/drawing/2014/main" id="{FDF9CB82-183C-DD7A-431D-63F3FF45A59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99456" y="-1611560"/>
              <a:ext cx="1530339" cy="1164683"/>
            </a:xfrm>
            <a:prstGeom prst="rect">
              <a:avLst/>
            </a:prstGeom>
          </p:spPr>
        </p:pic>
        <p:pic>
          <p:nvPicPr>
            <p:cNvPr id="21" name="Imagem 20" descr="Texto&#10;&#10;Descrição gerada automaticamente com confiança média">
              <a:extLst>
                <a:ext uri="{FF2B5EF4-FFF2-40B4-BE49-F238E27FC236}">
                  <a16:creationId xmlns:a16="http://schemas.microsoft.com/office/drawing/2014/main" id="{4DF4C446-D2B1-8A6A-A9E9-7A337A67C22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26077" y="-1297888"/>
              <a:ext cx="713881" cy="713880"/>
            </a:xfrm>
            <a:prstGeom prst="rect">
              <a:avLst/>
            </a:prstGeom>
          </p:spPr>
        </p:pic>
        <p:sp>
          <p:nvSpPr>
            <p:cNvPr id="22" name="CaixaDeTexto 21">
              <a:extLst>
                <a:ext uri="{FF2B5EF4-FFF2-40B4-BE49-F238E27FC236}">
                  <a16:creationId xmlns:a16="http://schemas.microsoft.com/office/drawing/2014/main" id="{876E7107-909B-5000-0E7F-FC1812EB233C}"/>
                </a:ext>
              </a:extLst>
            </p:cNvPr>
            <p:cNvSpPr txBox="1"/>
            <p:nvPr/>
          </p:nvSpPr>
          <p:spPr>
            <a:xfrm>
              <a:off x="2674993" y="-1482664"/>
              <a:ext cx="1006053" cy="19366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533" b="0" i="0">
                  <a:solidFill>
                    <a:schemeClr val="tx1"/>
                  </a:solidFill>
                  <a:latin typeface="Montserrat" pitchFamily="2" charset="77"/>
                  <a:ea typeface="Verdana" panose="020B0604030504040204" pitchFamily="34" charset="0"/>
                </a:rPr>
                <a:t>Parceiro Oficial</a:t>
              </a:r>
            </a:p>
          </p:txBody>
        </p:sp>
        <p:cxnSp>
          <p:nvCxnSpPr>
            <p:cNvPr id="23" name="Conector Reto 22">
              <a:extLst>
                <a:ext uri="{FF2B5EF4-FFF2-40B4-BE49-F238E27FC236}">
                  <a16:creationId xmlns:a16="http://schemas.microsoft.com/office/drawing/2014/main" id="{596A58D8-1934-81EB-06E5-C3591D93199C}"/>
                </a:ext>
              </a:extLst>
            </p:cNvPr>
            <p:cNvCxnSpPr>
              <a:cxnSpLocks/>
            </p:cNvCxnSpPr>
            <p:nvPr/>
          </p:nvCxnSpPr>
          <p:spPr>
            <a:xfrm>
              <a:off x="2709426" y="-1476293"/>
              <a:ext cx="0" cy="93212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60425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191E35B-14D8-5520-E6E7-2145A12545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A5B3FDD-D273-A0AA-3F18-1CAA5AF223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E69EC61-DFA2-B60B-EA9F-3B3629BFC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51DB6-DB93-400D-83C3-55FA78F84356}" type="datetimeFigureOut">
              <a:rPr lang="pt-BR" smtClean="0"/>
              <a:t>06/11/2024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8B120EE-A6F4-14B7-E287-1358F638D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B2DACA9-1FAC-5E7C-7849-DB94FFB60D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26AF-DC31-4928-A1F9-B914E5AD4AE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221338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2;p15">
            <a:extLst>
              <a:ext uri="{FF2B5EF4-FFF2-40B4-BE49-F238E27FC236}">
                <a16:creationId xmlns:a16="http://schemas.microsoft.com/office/drawing/2014/main" id="{AEB438BC-4A67-C4DB-2453-79C8D53C1F72}"/>
              </a:ext>
            </a:extLst>
          </p:cNvPr>
          <p:cNvSpPr/>
          <p:nvPr userDrawn="1"/>
        </p:nvSpPr>
        <p:spPr>
          <a:xfrm rot="10800000">
            <a:off x="4640733" y="0"/>
            <a:ext cx="2202800" cy="30528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E9393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i="0">
              <a:latin typeface="Montserrat" pitchFamily="2" charset="77"/>
            </a:endParaRPr>
          </a:p>
        </p:txBody>
      </p:sp>
      <p:sp>
        <p:nvSpPr>
          <p:cNvPr id="5" name="Google Shape;88;p15">
            <a:extLst>
              <a:ext uri="{FF2B5EF4-FFF2-40B4-BE49-F238E27FC236}">
                <a16:creationId xmlns:a16="http://schemas.microsoft.com/office/drawing/2014/main" id="{499494C6-994D-A477-0AFC-40366F35C5D5}"/>
              </a:ext>
            </a:extLst>
          </p:cNvPr>
          <p:cNvSpPr/>
          <p:nvPr userDrawn="1"/>
        </p:nvSpPr>
        <p:spPr>
          <a:xfrm>
            <a:off x="8256553" y="5816900"/>
            <a:ext cx="4750400" cy="906800"/>
          </a:xfrm>
          <a:prstGeom prst="roundRect">
            <a:avLst>
              <a:gd name="adj" fmla="val 50000"/>
            </a:avLst>
          </a:prstGeom>
          <a:solidFill>
            <a:srgbClr val="33041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i="0">
              <a:latin typeface="Montserrat" pitchFamily="2" charset="77"/>
            </a:endParaRPr>
          </a:p>
        </p:txBody>
      </p:sp>
      <p:grpSp>
        <p:nvGrpSpPr>
          <p:cNvPr id="8" name="Agrupar 7">
            <a:extLst>
              <a:ext uri="{FF2B5EF4-FFF2-40B4-BE49-F238E27FC236}">
                <a16:creationId xmlns:a16="http://schemas.microsoft.com/office/drawing/2014/main" id="{EEC52174-5974-7005-E681-C705900D8560}"/>
              </a:ext>
            </a:extLst>
          </p:cNvPr>
          <p:cNvGrpSpPr/>
          <p:nvPr userDrawn="1"/>
        </p:nvGrpSpPr>
        <p:grpSpPr>
          <a:xfrm>
            <a:off x="483398" y="243057"/>
            <a:ext cx="2233972" cy="1048468"/>
            <a:chOff x="1199456" y="-1611560"/>
            <a:chExt cx="2481590" cy="1164683"/>
          </a:xfrm>
        </p:grpSpPr>
        <p:pic>
          <p:nvPicPr>
            <p:cNvPr id="9" name="Imagem 8">
              <a:extLst>
                <a:ext uri="{FF2B5EF4-FFF2-40B4-BE49-F238E27FC236}">
                  <a16:creationId xmlns:a16="http://schemas.microsoft.com/office/drawing/2014/main" id="{72B41784-FDE2-3197-8FD9-EF3A1DF3717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99456" y="-1611560"/>
              <a:ext cx="1530339" cy="1164683"/>
            </a:xfrm>
            <a:prstGeom prst="rect">
              <a:avLst/>
            </a:prstGeom>
          </p:spPr>
        </p:pic>
        <p:pic>
          <p:nvPicPr>
            <p:cNvPr id="10" name="Imagem 9" descr="Texto&#10;&#10;Descrição gerada automaticamente com confiança média">
              <a:extLst>
                <a:ext uri="{FF2B5EF4-FFF2-40B4-BE49-F238E27FC236}">
                  <a16:creationId xmlns:a16="http://schemas.microsoft.com/office/drawing/2014/main" id="{E103E759-F171-DA97-1612-CE419E172CD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26077" y="-1297888"/>
              <a:ext cx="713881" cy="713880"/>
            </a:xfrm>
            <a:prstGeom prst="rect">
              <a:avLst/>
            </a:prstGeom>
          </p:spPr>
        </p:pic>
        <p:sp>
          <p:nvSpPr>
            <p:cNvPr id="11" name="CaixaDeTexto 10">
              <a:extLst>
                <a:ext uri="{FF2B5EF4-FFF2-40B4-BE49-F238E27FC236}">
                  <a16:creationId xmlns:a16="http://schemas.microsoft.com/office/drawing/2014/main" id="{3435B078-932E-041D-E090-705BBA80B6EF}"/>
                </a:ext>
              </a:extLst>
            </p:cNvPr>
            <p:cNvSpPr txBox="1"/>
            <p:nvPr/>
          </p:nvSpPr>
          <p:spPr>
            <a:xfrm>
              <a:off x="2674993" y="-1482664"/>
              <a:ext cx="1006053" cy="19366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533" b="0" i="0">
                  <a:solidFill>
                    <a:schemeClr val="tx1"/>
                  </a:solidFill>
                  <a:latin typeface="Montserrat" pitchFamily="2" charset="77"/>
                  <a:ea typeface="Verdana" panose="020B0604030504040204" pitchFamily="34" charset="0"/>
                </a:rPr>
                <a:t>Parceiro Oficial</a:t>
              </a:r>
            </a:p>
          </p:txBody>
        </p:sp>
        <p:cxnSp>
          <p:nvCxnSpPr>
            <p:cNvPr id="12" name="Conector Reto 11">
              <a:extLst>
                <a:ext uri="{FF2B5EF4-FFF2-40B4-BE49-F238E27FC236}">
                  <a16:creationId xmlns:a16="http://schemas.microsoft.com/office/drawing/2014/main" id="{CC5B7A21-E813-3EF6-5C28-0F6B4C832436}"/>
                </a:ext>
              </a:extLst>
            </p:cNvPr>
            <p:cNvCxnSpPr>
              <a:cxnSpLocks/>
            </p:cNvCxnSpPr>
            <p:nvPr/>
          </p:nvCxnSpPr>
          <p:spPr>
            <a:xfrm>
              <a:off x="2709426" y="-1476293"/>
              <a:ext cx="0" cy="93212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4" name="Imagem 13" descr="Tela de computador com fundo branco&#10;&#10;Descrição gerada automaticamente">
            <a:extLst>
              <a:ext uri="{FF2B5EF4-FFF2-40B4-BE49-F238E27FC236}">
                <a16:creationId xmlns:a16="http://schemas.microsoft.com/office/drawing/2014/main" id="{A0756F0D-2969-1ACD-6FD3-DD41CC77D0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4572617" y="0"/>
            <a:ext cx="7619383" cy="6715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9851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19;p17">
            <a:extLst>
              <a:ext uri="{FF2B5EF4-FFF2-40B4-BE49-F238E27FC236}">
                <a16:creationId xmlns:a16="http://schemas.microsoft.com/office/drawing/2014/main" id="{C6AFD322-1A8E-7783-1E37-FAC315646DFF}"/>
              </a:ext>
            </a:extLst>
          </p:cNvPr>
          <p:cNvSpPr/>
          <p:nvPr userDrawn="1"/>
        </p:nvSpPr>
        <p:spPr>
          <a:xfrm rot="-5400000">
            <a:off x="5989633" y="29300"/>
            <a:ext cx="5324800" cy="70896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33041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i="0">
              <a:latin typeface="Montserrat" pitchFamily="2" charset="77"/>
            </a:endParaRPr>
          </a:p>
        </p:txBody>
      </p:sp>
      <p:grpSp>
        <p:nvGrpSpPr>
          <p:cNvPr id="12" name="Agrupar 11">
            <a:extLst>
              <a:ext uri="{FF2B5EF4-FFF2-40B4-BE49-F238E27FC236}">
                <a16:creationId xmlns:a16="http://schemas.microsoft.com/office/drawing/2014/main" id="{F4119D47-C674-7F0D-61B4-CB0FE609F57C}"/>
              </a:ext>
            </a:extLst>
          </p:cNvPr>
          <p:cNvGrpSpPr/>
          <p:nvPr userDrawn="1"/>
        </p:nvGrpSpPr>
        <p:grpSpPr>
          <a:xfrm>
            <a:off x="483398" y="243057"/>
            <a:ext cx="2233972" cy="1048468"/>
            <a:chOff x="1199456" y="-1611560"/>
            <a:chExt cx="2481590" cy="1164683"/>
          </a:xfrm>
        </p:grpSpPr>
        <p:pic>
          <p:nvPicPr>
            <p:cNvPr id="13" name="Imagem 12">
              <a:extLst>
                <a:ext uri="{FF2B5EF4-FFF2-40B4-BE49-F238E27FC236}">
                  <a16:creationId xmlns:a16="http://schemas.microsoft.com/office/drawing/2014/main" id="{0065BB1B-B819-941E-8ED9-B2A765DC7F3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99456" y="-1611560"/>
              <a:ext cx="1530339" cy="1164683"/>
            </a:xfrm>
            <a:prstGeom prst="rect">
              <a:avLst/>
            </a:prstGeom>
          </p:spPr>
        </p:pic>
        <p:pic>
          <p:nvPicPr>
            <p:cNvPr id="14" name="Imagem 13" descr="Texto&#10;&#10;Descrição gerada automaticamente com confiança média">
              <a:extLst>
                <a:ext uri="{FF2B5EF4-FFF2-40B4-BE49-F238E27FC236}">
                  <a16:creationId xmlns:a16="http://schemas.microsoft.com/office/drawing/2014/main" id="{48150C4E-7339-7BA7-2D03-3B7D5DF5F1D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26077" y="-1297888"/>
              <a:ext cx="713881" cy="713880"/>
            </a:xfrm>
            <a:prstGeom prst="rect">
              <a:avLst/>
            </a:prstGeom>
          </p:spPr>
        </p:pic>
        <p:sp>
          <p:nvSpPr>
            <p:cNvPr id="15" name="CaixaDeTexto 14">
              <a:extLst>
                <a:ext uri="{FF2B5EF4-FFF2-40B4-BE49-F238E27FC236}">
                  <a16:creationId xmlns:a16="http://schemas.microsoft.com/office/drawing/2014/main" id="{F95B00D6-E62A-BE4B-1D9B-7C326263DB81}"/>
                </a:ext>
              </a:extLst>
            </p:cNvPr>
            <p:cNvSpPr txBox="1"/>
            <p:nvPr/>
          </p:nvSpPr>
          <p:spPr>
            <a:xfrm>
              <a:off x="2674993" y="-1482664"/>
              <a:ext cx="1006053" cy="19366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533" b="0" i="0">
                  <a:solidFill>
                    <a:schemeClr val="tx1"/>
                  </a:solidFill>
                  <a:latin typeface="Montserrat" pitchFamily="2" charset="77"/>
                  <a:ea typeface="Verdana" panose="020B0604030504040204" pitchFamily="34" charset="0"/>
                </a:rPr>
                <a:t>Parceiro Oficial</a:t>
              </a:r>
            </a:p>
          </p:txBody>
        </p:sp>
        <p:cxnSp>
          <p:nvCxnSpPr>
            <p:cNvPr id="16" name="Conector Reto 15">
              <a:extLst>
                <a:ext uri="{FF2B5EF4-FFF2-40B4-BE49-F238E27FC236}">
                  <a16:creationId xmlns:a16="http://schemas.microsoft.com/office/drawing/2014/main" id="{CF533D5E-CBB6-2601-7FB3-4D60709A5157}"/>
                </a:ext>
              </a:extLst>
            </p:cNvPr>
            <p:cNvCxnSpPr>
              <a:cxnSpLocks/>
            </p:cNvCxnSpPr>
            <p:nvPr/>
          </p:nvCxnSpPr>
          <p:spPr>
            <a:xfrm>
              <a:off x="2709426" y="-1476293"/>
              <a:ext cx="0" cy="93212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505987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60;p19">
            <a:extLst>
              <a:ext uri="{FF2B5EF4-FFF2-40B4-BE49-F238E27FC236}">
                <a16:creationId xmlns:a16="http://schemas.microsoft.com/office/drawing/2014/main" id="{EB3E4B6D-1CE8-B624-7E9C-D46F30B75FFF}"/>
              </a:ext>
            </a:extLst>
          </p:cNvPr>
          <p:cNvSpPr/>
          <p:nvPr userDrawn="1"/>
        </p:nvSpPr>
        <p:spPr>
          <a:xfrm rot="10800000">
            <a:off x="-3371101" y="-7988933"/>
            <a:ext cx="61040276" cy="99868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33041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i="0"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8717261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80;p20">
            <a:extLst>
              <a:ext uri="{FF2B5EF4-FFF2-40B4-BE49-F238E27FC236}">
                <a16:creationId xmlns:a16="http://schemas.microsoft.com/office/drawing/2014/main" id="{BED27EDA-701D-7680-615B-CDD2675774BE}"/>
              </a:ext>
            </a:extLst>
          </p:cNvPr>
          <p:cNvSpPr/>
          <p:nvPr userDrawn="1"/>
        </p:nvSpPr>
        <p:spPr>
          <a:xfrm rot="5400000">
            <a:off x="858033" y="2126767"/>
            <a:ext cx="3757600" cy="6314800"/>
          </a:xfrm>
          <a:prstGeom prst="round2SameRect">
            <a:avLst>
              <a:gd name="adj1" fmla="val 48128"/>
              <a:gd name="adj2" fmla="val 0"/>
            </a:avLst>
          </a:prstGeom>
          <a:solidFill>
            <a:srgbClr val="E9393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i="0">
              <a:latin typeface="Montserrat" pitchFamily="2" charset="77"/>
            </a:endParaRPr>
          </a:p>
        </p:txBody>
      </p:sp>
      <p:sp>
        <p:nvSpPr>
          <p:cNvPr id="3" name="Google Shape;181;p20">
            <a:extLst>
              <a:ext uri="{FF2B5EF4-FFF2-40B4-BE49-F238E27FC236}">
                <a16:creationId xmlns:a16="http://schemas.microsoft.com/office/drawing/2014/main" id="{4285CF49-488C-FE3E-683A-604578274BE5}"/>
              </a:ext>
            </a:extLst>
          </p:cNvPr>
          <p:cNvSpPr/>
          <p:nvPr userDrawn="1"/>
        </p:nvSpPr>
        <p:spPr>
          <a:xfrm rot="-5400000">
            <a:off x="-1238767" y="301933"/>
            <a:ext cx="7911600" cy="6301200"/>
          </a:xfrm>
          <a:prstGeom prst="roundRect">
            <a:avLst>
              <a:gd name="adj" fmla="val 41630"/>
            </a:avLst>
          </a:prstGeom>
          <a:solidFill>
            <a:srgbClr val="33041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i="0"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6803834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80;p20">
            <a:extLst>
              <a:ext uri="{FF2B5EF4-FFF2-40B4-BE49-F238E27FC236}">
                <a16:creationId xmlns:a16="http://schemas.microsoft.com/office/drawing/2014/main" id="{E2246CB7-FE50-7271-8200-152CC5A97491}"/>
              </a:ext>
            </a:extLst>
          </p:cNvPr>
          <p:cNvSpPr/>
          <p:nvPr userDrawn="1"/>
        </p:nvSpPr>
        <p:spPr>
          <a:xfrm rot="5400000">
            <a:off x="806700" y="2126767"/>
            <a:ext cx="3757600" cy="6314800"/>
          </a:xfrm>
          <a:prstGeom prst="round2SameRect">
            <a:avLst>
              <a:gd name="adj1" fmla="val 48128"/>
              <a:gd name="adj2" fmla="val 0"/>
            </a:avLst>
          </a:prstGeom>
          <a:solidFill>
            <a:srgbClr val="33041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i="0">
              <a:latin typeface="Montserrat" pitchFamily="2" charset="77"/>
            </a:endParaRPr>
          </a:p>
        </p:txBody>
      </p:sp>
      <p:sp>
        <p:nvSpPr>
          <p:cNvPr id="5" name="Google Shape;181;p20">
            <a:extLst>
              <a:ext uri="{FF2B5EF4-FFF2-40B4-BE49-F238E27FC236}">
                <a16:creationId xmlns:a16="http://schemas.microsoft.com/office/drawing/2014/main" id="{645476B1-ECC1-77F5-76E4-249F43FCEEF4}"/>
              </a:ext>
            </a:extLst>
          </p:cNvPr>
          <p:cNvSpPr/>
          <p:nvPr userDrawn="1"/>
        </p:nvSpPr>
        <p:spPr>
          <a:xfrm rot="-5400000">
            <a:off x="-1238767" y="285000"/>
            <a:ext cx="7911600" cy="6301200"/>
          </a:xfrm>
          <a:prstGeom prst="roundRect">
            <a:avLst>
              <a:gd name="adj" fmla="val 41630"/>
            </a:avLst>
          </a:prstGeom>
          <a:solidFill>
            <a:srgbClr val="EA3A3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i="0"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7506650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80;p20">
            <a:extLst>
              <a:ext uri="{FF2B5EF4-FFF2-40B4-BE49-F238E27FC236}">
                <a16:creationId xmlns:a16="http://schemas.microsoft.com/office/drawing/2014/main" id="{E2246CB7-FE50-7271-8200-152CC5A97491}"/>
              </a:ext>
            </a:extLst>
          </p:cNvPr>
          <p:cNvSpPr/>
          <p:nvPr userDrawn="1"/>
        </p:nvSpPr>
        <p:spPr>
          <a:xfrm rot="5400000">
            <a:off x="-165920" y="2455539"/>
            <a:ext cx="3757600" cy="6314800"/>
          </a:xfrm>
          <a:prstGeom prst="round2SameRect">
            <a:avLst>
              <a:gd name="adj1" fmla="val 46670"/>
              <a:gd name="adj2" fmla="val 0"/>
            </a:avLst>
          </a:prstGeom>
          <a:solidFill>
            <a:srgbClr val="33041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i="0">
              <a:latin typeface="Montserrat" pitchFamily="2" charset="77"/>
            </a:endParaRPr>
          </a:p>
        </p:txBody>
      </p:sp>
      <p:sp>
        <p:nvSpPr>
          <p:cNvPr id="5" name="Google Shape;181;p20">
            <a:extLst>
              <a:ext uri="{FF2B5EF4-FFF2-40B4-BE49-F238E27FC236}">
                <a16:creationId xmlns:a16="http://schemas.microsoft.com/office/drawing/2014/main" id="{645476B1-ECC1-77F5-76E4-249F43FCEEF4}"/>
              </a:ext>
            </a:extLst>
          </p:cNvPr>
          <p:cNvSpPr/>
          <p:nvPr userDrawn="1"/>
        </p:nvSpPr>
        <p:spPr>
          <a:xfrm rot="-5400000">
            <a:off x="-1728372" y="774606"/>
            <a:ext cx="7911600" cy="5321989"/>
          </a:xfrm>
          <a:prstGeom prst="roundRect">
            <a:avLst>
              <a:gd name="adj" fmla="val 41630"/>
            </a:avLst>
          </a:prstGeom>
          <a:solidFill>
            <a:srgbClr val="EA3A3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i="0"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3603296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19;p22">
            <a:extLst>
              <a:ext uri="{FF2B5EF4-FFF2-40B4-BE49-F238E27FC236}">
                <a16:creationId xmlns:a16="http://schemas.microsoft.com/office/drawing/2014/main" id="{158D3827-5A87-AE89-86AA-5441EE82C7C9}"/>
              </a:ext>
            </a:extLst>
          </p:cNvPr>
          <p:cNvSpPr/>
          <p:nvPr userDrawn="1"/>
        </p:nvSpPr>
        <p:spPr>
          <a:xfrm rot="-5400000">
            <a:off x="8440200" y="2788067"/>
            <a:ext cx="1668800" cy="5902000"/>
          </a:xfrm>
          <a:prstGeom prst="round2SameRect">
            <a:avLst>
              <a:gd name="adj1" fmla="val 48523"/>
              <a:gd name="adj2" fmla="val 0"/>
            </a:avLst>
          </a:prstGeom>
          <a:solidFill>
            <a:srgbClr val="33041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i="0">
              <a:latin typeface="Montserrat" pitchFamily="2" charset="77"/>
            </a:endParaRPr>
          </a:p>
        </p:txBody>
      </p:sp>
      <p:sp>
        <p:nvSpPr>
          <p:cNvPr id="7" name="Google Shape;222;p22">
            <a:extLst>
              <a:ext uri="{FF2B5EF4-FFF2-40B4-BE49-F238E27FC236}">
                <a16:creationId xmlns:a16="http://schemas.microsoft.com/office/drawing/2014/main" id="{75F696B4-760F-2A89-BE66-CA3DAE0D3CC9}"/>
              </a:ext>
            </a:extLst>
          </p:cNvPr>
          <p:cNvSpPr/>
          <p:nvPr userDrawn="1"/>
        </p:nvSpPr>
        <p:spPr>
          <a:xfrm rot="10800000">
            <a:off x="6168400" y="2792867"/>
            <a:ext cx="5941600" cy="2300000"/>
          </a:xfrm>
          <a:prstGeom prst="roundRect">
            <a:avLst>
              <a:gd name="adj" fmla="val 50000"/>
            </a:avLst>
          </a:prstGeom>
          <a:noFill/>
          <a:ln w="9525" cap="flat" cmpd="sng">
            <a:solidFill>
              <a:srgbClr val="E9393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i="0">
              <a:latin typeface="Montserrat" pitchFamily="2" charset="77"/>
            </a:endParaRPr>
          </a:p>
        </p:txBody>
      </p:sp>
      <p:sp>
        <p:nvSpPr>
          <p:cNvPr id="8" name="Google Shape;223;p22">
            <a:extLst>
              <a:ext uri="{FF2B5EF4-FFF2-40B4-BE49-F238E27FC236}">
                <a16:creationId xmlns:a16="http://schemas.microsoft.com/office/drawing/2014/main" id="{5669F4AF-DA5B-BC0A-6BC0-882504D41132}"/>
              </a:ext>
            </a:extLst>
          </p:cNvPr>
          <p:cNvSpPr/>
          <p:nvPr userDrawn="1"/>
        </p:nvSpPr>
        <p:spPr>
          <a:xfrm rot="5400000">
            <a:off x="1545600" y="-113733"/>
            <a:ext cx="1521200" cy="4673200"/>
          </a:xfrm>
          <a:prstGeom prst="round2SameRect">
            <a:avLst>
              <a:gd name="adj1" fmla="val 48523"/>
              <a:gd name="adj2" fmla="val 0"/>
            </a:avLst>
          </a:prstGeom>
          <a:solidFill>
            <a:srgbClr val="33041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i="0">
              <a:latin typeface="Montserrat" pitchFamily="2" charset="77"/>
            </a:endParaRPr>
          </a:p>
        </p:txBody>
      </p:sp>
      <p:sp>
        <p:nvSpPr>
          <p:cNvPr id="9" name="Google Shape;224;p22">
            <a:extLst>
              <a:ext uri="{FF2B5EF4-FFF2-40B4-BE49-F238E27FC236}">
                <a16:creationId xmlns:a16="http://schemas.microsoft.com/office/drawing/2014/main" id="{AB0CAD03-DA6E-3907-24E8-2AB74DA535B9}"/>
              </a:ext>
            </a:extLst>
          </p:cNvPr>
          <p:cNvSpPr/>
          <p:nvPr userDrawn="1"/>
        </p:nvSpPr>
        <p:spPr>
          <a:xfrm rot="10800000">
            <a:off x="-1037667" y="4584999"/>
            <a:ext cx="6582400" cy="1957600"/>
          </a:xfrm>
          <a:prstGeom prst="roundRect">
            <a:avLst>
              <a:gd name="adj" fmla="val 50000"/>
            </a:avLst>
          </a:prstGeom>
          <a:solidFill>
            <a:srgbClr val="E9393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i="0">
              <a:latin typeface="Montserrat" pitchFamily="2" charset="77"/>
            </a:endParaRPr>
          </a:p>
        </p:txBody>
      </p:sp>
      <p:sp>
        <p:nvSpPr>
          <p:cNvPr id="12" name="Google Shape;227;p22">
            <a:extLst>
              <a:ext uri="{FF2B5EF4-FFF2-40B4-BE49-F238E27FC236}">
                <a16:creationId xmlns:a16="http://schemas.microsoft.com/office/drawing/2014/main" id="{7C0014A1-87AE-E7E4-A146-A26C17C6E512}"/>
              </a:ext>
            </a:extLst>
          </p:cNvPr>
          <p:cNvSpPr/>
          <p:nvPr userDrawn="1"/>
        </p:nvSpPr>
        <p:spPr>
          <a:xfrm rot="10800000">
            <a:off x="72300" y="2792700"/>
            <a:ext cx="5424400" cy="1912400"/>
          </a:xfrm>
          <a:prstGeom prst="roundRect">
            <a:avLst>
              <a:gd name="adj" fmla="val 50000"/>
            </a:avLst>
          </a:prstGeom>
          <a:noFill/>
          <a:ln w="9525" cap="flat" cmpd="sng">
            <a:solidFill>
              <a:srgbClr val="E9393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i="0">
              <a:latin typeface="Montserrat" pitchFamily="2" charset="77"/>
            </a:endParaRPr>
          </a:p>
        </p:txBody>
      </p:sp>
      <p:sp>
        <p:nvSpPr>
          <p:cNvPr id="17" name="Google Shape;232;p22">
            <a:extLst>
              <a:ext uri="{FF2B5EF4-FFF2-40B4-BE49-F238E27FC236}">
                <a16:creationId xmlns:a16="http://schemas.microsoft.com/office/drawing/2014/main" id="{828AD9BE-7968-CC84-BE32-BA16C4A81312}"/>
              </a:ext>
            </a:extLst>
          </p:cNvPr>
          <p:cNvSpPr/>
          <p:nvPr userDrawn="1"/>
        </p:nvSpPr>
        <p:spPr>
          <a:xfrm rot="-5400000">
            <a:off x="8191800" y="-1011833"/>
            <a:ext cx="2165600" cy="5902000"/>
          </a:xfrm>
          <a:prstGeom prst="round2SameRect">
            <a:avLst>
              <a:gd name="adj1" fmla="val 48523"/>
              <a:gd name="adj2" fmla="val 0"/>
            </a:avLst>
          </a:prstGeom>
          <a:solidFill>
            <a:srgbClr val="E9393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i="0"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03726869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60;p19">
            <a:extLst>
              <a:ext uri="{FF2B5EF4-FFF2-40B4-BE49-F238E27FC236}">
                <a16:creationId xmlns:a16="http://schemas.microsoft.com/office/drawing/2014/main" id="{23B00A2C-5A98-16D3-A66D-586263BEA141}"/>
              </a:ext>
            </a:extLst>
          </p:cNvPr>
          <p:cNvSpPr/>
          <p:nvPr userDrawn="1"/>
        </p:nvSpPr>
        <p:spPr>
          <a:xfrm rot="10800000">
            <a:off x="-3371100" y="-7988933"/>
            <a:ext cx="18948400" cy="99868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2E061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i="0">
              <a:latin typeface="Montserrat" pitchFamily="2" charset="77"/>
            </a:endParaRPr>
          </a:p>
        </p:txBody>
      </p:sp>
      <p:grpSp>
        <p:nvGrpSpPr>
          <p:cNvPr id="3" name="Agrupar 2">
            <a:extLst>
              <a:ext uri="{FF2B5EF4-FFF2-40B4-BE49-F238E27FC236}">
                <a16:creationId xmlns:a16="http://schemas.microsoft.com/office/drawing/2014/main" id="{EE892205-FCBC-1003-A4E2-E8D82610C6AD}"/>
              </a:ext>
            </a:extLst>
          </p:cNvPr>
          <p:cNvGrpSpPr/>
          <p:nvPr userDrawn="1"/>
        </p:nvGrpSpPr>
        <p:grpSpPr>
          <a:xfrm>
            <a:off x="344276" y="2379571"/>
            <a:ext cx="3644185" cy="3962909"/>
            <a:chOff x="258206" y="1962232"/>
            <a:chExt cx="2733139" cy="2972182"/>
          </a:xfrm>
        </p:grpSpPr>
        <p:sp>
          <p:nvSpPr>
            <p:cNvPr id="6" name="Google Shape;227;p22">
              <a:extLst>
                <a:ext uri="{FF2B5EF4-FFF2-40B4-BE49-F238E27FC236}">
                  <a16:creationId xmlns:a16="http://schemas.microsoft.com/office/drawing/2014/main" id="{360E954E-BA3E-D599-0832-6DAE72795C9C}"/>
                </a:ext>
              </a:extLst>
            </p:cNvPr>
            <p:cNvSpPr/>
            <p:nvPr/>
          </p:nvSpPr>
          <p:spPr>
            <a:xfrm rot="10800000">
              <a:off x="343934" y="2441587"/>
              <a:ext cx="2647411" cy="882051"/>
            </a:xfrm>
            <a:prstGeom prst="roundRect">
              <a:avLst>
                <a:gd name="adj" fmla="val 50000"/>
              </a:avLst>
            </a:prstGeom>
            <a:solidFill>
              <a:srgbClr val="330417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>
                <a:latin typeface="Montserrat" pitchFamily="2" charset="77"/>
              </a:endParaRPr>
            </a:p>
          </p:txBody>
        </p:sp>
        <p:sp>
          <p:nvSpPr>
            <p:cNvPr id="7" name="Google Shape;227;p22">
              <a:extLst>
                <a:ext uri="{FF2B5EF4-FFF2-40B4-BE49-F238E27FC236}">
                  <a16:creationId xmlns:a16="http://schemas.microsoft.com/office/drawing/2014/main" id="{8FAF75C1-4334-4CDD-5EF6-5C51F9525BD1}"/>
                </a:ext>
              </a:extLst>
            </p:cNvPr>
            <p:cNvSpPr/>
            <p:nvPr/>
          </p:nvSpPr>
          <p:spPr>
            <a:xfrm rot="10800000">
              <a:off x="343934" y="4052363"/>
              <a:ext cx="2647411" cy="882051"/>
            </a:xfrm>
            <a:prstGeom prst="roundRect">
              <a:avLst>
                <a:gd name="adj" fmla="val 50000"/>
              </a:avLst>
            </a:prstGeom>
            <a:solidFill>
              <a:srgbClr val="EA3A36"/>
            </a:solidFill>
            <a:ln w="9525" cap="flat" cmpd="sng">
              <a:solidFill>
                <a:srgbClr val="E9393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>
                <a:latin typeface="Montserrat" pitchFamily="2" charset="77"/>
              </a:endParaRPr>
            </a:p>
          </p:txBody>
        </p:sp>
        <p:sp>
          <p:nvSpPr>
            <p:cNvPr id="8" name="Google Shape;227;p22">
              <a:extLst>
                <a:ext uri="{FF2B5EF4-FFF2-40B4-BE49-F238E27FC236}">
                  <a16:creationId xmlns:a16="http://schemas.microsoft.com/office/drawing/2014/main" id="{20E9FC33-429C-5C33-052F-18C21E5B2967}"/>
                </a:ext>
              </a:extLst>
            </p:cNvPr>
            <p:cNvSpPr/>
            <p:nvPr/>
          </p:nvSpPr>
          <p:spPr>
            <a:xfrm rot="10800000">
              <a:off x="258206" y="3253407"/>
              <a:ext cx="2647411" cy="882051"/>
            </a:xfrm>
            <a:prstGeom prst="roundRect">
              <a:avLst>
                <a:gd name="adj" fmla="val 50000"/>
              </a:avLst>
            </a:prstGeom>
            <a:noFill/>
            <a:ln w="9525" cap="flat" cmpd="sng">
              <a:solidFill>
                <a:srgbClr val="E9393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>
                <a:latin typeface="Montserrat" pitchFamily="2" charset="77"/>
              </a:endParaRPr>
            </a:p>
          </p:txBody>
        </p:sp>
        <p:sp>
          <p:nvSpPr>
            <p:cNvPr id="9" name="Google Shape;265;p23">
              <a:extLst>
                <a:ext uri="{FF2B5EF4-FFF2-40B4-BE49-F238E27FC236}">
                  <a16:creationId xmlns:a16="http://schemas.microsoft.com/office/drawing/2014/main" id="{4B3048C0-AB65-FD22-1D5B-D9D77647E9C2}"/>
                </a:ext>
              </a:extLst>
            </p:cNvPr>
            <p:cNvSpPr txBox="1">
              <a:spLocks/>
            </p:cNvSpPr>
            <p:nvPr/>
          </p:nvSpPr>
          <p:spPr>
            <a:xfrm>
              <a:off x="596258" y="1962232"/>
              <a:ext cx="323718" cy="409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200"/>
                <a:buFont typeface="Arial"/>
                <a:buNone/>
                <a:defRPr sz="5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200"/>
                <a:buFont typeface="Arial"/>
                <a:buNone/>
                <a:defRPr sz="5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200"/>
                <a:buFont typeface="Arial"/>
                <a:buNone/>
                <a:defRPr sz="5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200"/>
                <a:buFont typeface="Arial"/>
                <a:buNone/>
                <a:defRPr sz="5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200"/>
                <a:buFont typeface="Arial"/>
                <a:buNone/>
                <a:defRPr sz="5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200"/>
                <a:buFont typeface="Arial"/>
                <a:buNone/>
                <a:defRPr sz="5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200"/>
                <a:buFont typeface="Arial"/>
                <a:buNone/>
                <a:defRPr sz="5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200"/>
                <a:buFont typeface="Arial"/>
                <a:buNone/>
                <a:defRPr sz="5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200"/>
                <a:buFont typeface="Arial"/>
                <a:buNone/>
                <a:defRPr sz="5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l"/>
              <a:r>
                <a:rPr lang="pt-BR" sz="4800" b="1">
                  <a:solidFill>
                    <a:srgbClr val="E93936"/>
                  </a:solidFill>
                  <a:latin typeface="Montserrat"/>
                  <a:ea typeface="Montserrat"/>
                  <a:cs typeface="Montserrat"/>
                  <a:sym typeface="Montserrat"/>
                </a:rPr>
                <a:t>1</a:t>
              </a:r>
            </a:p>
          </p:txBody>
        </p:sp>
      </p:grpSp>
      <p:grpSp>
        <p:nvGrpSpPr>
          <p:cNvPr id="10" name="Agrupar 9">
            <a:extLst>
              <a:ext uri="{FF2B5EF4-FFF2-40B4-BE49-F238E27FC236}">
                <a16:creationId xmlns:a16="http://schemas.microsoft.com/office/drawing/2014/main" id="{35F010D6-7FB3-27A1-4BD6-D2E463F6FA87}"/>
              </a:ext>
            </a:extLst>
          </p:cNvPr>
          <p:cNvGrpSpPr/>
          <p:nvPr userDrawn="1"/>
        </p:nvGrpSpPr>
        <p:grpSpPr>
          <a:xfrm>
            <a:off x="4199296" y="2379571"/>
            <a:ext cx="3644185" cy="3962909"/>
            <a:chOff x="3149471" y="1962232"/>
            <a:chExt cx="2733139" cy="2972182"/>
          </a:xfrm>
        </p:grpSpPr>
        <p:sp>
          <p:nvSpPr>
            <p:cNvPr id="13" name="Google Shape;227;p22">
              <a:extLst>
                <a:ext uri="{FF2B5EF4-FFF2-40B4-BE49-F238E27FC236}">
                  <a16:creationId xmlns:a16="http://schemas.microsoft.com/office/drawing/2014/main" id="{6877D282-3C37-4588-A1B1-08FFCEFDA8FD}"/>
                </a:ext>
              </a:extLst>
            </p:cNvPr>
            <p:cNvSpPr/>
            <p:nvPr/>
          </p:nvSpPr>
          <p:spPr>
            <a:xfrm rot="10800000">
              <a:off x="3235199" y="2441587"/>
              <a:ext cx="2647411" cy="882051"/>
            </a:xfrm>
            <a:prstGeom prst="roundRect">
              <a:avLst>
                <a:gd name="adj" fmla="val 50000"/>
              </a:avLst>
            </a:prstGeom>
            <a:solidFill>
              <a:srgbClr val="EA3A36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>
                <a:latin typeface="Montserrat" pitchFamily="2" charset="77"/>
              </a:endParaRPr>
            </a:p>
          </p:txBody>
        </p:sp>
        <p:sp>
          <p:nvSpPr>
            <p:cNvPr id="14" name="Google Shape;227;p22">
              <a:extLst>
                <a:ext uri="{FF2B5EF4-FFF2-40B4-BE49-F238E27FC236}">
                  <a16:creationId xmlns:a16="http://schemas.microsoft.com/office/drawing/2014/main" id="{1BC8290A-AA56-9637-EA64-30C089FBE23D}"/>
                </a:ext>
              </a:extLst>
            </p:cNvPr>
            <p:cNvSpPr/>
            <p:nvPr/>
          </p:nvSpPr>
          <p:spPr>
            <a:xfrm rot="10800000">
              <a:off x="3235199" y="4052363"/>
              <a:ext cx="2647411" cy="882051"/>
            </a:xfrm>
            <a:prstGeom prst="roundRect">
              <a:avLst>
                <a:gd name="adj" fmla="val 50000"/>
              </a:avLst>
            </a:prstGeom>
            <a:solidFill>
              <a:srgbClr val="330417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>
                <a:latin typeface="Montserrat" pitchFamily="2" charset="77"/>
              </a:endParaRPr>
            </a:p>
          </p:txBody>
        </p:sp>
        <p:sp>
          <p:nvSpPr>
            <p:cNvPr id="15" name="Google Shape;227;p22">
              <a:extLst>
                <a:ext uri="{FF2B5EF4-FFF2-40B4-BE49-F238E27FC236}">
                  <a16:creationId xmlns:a16="http://schemas.microsoft.com/office/drawing/2014/main" id="{7C45FAEE-D3D7-B512-1F98-13A399CCDC67}"/>
                </a:ext>
              </a:extLst>
            </p:cNvPr>
            <p:cNvSpPr/>
            <p:nvPr/>
          </p:nvSpPr>
          <p:spPr>
            <a:xfrm rot="10800000">
              <a:off x="3149471" y="3253407"/>
              <a:ext cx="2647411" cy="882051"/>
            </a:xfrm>
            <a:prstGeom prst="roundRect">
              <a:avLst>
                <a:gd name="adj" fmla="val 50000"/>
              </a:avLst>
            </a:prstGeom>
            <a:noFill/>
            <a:ln w="9525" cap="flat" cmpd="sng">
              <a:solidFill>
                <a:srgbClr val="E9393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>
                <a:latin typeface="Montserrat" pitchFamily="2" charset="77"/>
              </a:endParaRPr>
            </a:p>
          </p:txBody>
        </p:sp>
        <p:sp>
          <p:nvSpPr>
            <p:cNvPr id="16" name="Google Shape;265;p23">
              <a:extLst>
                <a:ext uri="{FF2B5EF4-FFF2-40B4-BE49-F238E27FC236}">
                  <a16:creationId xmlns:a16="http://schemas.microsoft.com/office/drawing/2014/main" id="{A3756999-220F-9982-EAF4-45693D93F448}"/>
                </a:ext>
              </a:extLst>
            </p:cNvPr>
            <p:cNvSpPr txBox="1">
              <a:spLocks/>
            </p:cNvSpPr>
            <p:nvPr/>
          </p:nvSpPr>
          <p:spPr>
            <a:xfrm>
              <a:off x="3487523" y="1962232"/>
              <a:ext cx="323718" cy="409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200"/>
                <a:buFont typeface="Arial"/>
                <a:buNone/>
                <a:defRPr sz="5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200"/>
                <a:buFont typeface="Arial"/>
                <a:buNone/>
                <a:defRPr sz="5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200"/>
                <a:buFont typeface="Arial"/>
                <a:buNone/>
                <a:defRPr sz="5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200"/>
                <a:buFont typeface="Arial"/>
                <a:buNone/>
                <a:defRPr sz="5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200"/>
                <a:buFont typeface="Arial"/>
                <a:buNone/>
                <a:defRPr sz="5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200"/>
                <a:buFont typeface="Arial"/>
                <a:buNone/>
                <a:defRPr sz="5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200"/>
                <a:buFont typeface="Arial"/>
                <a:buNone/>
                <a:defRPr sz="5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200"/>
                <a:buFont typeface="Arial"/>
                <a:buNone/>
                <a:defRPr sz="5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200"/>
                <a:buFont typeface="Arial"/>
                <a:buNone/>
                <a:defRPr sz="5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l"/>
              <a:r>
                <a:rPr lang="pt-BR" sz="4800" b="1">
                  <a:solidFill>
                    <a:srgbClr val="E93936"/>
                  </a:solidFill>
                  <a:latin typeface="Montserrat"/>
                  <a:ea typeface="Montserrat"/>
                  <a:cs typeface="Montserrat"/>
                  <a:sym typeface="Montserrat"/>
                </a:rPr>
                <a:t>2</a:t>
              </a:r>
            </a:p>
          </p:txBody>
        </p:sp>
      </p:grpSp>
      <p:grpSp>
        <p:nvGrpSpPr>
          <p:cNvPr id="17" name="Agrupar 16">
            <a:extLst>
              <a:ext uri="{FF2B5EF4-FFF2-40B4-BE49-F238E27FC236}">
                <a16:creationId xmlns:a16="http://schemas.microsoft.com/office/drawing/2014/main" id="{DE427D74-DA30-8B27-3674-30A9AA72FF4F}"/>
              </a:ext>
            </a:extLst>
          </p:cNvPr>
          <p:cNvGrpSpPr/>
          <p:nvPr userDrawn="1"/>
        </p:nvGrpSpPr>
        <p:grpSpPr>
          <a:xfrm>
            <a:off x="8054316" y="2379571"/>
            <a:ext cx="3644185" cy="3962909"/>
            <a:chOff x="258206" y="1962232"/>
            <a:chExt cx="2733139" cy="2972182"/>
          </a:xfrm>
        </p:grpSpPr>
        <p:sp>
          <p:nvSpPr>
            <p:cNvPr id="20" name="Google Shape;227;p22">
              <a:extLst>
                <a:ext uri="{FF2B5EF4-FFF2-40B4-BE49-F238E27FC236}">
                  <a16:creationId xmlns:a16="http://schemas.microsoft.com/office/drawing/2014/main" id="{FA2A8902-E73A-FA27-D9DA-A6DA978D82F0}"/>
                </a:ext>
              </a:extLst>
            </p:cNvPr>
            <p:cNvSpPr/>
            <p:nvPr/>
          </p:nvSpPr>
          <p:spPr>
            <a:xfrm rot="10800000">
              <a:off x="343934" y="2441587"/>
              <a:ext cx="2647411" cy="882051"/>
            </a:xfrm>
            <a:prstGeom prst="roundRect">
              <a:avLst>
                <a:gd name="adj" fmla="val 50000"/>
              </a:avLst>
            </a:prstGeom>
            <a:solidFill>
              <a:srgbClr val="330417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>
                <a:latin typeface="Montserrat" pitchFamily="2" charset="77"/>
              </a:endParaRPr>
            </a:p>
          </p:txBody>
        </p:sp>
        <p:sp>
          <p:nvSpPr>
            <p:cNvPr id="21" name="Google Shape;227;p22">
              <a:extLst>
                <a:ext uri="{FF2B5EF4-FFF2-40B4-BE49-F238E27FC236}">
                  <a16:creationId xmlns:a16="http://schemas.microsoft.com/office/drawing/2014/main" id="{B2A69A7A-C5AB-D597-695D-C2FE10B0EC04}"/>
                </a:ext>
              </a:extLst>
            </p:cNvPr>
            <p:cNvSpPr/>
            <p:nvPr/>
          </p:nvSpPr>
          <p:spPr>
            <a:xfrm rot="10800000">
              <a:off x="343934" y="4052363"/>
              <a:ext cx="2647411" cy="882051"/>
            </a:xfrm>
            <a:prstGeom prst="roundRect">
              <a:avLst>
                <a:gd name="adj" fmla="val 50000"/>
              </a:avLst>
            </a:prstGeom>
            <a:solidFill>
              <a:srgbClr val="EA3A36"/>
            </a:solidFill>
            <a:ln w="9525" cap="flat" cmpd="sng">
              <a:solidFill>
                <a:srgbClr val="E9393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>
                <a:latin typeface="Montserrat" pitchFamily="2" charset="77"/>
              </a:endParaRPr>
            </a:p>
          </p:txBody>
        </p:sp>
        <p:sp>
          <p:nvSpPr>
            <p:cNvPr id="22" name="Google Shape;227;p22">
              <a:extLst>
                <a:ext uri="{FF2B5EF4-FFF2-40B4-BE49-F238E27FC236}">
                  <a16:creationId xmlns:a16="http://schemas.microsoft.com/office/drawing/2014/main" id="{40B90A2A-C89D-B339-6D44-CDF045AFB195}"/>
                </a:ext>
              </a:extLst>
            </p:cNvPr>
            <p:cNvSpPr/>
            <p:nvPr/>
          </p:nvSpPr>
          <p:spPr>
            <a:xfrm rot="10800000">
              <a:off x="258206" y="3253407"/>
              <a:ext cx="2647411" cy="882051"/>
            </a:xfrm>
            <a:prstGeom prst="roundRect">
              <a:avLst>
                <a:gd name="adj" fmla="val 50000"/>
              </a:avLst>
            </a:prstGeom>
            <a:noFill/>
            <a:ln w="9525" cap="flat" cmpd="sng">
              <a:solidFill>
                <a:srgbClr val="E9393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>
                <a:latin typeface="Montserrat" pitchFamily="2" charset="77"/>
              </a:endParaRPr>
            </a:p>
          </p:txBody>
        </p:sp>
        <p:sp>
          <p:nvSpPr>
            <p:cNvPr id="23" name="Google Shape;265;p23">
              <a:extLst>
                <a:ext uri="{FF2B5EF4-FFF2-40B4-BE49-F238E27FC236}">
                  <a16:creationId xmlns:a16="http://schemas.microsoft.com/office/drawing/2014/main" id="{575C0813-2ECA-4778-9FFF-4E4C82BF8CCC}"/>
                </a:ext>
              </a:extLst>
            </p:cNvPr>
            <p:cNvSpPr txBox="1">
              <a:spLocks/>
            </p:cNvSpPr>
            <p:nvPr/>
          </p:nvSpPr>
          <p:spPr>
            <a:xfrm>
              <a:off x="596258" y="1962232"/>
              <a:ext cx="323718" cy="409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200"/>
                <a:buFont typeface="Arial"/>
                <a:buNone/>
                <a:defRPr sz="5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200"/>
                <a:buFont typeface="Arial"/>
                <a:buNone/>
                <a:defRPr sz="5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200"/>
                <a:buFont typeface="Arial"/>
                <a:buNone/>
                <a:defRPr sz="5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200"/>
                <a:buFont typeface="Arial"/>
                <a:buNone/>
                <a:defRPr sz="5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200"/>
                <a:buFont typeface="Arial"/>
                <a:buNone/>
                <a:defRPr sz="5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200"/>
                <a:buFont typeface="Arial"/>
                <a:buNone/>
                <a:defRPr sz="5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200"/>
                <a:buFont typeface="Arial"/>
                <a:buNone/>
                <a:defRPr sz="5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200"/>
                <a:buFont typeface="Arial"/>
                <a:buNone/>
                <a:defRPr sz="5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200"/>
                <a:buFont typeface="Arial"/>
                <a:buNone/>
                <a:defRPr sz="5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l"/>
              <a:r>
                <a:rPr lang="pt-BR" sz="4800" b="1">
                  <a:solidFill>
                    <a:srgbClr val="E93936"/>
                  </a:solidFill>
                  <a:latin typeface="Montserrat"/>
                  <a:ea typeface="Montserrat"/>
                  <a:cs typeface="Montserrat"/>
                  <a:sym typeface="Montserrat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6952399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27;p22">
            <a:extLst>
              <a:ext uri="{FF2B5EF4-FFF2-40B4-BE49-F238E27FC236}">
                <a16:creationId xmlns:a16="http://schemas.microsoft.com/office/drawing/2014/main" id="{B3686087-624D-A5EB-91F6-3D77FCAD6EAE}"/>
              </a:ext>
            </a:extLst>
          </p:cNvPr>
          <p:cNvSpPr/>
          <p:nvPr userDrawn="1"/>
        </p:nvSpPr>
        <p:spPr>
          <a:xfrm rot="10800000">
            <a:off x="451180" y="3018711"/>
            <a:ext cx="3529881" cy="1176068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i="0">
              <a:latin typeface="Montserrat" pitchFamily="2" charset="77"/>
            </a:endParaRPr>
          </a:p>
        </p:txBody>
      </p:sp>
      <p:sp>
        <p:nvSpPr>
          <p:cNvPr id="3" name="Google Shape;227;p22">
            <a:extLst>
              <a:ext uri="{FF2B5EF4-FFF2-40B4-BE49-F238E27FC236}">
                <a16:creationId xmlns:a16="http://schemas.microsoft.com/office/drawing/2014/main" id="{3AB27FD4-00F4-2484-FF76-D3D637030A3F}"/>
              </a:ext>
            </a:extLst>
          </p:cNvPr>
          <p:cNvSpPr/>
          <p:nvPr userDrawn="1"/>
        </p:nvSpPr>
        <p:spPr>
          <a:xfrm rot="10800000">
            <a:off x="451180" y="5166413"/>
            <a:ext cx="3529881" cy="1176068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i="0">
              <a:latin typeface="Montserrat" pitchFamily="2" charset="77"/>
            </a:endParaRPr>
          </a:p>
        </p:txBody>
      </p:sp>
      <p:sp>
        <p:nvSpPr>
          <p:cNvPr id="5" name="Google Shape;227;p22">
            <a:extLst>
              <a:ext uri="{FF2B5EF4-FFF2-40B4-BE49-F238E27FC236}">
                <a16:creationId xmlns:a16="http://schemas.microsoft.com/office/drawing/2014/main" id="{DCA79880-62C8-36A9-9B9F-6358C5FE5D4D}"/>
              </a:ext>
            </a:extLst>
          </p:cNvPr>
          <p:cNvSpPr/>
          <p:nvPr userDrawn="1"/>
        </p:nvSpPr>
        <p:spPr>
          <a:xfrm rot="10800000">
            <a:off x="336876" y="4101138"/>
            <a:ext cx="3529881" cy="1176068"/>
          </a:xfrm>
          <a:prstGeom prst="roundRect">
            <a:avLst>
              <a:gd name="adj" fmla="val 50000"/>
            </a:avLst>
          </a:prstGeom>
          <a:noFill/>
          <a:ln w="9525" cap="flat" cmpd="sng">
            <a:solidFill>
              <a:schemeClr val="bg1">
                <a:lumMod val="6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i="0">
              <a:latin typeface="Montserrat" pitchFamily="2" charset="77"/>
            </a:endParaRPr>
          </a:p>
        </p:txBody>
      </p:sp>
      <p:sp>
        <p:nvSpPr>
          <p:cNvPr id="4" name="Google Shape;160;p19">
            <a:extLst>
              <a:ext uri="{FF2B5EF4-FFF2-40B4-BE49-F238E27FC236}">
                <a16:creationId xmlns:a16="http://schemas.microsoft.com/office/drawing/2014/main" id="{EFDDC63F-6C6B-CA08-DBE8-C66BE86ABEE9}"/>
              </a:ext>
            </a:extLst>
          </p:cNvPr>
          <p:cNvSpPr/>
          <p:nvPr userDrawn="1"/>
        </p:nvSpPr>
        <p:spPr>
          <a:xfrm rot="10800000">
            <a:off x="-3371100" y="-7988933"/>
            <a:ext cx="18948400" cy="99868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2E061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i="0">
              <a:latin typeface="Montserrat" pitchFamily="2" charset="77"/>
            </a:endParaRPr>
          </a:p>
        </p:txBody>
      </p:sp>
      <p:sp>
        <p:nvSpPr>
          <p:cNvPr id="25" name="Google Shape;265;p23">
            <a:extLst>
              <a:ext uri="{FF2B5EF4-FFF2-40B4-BE49-F238E27FC236}">
                <a16:creationId xmlns:a16="http://schemas.microsoft.com/office/drawing/2014/main" id="{59FE16CF-2D1E-6B42-0C0D-1BB1DB909EE0}"/>
              </a:ext>
            </a:extLst>
          </p:cNvPr>
          <p:cNvSpPr txBox="1">
            <a:spLocks/>
          </p:cNvSpPr>
          <p:nvPr/>
        </p:nvSpPr>
        <p:spPr>
          <a:xfrm>
            <a:off x="795011" y="2379571"/>
            <a:ext cx="431624" cy="54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pt-BR" sz="4800" b="1">
                <a:solidFill>
                  <a:schemeClr val="bg1">
                    <a:lumMod val="6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1</a:t>
            </a:r>
          </a:p>
        </p:txBody>
      </p:sp>
      <p:sp>
        <p:nvSpPr>
          <p:cNvPr id="28" name="Google Shape;227;p22">
            <a:extLst>
              <a:ext uri="{FF2B5EF4-FFF2-40B4-BE49-F238E27FC236}">
                <a16:creationId xmlns:a16="http://schemas.microsoft.com/office/drawing/2014/main" id="{FC002BF7-951D-2E60-42DF-9EA207C635C3}"/>
              </a:ext>
            </a:extLst>
          </p:cNvPr>
          <p:cNvSpPr/>
          <p:nvPr userDrawn="1"/>
        </p:nvSpPr>
        <p:spPr>
          <a:xfrm rot="10800000">
            <a:off x="4313600" y="3018711"/>
            <a:ext cx="3529881" cy="1176068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i="0">
              <a:latin typeface="Montserrat" pitchFamily="2" charset="77"/>
            </a:endParaRPr>
          </a:p>
        </p:txBody>
      </p:sp>
      <p:sp>
        <p:nvSpPr>
          <p:cNvPr id="29" name="Google Shape;227;p22">
            <a:extLst>
              <a:ext uri="{FF2B5EF4-FFF2-40B4-BE49-F238E27FC236}">
                <a16:creationId xmlns:a16="http://schemas.microsoft.com/office/drawing/2014/main" id="{015F0117-3737-D5C9-FA02-8858868DA342}"/>
              </a:ext>
            </a:extLst>
          </p:cNvPr>
          <p:cNvSpPr/>
          <p:nvPr userDrawn="1"/>
        </p:nvSpPr>
        <p:spPr>
          <a:xfrm rot="10800000">
            <a:off x="4313600" y="5166413"/>
            <a:ext cx="3529881" cy="1176068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i="0">
              <a:latin typeface="Montserrat" pitchFamily="2" charset="77"/>
            </a:endParaRPr>
          </a:p>
        </p:txBody>
      </p:sp>
      <p:sp>
        <p:nvSpPr>
          <p:cNvPr id="30" name="Google Shape;227;p22">
            <a:extLst>
              <a:ext uri="{FF2B5EF4-FFF2-40B4-BE49-F238E27FC236}">
                <a16:creationId xmlns:a16="http://schemas.microsoft.com/office/drawing/2014/main" id="{85BD402C-7AA1-3A7D-DED0-EF172B9D4E27}"/>
              </a:ext>
            </a:extLst>
          </p:cNvPr>
          <p:cNvSpPr/>
          <p:nvPr userDrawn="1"/>
        </p:nvSpPr>
        <p:spPr>
          <a:xfrm rot="10800000">
            <a:off x="4199296" y="4101138"/>
            <a:ext cx="3529881" cy="1176068"/>
          </a:xfrm>
          <a:prstGeom prst="roundRect">
            <a:avLst>
              <a:gd name="adj" fmla="val 50000"/>
            </a:avLst>
          </a:prstGeom>
          <a:noFill/>
          <a:ln w="9525" cap="flat" cmpd="sng">
            <a:solidFill>
              <a:schemeClr val="bg1">
                <a:lumMod val="6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i="0">
              <a:latin typeface="Montserrat" pitchFamily="2" charset="77"/>
            </a:endParaRPr>
          </a:p>
        </p:txBody>
      </p:sp>
      <p:sp>
        <p:nvSpPr>
          <p:cNvPr id="31" name="Google Shape;265;p23">
            <a:extLst>
              <a:ext uri="{FF2B5EF4-FFF2-40B4-BE49-F238E27FC236}">
                <a16:creationId xmlns:a16="http://schemas.microsoft.com/office/drawing/2014/main" id="{CA714F64-2C0D-F931-CA41-A939D5462141}"/>
              </a:ext>
            </a:extLst>
          </p:cNvPr>
          <p:cNvSpPr txBox="1">
            <a:spLocks/>
          </p:cNvSpPr>
          <p:nvPr userDrawn="1"/>
        </p:nvSpPr>
        <p:spPr>
          <a:xfrm>
            <a:off x="4650031" y="2379571"/>
            <a:ext cx="431624" cy="54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pt-BR" sz="4800" b="1">
                <a:solidFill>
                  <a:schemeClr val="bg1">
                    <a:lumMod val="6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2</a:t>
            </a:r>
          </a:p>
        </p:txBody>
      </p:sp>
      <p:sp>
        <p:nvSpPr>
          <p:cNvPr id="34" name="Google Shape;227;p22">
            <a:extLst>
              <a:ext uri="{FF2B5EF4-FFF2-40B4-BE49-F238E27FC236}">
                <a16:creationId xmlns:a16="http://schemas.microsoft.com/office/drawing/2014/main" id="{EC7C9881-DC87-EB98-7319-970CB7A35106}"/>
              </a:ext>
            </a:extLst>
          </p:cNvPr>
          <p:cNvSpPr/>
          <p:nvPr userDrawn="1"/>
        </p:nvSpPr>
        <p:spPr>
          <a:xfrm rot="10800000">
            <a:off x="8168620" y="3018711"/>
            <a:ext cx="3529881" cy="1176068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i="0">
              <a:latin typeface="Montserrat" pitchFamily="2" charset="77"/>
            </a:endParaRPr>
          </a:p>
        </p:txBody>
      </p:sp>
      <p:sp>
        <p:nvSpPr>
          <p:cNvPr id="35" name="Google Shape;227;p22">
            <a:extLst>
              <a:ext uri="{FF2B5EF4-FFF2-40B4-BE49-F238E27FC236}">
                <a16:creationId xmlns:a16="http://schemas.microsoft.com/office/drawing/2014/main" id="{7187054F-8DEE-611E-1D6C-5B8FC1DD39CE}"/>
              </a:ext>
            </a:extLst>
          </p:cNvPr>
          <p:cNvSpPr/>
          <p:nvPr userDrawn="1"/>
        </p:nvSpPr>
        <p:spPr>
          <a:xfrm rot="10800000">
            <a:off x="8168620" y="5166413"/>
            <a:ext cx="3529881" cy="1176068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i="0">
              <a:latin typeface="Montserrat" pitchFamily="2" charset="77"/>
            </a:endParaRPr>
          </a:p>
        </p:txBody>
      </p:sp>
      <p:sp>
        <p:nvSpPr>
          <p:cNvPr id="36" name="Google Shape;227;p22">
            <a:extLst>
              <a:ext uri="{FF2B5EF4-FFF2-40B4-BE49-F238E27FC236}">
                <a16:creationId xmlns:a16="http://schemas.microsoft.com/office/drawing/2014/main" id="{54E5CB1A-7AF6-CCF9-1E37-CB153FB0BA1F}"/>
              </a:ext>
            </a:extLst>
          </p:cNvPr>
          <p:cNvSpPr/>
          <p:nvPr userDrawn="1"/>
        </p:nvSpPr>
        <p:spPr>
          <a:xfrm rot="10800000">
            <a:off x="8054316" y="4101138"/>
            <a:ext cx="3529881" cy="1176068"/>
          </a:xfrm>
          <a:prstGeom prst="roundRect">
            <a:avLst>
              <a:gd name="adj" fmla="val 50000"/>
            </a:avLst>
          </a:prstGeom>
          <a:noFill/>
          <a:ln w="9525" cap="flat" cmpd="sng">
            <a:solidFill>
              <a:schemeClr val="bg1">
                <a:lumMod val="6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i="0">
              <a:latin typeface="Montserrat" pitchFamily="2" charset="77"/>
            </a:endParaRPr>
          </a:p>
        </p:txBody>
      </p:sp>
      <p:sp>
        <p:nvSpPr>
          <p:cNvPr id="37" name="Google Shape;265;p23">
            <a:extLst>
              <a:ext uri="{FF2B5EF4-FFF2-40B4-BE49-F238E27FC236}">
                <a16:creationId xmlns:a16="http://schemas.microsoft.com/office/drawing/2014/main" id="{38B41251-66C3-64D2-7C20-E84512F139E2}"/>
              </a:ext>
            </a:extLst>
          </p:cNvPr>
          <p:cNvSpPr txBox="1">
            <a:spLocks/>
          </p:cNvSpPr>
          <p:nvPr userDrawn="1"/>
        </p:nvSpPr>
        <p:spPr>
          <a:xfrm>
            <a:off x="8505051" y="2379571"/>
            <a:ext cx="431624" cy="54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pt-BR" sz="4800" b="1">
                <a:solidFill>
                  <a:schemeClr val="bg1">
                    <a:lumMod val="6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19899700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60;p19">
            <a:extLst>
              <a:ext uri="{FF2B5EF4-FFF2-40B4-BE49-F238E27FC236}">
                <a16:creationId xmlns:a16="http://schemas.microsoft.com/office/drawing/2014/main" id="{EFDDC63F-6C6B-CA08-DBE8-C66BE86ABEE9}"/>
              </a:ext>
            </a:extLst>
          </p:cNvPr>
          <p:cNvSpPr/>
          <p:nvPr userDrawn="1"/>
        </p:nvSpPr>
        <p:spPr>
          <a:xfrm rot="10800000">
            <a:off x="-3371100" y="-7988933"/>
            <a:ext cx="18948400" cy="99868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2E061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i="0">
              <a:latin typeface="Montserrat" pitchFamily="2" charset="77"/>
            </a:endParaRPr>
          </a:p>
        </p:txBody>
      </p:sp>
      <p:sp>
        <p:nvSpPr>
          <p:cNvPr id="18" name="Google Shape;227;p22">
            <a:extLst>
              <a:ext uri="{FF2B5EF4-FFF2-40B4-BE49-F238E27FC236}">
                <a16:creationId xmlns:a16="http://schemas.microsoft.com/office/drawing/2014/main" id="{D9111031-6EDB-3678-3DC0-41382ED35F1D}"/>
              </a:ext>
            </a:extLst>
          </p:cNvPr>
          <p:cNvSpPr/>
          <p:nvPr/>
        </p:nvSpPr>
        <p:spPr>
          <a:xfrm rot="10800000">
            <a:off x="458580" y="3018711"/>
            <a:ext cx="3529881" cy="1176068"/>
          </a:xfrm>
          <a:prstGeom prst="roundRect">
            <a:avLst>
              <a:gd name="adj" fmla="val 50000"/>
            </a:avLst>
          </a:prstGeom>
          <a:solidFill>
            <a:srgbClr val="330417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i="0">
              <a:latin typeface="Montserrat" pitchFamily="2" charset="77"/>
            </a:endParaRPr>
          </a:p>
        </p:txBody>
      </p:sp>
      <p:sp>
        <p:nvSpPr>
          <p:cNvPr id="19" name="Google Shape;227;p22">
            <a:extLst>
              <a:ext uri="{FF2B5EF4-FFF2-40B4-BE49-F238E27FC236}">
                <a16:creationId xmlns:a16="http://schemas.microsoft.com/office/drawing/2014/main" id="{A0AA72CE-7A47-DA31-9F23-DBF4772C4675}"/>
              </a:ext>
            </a:extLst>
          </p:cNvPr>
          <p:cNvSpPr/>
          <p:nvPr/>
        </p:nvSpPr>
        <p:spPr>
          <a:xfrm rot="10800000">
            <a:off x="458580" y="5166413"/>
            <a:ext cx="3529881" cy="1176068"/>
          </a:xfrm>
          <a:prstGeom prst="roundRect">
            <a:avLst>
              <a:gd name="adj" fmla="val 50000"/>
            </a:avLst>
          </a:prstGeom>
          <a:solidFill>
            <a:srgbClr val="EA3A36"/>
          </a:solidFill>
          <a:ln w="9525" cap="flat" cmpd="sng">
            <a:solidFill>
              <a:srgbClr val="E9393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i="0">
              <a:latin typeface="Montserrat" pitchFamily="2" charset="77"/>
            </a:endParaRPr>
          </a:p>
        </p:txBody>
      </p:sp>
      <p:sp>
        <p:nvSpPr>
          <p:cNvPr id="24" name="Google Shape;227;p22">
            <a:extLst>
              <a:ext uri="{FF2B5EF4-FFF2-40B4-BE49-F238E27FC236}">
                <a16:creationId xmlns:a16="http://schemas.microsoft.com/office/drawing/2014/main" id="{F2046BC7-F75D-7E85-7011-82DE54242F6E}"/>
              </a:ext>
            </a:extLst>
          </p:cNvPr>
          <p:cNvSpPr/>
          <p:nvPr/>
        </p:nvSpPr>
        <p:spPr>
          <a:xfrm rot="10800000">
            <a:off x="344276" y="4101138"/>
            <a:ext cx="3529881" cy="1176068"/>
          </a:xfrm>
          <a:prstGeom prst="roundRect">
            <a:avLst>
              <a:gd name="adj" fmla="val 50000"/>
            </a:avLst>
          </a:prstGeom>
          <a:noFill/>
          <a:ln w="9525" cap="flat" cmpd="sng">
            <a:solidFill>
              <a:srgbClr val="E9393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i="0">
              <a:latin typeface="Montserrat" pitchFamily="2" charset="77"/>
            </a:endParaRPr>
          </a:p>
        </p:txBody>
      </p:sp>
      <p:sp>
        <p:nvSpPr>
          <p:cNvPr id="25" name="Google Shape;265;p23">
            <a:extLst>
              <a:ext uri="{FF2B5EF4-FFF2-40B4-BE49-F238E27FC236}">
                <a16:creationId xmlns:a16="http://schemas.microsoft.com/office/drawing/2014/main" id="{59FE16CF-2D1E-6B42-0C0D-1BB1DB909EE0}"/>
              </a:ext>
            </a:extLst>
          </p:cNvPr>
          <p:cNvSpPr txBox="1">
            <a:spLocks/>
          </p:cNvSpPr>
          <p:nvPr/>
        </p:nvSpPr>
        <p:spPr>
          <a:xfrm>
            <a:off x="795011" y="2379571"/>
            <a:ext cx="431624" cy="54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pt-BR" sz="4800" b="1">
                <a:solidFill>
                  <a:srgbClr val="E93936"/>
                </a:solidFill>
                <a:latin typeface="Montserrat"/>
                <a:ea typeface="Montserrat"/>
                <a:cs typeface="Montserrat"/>
                <a:sym typeface="Montserrat"/>
              </a:rPr>
              <a:t>1</a:t>
            </a:r>
          </a:p>
        </p:txBody>
      </p:sp>
      <p:sp>
        <p:nvSpPr>
          <p:cNvPr id="28" name="Google Shape;227;p22">
            <a:extLst>
              <a:ext uri="{FF2B5EF4-FFF2-40B4-BE49-F238E27FC236}">
                <a16:creationId xmlns:a16="http://schemas.microsoft.com/office/drawing/2014/main" id="{FC002BF7-951D-2E60-42DF-9EA207C635C3}"/>
              </a:ext>
            </a:extLst>
          </p:cNvPr>
          <p:cNvSpPr/>
          <p:nvPr userDrawn="1"/>
        </p:nvSpPr>
        <p:spPr>
          <a:xfrm rot="10800000">
            <a:off x="4313600" y="3018711"/>
            <a:ext cx="3529881" cy="1176068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i="0">
              <a:latin typeface="Montserrat" pitchFamily="2" charset="77"/>
            </a:endParaRPr>
          </a:p>
        </p:txBody>
      </p:sp>
      <p:sp>
        <p:nvSpPr>
          <p:cNvPr id="29" name="Google Shape;227;p22">
            <a:extLst>
              <a:ext uri="{FF2B5EF4-FFF2-40B4-BE49-F238E27FC236}">
                <a16:creationId xmlns:a16="http://schemas.microsoft.com/office/drawing/2014/main" id="{015F0117-3737-D5C9-FA02-8858868DA342}"/>
              </a:ext>
            </a:extLst>
          </p:cNvPr>
          <p:cNvSpPr/>
          <p:nvPr userDrawn="1"/>
        </p:nvSpPr>
        <p:spPr>
          <a:xfrm rot="10800000">
            <a:off x="4313600" y="5166413"/>
            <a:ext cx="3529881" cy="1176068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i="0">
              <a:latin typeface="Montserrat" pitchFamily="2" charset="77"/>
            </a:endParaRPr>
          </a:p>
        </p:txBody>
      </p:sp>
      <p:sp>
        <p:nvSpPr>
          <p:cNvPr id="30" name="Google Shape;227;p22">
            <a:extLst>
              <a:ext uri="{FF2B5EF4-FFF2-40B4-BE49-F238E27FC236}">
                <a16:creationId xmlns:a16="http://schemas.microsoft.com/office/drawing/2014/main" id="{85BD402C-7AA1-3A7D-DED0-EF172B9D4E27}"/>
              </a:ext>
            </a:extLst>
          </p:cNvPr>
          <p:cNvSpPr/>
          <p:nvPr userDrawn="1"/>
        </p:nvSpPr>
        <p:spPr>
          <a:xfrm rot="10800000">
            <a:off x="4199296" y="4101138"/>
            <a:ext cx="3529881" cy="1176068"/>
          </a:xfrm>
          <a:prstGeom prst="roundRect">
            <a:avLst>
              <a:gd name="adj" fmla="val 50000"/>
            </a:avLst>
          </a:prstGeom>
          <a:noFill/>
          <a:ln w="9525" cap="flat" cmpd="sng">
            <a:solidFill>
              <a:schemeClr val="bg1">
                <a:lumMod val="6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i="0">
              <a:latin typeface="Montserrat" pitchFamily="2" charset="77"/>
            </a:endParaRPr>
          </a:p>
        </p:txBody>
      </p:sp>
      <p:sp>
        <p:nvSpPr>
          <p:cNvPr id="31" name="Google Shape;265;p23">
            <a:extLst>
              <a:ext uri="{FF2B5EF4-FFF2-40B4-BE49-F238E27FC236}">
                <a16:creationId xmlns:a16="http://schemas.microsoft.com/office/drawing/2014/main" id="{CA714F64-2C0D-F931-CA41-A939D5462141}"/>
              </a:ext>
            </a:extLst>
          </p:cNvPr>
          <p:cNvSpPr txBox="1">
            <a:spLocks/>
          </p:cNvSpPr>
          <p:nvPr userDrawn="1"/>
        </p:nvSpPr>
        <p:spPr>
          <a:xfrm>
            <a:off x="4650031" y="2379571"/>
            <a:ext cx="431624" cy="54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pt-BR" sz="4800" b="1">
                <a:solidFill>
                  <a:schemeClr val="bg1">
                    <a:lumMod val="6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2</a:t>
            </a:r>
          </a:p>
        </p:txBody>
      </p:sp>
      <p:sp>
        <p:nvSpPr>
          <p:cNvPr id="34" name="Google Shape;227;p22">
            <a:extLst>
              <a:ext uri="{FF2B5EF4-FFF2-40B4-BE49-F238E27FC236}">
                <a16:creationId xmlns:a16="http://schemas.microsoft.com/office/drawing/2014/main" id="{EC7C9881-DC87-EB98-7319-970CB7A35106}"/>
              </a:ext>
            </a:extLst>
          </p:cNvPr>
          <p:cNvSpPr/>
          <p:nvPr userDrawn="1"/>
        </p:nvSpPr>
        <p:spPr>
          <a:xfrm rot="10800000">
            <a:off x="8168620" y="3018711"/>
            <a:ext cx="3529881" cy="1176068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i="0">
              <a:latin typeface="Montserrat" pitchFamily="2" charset="77"/>
            </a:endParaRPr>
          </a:p>
        </p:txBody>
      </p:sp>
      <p:sp>
        <p:nvSpPr>
          <p:cNvPr id="35" name="Google Shape;227;p22">
            <a:extLst>
              <a:ext uri="{FF2B5EF4-FFF2-40B4-BE49-F238E27FC236}">
                <a16:creationId xmlns:a16="http://schemas.microsoft.com/office/drawing/2014/main" id="{7187054F-8DEE-611E-1D6C-5B8FC1DD39CE}"/>
              </a:ext>
            </a:extLst>
          </p:cNvPr>
          <p:cNvSpPr/>
          <p:nvPr userDrawn="1"/>
        </p:nvSpPr>
        <p:spPr>
          <a:xfrm rot="10800000">
            <a:off x="8168620" y="5166413"/>
            <a:ext cx="3529881" cy="1176068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i="0">
              <a:latin typeface="Montserrat" pitchFamily="2" charset="77"/>
            </a:endParaRPr>
          </a:p>
        </p:txBody>
      </p:sp>
      <p:sp>
        <p:nvSpPr>
          <p:cNvPr id="36" name="Google Shape;227;p22">
            <a:extLst>
              <a:ext uri="{FF2B5EF4-FFF2-40B4-BE49-F238E27FC236}">
                <a16:creationId xmlns:a16="http://schemas.microsoft.com/office/drawing/2014/main" id="{54E5CB1A-7AF6-CCF9-1E37-CB153FB0BA1F}"/>
              </a:ext>
            </a:extLst>
          </p:cNvPr>
          <p:cNvSpPr/>
          <p:nvPr userDrawn="1"/>
        </p:nvSpPr>
        <p:spPr>
          <a:xfrm rot="10800000">
            <a:off x="8054316" y="4101138"/>
            <a:ext cx="3529881" cy="1176068"/>
          </a:xfrm>
          <a:prstGeom prst="roundRect">
            <a:avLst>
              <a:gd name="adj" fmla="val 50000"/>
            </a:avLst>
          </a:prstGeom>
          <a:noFill/>
          <a:ln w="9525" cap="flat" cmpd="sng">
            <a:solidFill>
              <a:schemeClr val="bg1">
                <a:lumMod val="6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i="0">
              <a:latin typeface="Montserrat" pitchFamily="2" charset="77"/>
            </a:endParaRPr>
          </a:p>
        </p:txBody>
      </p:sp>
      <p:sp>
        <p:nvSpPr>
          <p:cNvPr id="37" name="Google Shape;265;p23">
            <a:extLst>
              <a:ext uri="{FF2B5EF4-FFF2-40B4-BE49-F238E27FC236}">
                <a16:creationId xmlns:a16="http://schemas.microsoft.com/office/drawing/2014/main" id="{38B41251-66C3-64D2-7C20-E84512F139E2}"/>
              </a:ext>
            </a:extLst>
          </p:cNvPr>
          <p:cNvSpPr txBox="1">
            <a:spLocks/>
          </p:cNvSpPr>
          <p:nvPr userDrawn="1"/>
        </p:nvSpPr>
        <p:spPr>
          <a:xfrm>
            <a:off x="8505051" y="2379571"/>
            <a:ext cx="431624" cy="54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pt-BR" sz="4800" b="1">
                <a:solidFill>
                  <a:schemeClr val="bg1">
                    <a:lumMod val="6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1866605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8DE67C9-E6FC-DF3D-1A42-5751DB34F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38235A2-1829-0EAD-071B-E86770A17B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A362E79-9051-8AFF-B7F3-A798446ACE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51DB6-DB93-400D-83C3-55FA78F84356}" type="datetimeFigureOut">
              <a:rPr lang="pt-BR" smtClean="0"/>
              <a:t>06/11/2024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E6561C9-CE79-D4D4-4E0F-759EE7A7AF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55A28DA-1672-8184-9F79-0AC18BF31F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26AF-DC31-4928-A1F9-B914E5AD4AE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474040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27;p22">
            <a:extLst>
              <a:ext uri="{FF2B5EF4-FFF2-40B4-BE49-F238E27FC236}">
                <a16:creationId xmlns:a16="http://schemas.microsoft.com/office/drawing/2014/main" id="{B3686087-624D-A5EB-91F6-3D77FCAD6EAE}"/>
              </a:ext>
            </a:extLst>
          </p:cNvPr>
          <p:cNvSpPr/>
          <p:nvPr userDrawn="1"/>
        </p:nvSpPr>
        <p:spPr>
          <a:xfrm rot="10800000">
            <a:off x="451180" y="3018711"/>
            <a:ext cx="3529881" cy="1176068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i="0">
              <a:latin typeface="Montserrat" pitchFamily="2" charset="77"/>
            </a:endParaRPr>
          </a:p>
        </p:txBody>
      </p:sp>
      <p:sp>
        <p:nvSpPr>
          <p:cNvPr id="3" name="Google Shape;227;p22">
            <a:extLst>
              <a:ext uri="{FF2B5EF4-FFF2-40B4-BE49-F238E27FC236}">
                <a16:creationId xmlns:a16="http://schemas.microsoft.com/office/drawing/2014/main" id="{3AB27FD4-00F4-2484-FF76-D3D637030A3F}"/>
              </a:ext>
            </a:extLst>
          </p:cNvPr>
          <p:cNvSpPr/>
          <p:nvPr userDrawn="1"/>
        </p:nvSpPr>
        <p:spPr>
          <a:xfrm rot="10800000">
            <a:off x="451180" y="5166413"/>
            <a:ext cx="3529881" cy="1176068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i="0">
              <a:latin typeface="Montserrat" pitchFamily="2" charset="77"/>
            </a:endParaRPr>
          </a:p>
        </p:txBody>
      </p:sp>
      <p:sp>
        <p:nvSpPr>
          <p:cNvPr id="5" name="Google Shape;227;p22">
            <a:extLst>
              <a:ext uri="{FF2B5EF4-FFF2-40B4-BE49-F238E27FC236}">
                <a16:creationId xmlns:a16="http://schemas.microsoft.com/office/drawing/2014/main" id="{DCA79880-62C8-36A9-9B9F-6358C5FE5D4D}"/>
              </a:ext>
            </a:extLst>
          </p:cNvPr>
          <p:cNvSpPr/>
          <p:nvPr userDrawn="1"/>
        </p:nvSpPr>
        <p:spPr>
          <a:xfrm rot="10800000">
            <a:off x="336876" y="4101138"/>
            <a:ext cx="3529881" cy="1176068"/>
          </a:xfrm>
          <a:prstGeom prst="roundRect">
            <a:avLst>
              <a:gd name="adj" fmla="val 50000"/>
            </a:avLst>
          </a:prstGeom>
          <a:noFill/>
          <a:ln w="9525" cap="flat" cmpd="sng">
            <a:solidFill>
              <a:schemeClr val="bg1">
                <a:lumMod val="6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i="0">
              <a:latin typeface="Montserrat" pitchFamily="2" charset="77"/>
            </a:endParaRPr>
          </a:p>
        </p:txBody>
      </p:sp>
      <p:sp>
        <p:nvSpPr>
          <p:cNvPr id="4" name="Google Shape;160;p19">
            <a:extLst>
              <a:ext uri="{FF2B5EF4-FFF2-40B4-BE49-F238E27FC236}">
                <a16:creationId xmlns:a16="http://schemas.microsoft.com/office/drawing/2014/main" id="{EFDDC63F-6C6B-CA08-DBE8-C66BE86ABEE9}"/>
              </a:ext>
            </a:extLst>
          </p:cNvPr>
          <p:cNvSpPr/>
          <p:nvPr userDrawn="1"/>
        </p:nvSpPr>
        <p:spPr>
          <a:xfrm rot="10800000">
            <a:off x="-3371100" y="-7988933"/>
            <a:ext cx="18948400" cy="99868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2E061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i="0">
              <a:latin typeface="Montserrat" pitchFamily="2" charset="77"/>
            </a:endParaRPr>
          </a:p>
        </p:txBody>
      </p:sp>
      <p:sp>
        <p:nvSpPr>
          <p:cNvPr id="25" name="Google Shape;265;p23">
            <a:extLst>
              <a:ext uri="{FF2B5EF4-FFF2-40B4-BE49-F238E27FC236}">
                <a16:creationId xmlns:a16="http://schemas.microsoft.com/office/drawing/2014/main" id="{59FE16CF-2D1E-6B42-0C0D-1BB1DB909EE0}"/>
              </a:ext>
            </a:extLst>
          </p:cNvPr>
          <p:cNvSpPr txBox="1">
            <a:spLocks/>
          </p:cNvSpPr>
          <p:nvPr/>
        </p:nvSpPr>
        <p:spPr>
          <a:xfrm>
            <a:off x="795011" y="2379571"/>
            <a:ext cx="431624" cy="54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pt-BR" sz="4800" b="1">
                <a:solidFill>
                  <a:schemeClr val="bg1">
                    <a:lumMod val="6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1</a:t>
            </a:r>
          </a:p>
        </p:txBody>
      </p:sp>
      <p:sp>
        <p:nvSpPr>
          <p:cNvPr id="34" name="Google Shape;227;p22">
            <a:extLst>
              <a:ext uri="{FF2B5EF4-FFF2-40B4-BE49-F238E27FC236}">
                <a16:creationId xmlns:a16="http://schemas.microsoft.com/office/drawing/2014/main" id="{EC7C9881-DC87-EB98-7319-970CB7A35106}"/>
              </a:ext>
            </a:extLst>
          </p:cNvPr>
          <p:cNvSpPr/>
          <p:nvPr userDrawn="1"/>
        </p:nvSpPr>
        <p:spPr>
          <a:xfrm rot="10800000">
            <a:off x="8168620" y="3018711"/>
            <a:ext cx="3529881" cy="1176068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i="0">
              <a:latin typeface="Montserrat" pitchFamily="2" charset="77"/>
            </a:endParaRPr>
          </a:p>
        </p:txBody>
      </p:sp>
      <p:sp>
        <p:nvSpPr>
          <p:cNvPr id="35" name="Google Shape;227;p22">
            <a:extLst>
              <a:ext uri="{FF2B5EF4-FFF2-40B4-BE49-F238E27FC236}">
                <a16:creationId xmlns:a16="http://schemas.microsoft.com/office/drawing/2014/main" id="{7187054F-8DEE-611E-1D6C-5B8FC1DD39CE}"/>
              </a:ext>
            </a:extLst>
          </p:cNvPr>
          <p:cNvSpPr/>
          <p:nvPr userDrawn="1"/>
        </p:nvSpPr>
        <p:spPr>
          <a:xfrm rot="10800000">
            <a:off x="8168620" y="5166413"/>
            <a:ext cx="3529881" cy="1176068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i="0">
              <a:latin typeface="Montserrat" pitchFamily="2" charset="77"/>
            </a:endParaRPr>
          </a:p>
        </p:txBody>
      </p:sp>
      <p:sp>
        <p:nvSpPr>
          <p:cNvPr id="36" name="Google Shape;227;p22">
            <a:extLst>
              <a:ext uri="{FF2B5EF4-FFF2-40B4-BE49-F238E27FC236}">
                <a16:creationId xmlns:a16="http://schemas.microsoft.com/office/drawing/2014/main" id="{54E5CB1A-7AF6-CCF9-1E37-CB153FB0BA1F}"/>
              </a:ext>
            </a:extLst>
          </p:cNvPr>
          <p:cNvSpPr/>
          <p:nvPr userDrawn="1"/>
        </p:nvSpPr>
        <p:spPr>
          <a:xfrm rot="10800000">
            <a:off x="8054316" y="4101138"/>
            <a:ext cx="3529881" cy="1176068"/>
          </a:xfrm>
          <a:prstGeom prst="roundRect">
            <a:avLst>
              <a:gd name="adj" fmla="val 50000"/>
            </a:avLst>
          </a:prstGeom>
          <a:noFill/>
          <a:ln w="9525" cap="flat" cmpd="sng">
            <a:solidFill>
              <a:schemeClr val="bg1">
                <a:lumMod val="6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i="0">
              <a:latin typeface="Montserrat" pitchFamily="2" charset="77"/>
            </a:endParaRPr>
          </a:p>
        </p:txBody>
      </p:sp>
      <p:sp>
        <p:nvSpPr>
          <p:cNvPr id="37" name="Google Shape;265;p23">
            <a:extLst>
              <a:ext uri="{FF2B5EF4-FFF2-40B4-BE49-F238E27FC236}">
                <a16:creationId xmlns:a16="http://schemas.microsoft.com/office/drawing/2014/main" id="{38B41251-66C3-64D2-7C20-E84512F139E2}"/>
              </a:ext>
            </a:extLst>
          </p:cNvPr>
          <p:cNvSpPr txBox="1">
            <a:spLocks/>
          </p:cNvSpPr>
          <p:nvPr userDrawn="1"/>
        </p:nvSpPr>
        <p:spPr>
          <a:xfrm>
            <a:off x="8505051" y="2379571"/>
            <a:ext cx="431624" cy="54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pt-BR" sz="4800" b="1">
                <a:solidFill>
                  <a:schemeClr val="bg1">
                    <a:lumMod val="6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3</a:t>
            </a:r>
          </a:p>
        </p:txBody>
      </p:sp>
      <p:grpSp>
        <p:nvGrpSpPr>
          <p:cNvPr id="6" name="Agrupar 5">
            <a:extLst>
              <a:ext uri="{FF2B5EF4-FFF2-40B4-BE49-F238E27FC236}">
                <a16:creationId xmlns:a16="http://schemas.microsoft.com/office/drawing/2014/main" id="{B2EDF63B-9503-0C27-13D7-93CCB0ADFAC8}"/>
              </a:ext>
            </a:extLst>
          </p:cNvPr>
          <p:cNvGrpSpPr/>
          <p:nvPr userDrawn="1"/>
        </p:nvGrpSpPr>
        <p:grpSpPr>
          <a:xfrm>
            <a:off x="4199296" y="2379571"/>
            <a:ext cx="3644185" cy="3962909"/>
            <a:chOff x="3149471" y="1962232"/>
            <a:chExt cx="2733139" cy="2972182"/>
          </a:xfrm>
        </p:grpSpPr>
        <p:sp>
          <p:nvSpPr>
            <p:cNvPr id="7" name="Google Shape;227;p22">
              <a:extLst>
                <a:ext uri="{FF2B5EF4-FFF2-40B4-BE49-F238E27FC236}">
                  <a16:creationId xmlns:a16="http://schemas.microsoft.com/office/drawing/2014/main" id="{ABF3B15C-8F8F-4535-65EF-17139A54D2BE}"/>
                </a:ext>
              </a:extLst>
            </p:cNvPr>
            <p:cNvSpPr/>
            <p:nvPr/>
          </p:nvSpPr>
          <p:spPr>
            <a:xfrm rot="10800000">
              <a:off x="3235199" y="2441587"/>
              <a:ext cx="2647411" cy="882051"/>
            </a:xfrm>
            <a:prstGeom prst="roundRect">
              <a:avLst>
                <a:gd name="adj" fmla="val 50000"/>
              </a:avLst>
            </a:prstGeom>
            <a:solidFill>
              <a:srgbClr val="EA3A36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>
                <a:latin typeface="Montserrat" pitchFamily="2" charset="77"/>
              </a:endParaRPr>
            </a:p>
          </p:txBody>
        </p:sp>
        <p:sp>
          <p:nvSpPr>
            <p:cNvPr id="8" name="Google Shape;227;p22">
              <a:extLst>
                <a:ext uri="{FF2B5EF4-FFF2-40B4-BE49-F238E27FC236}">
                  <a16:creationId xmlns:a16="http://schemas.microsoft.com/office/drawing/2014/main" id="{294A44EB-1D05-9F8A-D6F8-38EBA1870F66}"/>
                </a:ext>
              </a:extLst>
            </p:cNvPr>
            <p:cNvSpPr/>
            <p:nvPr/>
          </p:nvSpPr>
          <p:spPr>
            <a:xfrm rot="10800000">
              <a:off x="3235199" y="4052363"/>
              <a:ext cx="2647411" cy="882051"/>
            </a:xfrm>
            <a:prstGeom prst="roundRect">
              <a:avLst>
                <a:gd name="adj" fmla="val 50000"/>
              </a:avLst>
            </a:prstGeom>
            <a:solidFill>
              <a:srgbClr val="330417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>
                <a:latin typeface="Montserrat" pitchFamily="2" charset="77"/>
              </a:endParaRPr>
            </a:p>
          </p:txBody>
        </p:sp>
        <p:sp>
          <p:nvSpPr>
            <p:cNvPr id="9" name="Google Shape;227;p22">
              <a:extLst>
                <a:ext uri="{FF2B5EF4-FFF2-40B4-BE49-F238E27FC236}">
                  <a16:creationId xmlns:a16="http://schemas.microsoft.com/office/drawing/2014/main" id="{68CA3DA2-0FEA-193F-5A31-6BB0D0999C4A}"/>
                </a:ext>
              </a:extLst>
            </p:cNvPr>
            <p:cNvSpPr/>
            <p:nvPr/>
          </p:nvSpPr>
          <p:spPr>
            <a:xfrm rot="10800000">
              <a:off x="3149471" y="3253407"/>
              <a:ext cx="2647411" cy="882051"/>
            </a:xfrm>
            <a:prstGeom prst="roundRect">
              <a:avLst>
                <a:gd name="adj" fmla="val 50000"/>
              </a:avLst>
            </a:prstGeom>
            <a:noFill/>
            <a:ln w="9525" cap="flat" cmpd="sng">
              <a:solidFill>
                <a:srgbClr val="E9393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>
                <a:latin typeface="Montserrat" pitchFamily="2" charset="77"/>
              </a:endParaRPr>
            </a:p>
          </p:txBody>
        </p:sp>
        <p:sp>
          <p:nvSpPr>
            <p:cNvPr id="10" name="Google Shape;265;p23">
              <a:extLst>
                <a:ext uri="{FF2B5EF4-FFF2-40B4-BE49-F238E27FC236}">
                  <a16:creationId xmlns:a16="http://schemas.microsoft.com/office/drawing/2014/main" id="{EB2ABD41-9888-6F56-954A-0D6C8158ACEB}"/>
                </a:ext>
              </a:extLst>
            </p:cNvPr>
            <p:cNvSpPr txBox="1">
              <a:spLocks/>
            </p:cNvSpPr>
            <p:nvPr/>
          </p:nvSpPr>
          <p:spPr>
            <a:xfrm>
              <a:off x="3487523" y="1962232"/>
              <a:ext cx="323718" cy="409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200"/>
                <a:buFont typeface="Arial"/>
                <a:buNone/>
                <a:defRPr sz="5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200"/>
                <a:buFont typeface="Arial"/>
                <a:buNone/>
                <a:defRPr sz="5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200"/>
                <a:buFont typeface="Arial"/>
                <a:buNone/>
                <a:defRPr sz="5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200"/>
                <a:buFont typeface="Arial"/>
                <a:buNone/>
                <a:defRPr sz="5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200"/>
                <a:buFont typeface="Arial"/>
                <a:buNone/>
                <a:defRPr sz="5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200"/>
                <a:buFont typeface="Arial"/>
                <a:buNone/>
                <a:defRPr sz="5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200"/>
                <a:buFont typeface="Arial"/>
                <a:buNone/>
                <a:defRPr sz="5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200"/>
                <a:buFont typeface="Arial"/>
                <a:buNone/>
                <a:defRPr sz="5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200"/>
                <a:buFont typeface="Arial"/>
                <a:buNone/>
                <a:defRPr sz="5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l"/>
              <a:r>
                <a:rPr lang="pt-BR" sz="4800" b="1">
                  <a:solidFill>
                    <a:srgbClr val="E93936"/>
                  </a:solidFill>
                  <a:latin typeface="Montserrat"/>
                  <a:ea typeface="Montserrat"/>
                  <a:cs typeface="Montserrat"/>
                  <a:sym typeface="Montserrat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1414545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27;p22">
            <a:extLst>
              <a:ext uri="{FF2B5EF4-FFF2-40B4-BE49-F238E27FC236}">
                <a16:creationId xmlns:a16="http://schemas.microsoft.com/office/drawing/2014/main" id="{B3686087-624D-A5EB-91F6-3D77FCAD6EAE}"/>
              </a:ext>
            </a:extLst>
          </p:cNvPr>
          <p:cNvSpPr/>
          <p:nvPr userDrawn="1"/>
        </p:nvSpPr>
        <p:spPr>
          <a:xfrm rot="10800000">
            <a:off x="451180" y="3018711"/>
            <a:ext cx="3529881" cy="1176068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i="0">
              <a:latin typeface="Montserrat" pitchFamily="2" charset="77"/>
            </a:endParaRPr>
          </a:p>
        </p:txBody>
      </p:sp>
      <p:sp>
        <p:nvSpPr>
          <p:cNvPr id="3" name="Google Shape;227;p22">
            <a:extLst>
              <a:ext uri="{FF2B5EF4-FFF2-40B4-BE49-F238E27FC236}">
                <a16:creationId xmlns:a16="http://schemas.microsoft.com/office/drawing/2014/main" id="{3AB27FD4-00F4-2484-FF76-D3D637030A3F}"/>
              </a:ext>
            </a:extLst>
          </p:cNvPr>
          <p:cNvSpPr/>
          <p:nvPr userDrawn="1"/>
        </p:nvSpPr>
        <p:spPr>
          <a:xfrm rot="10800000">
            <a:off x="451180" y="5166413"/>
            <a:ext cx="3529881" cy="1176068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i="0">
              <a:latin typeface="Montserrat" pitchFamily="2" charset="77"/>
            </a:endParaRPr>
          </a:p>
        </p:txBody>
      </p:sp>
      <p:sp>
        <p:nvSpPr>
          <p:cNvPr id="5" name="Google Shape;227;p22">
            <a:extLst>
              <a:ext uri="{FF2B5EF4-FFF2-40B4-BE49-F238E27FC236}">
                <a16:creationId xmlns:a16="http://schemas.microsoft.com/office/drawing/2014/main" id="{DCA79880-62C8-36A9-9B9F-6358C5FE5D4D}"/>
              </a:ext>
            </a:extLst>
          </p:cNvPr>
          <p:cNvSpPr/>
          <p:nvPr userDrawn="1"/>
        </p:nvSpPr>
        <p:spPr>
          <a:xfrm rot="10800000">
            <a:off x="336876" y="4101138"/>
            <a:ext cx="3529881" cy="1176068"/>
          </a:xfrm>
          <a:prstGeom prst="roundRect">
            <a:avLst>
              <a:gd name="adj" fmla="val 50000"/>
            </a:avLst>
          </a:prstGeom>
          <a:noFill/>
          <a:ln w="9525" cap="flat" cmpd="sng">
            <a:solidFill>
              <a:schemeClr val="bg1">
                <a:lumMod val="6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i="0">
              <a:latin typeface="Montserrat" pitchFamily="2" charset="77"/>
            </a:endParaRPr>
          </a:p>
        </p:txBody>
      </p:sp>
      <p:sp>
        <p:nvSpPr>
          <p:cNvPr id="4" name="Google Shape;160;p19">
            <a:extLst>
              <a:ext uri="{FF2B5EF4-FFF2-40B4-BE49-F238E27FC236}">
                <a16:creationId xmlns:a16="http://schemas.microsoft.com/office/drawing/2014/main" id="{EFDDC63F-6C6B-CA08-DBE8-C66BE86ABEE9}"/>
              </a:ext>
            </a:extLst>
          </p:cNvPr>
          <p:cNvSpPr/>
          <p:nvPr userDrawn="1"/>
        </p:nvSpPr>
        <p:spPr>
          <a:xfrm rot="10800000">
            <a:off x="-3371100" y="-7988933"/>
            <a:ext cx="18948400" cy="99868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2E061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i="0">
              <a:latin typeface="Montserrat" pitchFamily="2" charset="77"/>
            </a:endParaRPr>
          </a:p>
        </p:txBody>
      </p:sp>
      <p:sp>
        <p:nvSpPr>
          <p:cNvPr id="25" name="Google Shape;265;p23">
            <a:extLst>
              <a:ext uri="{FF2B5EF4-FFF2-40B4-BE49-F238E27FC236}">
                <a16:creationId xmlns:a16="http://schemas.microsoft.com/office/drawing/2014/main" id="{59FE16CF-2D1E-6B42-0C0D-1BB1DB909EE0}"/>
              </a:ext>
            </a:extLst>
          </p:cNvPr>
          <p:cNvSpPr txBox="1">
            <a:spLocks/>
          </p:cNvSpPr>
          <p:nvPr/>
        </p:nvSpPr>
        <p:spPr>
          <a:xfrm>
            <a:off x="795011" y="2379571"/>
            <a:ext cx="431624" cy="54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pt-BR" sz="4800" b="1">
                <a:solidFill>
                  <a:schemeClr val="bg1">
                    <a:lumMod val="6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1</a:t>
            </a:r>
          </a:p>
        </p:txBody>
      </p:sp>
      <p:sp>
        <p:nvSpPr>
          <p:cNvPr id="28" name="Google Shape;227;p22">
            <a:extLst>
              <a:ext uri="{FF2B5EF4-FFF2-40B4-BE49-F238E27FC236}">
                <a16:creationId xmlns:a16="http://schemas.microsoft.com/office/drawing/2014/main" id="{FC002BF7-951D-2E60-42DF-9EA207C635C3}"/>
              </a:ext>
            </a:extLst>
          </p:cNvPr>
          <p:cNvSpPr/>
          <p:nvPr userDrawn="1"/>
        </p:nvSpPr>
        <p:spPr>
          <a:xfrm rot="10800000">
            <a:off x="4313600" y="3018711"/>
            <a:ext cx="3529881" cy="1176068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i="0">
              <a:latin typeface="Montserrat" pitchFamily="2" charset="77"/>
            </a:endParaRPr>
          </a:p>
        </p:txBody>
      </p:sp>
      <p:sp>
        <p:nvSpPr>
          <p:cNvPr id="29" name="Google Shape;227;p22">
            <a:extLst>
              <a:ext uri="{FF2B5EF4-FFF2-40B4-BE49-F238E27FC236}">
                <a16:creationId xmlns:a16="http://schemas.microsoft.com/office/drawing/2014/main" id="{015F0117-3737-D5C9-FA02-8858868DA342}"/>
              </a:ext>
            </a:extLst>
          </p:cNvPr>
          <p:cNvSpPr/>
          <p:nvPr userDrawn="1"/>
        </p:nvSpPr>
        <p:spPr>
          <a:xfrm rot="10800000">
            <a:off x="4313600" y="5166413"/>
            <a:ext cx="3529881" cy="1176068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i="0">
              <a:latin typeface="Montserrat" pitchFamily="2" charset="77"/>
            </a:endParaRPr>
          </a:p>
        </p:txBody>
      </p:sp>
      <p:sp>
        <p:nvSpPr>
          <p:cNvPr id="30" name="Google Shape;227;p22">
            <a:extLst>
              <a:ext uri="{FF2B5EF4-FFF2-40B4-BE49-F238E27FC236}">
                <a16:creationId xmlns:a16="http://schemas.microsoft.com/office/drawing/2014/main" id="{85BD402C-7AA1-3A7D-DED0-EF172B9D4E27}"/>
              </a:ext>
            </a:extLst>
          </p:cNvPr>
          <p:cNvSpPr/>
          <p:nvPr userDrawn="1"/>
        </p:nvSpPr>
        <p:spPr>
          <a:xfrm rot="10800000">
            <a:off x="4199296" y="4101138"/>
            <a:ext cx="3529881" cy="1176068"/>
          </a:xfrm>
          <a:prstGeom prst="roundRect">
            <a:avLst>
              <a:gd name="adj" fmla="val 50000"/>
            </a:avLst>
          </a:prstGeom>
          <a:noFill/>
          <a:ln w="9525" cap="flat" cmpd="sng">
            <a:solidFill>
              <a:schemeClr val="bg1">
                <a:lumMod val="6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i="0">
              <a:latin typeface="Montserrat" pitchFamily="2" charset="77"/>
            </a:endParaRPr>
          </a:p>
        </p:txBody>
      </p:sp>
      <p:sp>
        <p:nvSpPr>
          <p:cNvPr id="31" name="Google Shape;265;p23">
            <a:extLst>
              <a:ext uri="{FF2B5EF4-FFF2-40B4-BE49-F238E27FC236}">
                <a16:creationId xmlns:a16="http://schemas.microsoft.com/office/drawing/2014/main" id="{CA714F64-2C0D-F931-CA41-A939D5462141}"/>
              </a:ext>
            </a:extLst>
          </p:cNvPr>
          <p:cNvSpPr txBox="1">
            <a:spLocks/>
          </p:cNvSpPr>
          <p:nvPr userDrawn="1"/>
        </p:nvSpPr>
        <p:spPr>
          <a:xfrm>
            <a:off x="4650031" y="2379571"/>
            <a:ext cx="431624" cy="54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pt-BR" sz="4800" b="1">
                <a:solidFill>
                  <a:schemeClr val="bg1">
                    <a:lumMod val="6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2</a:t>
            </a:r>
          </a:p>
        </p:txBody>
      </p:sp>
      <p:grpSp>
        <p:nvGrpSpPr>
          <p:cNvPr id="6" name="Agrupar 5">
            <a:extLst>
              <a:ext uri="{FF2B5EF4-FFF2-40B4-BE49-F238E27FC236}">
                <a16:creationId xmlns:a16="http://schemas.microsoft.com/office/drawing/2014/main" id="{E697CC92-748C-B3E6-A8E0-830438D516BF}"/>
              </a:ext>
            </a:extLst>
          </p:cNvPr>
          <p:cNvGrpSpPr/>
          <p:nvPr userDrawn="1"/>
        </p:nvGrpSpPr>
        <p:grpSpPr>
          <a:xfrm>
            <a:off x="8054316" y="2379571"/>
            <a:ext cx="3644185" cy="3962909"/>
            <a:chOff x="258206" y="1962232"/>
            <a:chExt cx="2733139" cy="2972182"/>
          </a:xfrm>
        </p:grpSpPr>
        <p:sp>
          <p:nvSpPr>
            <p:cNvPr id="7" name="Google Shape;227;p22">
              <a:extLst>
                <a:ext uri="{FF2B5EF4-FFF2-40B4-BE49-F238E27FC236}">
                  <a16:creationId xmlns:a16="http://schemas.microsoft.com/office/drawing/2014/main" id="{EA839BA2-6D15-7981-2D79-E77E6BAA1183}"/>
                </a:ext>
              </a:extLst>
            </p:cNvPr>
            <p:cNvSpPr/>
            <p:nvPr/>
          </p:nvSpPr>
          <p:spPr>
            <a:xfrm rot="10800000">
              <a:off x="343934" y="2441587"/>
              <a:ext cx="2647411" cy="882051"/>
            </a:xfrm>
            <a:prstGeom prst="roundRect">
              <a:avLst>
                <a:gd name="adj" fmla="val 50000"/>
              </a:avLst>
            </a:prstGeom>
            <a:solidFill>
              <a:srgbClr val="330417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>
                <a:latin typeface="Montserrat" pitchFamily="2" charset="77"/>
              </a:endParaRPr>
            </a:p>
          </p:txBody>
        </p:sp>
        <p:sp>
          <p:nvSpPr>
            <p:cNvPr id="8" name="Google Shape;227;p22">
              <a:extLst>
                <a:ext uri="{FF2B5EF4-FFF2-40B4-BE49-F238E27FC236}">
                  <a16:creationId xmlns:a16="http://schemas.microsoft.com/office/drawing/2014/main" id="{0DCE10A8-8444-11EF-8CFB-A43096E4244B}"/>
                </a:ext>
              </a:extLst>
            </p:cNvPr>
            <p:cNvSpPr/>
            <p:nvPr/>
          </p:nvSpPr>
          <p:spPr>
            <a:xfrm rot="10800000">
              <a:off x="343934" y="4052363"/>
              <a:ext cx="2647411" cy="882051"/>
            </a:xfrm>
            <a:prstGeom prst="roundRect">
              <a:avLst>
                <a:gd name="adj" fmla="val 50000"/>
              </a:avLst>
            </a:prstGeom>
            <a:solidFill>
              <a:srgbClr val="EA3A36"/>
            </a:solidFill>
            <a:ln w="9525" cap="flat" cmpd="sng">
              <a:solidFill>
                <a:srgbClr val="E9393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>
                <a:latin typeface="Montserrat" pitchFamily="2" charset="77"/>
              </a:endParaRPr>
            </a:p>
          </p:txBody>
        </p:sp>
        <p:sp>
          <p:nvSpPr>
            <p:cNvPr id="9" name="Google Shape;227;p22">
              <a:extLst>
                <a:ext uri="{FF2B5EF4-FFF2-40B4-BE49-F238E27FC236}">
                  <a16:creationId xmlns:a16="http://schemas.microsoft.com/office/drawing/2014/main" id="{138A1EEB-AF7A-6B9F-B8EC-0455060796B3}"/>
                </a:ext>
              </a:extLst>
            </p:cNvPr>
            <p:cNvSpPr/>
            <p:nvPr/>
          </p:nvSpPr>
          <p:spPr>
            <a:xfrm rot="10800000">
              <a:off x="258206" y="3253407"/>
              <a:ext cx="2647411" cy="882051"/>
            </a:xfrm>
            <a:prstGeom prst="roundRect">
              <a:avLst>
                <a:gd name="adj" fmla="val 50000"/>
              </a:avLst>
            </a:prstGeom>
            <a:noFill/>
            <a:ln w="9525" cap="flat" cmpd="sng">
              <a:solidFill>
                <a:srgbClr val="E9393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>
                <a:latin typeface="Montserrat" pitchFamily="2" charset="77"/>
              </a:endParaRPr>
            </a:p>
          </p:txBody>
        </p:sp>
        <p:sp>
          <p:nvSpPr>
            <p:cNvPr id="10" name="Google Shape;265;p23">
              <a:extLst>
                <a:ext uri="{FF2B5EF4-FFF2-40B4-BE49-F238E27FC236}">
                  <a16:creationId xmlns:a16="http://schemas.microsoft.com/office/drawing/2014/main" id="{CA192B61-8299-5EA8-DE37-E8A58CB8F81D}"/>
                </a:ext>
              </a:extLst>
            </p:cNvPr>
            <p:cNvSpPr txBox="1">
              <a:spLocks/>
            </p:cNvSpPr>
            <p:nvPr/>
          </p:nvSpPr>
          <p:spPr>
            <a:xfrm>
              <a:off x="596258" y="1962232"/>
              <a:ext cx="323718" cy="409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200"/>
                <a:buFont typeface="Arial"/>
                <a:buNone/>
                <a:defRPr sz="5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200"/>
                <a:buFont typeface="Arial"/>
                <a:buNone/>
                <a:defRPr sz="5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200"/>
                <a:buFont typeface="Arial"/>
                <a:buNone/>
                <a:defRPr sz="5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200"/>
                <a:buFont typeface="Arial"/>
                <a:buNone/>
                <a:defRPr sz="5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200"/>
                <a:buFont typeface="Arial"/>
                <a:buNone/>
                <a:defRPr sz="5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200"/>
                <a:buFont typeface="Arial"/>
                <a:buNone/>
                <a:defRPr sz="5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200"/>
                <a:buFont typeface="Arial"/>
                <a:buNone/>
                <a:defRPr sz="5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200"/>
                <a:buFont typeface="Arial"/>
                <a:buNone/>
                <a:defRPr sz="5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200"/>
                <a:buFont typeface="Arial"/>
                <a:buNone/>
                <a:defRPr sz="5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l"/>
              <a:r>
                <a:rPr lang="pt-BR" sz="4800" b="1">
                  <a:solidFill>
                    <a:srgbClr val="E93936"/>
                  </a:solidFill>
                  <a:latin typeface="Montserrat"/>
                  <a:ea typeface="Montserrat"/>
                  <a:cs typeface="Montserrat"/>
                  <a:sym typeface="Montserrat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933527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49;p23">
            <a:extLst>
              <a:ext uri="{FF2B5EF4-FFF2-40B4-BE49-F238E27FC236}">
                <a16:creationId xmlns:a16="http://schemas.microsoft.com/office/drawing/2014/main" id="{9710C4A9-FE69-4773-A085-EDB10198F4AF}"/>
              </a:ext>
            </a:extLst>
          </p:cNvPr>
          <p:cNvSpPr/>
          <p:nvPr userDrawn="1"/>
        </p:nvSpPr>
        <p:spPr>
          <a:xfrm rot="5400000">
            <a:off x="1845100" y="1556633"/>
            <a:ext cx="2897600" cy="6613200"/>
          </a:xfrm>
          <a:prstGeom prst="round2SameRect">
            <a:avLst>
              <a:gd name="adj1" fmla="val 48523"/>
              <a:gd name="adj2" fmla="val 0"/>
            </a:avLst>
          </a:prstGeom>
          <a:solidFill>
            <a:srgbClr val="33041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i="0">
              <a:latin typeface="Montserrat" pitchFamily="2" charset="77"/>
            </a:endParaRPr>
          </a:p>
        </p:txBody>
      </p:sp>
      <p:grpSp>
        <p:nvGrpSpPr>
          <p:cNvPr id="20" name="Agrupar 19">
            <a:extLst>
              <a:ext uri="{FF2B5EF4-FFF2-40B4-BE49-F238E27FC236}">
                <a16:creationId xmlns:a16="http://schemas.microsoft.com/office/drawing/2014/main" id="{C8975D13-7DFA-D8B0-B0B7-9ADE306625FA}"/>
              </a:ext>
            </a:extLst>
          </p:cNvPr>
          <p:cNvGrpSpPr/>
          <p:nvPr userDrawn="1"/>
        </p:nvGrpSpPr>
        <p:grpSpPr>
          <a:xfrm>
            <a:off x="483398" y="243057"/>
            <a:ext cx="2233972" cy="1048468"/>
            <a:chOff x="1199456" y="-1611560"/>
            <a:chExt cx="2481590" cy="1164683"/>
          </a:xfrm>
        </p:grpSpPr>
        <p:pic>
          <p:nvPicPr>
            <p:cNvPr id="21" name="Imagem 20">
              <a:extLst>
                <a:ext uri="{FF2B5EF4-FFF2-40B4-BE49-F238E27FC236}">
                  <a16:creationId xmlns:a16="http://schemas.microsoft.com/office/drawing/2014/main" id="{7E94F1E4-02E2-421F-91DC-B848E09407B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99456" y="-1611560"/>
              <a:ext cx="1530339" cy="1164683"/>
            </a:xfrm>
            <a:prstGeom prst="rect">
              <a:avLst/>
            </a:prstGeom>
          </p:spPr>
        </p:pic>
        <p:pic>
          <p:nvPicPr>
            <p:cNvPr id="22" name="Imagem 21" descr="Texto&#10;&#10;Descrição gerada automaticamente com confiança média">
              <a:extLst>
                <a:ext uri="{FF2B5EF4-FFF2-40B4-BE49-F238E27FC236}">
                  <a16:creationId xmlns:a16="http://schemas.microsoft.com/office/drawing/2014/main" id="{C7F6782D-1663-3B26-1A0A-7D69628CAF6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26077" y="-1297888"/>
              <a:ext cx="713881" cy="713880"/>
            </a:xfrm>
            <a:prstGeom prst="rect">
              <a:avLst/>
            </a:prstGeom>
          </p:spPr>
        </p:pic>
        <p:sp>
          <p:nvSpPr>
            <p:cNvPr id="23" name="CaixaDeTexto 22">
              <a:extLst>
                <a:ext uri="{FF2B5EF4-FFF2-40B4-BE49-F238E27FC236}">
                  <a16:creationId xmlns:a16="http://schemas.microsoft.com/office/drawing/2014/main" id="{A61BF773-C7A3-B532-118A-EAAC5B0EDB04}"/>
                </a:ext>
              </a:extLst>
            </p:cNvPr>
            <p:cNvSpPr txBox="1"/>
            <p:nvPr/>
          </p:nvSpPr>
          <p:spPr>
            <a:xfrm>
              <a:off x="2674993" y="-1482664"/>
              <a:ext cx="1006053" cy="19366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533" b="0" i="0">
                  <a:solidFill>
                    <a:schemeClr val="tx1"/>
                  </a:solidFill>
                  <a:latin typeface="Montserrat" pitchFamily="2" charset="77"/>
                  <a:ea typeface="Verdana" panose="020B0604030504040204" pitchFamily="34" charset="0"/>
                </a:rPr>
                <a:t>Parceiro Oficial</a:t>
              </a:r>
            </a:p>
          </p:txBody>
        </p:sp>
        <p:cxnSp>
          <p:nvCxnSpPr>
            <p:cNvPr id="24" name="Conector Reto 23">
              <a:extLst>
                <a:ext uri="{FF2B5EF4-FFF2-40B4-BE49-F238E27FC236}">
                  <a16:creationId xmlns:a16="http://schemas.microsoft.com/office/drawing/2014/main" id="{CC152CAC-BCD2-328F-7D9D-191A01CD8A09}"/>
                </a:ext>
              </a:extLst>
            </p:cNvPr>
            <p:cNvCxnSpPr>
              <a:cxnSpLocks/>
            </p:cNvCxnSpPr>
            <p:nvPr/>
          </p:nvCxnSpPr>
          <p:spPr>
            <a:xfrm>
              <a:off x="2709426" y="-1476293"/>
              <a:ext cx="0" cy="93212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Espaço Reservado para Imagem 25">
            <a:extLst>
              <a:ext uri="{FF2B5EF4-FFF2-40B4-BE49-F238E27FC236}">
                <a16:creationId xmlns:a16="http://schemas.microsoft.com/office/drawing/2014/main" id="{3F524E67-BC84-934C-5598-DF0907A4414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62752" y="0"/>
            <a:ext cx="5429249" cy="6858000"/>
          </a:xfrm>
        </p:spPr>
        <p:txBody>
          <a:bodyPr/>
          <a:lstStyle/>
          <a:p>
            <a:endParaRPr lang="pt-BR"/>
          </a:p>
        </p:txBody>
      </p:sp>
      <p:sp>
        <p:nvSpPr>
          <p:cNvPr id="19" name="Google Shape;266;p23">
            <a:extLst>
              <a:ext uri="{FF2B5EF4-FFF2-40B4-BE49-F238E27FC236}">
                <a16:creationId xmlns:a16="http://schemas.microsoft.com/office/drawing/2014/main" id="{B2CD8A88-1519-DAB8-28DE-611DD685D298}"/>
              </a:ext>
            </a:extLst>
          </p:cNvPr>
          <p:cNvSpPr/>
          <p:nvPr userDrawn="1"/>
        </p:nvSpPr>
        <p:spPr>
          <a:xfrm rot="10800000">
            <a:off x="10781200" y="-15200"/>
            <a:ext cx="1902000" cy="34188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E93936">
              <a:alpha val="587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i="0"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504305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ítulo e Conteúdo">
    <p:bg>
      <p:bgPr>
        <a:solidFill>
          <a:srgbClr val="3303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74;p24">
            <a:extLst>
              <a:ext uri="{FF2B5EF4-FFF2-40B4-BE49-F238E27FC236}">
                <a16:creationId xmlns:a16="http://schemas.microsoft.com/office/drawing/2014/main" id="{236B0E4A-2F0D-AA3A-9861-6171ACDC6326}"/>
              </a:ext>
            </a:extLst>
          </p:cNvPr>
          <p:cNvSpPr/>
          <p:nvPr userDrawn="1"/>
        </p:nvSpPr>
        <p:spPr>
          <a:xfrm rot="-5400000">
            <a:off x="9331700" y="-1383100"/>
            <a:ext cx="1796400" cy="39244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E9393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i="0">
              <a:latin typeface="Montserrat" pitchFamily="2" charset="77"/>
            </a:endParaRPr>
          </a:p>
        </p:txBody>
      </p:sp>
      <p:sp>
        <p:nvSpPr>
          <p:cNvPr id="8" name="Google Shape;275;p24">
            <a:extLst>
              <a:ext uri="{FF2B5EF4-FFF2-40B4-BE49-F238E27FC236}">
                <a16:creationId xmlns:a16="http://schemas.microsoft.com/office/drawing/2014/main" id="{D40CD43A-F12E-7051-7C03-1A329C6B1A34}"/>
              </a:ext>
            </a:extLst>
          </p:cNvPr>
          <p:cNvSpPr/>
          <p:nvPr userDrawn="1"/>
        </p:nvSpPr>
        <p:spPr>
          <a:xfrm rot="-5400000">
            <a:off x="10098100" y="-396433"/>
            <a:ext cx="1087200" cy="31008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i="0"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49466967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74;p24">
            <a:extLst>
              <a:ext uri="{FF2B5EF4-FFF2-40B4-BE49-F238E27FC236}">
                <a16:creationId xmlns:a16="http://schemas.microsoft.com/office/drawing/2014/main" id="{29F043F4-7A72-7329-8BDE-1F6E230028F5}"/>
              </a:ext>
            </a:extLst>
          </p:cNvPr>
          <p:cNvSpPr/>
          <p:nvPr userDrawn="1"/>
        </p:nvSpPr>
        <p:spPr>
          <a:xfrm rot="-5400000">
            <a:off x="9331700" y="-1383100"/>
            <a:ext cx="1796400" cy="39244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E9393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i="0">
              <a:latin typeface="Montserrat" pitchFamily="2" charset="77"/>
            </a:endParaRPr>
          </a:p>
        </p:txBody>
      </p:sp>
      <p:sp>
        <p:nvSpPr>
          <p:cNvPr id="4" name="Google Shape;275;p24">
            <a:extLst>
              <a:ext uri="{FF2B5EF4-FFF2-40B4-BE49-F238E27FC236}">
                <a16:creationId xmlns:a16="http://schemas.microsoft.com/office/drawing/2014/main" id="{EA23D9F7-9B5E-A306-412C-1D4896892D50}"/>
              </a:ext>
            </a:extLst>
          </p:cNvPr>
          <p:cNvSpPr/>
          <p:nvPr userDrawn="1"/>
        </p:nvSpPr>
        <p:spPr>
          <a:xfrm rot="-5400000">
            <a:off x="10098100" y="-125500"/>
            <a:ext cx="1087200" cy="31008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33041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i="0"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93518846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74;p24">
            <a:extLst>
              <a:ext uri="{FF2B5EF4-FFF2-40B4-BE49-F238E27FC236}">
                <a16:creationId xmlns:a16="http://schemas.microsoft.com/office/drawing/2014/main" id="{ACCE8217-BC59-A2C2-5942-FB9964357282}"/>
              </a:ext>
            </a:extLst>
          </p:cNvPr>
          <p:cNvSpPr/>
          <p:nvPr userDrawn="1"/>
        </p:nvSpPr>
        <p:spPr>
          <a:xfrm rot="-5400000">
            <a:off x="9331700" y="-1762407"/>
            <a:ext cx="1796400" cy="39244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E9393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i="0">
              <a:latin typeface="Montserrat" pitchFamily="2" charset="77"/>
            </a:endParaRPr>
          </a:p>
        </p:txBody>
      </p:sp>
      <p:sp>
        <p:nvSpPr>
          <p:cNvPr id="5" name="Google Shape;275;p24">
            <a:extLst>
              <a:ext uri="{FF2B5EF4-FFF2-40B4-BE49-F238E27FC236}">
                <a16:creationId xmlns:a16="http://schemas.microsoft.com/office/drawing/2014/main" id="{AB07CF3B-98B2-91B9-AB98-9513BFB18432}"/>
              </a:ext>
            </a:extLst>
          </p:cNvPr>
          <p:cNvSpPr/>
          <p:nvPr userDrawn="1"/>
        </p:nvSpPr>
        <p:spPr>
          <a:xfrm rot="-5400000">
            <a:off x="10192445" y="-504807"/>
            <a:ext cx="898513" cy="31008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33041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i="0"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10661077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74;p24">
            <a:extLst>
              <a:ext uri="{FF2B5EF4-FFF2-40B4-BE49-F238E27FC236}">
                <a16:creationId xmlns:a16="http://schemas.microsoft.com/office/drawing/2014/main" id="{29F043F4-7A72-7329-8BDE-1F6E230028F5}"/>
              </a:ext>
            </a:extLst>
          </p:cNvPr>
          <p:cNvSpPr/>
          <p:nvPr userDrawn="1"/>
        </p:nvSpPr>
        <p:spPr>
          <a:xfrm rot="-5400000">
            <a:off x="9331700" y="-1383100"/>
            <a:ext cx="1796400" cy="39244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33031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i="0">
              <a:latin typeface="Montserrat" pitchFamily="2" charset="77"/>
            </a:endParaRPr>
          </a:p>
        </p:txBody>
      </p:sp>
      <p:sp>
        <p:nvSpPr>
          <p:cNvPr id="4" name="Google Shape;275;p24">
            <a:extLst>
              <a:ext uri="{FF2B5EF4-FFF2-40B4-BE49-F238E27FC236}">
                <a16:creationId xmlns:a16="http://schemas.microsoft.com/office/drawing/2014/main" id="{EA23D9F7-9B5E-A306-412C-1D4896892D50}"/>
              </a:ext>
            </a:extLst>
          </p:cNvPr>
          <p:cNvSpPr/>
          <p:nvPr userDrawn="1"/>
        </p:nvSpPr>
        <p:spPr>
          <a:xfrm rot="-5400000">
            <a:off x="10098100" y="-125500"/>
            <a:ext cx="1087200" cy="3100800"/>
          </a:xfrm>
          <a:prstGeom prst="round2SameRect">
            <a:avLst>
              <a:gd name="adj1" fmla="val 50000"/>
              <a:gd name="adj2" fmla="val 0"/>
            </a:avLst>
          </a:prstGeom>
          <a:noFill/>
          <a:ln>
            <a:solidFill>
              <a:srgbClr val="EA3A36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i="0"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5376963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49;p23">
            <a:extLst>
              <a:ext uri="{FF2B5EF4-FFF2-40B4-BE49-F238E27FC236}">
                <a16:creationId xmlns:a16="http://schemas.microsoft.com/office/drawing/2014/main" id="{79AE990A-EFF7-1EEA-B60D-A318985E57DD}"/>
              </a:ext>
            </a:extLst>
          </p:cNvPr>
          <p:cNvSpPr/>
          <p:nvPr userDrawn="1"/>
        </p:nvSpPr>
        <p:spPr>
          <a:xfrm rot="16200000">
            <a:off x="4441373" y="-1026889"/>
            <a:ext cx="6589484" cy="8911775"/>
          </a:xfrm>
          <a:prstGeom prst="round2SameRect">
            <a:avLst>
              <a:gd name="adj1" fmla="val 48523"/>
              <a:gd name="adj2" fmla="val 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i="0">
              <a:latin typeface="Montserrat" pitchFamily="2" charset="77"/>
            </a:endParaRPr>
          </a:p>
        </p:txBody>
      </p:sp>
      <p:grpSp>
        <p:nvGrpSpPr>
          <p:cNvPr id="6" name="Agrupar 5">
            <a:extLst>
              <a:ext uri="{FF2B5EF4-FFF2-40B4-BE49-F238E27FC236}">
                <a16:creationId xmlns:a16="http://schemas.microsoft.com/office/drawing/2014/main" id="{0FCE122C-E802-BD30-19C5-70C5D82074E7}"/>
              </a:ext>
            </a:extLst>
          </p:cNvPr>
          <p:cNvGrpSpPr/>
          <p:nvPr userDrawn="1"/>
        </p:nvGrpSpPr>
        <p:grpSpPr>
          <a:xfrm rot="10800000">
            <a:off x="-60208" y="4454285"/>
            <a:ext cx="3924400" cy="2635945"/>
            <a:chOff x="6200775" y="-413497"/>
            <a:chExt cx="2943300" cy="1976959"/>
          </a:xfrm>
        </p:grpSpPr>
        <p:sp>
          <p:nvSpPr>
            <p:cNvPr id="7" name="Google Shape;274;p24">
              <a:extLst>
                <a:ext uri="{FF2B5EF4-FFF2-40B4-BE49-F238E27FC236}">
                  <a16:creationId xmlns:a16="http://schemas.microsoft.com/office/drawing/2014/main" id="{0019BC9F-7919-20D0-5E9E-B6EC8257A555}"/>
                </a:ext>
              </a:extLst>
            </p:cNvPr>
            <p:cNvSpPr/>
            <p:nvPr/>
          </p:nvSpPr>
          <p:spPr>
            <a:xfrm rot="16200000">
              <a:off x="6998775" y="-1211497"/>
              <a:ext cx="1347300" cy="29433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3304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>
                <a:latin typeface="Montserrat" pitchFamily="2" charset="77"/>
              </a:endParaRPr>
            </a:p>
          </p:txBody>
        </p:sp>
        <p:sp>
          <p:nvSpPr>
            <p:cNvPr id="8" name="Google Shape;275;p24">
              <a:extLst>
                <a:ext uri="{FF2B5EF4-FFF2-40B4-BE49-F238E27FC236}">
                  <a16:creationId xmlns:a16="http://schemas.microsoft.com/office/drawing/2014/main" id="{7A9E40A8-0B74-1A4D-D419-6341606BD060}"/>
                </a:ext>
              </a:extLst>
            </p:cNvPr>
            <p:cNvSpPr/>
            <p:nvPr/>
          </p:nvSpPr>
          <p:spPr>
            <a:xfrm rot="16200000">
              <a:off x="7573575" y="-7038"/>
              <a:ext cx="815400" cy="2325600"/>
            </a:xfrm>
            <a:prstGeom prst="round2SameRect">
              <a:avLst>
                <a:gd name="adj1" fmla="val 50000"/>
                <a:gd name="adj2" fmla="val 0"/>
              </a:avLst>
            </a:prstGeom>
            <a:noFill/>
            <a:ln>
              <a:solidFill>
                <a:srgbClr val="EA3A3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>
                <a:latin typeface="Montserrat" pitchFamily="2" charset="7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8230363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49;p23">
            <a:extLst>
              <a:ext uri="{FF2B5EF4-FFF2-40B4-BE49-F238E27FC236}">
                <a16:creationId xmlns:a16="http://schemas.microsoft.com/office/drawing/2014/main" id="{79AE990A-EFF7-1EEA-B60D-A318985E57DD}"/>
              </a:ext>
            </a:extLst>
          </p:cNvPr>
          <p:cNvSpPr/>
          <p:nvPr userDrawn="1"/>
        </p:nvSpPr>
        <p:spPr>
          <a:xfrm rot="16200000">
            <a:off x="4808442" y="-659820"/>
            <a:ext cx="6589484" cy="8177632"/>
          </a:xfrm>
          <a:prstGeom prst="round2SameRect">
            <a:avLst>
              <a:gd name="adj1" fmla="val 48523"/>
              <a:gd name="adj2" fmla="val 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i="0">
              <a:latin typeface="Montserrat" pitchFamily="2" charset="77"/>
            </a:endParaRPr>
          </a:p>
        </p:txBody>
      </p:sp>
      <p:grpSp>
        <p:nvGrpSpPr>
          <p:cNvPr id="6" name="Agrupar 5">
            <a:extLst>
              <a:ext uri="{FF2B5EF4-FFF2-40B4-BE49-F238E27FC236}">
                <a16:creationId xmlns:a16="http://schemas.microsoft.com/office/drawing/2014/main" id="{0FCE122C-E802-BD30-19C5-70C5D82074E7}"/>
              </a:ext>
            </a:extLst>
          </p:cNvPr>
          <p:cNvGrpSpPr/>
          <p:nvPr userDrawn="1"/>
        </p:nvGrpSpPr>
        <p:grpSpPr>
          <a:xfrm rot="10800000">
            <a:off x="-60208" y="4454285"/>
            <a:ext cx="3924400" cy="2635945"/>
            <a:chOff x="6200775" y="-413497"/>
            <a:chExt cx="2943300" cy="1976959"/>
          </a:xfrm>
        </p:grpSpPr>
        <p:sp>
          <p:nvSpPr>
            <p:cNvPr id="7" name="Google Shape;274;p24">
              <a:extLst>
                <a:ext uri="{FF2B5EF4-FFF2-40B4-BE49-F238E27FC236}">
                  <a16:creationId xmlns:a16="http://schemas.microsoft.com/office/drawing/2014/main" id="{0019BC9F-7919-20D0-5E9E-B6EC8257A555}"/>
                </a:ext>
              </a:extLst>
            </p:cNvPr>
            <p:cNvSpPr/>
            <p:nvPr/>
          </p:nvSpPr>
          <p:spPr>
            <a:xfrm rot="16200000">
              <a:off x="6998775" y="-1211497"/>
              <a:ext cx="1347300" cy="29433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3304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>
                <a:latin typeface="Montserrat" pitchFamily="2" charset="77"/>
              </a:endParaRPr>
            </a:p>
          </p:txBody>
        </p:sp>
        <p:sp>
          <p:nvSpPr>
            <p:cNvPr id="8" name="Google Shape;275;p24">
              <a:extLst>
                <a:ext uri="{FF2B5EF4-FFF2-40B4-BE49-F238E27FC236}">
                  <a16:creationId xmlns:a16="http://schemas.microsoft.com/office/drawing/2014/main" id="{7A9E40A8-0B74-1A4D-D419-6341606BD060}"/>
                </a:ext>
              </a:extLst>
            </p:cNvPr>
            <p:cNvSpPr/>
            <p:nvPr/>
          </p:nvSpPr>
          <p:spPr>
            <a:xfrm rot="16200000">
              <a:off x="7573575" y="-7038"/>
              <a:ext cx="815400" cy="2325600"/>
            </a:xfrm>
            <a:prstGeom prst="round2SameRect">
              <a:avLst>
                <a:gd name="adj1" fmla="val 50000"/>
                <a:gd name="adj2" fmla="val 0"/>
              </a:avLst>
            </a:prstGeom>
            <a:noFill/>
            <a:ln>
              <a:solidFill>
                <a:srgbClr val="EA3A36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>
                <a:latin typeface="Montserrat" pitchFamily="2" charset="7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4867179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Agrupar 5">
            <a:extLst>
              <a:ext uri="{FF2B5EF4-FFF2-40B4-BE49-F238E27FC236}">
                <a16:creationId xmlns:a16="http://schemas.microsoft.com/office/drawing/2014/main" id="{0FCE122C-E802-BD30-19C5-70C5D82074E7}"/>
              </a:ext>
            </a:extLst>
          </p:cNvPr>
          <p:cNvGrpSpPr/>
          <p:nvPr userDrawn="1"/>
        </p:nvGrpSpPr>
        <p:grpSpPr>
          <a:xfrm rot="10800000">
            <a:off x="-60208" y="4454285"/>
            <a:ext cx="3924400" cy="2635945"/>
            <a:chOff x="6200775" y="-413497"/>
            <a:chExt cx="2943300" cy="1976959"/>
          </a:xfrm>
          <a:solidFill>
            <a:srgbClr val="EA3A36"/>
          </a:solidFill>
        </p:grpSpPr>
        <p:sp>
          <p:nvSpPr>
            <p:cNvPr id="7" name="Google Shape;274;p24">
              <a:extLst>
                <a:ext uri="{FF2B5EF4-FFF2-40B4-BE49-F238E27FC236}">
                  <a16:creationId xmlns:a16="http://schemas.microsoft.com/office/drawing/2014/main" id="{0019BC9F-7919-20D0-5E9E-B6EC8257A555}"/>
                </a:ext>
              </a:extLst>
            </p:cNvPr>
            <p:cNvSpPr/>
            <p:nvPr/>
          </p:nvSpPr>
          <p:spPr>
            <a:xfrm rot="16200000">
              <a:off x="6998775" y="-1211497"/>
              <a:ext cx="1347300" cy="2943300"/>
            </a:xfrm>
            <a:prstGeom prst="round2SameRect">
              <a:avLst>
                <a:gd name="adj1" fmla="val 50000"/>
                <a:gd name="adj2" fmla="val 0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>
                <a:latin typeface="Montserrat" pitchFamily="2" charset="77"/>
              </a:endParaRPr>
            </a:p>
          </p:txBody>
        </p:sp>
        <p:sp>
          <p:nvSpPr>
            <p:cNvPr id="8" name="Google Shape;275;p24">
              <a:extLst>
                <a:ext uri="{FF2B5EF4-FFF2-40B4-BE49-F238E27FC236}">
                  <a16:creationId xmlns:a16="http://schemas.microsoft.com/office/drawing/2014/main" id="{7A9E40A8-0B74-1A4D-D419-6341606BD060}"/>
                </a:ext>
              </a:extLst>
            </p:cNvPr>
            <p:cNvSpPr/>
            <p:nvPr/>
          </p:nvSpPr>
          <p:spPr>
            <a:xfrm rot="16200000">
              <a:off x="7573575" y="-7038"/>
              <a:ext cx="815400" cy="23256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3303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>
                <a:latin typeface="Montserrat" pitchFamily="2" charset="77"/>
              </a:endParaRPr>
            </a:p>
          </p:txBody>
        </p:sp>
      </p:grpSp>
      <p:sp>
        <p:nvSpPr>
          <p:cNvPr id="3" name="Google Shape;249;p23">
            <a:extLst>
              <a:ext uri="{FF2B5EF4-FFF2-40B4-BE49-F238E27FC236}">
                <a16:creationId xmlns:a16="http://schemas.microsoft.com/office/drawing/2014/main" id="{223A6AF0-CA40-AF23-F82A-51E9FA40FC1D}"/>
              </a:ext>
            </a:extLst>
          </p:cNvPr>
          <p:cNvSpPr/>
          <p:nvPr userDrawn="1"/>
        </p:nvSpPr>
        <p:spPr>
          <a:xfrm rot="10800000">
            <a:off x="4349601" y="-1420180"/>
            <a:ext cx="7645752" cy="8177632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i="0"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0005615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52DDF3-457A-54ED-8C19-F27DC92290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030174E-0679-D5FE-9A31-60505B8D68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535407D1-4B5D-EA84-20F3-55D53D1C17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FA320AFA-FED7-CAE5-286B-80A03782A1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51DB6-DB93-400D-83C3-55FA78F84356}" type="datetimeFigureOut">
              <a:rPr lang="pt-BR" smtClean="0"/>
              <a:t>06/11/2024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CC66C323-BB0E-F34A-8739-80066A0A8C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618DC55E-0A47-C053-1C01-5E438DF11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26AF-DC31-4928-A1F9-B914E5AD4AE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3953210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74;p24">
            <a:extLst>
              <a:ext uri="{FF2B5EF4-FFF2-40B4-BE49-F238E27FC236}">
                <a16:creationId xmlns:a16="http://schemas.microsoft.com/office/drawing/2014/main" id="{810328D0-E995-768A-5AB3-2FEB0C726BAC}"/>
              </a:ext>
            </a:extLst>
          </p:cNvPr>
          <p:cNvSpPr/>
          <p:nvPr userDrawn="1"/>
        </p:nvSpPr>
        <p:spPr>
          <a:xfrm rot="5400000">
            <a:off x="916913" y="645781"/>
            <a:ext cx="1796400" cy="3630227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E9393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i="0">
              <a:latin typeface="Montserrat" pitchFamily="2" charset="77"/>
            </a:endParaRPr>
          </a:p>
        </p:txBody>
      </p:sp>
      <p:sp>
        <p:nvSpPr>
          <p:cNvPr id="3" name="Google Shape;274;p24">
            <a:extLst>
              <a:ext uri="{FF2B5EF4-FFF2-40B4-BE49-F238E27FC236}">
                <a16:creationId xmlns:a16="http://schemas.microsoft.com/office/drawing/2014/main" id="{516F6A47-4D7D-C48F-19B8-8941D874559B}"/>
              </a:ext>
            </a:extLst>
          </p:cNvPr>
          <p:cNvSpPr/>
          <p:nvPr userDrawn="1"/>
        </p:nvSpPr>
        <p:spPr>
          <a:xfrm rot="5400000">
            <a:off x="230424" y="1606301"/>
            <a:ext cx="4781795" cy="5242643"/>
          </a:xfrm>
          <a:prstGeom prst="round2SameRect">
            <a:avLst>
              <a:gd name="adj1" fmla="val 48063"/>
              <a:gd name="adj2" fmla="val 0"/>
            </a:avLst>
          </a:prstGeom>
          <a:solidFill>
            <a:srgbClr val="33041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i="0"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11894583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74;p24">
            <a:extLst>
              <a:ext uri="{FF2B5EF4-FFF2-40B4-BE49-F238E27FC236}">
                <a16:creationId xmlns:a16="http://schemas.microsoft.com/office/drawing/2014/main" id="{32999D8E-4E0B-982D-9AE1-AD161B7CC243}"/>
              </a:ext>
            </a:extLst>
          </p:cNvPr>
          <p:cNvSpPr/>
          <p:nvPr userDrawn="1"/>
        </p:nvSpPr>
        <p:spPr>
          <a:xfrm rot="5400000">
            <a:off x="-777861" y="1785025"/>
            <a:ext cx="4678017" cy="5242643"/>
          </a:xfrm>
          <a:prstGeom prst="round2SameRect">
            <a:avLst>
              <a:gd name="adj1" fmla="val 48063"/>
              <a:gd name="adj2" fmla="val 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i="0">
              <a:latin typeface="Montserrat" pitchFamily="2" charset="77"/>
            </a:endParaRPr>
          </a:p>
        </p:txBody>
      </p:sp>
      <p:sp>
        <p:nvSpPr>
          <p:cNvPr id="23" name="Google Shape;274;p24">
            <a:extLst>
              <a:ext uri="{FF2B5EF4-FFF2-40B4-BE49-F238E27FC236}">
                <a16:creationId xmlns:a16="http://schemas.microsoft.com/office/drawing/2014/main" id="{EDBA3EEF-C0B2-E657-92B3-E8D965507F41}"/>
              </a:ext>
            </a:extLst>
          </p:cNvPr>
          <p:cNvSpPr/>
          <p:nvPr userDrawn="1"/>
        </p:nvSpPr>
        <p:spPr>
          <a:xfrm rot="-5400000">
            <a:off x="9371456" y="-1383100"/>
            <a:ext cx="1796400" cy="39244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E9393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i="0">
              <a:latin typeface="Montserrat" pitchFamily="2" charset="77"/>
            </a:endParaRPr>
          </a:p>
        </p:txBody>
      </p:sp>
      <p:sp>
        <p:nvSpPr>
          <p:cNvPr id="24" name="Google Shape;275;p24">
            <a:extLst>
              <a:ext uri="{FF2B5EF4-FFF2-40B4-BE49-F238E27FC236}">
                <a16:creationId xmlns:a16="http://schemas.microsoft.com/office/drawing/2014/main" id="{3617190B-646A-1F0D-090A-B56652C13EA0}"/>
              </a:ext>
            </a:extLst>
          </p:cNvPr>
          <p:cNvSpPr/>
          <p:nvPr userDrawn="1"/>
        </p:nvSpPr>
        <p:spPr>
          <a:xfrm rot="-5400000">
            <a:off x="10137856" y="-125500"/>
            <a:ext cx="1087200" cy="31008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33041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i="0"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38448100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49;p23">
            <a:extLst>
              <a:ext uri="{FF2B5EF4-FFF2-40B4-BE49-F238E27FC236}">
                <a16:creationId xmlns:a16="http://schemas.microsoft.com/office/drawing/2014/main" id="{596A0249-8E51-83D3-78A4-058AD0E95A19}"/>
              </a:ext>
            </a:extLst>
          </p:cNvPr>
          <p:cNvSpPr/>
          <p:nvPr userDrawn="1"/>
        </p:nvSpPr>
        <p:spPr>
          <a:xfrm rot="16200000">
            <a:off x="4144220" y="-1422567"/>
            <a:ext cx="4716371" cy="11551612"/>
          </a:xfrm>
          <a:prstGeom prst="round2SameRect">
            <a:avLst>
              <a:gd name="adj1" fmla="val 48523"/>
              <a:gd name="adj2" fmla="val 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i="0">
              <a:latin typeface="Montserrat" pitchFamily="2" charset="77"/>
            </a:endParaRPr>
          </a:p>
        </p:txBody>
      </p:sp>
      <p:sp>
        <p:nvSpPr>
          <p:cNvPr id="4" name="Google Shape;274;p24">
            <a:extLst>
              <a:ext uri="{FF2B5EF4-FFF2-40B4-BE49-F238E27FC236}">
                <a16:creationId xmlns:a16="http://schemas.microsoft.com/office/drawing/2014/main" id="{B4D42967-E4C9-86F9-F9CA-131F6AA0D2EB}"/>
              </a:ext>
            </a:extLst>
          </p:cNvPr>
          <p:cNvSpPr/>
          <p:nvPr userDrawn="1"/>
        </p:nvSpPr>
        <p:spPr>
          <a:xfrm rot="-5400000">
            <a:off x="9331700" y="-1186057"/>
            <a:ext cx="1796400" cy="39244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E9393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i="0">
              <a:latin typeface="Montserrat" pitchFamily="2" charset="77"/>
            </a:endParaRPr>
          </a:p>
        </p:txBody>
      </p:sp>
      <p:sp>
        <p:nvSpPr>
          <p:cNvPr id="5" name="Google Shape;275;p24">
            <a:extLst>
              <a:ext uri="{FF2B5EF4-FFF2-40B4-BE49-F238E27FC236}">
                <a16:creationId xmlns:a16="http://schemas.microsoft.com/office/drawing/2014/main" id="{10A161B4-9586-0B13-8B0A-398B3004BF4F}"/>
              </a:ext>
            </a:extLst>
          </p:cNvPr>
          <p:cNvSpPr/>
          <p:nvPr userDrawn="1"/>
        </p:nvSpPr>
        <p:spPr>
          <a:xfrm rot="-5400000">
            <a:off x="10098100" y="170064"/>
            <a:ext cx="1087200" cy="31008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33041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i="0"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49396329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49;p23">
            <a:extLst>
              <a:ext uri="{FF2B5EF4-FFF2-40B4-BE49-F238E27FC236}">
                <a16:creationId xmlns:a16="http://schemas.microsoft.com/office/drawing/2014/main" id="{7CE27741-6F0E-4AB7-11E3-E2AB662D08DB}"/>
              </a:ext>
            </a:extLst>
          </p:cNvPr>
          <p:cNvSpPr/>
          <p:nvPr userDrawn="1"/>
        </p:nvSpPr>
        <p:spPr>
          <a:xfrm rot="5400000">
            <a:off x="3361895" y="-1366844"/>
            <a:ext cx="4716371" cy="11440165"/>
          </a:xfrm>
          <a:prstGeom prst="round2SameRect">
            <a:avLst>
              <a:gd name="adj1" fmla="val 48523"/>
              <a:gd name="adj2" fmla="val 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i="0">
              <a:latin typeface="Montserrat" pitchFamily="2" charset="77"/>
            </a:endParaRPr>
          </a:p>
        </p:txBody>
      </p:sp>
      <p:sp>
        <p:nvSpPr>
          <p:cNvPr id="4" name="Google Shape;274;p24">
            <a:extLst>
              <a:ext uri="{FF2B5EF4-FFF2-40B4-BE49-F238E27FC236}">
                <a16:creationId xmlns:a16="http://schemas.microsoft.com/office/drawing/2014/main" id="{303610CB-50EC-E4E5-3DAF-2AA2BA6E8C14}"/>
              </a:ext>
            </a:extLst>
          </p:cNvPr>
          <p:cNvSpPr/>
          <p:nvPr userDrawn="1"/>
        </p:nvSpPr>
        <p:spPr>
          <a:xfrm rot="-5400000">
            <a:off x="9331700" y="-1186057"/>
            <a:ext cx="1796400" cy="39244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33041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i="0">
              <a:latin typeface="Montserrat" pitchFamily="2" charset="77"/>
            </a:endParaRPr>
          </a:p>
        </p:txBody>
      </p:sp>
      <p:sp>
        <p:nvSpPr>
          <p:cNvPr id="5" name="Google Shape;275;p24">
            <a:extLst>
              <a:ext uri="{FF2B5EF4-FFF2-40B4-BE49-F238E27FC236}">
                <a16:creationId xmlns:a16="http://schemas.microsoft.com/office/drawing/2014/main" id="{9CD89D2D-AF26-E762-9953-73C82D6ABAF4}"/>
              </a:ext>
            </a:extLst>
          </p:cNvPr>
          <p:cNvSpPr/>
          <p:nvPr userDrawn="1"/>
        </p:nvSpPr>
        <p:spPr>
          <a:xfrm rot="-5400000">
            <a:off x="10332528" y="-42448"/>
            <a:ext cx="943264" cy="3100800"/>
          </a:xfrm>
          <a:prstGeom prst="round2SameRect">
            <a:avLst>
              <a:gd name="adj1" fmla="val 50000"/>
              <a:gd name="adj2" fmla="val 0"/>
            </a:avLst>
          </a:prstGeom>
          <a:noFill/>
          <a:ln>
            <a:solidFill>
              <a:srgbClr val="EA3A36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i="0"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74217046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23;p22">
            <a:extLst>
              <a:ext uri="{FF2B5EF4-FFF2-40B4-BE49-F238E27FC236}">
                <a16:creationId xmlns:a16="http://schemas.microsoft.com/office/drawing/2014/main" id="{64394E43-6402-115A-3659-0BB14FE6CADE}"/>
              </a:ext>
            </a:extLst>
          </p:cNvPr>
          <p:cNvSpPr/>
          <p:nvPr userDrawn="1"/>
        </p:nvSpPr>
        <p:spPr>
          <a:xfrm rot="5400000">
            <a:off x="196795" y="-299910"/>
            <a:ext cx="3851037" cy="8880587"/>
          </a:xfrm>
          <a:prstGeom prst="round2SameRect">
            <a:avLst>
              <a:gd name="adj1" fmla="val 47014"/>
              <a:gd name="adj2" fmla="val 0"/>
            </a:avLst>
          </a:prstGeom>
          <a:solidFill>
            <a:srgbClr val="33041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i="0">
              <a:latin typeface="Montserrat" pitchFamily="2" charset="77"/>
            </a:endParaRPr>
          </a:p>
        </p:txBody>
      </p:sp>
      <p:sp>
        <p:nvSpPr>
          <p:cNvPr id="5" name="Google Shape;223;p22">
            <a:extLst>
              <a:ext uri="{FF2B5EF4-FFF2-40B4-BE49-F238E27FC236}">
                <a16:creationId xmlns:a16="http://schemas.microsoft.com/office/drawing/2014/main" id="{118DFB40-8C2F-2316-1BF3-79DC4B205440}"/>
              </a:ext>
            </a:extLst>
          </p:cNvPr>
          <p:cNvSpPr/>
          <p:nvPr userDrawn="1"/>
        </p:nvSpPr>
        <p:spPr>
          <a:xfrm rot="16200000">
            <a:off x="8364569" y="181517"/>
            <a:ext cx="3808120" cy="9194891"/>
          </a:xfrm>
          <a:prstGeom prst="round2SameRect">
            <a:avLst>
              <a:gd name="adj1" fmla="val 47014"/>
              <a:gd name="adj2" fmla="val 0"/>
            </a:avLst>
          </a:prstGeom>
          <a:noFill/>
          <a:ln>
            <a:solidFill>
              <a:srgbClr val="EA3A36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i="0">
              <a:latin typeface="Montserrat" pitchFamily="2" charset="77"/>
            </a:endParaRPr>
          </a:p>
        </p:txBody>
      </p:sp>
      <p:sp>
        <p:nvSpPr>
          <p:cNvPr id="6" name="Google Shape;274;p24">
            <a:extLst>
              <a:ext uri="{FF2B5EF4-FFF2-40B4-BE49-F238E27FC236}">
                <a16:creationId xmlns:a16="http://schemas.microsoft.com/office/drawing/2014/main" id="{7E95F0A3-0112-3AA9-3A08-753AC132BF5C}"/>
              </a:ext>
            </a:extLst>
          </p:cNvPr>
          <p:cNvSpPr/>
          <p:nvPr userDrawn="1"/>
        </p:nvSpPr>
        <p:spPr>
          <a:xfrm rot="-5400000">
            <a:off x="9636500" y="-1383100"/>
            <a:ext cx="1796400" cy="39244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E9393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i="0">
              <a:latin typeface="Montserrat" pitchFamily="2" charset="77"/>
            </a:endParaRPr>
          </a:p>
        </p:txBody>
      </p:sp>
      <p:sp>
        <p:nvSpPr>
          <p:cNvPr id="7" name="Google Shape;275;p24">
            <a:extLst>
              <a:ext uri="{FF2B5EF4-FFF2-40B4-BE49-F238E27FC236}">
                <a16:creationId xmlns:a16="http://schemas.microsoft.com/office/drawing/2014/main" id="{C35C2C82-8929-6C75-6686-A523D9A13BAB}"/>
              </a:ext>
            </a:extLst>
          </p:cNvPr>
          <p:cNvSpPr/>
          <p:nvPr userDrawn="1"/>
        </p:nvSpPr>
        <p:spPr>
          <a:xfrm rot="-5400000">
            <a:off x="10402900" y="-125500"/>
            <a:ext cx="1087200" cy="31008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33041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i="0"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79858595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23;p22">
            <a:extLst>
              <a:ext uri="{FF2B5EF4-FFF2-40B4-BE49-F238E27FC236}">
                <a16:creationId xmlns:a16="http://schemas.microsoft.com/office/drawing/2014/main" id="{64394E43-6402-115A-3659-0BB14FE6CADE}"/>
              </a:ext>
            </a:extLst>
          </p:cNvPr>
          <p:cNvSpPr/>
          <p:nvPr userDrawn="1"/>
        </p:nvSpPr>
        <p:spPr>
          <a:xfrm rot="5400000">
            <a:off x="196795" y="316540"/>
            <a:ext cx="3851037" cy="8880587"/>
          </a:xfrm>
          <a:prstGeom prst="round2SameRect">
            <a:avLst>
              <a:gd name="adj1" fmla="val 47014"/>
              <a:gd name="adj2" fmla="val 0"/>
            </a:avLst>
          </a:prstGeom>
          <a:solidFill>
            <a:srgbClr val="33041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i="0">
              <a:latin typeface="Montserrat" pitchFamily="2" charset="77"/>
            </a:endParaRPr>
          </a:p>
        </p:txBody>
      </p:sp>
      <p:sp>
        <p:nvSpPr>
          <p:cNvPr id="5" name="Google Shape;223;p22">
            <a:extLst>
              <a:ext uri="{FF2B5EF4-FFF2-40B4-BE49-F238E27FC236}">
                <a16:creationId xmlns:a16="http://schemas.microsoft.com/office/drawing/2014/main" id="{118DFB40-8C2F-2316-1BF3-79DC4B205440}"/>
              </a:ext>
            </a:extLst>
          </p:cNvPr>
          <p:cNvSpPr/>
          <p:nvPr userDrawn="1"/>
        </p:nvSpPr>
        <p:spPr>
          <a:xfrm rot="16200000">
            <a:off x="8364569" y="-558224"/>
            <a:ext cx="3808120" cy="9194891"/>
          </a:xfrm>
          <a:prstGeom prst="round2SameRect">
            <a:avLst>
              <a:gd name="adj1" fmla="val 47014"/>
              <a:gd name="adj2" fmla="val 0"/>
            </a:avLst>
          </a:prstGeom>
          <a:noFill/>
          <a:ln>
            <a:solidFill>
              <a:srgbClr val="EA3A36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i="0">
              <a:latin typeface="Montserrat" pitchFamily="2" charset="77"/>
            </a:endParaRPr>
          </a:p>
        </p:txBody>
      </p:sp>
      <p:sp>
        <p:nvSpPr>
          <p:cNvPr id="6" name="Google Shape;274;p24">
            <a:extLst>
              <a:ext uri="{FF2B5EF4-FFF2-40B4-BE49-F238E27FC236}">
                <a16:creationId xmlns:a16="http://schemas.microsoft.com/office/drawing/2014/main" id="{7E95F0A3-0112-3AA9-3A08-753AC132BF5C}"/>
              </a:ext>
            </a:extLst>
          </p:cNvPr>
          <p:cNvSpPr/>
          <p:nvPr userDrawn="1"/>
        </p:nvSpPr>
        <p:spPr>
          <a:xfrm rot="-5400000">
            <a:off x="9636500" y="-1383100"/>
            <a:ext cx="1796400" cy="39244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E9393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i="0">
              <a:latin typeface="Montserrat" pitchFamily="2" charset="77"/>
            </a:endParaRPr>
          </a:p>
        </p:txBody>
      </p:sp>
      <p:sp>
        <p:nvSpPr>
          <p:cNvPr id="7" name="Google Shape;275;p24">
            <a:extLst>
              <a:ext uri="{FF2B5EF4-FFF2-40B4-BE49-F238E27FC236}">
                <a16:creationId xmlns:a16="http://schemas.microsoft.com/office/drawing/2014/main" id="{C35C2C82-8929-6C75-6686-A523D9A13BAB}"/>
              </a:ext>
            </a:extLst>
          </p:cNvPr>
          <p:cNvSpPr/>
          <p:nvPr userDrawn="1"/>
        </p:nvSpPr>
        <p:spPr>
          <a:xfrm rot="-5400000">
            <a:off x="10402900" y="-125500"/>
            <a:ext cx="1087200" cy="31008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33041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i="0"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72791345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74;p24">
            <a:extLst>
              <a:ext uri="{FF2B5EF4-FFF2-40B4-BE49-F238E27FC236}">
                <a16:creationId xmlns:a16="http://schemas.microsoft.com/office/drawing/2014/main" id="{0269F8C5-1E3B-D489-1D64-FF5C9D22CE4A}"/>
              </a:ext>
            </a:extLst>
          </p:cNvPr>
          <p:cNvSpPr/>
          <p:nvPr userDrawn="1"/>
        </p:nvSpPr>
        <p:spPr>
          <a:xfrm rot="5400000">
            <a:off x="711230" y="4832373"/>
            <a:ext cx="1100197" cy="2766496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EA3A3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i="0">
              <a:latin typeface="Montserrat" pitchFamily="2" charset="77"/>
            </a:endParaRPr>
          </a:p>
        </p:txBody>
      </p:sp>
      <p:sp>
        <p:nvSpPr>
          <p:cNvPr id="9" name="Google Shape;119;p17">
            <a:extLst>
              <a:ext uri="{FF2B5EF4-FFF2-40B4-BE49-F238E27FC236}">
                <a16:creationId xmlns:a16="http://schemas.microsoft.com/office/drawing/2014/main" id="{CD961AE9-BB75-4D96-D35F-EA28962F012D}"/>
              </a:ext>
            </a:extLst>
          </p:cNvPr>
          <p:cNvSpPr/>
          <p:nvPr userDrawn="1"/>
        </p:nvSpPr>
        <p:spPr>
          <a:xfrm rot="-5400000">
            <a:off x="6617140" y="648090"/>
            <a:ext cx="5324800" cy="5824927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33041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i="0">
              <a:latin typeface="Montserrat" pitchFamily="2" charset="77"/>
            </a:endParaRPr>
          </a:p>
        </p:txBody>
      </p:sp>
      <p:sp>
        <p:nvSpPr>
          <p:cNvPr id="12" name="Google Shape;274;p24">
            <a:extLst>
              <a:ext uri="{FF2B5EF4-FFF2-40B4-BE49-F238E27FC236}">
                <a16:creationId xmlns:a16="http://schemas.microsoft.com/office/drawing/2014/main" id="{171E94FF-EF49-3978-872A-E90263998639}"/>
              </a:ext>
            </a:extLst>
          </p:cNvPr>
          <p:cNvSpPr/>
          <p:nvPr userDrawn="1"/>
        </p:nvSpPr>
        <p:spPr>
          <a:xfrm rot="-5400000">
            <a:off x="9331600" y="-1443444"/>
            <a:ext cx="1796400" cy="39244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E9393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i="0">
              <a:latin typeface="Montserrat" pitchFamily="2" charset="77"/>
            </a:endParaRPr>
          </a:p>
        </p:txBody>
      </p:sp>
      <p:sp>
        <p:nvSpPr>
          <p:cNvPr id="13" name="Google Shape;275;p24">
            <a:extLst>
              <a:ext uri="{FF2B5EF4-FFF2-40B4-BE49-F238E27FC236}">
                <a16:creationId xmlns:a16="http://schemas.microsoft.com/office/drawing/2014/main" id="{43E43FCC-7BBA-5212-7107-8C83D0CFFA99}"/>
              </a:ext>
            </a:extLst>
          </p:cNvPr>
          <p:cNvSpPr/>
          <p:nvPr userDrawn="1"/>
        </p:nvSpPr>
        <p:spPr>
          <a:xfrm rot="-5400000">
            <a:off x="11067587" y="5256067"/>
            <a:ext cx="704507" cy="2221653"/>
          </a:xfrm>
          <a:prstGeom prst="round2SameRect">
            <a:avLst>
              <a:gd name="adj1" fmla="val 50000"/>
              <a:gd name="adj2" fmla="val 0"/>
            </a:avLst>
          </a:prstGeom>
          <a:noFill/>
          <a:ln w="9525">
            <a:solidFill>
              <a:srgbClr val="EA3A36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i="0">
              <a:latin typeface="Montserrat" pitchFamily="2" charset="77"/>
            </a:endParaRPr>
          </a:p>
        </p:txBody>
      </p:sp>
      <p:sp>
        <p:nvSpPr>
          <p:cNvPr id="26" name="Google Shape;274;p24">
            <a:extLst>
              <a:ext uri="{FF2B5EF4-FFF2-40B4-BE49-F238E27FC236}">
                <a16:creationId xmlns:a16="http://schemas.microsoft.com/office/drawing/2014/main" id="{9532B13A-0FB1-826A-51BD-CCA1BF27F57C}"/>
              </a:ext>
            </a:extLst>
          </p:cNvPr>
          <p:cNvSpPr/>
          <p:nvPr userDrawn="1"/>
        </p:nvSpPr>
        <p:spPr>
          <a:xfrm rot="5400000">
            <a:off x="787403" y="4522891"/>
            <a:ext cx="1232747" cy="2997205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33041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i="0"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29363100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119;p17">
            <a:extLst>
              <a:ext uri="{FF2B5EF4-FFF2-40B4-BE49-F238E27FC236}">
                <a16:creationId xmlns:a16="http://schemas.microsoft.com/office/drawing/2014/main" id="{CD961AE9-BB75-4D96-D35F-EA28962F012D}"/>
              </a:ext>
            </a:extLst>
          </p:cNvPr>
          <p:cNvSpPr/>
          <p:nvPr userDrawn="1"/>
        </p:nvSpPr>
        <p:spPr>
          <a:xfrm rot="-5400000">
            <a:off x="6617140" y="648090"/>
            <a:ext cx="5324800" cy="5824927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33041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i="0">
              <a:latin typeface="Montserrat" pitchFamily="2" charset="77"/>
            </a:endParaRPr>
          </a:p>
        </p:txBody>
      </p:sp>
      <p:sp>
        <p:nvSpPr>
          <p:cNvPr id="12" name="Google Shape;274;p24">
            <a:extLst>
              <a:ext uri="{FF2B5EF4-FFF2-40B4-BE49-F238E27FC236}">
                <a16:creationId xmlns:a16="http://schemas.microsoft.com/office/drawing/2014/main" id="{171E94FF-EF49-3978-872A-E90263998639}"/>
              </a:ext>
            </a:extLst>
          </p:cNvPr>
          <p:cNvSpPr/>
          <p:nvPr userDrawn="1"/>
        </p:nvSpPr>
        <p:spPr>
          <a:xfrm rot="-5400000">
            <a:off x="9331600" y="-1443444"/>
            <a:ext cx="1796400" cy="39244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E9393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i="0">
              <a:latin typeface="Montserrat" pitchFamily="2" charset="77"/>
            </a:endParaRPr>
          </a:p>
        </p:txBody>
      </p:sp>
      <p:sp>
        <p:nvSpPr>
          <p:cNvPr id="13" name="Google Shape;275;p24">
            <a:extLst>
              <a:ext uri="{FF2B5EF4-FFF2-40B4-BE49-F238E27FC236}">
                <a16:creationId xmlns:a16="http://schemas.microsoft.com/office/drawing/2014/main" id="{43E43FCC-7BBA-5212-7107-8C83D0CFFA99}"/>
              </a:ext>
            </a:extLst>
          </p:cNvPr>
          <p:cNvSpPr/>
          <p:nvPr userDrawn="1"/>
        </p:nvSpPr>
        <p:spPr>
          <a:xfrm rot="-5400000">
            <a:off x="11067587" y="5256067"/>
            <a:ext cx="704507" cy="2221653"/>
          </a:xfrm>
          <a:prstGeom prst="round2SameRect">
            <a:avLst>
              <a:gd name="adj1" fmla="val 50000"/>
              <a:gd name="adj2" fmla="val 0"/>
            </a:avLst>
          </a:prstGeom>
          <a:noFill/>
          <a:ln w="9525">
            <a:solidFill>
              <a:srgbClr val="EA3A36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i="0"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16424751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Espaço Reservado para Imagem 21">
            <a:extLst>
              <a:ext uri="{FF2B5EF4-FFF2-40B4-BE49-F238E27FC236}">
                <a16:creationId xmlns:a16="http://schemas.microsoft.com/office/drawing/2014/main" id="{8623F4D1-473E-A0B8-744C-6FC35982E2E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7905751" cy="6858000"/>
          </a:xfrm>
        </p:spPr>
        <p:txBody>
          <a:bodyPr/>
          <a:lstStyle/>
          <a:p>
            <a:endParaRPr lang="pt-BR"/>
          </a:p>
        </p:txBody>
      </p:sp>
      <p:sp>
        <p:nvSpPr>
          <p:cNvPr id="3" name="Google Shape;275;p24">
            <a:extLst>
              <a:ext uri="{FF2B5EF4-FFF2-40B4-BE49-F238E27FC236}">
                <a16:creationId xmlns:a16="http://schemas.microsoft.com/office/drawing/2014/main" id="{BBAA7261-C992-6164-DB78-1383C26567D3}"/>
              </a:ext>
            </a:extLst>
          </p:cNvPr>
          <p:cNvSpPr/>
          <p:nvPr userDrawn="1"/>
        </p:nvSpPr>
        <p:spPr>
          <a:xfrm rot="-5400000">
            <a:off x="10468304" y="2523135"/>
            <a:ext cx="1411459" cy="6042581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2D051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i="0">
              <a:latin typeface="Montserrat" pitchFamily="2" charset="77"/>
            </a:endParaRPr>
          </a:p>
        </p:txBody>
      </p:sp>
      <p:sp>
        <p:nvSpPr>
          <p:cNvPr id="4" name="Google Shape;274;p24">
            <a:extLst>
              <a:ext uri="{FF2B5EF4-FFF2-40B4-BE49-F238E27FC236}">
                <a16:creationId xmlns:a16="http://schemas.microsoft.com/office/drawing/2014/main" id="{6D5DE04E-64E8-7457-9DB6-B57DD23E34D7}"/>
              </a:ext>
            </a:extLst>
          </p:cNvPr>
          <p:cNvSpPr/>
          <p:nvPr userDrawn="1"/>
        </p:nvSpPr>
        <p:spPr>
          <a:xfrm rot="-5400000">
            <a:off x="8448618" y="810186"/>
            <a:ext cx="3468757" cy="6320285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EA3A3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i="0">
              <a:latin typeface="Montserrat" pitchFamily="2" charset="77"/>
            </a:endParaRPr>
          </a:p>
        </p:txBody>
      </p:sp>
      <p:grpSp>
        <p:nvGrpSpPr>
          <p:cNvPr id="7" name="Agrupar 6">
            <a:extLst>
              <a:ext uri="{FF2B5EF4-FFF2-40B4-BE49-F238E27FC236}">
                <a16:creationId xmlns:a16="http://schemas.microsoft.com/office/drawing/2014/main" id="{8E99B230-506B-AC81-0917-ADB06FF9A615}"/>
              </a:ext>
            </a:extLst>
          </p:cNvPr>
          <p:cNvGrpSpPr/>
          <p:nvPr userDrawn="1"/>
        </p:nvGrpSpPr>
        <p:grpSpPr>
          <a:xfrm>
            <a:off x="8447675" y="506167"/>
            <a:ext cx="3232968" cy="1552911"/>
            <a:chOff x="1199456" y="-1611560"/>
            <a:chExt cx="2424726" cy="1164683"/>
          </a:xfrm>
        </p:grpSpPr>
        <p:pic>
          <p:nvPicPr>
            <p:cNvPr id="8" name="Imagem 7">
              <a:extLst>
                <a:ext uri="{FF2B5EF4-FFF2-40B4-BE49-F238E27FC236}">
                  <a16:creationId xmlns:a16="http://schemas.microsoft.com/office/drawing/2014/main" id="{DB82BF33-F9B2-0C69-F6D5-A76B40865E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99456" y="-1611560"/>
              <a:ext cx="1530339" cy="1164683"/>
            </a:xfrm>
            <a:prstGeom prst="rect">
              <a:avLst/>
            </a:prstGeom>
          </p:spPr>
        </p:pic>
        <p:pic>
          <p:nvPicPr>
            <p:cNvPr id="9" name="Imagem 8" descr="Texto&#10;&#10;Descrição gerada automaticamente com confiança média">
              <a:extLst>
                <a:ext uri="{FF2B5EF4-FFF2-40B4-BE49-F238E27FC236}">
                  <a16:creationId xmlns:a16="http://schemas.microsoft.com/office/drawing/2014/main" id="{3AAC5059-3454-31D7-9156-9BD1172836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26077" y="-1297888"/>
              <a:ext cx="713881" cy="713880"/>
            </a:xfrm>
            <a:prstGeom prst="rect">
              <a:avLst/>
            </a:prstGeom>
          </p:spPr>
        </p:pic>
        <p:sp>
          <p:nvSpPr>
            <p:cNvPr id="10" name="CaixaDeTexto 9">
              <a:extLst>
                <a:ext uri="{FF2B5EF4-FFF2-40B4-BE49-F238E27FC236}">
                  <a16:creationId xmlns:a16="http://schemas.microsoft.com/office/drawing/2014/main" id="{2E740B30-C92C-987C-334C-A93B4A8B9259}"/>
                </a:ext>
              </a:extLst>
            </p:cNvPr>
            <p:cNvSpPr txBox="1"/>
            <p:nvPr/>
          </p:nvSpPr>
          <p:spPr>
            <a:xfrm>
              <a:off x="2709426" y="-1482664"/>
              <a:ext cx="914756" cy="16158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pt-BR" sz="800" b="0" i="0">
                  <a:solidFill>
                    <a:schemeClr val="tx1"/>
                  </a:solidFill>
                  <a:latin typeface="Montserrat" pitchFamily="2" charset="77"/>
                  <a:ea typeface="Verdana" panose="020B0604030504040204" pitchFamily="34" charset="0"/>
                </a:rPr>
                <a:t>Parceiro Oficial</a:t>
              </a:r>
            </a:p>
          </p:txBody>
        </p:sp>
        <p:cxnSp>
          <p:nvCxnSpPr>
            <p:cNvPr id="11" name="Conector Reto 10">
              <a:extLst>
                <a:ext uri="{FF2B5EF4-FFF2-40B4-BE49-F238E27FC236}">
                  <a16:creationId xmlns:a16="http://schemas.microsoft.com/office/drawing/2014/main" id="{4205CF3F-E63A-ED52-D7B6-AD79374C4844}"/>
                </a:ext>
              </a:extLst>
            </p:cNvPr>
            <p:cNvCxnSpPr>
              <a:cxnSpLocks/>
            </p:cNvCxnSpPr>
            <p:nvPr/>
          </p:nvCxnSpPr>
          <p:spPr>
            <a:xfrm>
              <a:off x="2709426" y="-1476293"/>
              <a:ext cx="0" cy="93212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3201002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91EF688-78BC-816E-BB77-769124B9BE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D5A5844-3EC5-B441-4844-1171D63744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BF97128-CD2C-8FBD-A59D-DCF93D7AD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/>
            </a:lvl1pPr>
          </a:lstStyle>
          <a:p>
            <a:fld id="{8BD7916A-A7C7-4517-9178-6167EE7BDB22}" type="datetimeFigureOut">
              <a:rPr lang="pt-BR" smtClean="0"/>
              <a:pPr/>
              <a:t>06/11/2024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FD29F5D-0C20-35AC-4132-B64FD9D330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/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D52D141-E174-23A1-BA1E-8072198A1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/>
            </a:lvl1pPr>
          </a:lstStyle>
          <a:p>
            <a:fld id="{914E0146-8B63-48DC-A5BF-3ED236ED4DE2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309485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3E8DF41-ED87-1050-EB66-3FBCA89013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7580C64-DF93-F95C-F8C7-7979A102EA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E415A50F-D78F-12FC-9399-3AAB46E748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63216165-9388-0DAE-31B1-5D60AF3D35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25BFF8EB-11D9-B989-E2B1-9B27E0EE740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D2DAA1AC-354D-F86E-09A2-C97B21B30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51DB6-DB93-400D-83C3-55FA78F84356}" type="datetimeFigureOut">
              <a:rPr lang="pt-BR" smtClean="0"/>
              <a:t>06/11/2024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D9FFFFA6-2390-890A-EF20-5E387368A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A0BACD8F-FAB8-7146-09FD-0C3C1E128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26AF-DC31-4928-A1F9-B914E5AD4AE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582000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Montserrat" pitchFamily="2" charset="77"/>
              </a:defRPr>
            </a:lvl1pPr>
          </a:lstStyle>
          <a:p>
            <a:pPr defTabSz="914377">
              <a:defRPr/>
            </a:pPr>
            <a:fld id="{6F0DA8BB-0D18-469F-8022-DD923457DE3A}" type="datetimeFigureOut">
              <a:rPr lang="nl-BE" sz="1800" smtClean="0">
                <a:solidFill>
                  <a:srgbClr val="000000"/>
                </a:solidFill>
              </a:rPr>
              <a:pPr defTabSz="914377">
                <a:defRPr/>
              </a:pPr>
              <a:t>6/11/2024</a:t>
            </a:fld>
            <a:endParaRPr lang="nl-BE" sz="1800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Montserrat" pitchFamily="2" charset="77"/>
              </a:defRPr>
            </a:lvl1pPr>
          </a:lstStyle>
          <a:p>
            <a:pPr algn="l" defTabSz="914377">
              <a:defRPr/>
            </a:pPr>
            <a:endParaRPr lang="nl-BE" sz="180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Montserrat" pitchFamily="2" charset="77"/>
              </a:defRPr>
            </a:lvl1pPr>
          </a:lstStyle>
          <a:p>
            <a:pPr algn="l" defTabSz="914377">
              <a:defRPr/>
            </a:pPr>
            <a:fld id="{B5274F97-0F13-42E5-9A1D-07478243785D}" type="slidenum">
              <a:rPr lang="nl-BE" sz="1800" smtClean="0">
                <a:solidFill>
                  <a:srgbClr val="000000"/>
                </a:solidFill>
              </a:rPr>
              <a:pPr algn="l" defTabSz="914377">
                <a:defRPr/>
              </a:pPr>
              <a:t>‹nº›</a:t>
            </a:fld>
            <a:endParaRPr lang="nl-BE" sz="18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23516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91606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2431E5F-8149-A5DD-6976-BFC37AEAEE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33943D60-1159-53EA-CA32-D60D46FE0E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51DB6-DB93-400D-83C3-55FA78F84356}" type="datetimeFigureOut">
              <a:rPr lang="pt-BR" smtClean="0"/>
              <a:t>06/11/2024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5270438E-761F-D9FE-9560-C6CFF2B4D5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F5C30122-48DB-B69A-993F-C75D373AA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26AF-DC31-4928-A1F9-B914E5AD4AE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507687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C1471C2B-2A6E-CD65-423B-978E515F0D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51DB6-DB93-400D-83C3-55FA78F84356}" type="datetimeFigureOut">
              <a:rPr lang="pt-BR" smtClean="0"/>
              <a:t>06/11/2024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D4A862A0-3DF8-36CB-D27E-5F3E8EC5F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8EAC0303-9ACC-AE80-5F03-2CC7AFD02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26AF-DC31-4928-A1F9-B914E5AD4AE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75351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37C7183-B382-87C8-1D4F-1E384D48E0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1395A67-ABA7-3E7F-F9E6-411B5A62A3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3852B26A-21A2-8F8D-E279-5ED8DE38B0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01100BF0-9D2D-3367-DFBF-0FB1C9FB98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51DB6-DB93-400D-83C3-55FA78F84356}" type="datetimeFigureOut">
              <a:rPr lang="pt-BR" smtClean="0"/>
              <a:t>06/11/2024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CFE4A370-DB31-6DB1-7EF3-77E006F610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261769DD-D782-189A-C3A8-029277500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26AF-DC31-4928-A1F9-B914E5AD4AE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763605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3E4E22C-F3CC-AE95-212F-314AD023EE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4CE361E0-54B5-751E-E8F7-8AAC818DEB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AB5B4841-6EDA-63C0-099E-801F2A9E73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C284304E-8085-A0E9-9E0C-6D145D632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51DB6-DB93-400D-83C3-55FA78F84356}" type="datetimeFigureOut">
              <a:rPr lang="pt-BR" smtClean="0"/>
              <a:t>06/11/2024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98C1D4FD-B4FD-D604-3844-3FE466E9C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68BB087F-EB17-7103-8FD4-1C5E6E31F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9826AF-DC31-4928-A1F9-B914E5AD4AE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52701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9.xml"/><Relationship Id="rId18" Type="http://schemas.openxmlformats.org/officeDocument/2006/relationships/slideLayout" Target="../slideLayouts/slideLayout34.xml"/><Relationship Id="rId26" Type="http://schemas.openxmlformats.org/officeDocument/2006/relationships/slideLayout" Target="../slideLayouts/slideLayout42.xml"/><Relationship Id="rId3" Type="http://schemas.openxmlformats.org/officeDocument/2006/relationships/slideLayout" Target="../slideLayouts/slideLayout19.xml"/><Relationship Id="rId21" Type="http://schemas.openxmlformats.org/officeDocument/2006/relationships/slideLayout" Target="../slideLayouts/slideLayout37.xml"/><Relationship Id="rId34" Type="http://schemas.openxmlformats.org/officeDocument/2006/relationships/slideLayout" Target="../slideLayouts/slideLayout50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33.xml"/><Relationship Id="rId25" Type="http://schemas.openxmlformats.org/officeDocument/2006/relationships/slideLayout" Target="../slideLayouts/slideLayout41.xml"/><Relationship Id="rId33" Type="http://schemas.openxmlformats.org/officeDocument/2006/relationships/slideLayout" Target="../slideLayouts/slideLayout49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20" Type="http://schemas.openxmlformats.org/officeDocument/2006/relationships/slideLayout" Target="../slideLayouts/slideLayout36.xml"/><Relationship Id="rId29" Type="http://schemas.openxmlformats.org/officeDocument/2006/relationships/slideLayout" Target="../slideLayouts/slideLayout45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24" Type="http://schemas.openxmlformats.org/officeDocument/2006/relationships/slideLayout" Target="../slideLayouts/slideLayout40.xml"/><Relationship Id="rId32" Type="http://schemas.openxmlformats.org/officeDocument/2006/relationships/slideLayout" Target="../slideLayouts/slideLayout48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23" Type="http://schemas.openxmlformats.org/officeDocument/2006/relationships/slideLayout" Target="../slideLayouts/slideLayout39.xml"/><Relationship Id="rId28" Type="http://schemas.openxmlformats.org/officeDocument/2006/relationships/slideLayout" Target="../slideLayouts/slideLayout44.xml"/><Relationship Id="rId36" Type="http://schemas.openxmlformats.org/officeDocument/2006/relationships/theme" Target="../theme/theme2.xml"/><Relationship Id="rId10" Type="http://schemas.openxmlformats.org/officeDocument/2006/relationships/slideLayout" Target="../slideLayouts/slideLayout26.xml"/><Relationship Id="rId19" Type="http://schemas.openxmlformats.org/officeDocument/2006/relationships/slideLayout" Target="../slideLayouts/slideLayout35.xml"/><Relationship Id="rId31" Type="http://schemas.openxmlformats.org/officeDocument/2006/relationships/slideLayout" Target="../slideLayouts/slideLayout47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Relationship Id="rId22" Type="http://schemas.openxmlformats.org/officeDocument/2006/relationships/slideLayout" Target="../slideLayouts/slideLayout38.xml"/><Relationship Id="rId27" Type="http://schemas.openxmlformats.org/officeDocument/2006/relationships/slideLayout" Target="../slideLayouts/slideLayout43.xml"/><Relationship Id="rId30" Type="http://schemas.openxmlformats.org/officeDocument/2006/relationships/slideLayout" Target="../slideLayouts/slideLayout46.xml"/><Relationship Id="rId35" Type="http://schemas.openxmlformats.org/officeDocument/2006/relationships/slideLayout" Target="../slideLayouts/slideLayout51.xml"/><Relationship Id="rId8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359C84E9-4E73-DF1F-A4B2-56045F1D99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EDBB4CD-48D8-E288-EE46-AE56D4BFA6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D315860-F746-263E-A15E-CDAF2A38FE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F51DB6-DB93-400D-83C3-55FA78F84356}" type="datetimeFigureOut">
              <a:rPr lang="pt-BR" smtClean="0"/>
              <a:t>06/11/2024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E0B73B8-01A2-0C13-6616-E121CC9DBE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2408C34-F851-B415-66DF-B087FB6B5B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9826AF-DC31-4928-A1F9-B914E5AD4AE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77530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99" r:id="rId14"/>
    <p:sldLayoutId id="2147483700" r:id="rId15"/>
    <p:sldLayoutId id="2147483701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4842AC31-3839-0C22-7204-B3DDBBD801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A823817-981A-6BD3-8261-9EEAD034DD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22BCF51-4EE7-25F9-30B4-E3EE51E872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 b="0" i="0">
                <a:solidFill>
                  <a:schemeClr val="tx1">
                    <a:tint val="75000"/>
                  </a:schemeClr>
                </a:solidFill>
                <a:latin typeface="Montserrat" pitchFamily="2" charset="77"/>
              </a:defRPr>
            </a:lvl1pPr>
          </a:lstStyle>
          <a:p>
            <a:fld id="{30B9CDCC-17D0-9845-B9BC-A274C3B0A298}" type="datetimeFigureOut">
              <a:rPr lang="pt-BR" smtClean="0"/>
              <a:pPr/>
              <a:t>06/11/2024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5AFA5E8-37BC-ECFB-763B-110F3D505A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0" i="0">
                <a:solidFill>
                  <a:schemeClr val="tx1">
                    <a:tint val="75000"/>
                  </a:schemeClr>
                </a:solidFill>
                <a:latin typeface="Montserrat" pitchFamily="2" charset="77"/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51A3A09-AE55-9D31-FC59-CA823E5E2F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 i="0">
                <a:solidFill>
                  <a:schemeClr val="tx1">
                    <a:tint val="75000"/>
                  </a:schemeClr>
                </a:solidFill>
                <a:latin typeface="Montserrat" pitchFamily="2" charset="77"/>
              </a:defRPr>
            </a:lvl1pPr>
          </a:lstStyle>
          <a:p>
            <a:fld id="{9E88CE3E-AA28-914B-AFA8-F8689081E2B7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71201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  <p:sldLayoutId id="2147483677" r:id="rId15"/>
    <p:sldLayoutId id="2147483678" r:id="rId16"/>
    <p:sldLayoutId id="2147483679" r:id="rId17"/>
    <p:sldLayoutId id="2147483680" r:id="rId18"/>
    <p:sldLayoutId id="2147483681" r:id="rId19"/>
    <p:sldLayoutId id="2147483682" r:id="rId20"/>
    <p:sldLayoutId id="2147483683" r:id="rId21"/>
    <p:sldLayoutId id="2147483684" r:id="rId22"/>
    <p:sldLayoutId id="2147483685" r:id="rId23"/>
    <p:sldLayoutId id="2147483686" r:id="rId24"/>
    <p:sldLayoutId id="2147483687" r:id="rId25"/>
    <p:sldLayoutId id="2147483688" r:id="rId26"/>
    <p:sldLayoutId id="2147483689" r:id="rId27"/>
    <p:sldLayoutId id="2147483690" r:id="rId28"/>
    <p:sldLayoutId id="2147483691" r:id="rId29"/>
    <p:sldLayoutId id="2147483692" r:id="rId30"/>
    <p:sldLayoutId id="2147483693" r:id="rId31"/>
    <p:sldLayoutId id="2147483694" r:id="rId32"/>
    <p:sldLayoutId id="2147483695" r:id="rId33"/>
    <p:sldLayoutId id="2147483696" r:id="rId34"/>
    <p:sldLayoutId id="2147483697" r:id="rId35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Montserrat" pitchFamily="2" charset="77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Montserrat" pitchFamily="2" charset="77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Montserrat" pitchFamily="2" charset="77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Montserrat" pitchFamily="2" charset="77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Montserrat" pitchFamily="2" charset="77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Montserrat" pitchFamily="2" charset="77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9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svg"/><Relationship Id="rId11" Type="http://schemas.openxmlformats.org/officeDocument/2006/relationships/image" Target="../media/image25.png"/><Relationship Id="rId5" Type="http://schemas.openxmlformats.org/officeDocument/2006/relationships/image" Target="../media/image11.png"/><Relationship Id="rId10" Type="http://schemas.openxmlformats.org/officeDocument/2006/relationships/image" Target="../media/image13.png"/><Relationship Id="rId4" Type="http://schemas.openxmlformats.org/officeDocument/2006/relationships/image" Target="../media/image10.svg"/><Relationship Id="rId9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svg"/><Relationship Id="rId3" Type="http://schemas.openxmlformats.org/officeDocument/2006/relationships/hyperlink" Target="mailto:marilia.torrani@greatpeople.com.br" TargetMode="External"/><Relationship Id="rId7" Type="http://schemas.openxmlformats.org/officeDocument/2006/relationships/image" Target="../media/image29.svg"/><Relationship Id="rId12" Type="http://schemas.openxmlformats.org/officeDocument/2006/relationships/image" Target="../media/image34.png"/><Relationship Id="rId17" Type="http://schemas.openxmlformats.org/officeDocument/2006/relationships/image" Target="../media/image38.svg"/><Relationship Id="rId2" Type="http://schemas.openxmlformats.org/officeDocument/2006/relationships/hyperlink" Target="mailto:ingrid.jacques@greatpeople.com.br" TargetMode="External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33.svg"/><Relationship Id="rId5" Type="http://schemas.openxmlformats.org/officeDocument/2006/relationships/image" Target="../media/image27.svg"/><Relationship Id="rId15" Type="http://schemas.microsoft.com/office/2007/relationships/hdphoto" Target="../media/hdphoto2.wdp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svg"/><Relationship Id="rId1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áfico 1">
            <a:extLst>
              <a:ext uri="{FF2B5EF4-FFF2-40B4-BE49-F238E27FC236}">
                <a16:creationId xmlns:a16="http://schemas.microsoft.com/office/drawing/2014/main" id="{F921FF08-69E7-39DC-F621-D22BCDA83B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41367" y="4135272"/>
            <a:ext cx="5271218" cy="2735696"/>
          </a:xfrm>
          <a:prstGeom prst="rect">
            <a:avLst/>
          </a:prstGeom>
        </p:spPr>
      </p:pic>
      <p:pic>
        <p:nvPicPr>
          <p:cNvPr id="3" name="Gráfico 2">
            <a:extLst>
              <a:ext uri="{FF2B5EF4-FFF2-40B4-BE49-F238E27FC236}">
                <a16:creationId xmlns:a16="http://schemas.microsoft.com/office/drawing/2014/main" id="{CDF1AD78-1D34-4D8E-5E2E-F1E60B89BB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456531" y="4131116"/>
            <a:ext cx="2735696" cy="2735696"/>
          </a:xfrm>
          <a:prstGeom prst="rect">
            <a:avLst/>
          </a:prstGeom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0F0A0B78-CCF8-FD8B-7B32-E9C154565C93}"/>
              </a:ext>
            </a:extLst>
          </p:cNvPr>
          <p:cNvSpPr/>
          <p:nvPr/>
        </p:nvSpPr>
        <p:spPr>
          <a:xfrm>
            <a:off x="0" y="6191074"/>
            <a:ext cx="12192000" cy="678853"/>
          </a:xfrm>
          <a:prstGeom prst="rect">
            <a:avLst/>
          </a:prstGeom>
          <a:solidFill>
            <a:srgbClr val="30313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303131"/>
              </a:solidFill>
            </a:endParaRPr>
          </a:p>
        </p:txBody>
      </p:sp>
      <p:sp>
        <p:nvSpPr>
          <p:cNvPr id="4" name="Google Shape;55;p13">
            <a:extLst>
              <a:ext uri="{FF2B5EF4-FFF2-40B4-BE49-F238E27FC236}">
                <a16:creationId xmlns:a16="http://schemas.microsoft.com/office/drawing/2014/main" id="{E64C7117-34D6-B657-417B-D90198A8FDBA}"/>
              </a:ext>
            </a:extLst>
          </p:cNvPr>
          <p:cNvSpPr txBox="1"/>
          <p:nvPr/>
        </p:nvSpPr>
        <p:spPr>
          <a:xfrm>
            <a:off x="7960621" y="6345855"/>
            <a:ext cx="400000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r"/>
            <a:r>
              <a:rPr lang="pt-BR" sz="800">
                <a:solidFill>
                  <a:schemeClr val="bg1"/>
                </a:solidFill>
                <a:latin typeface="Segoe UI Light" panose="020B0502040204020203" pitchFamily="34" charset="0"/>
                <a:ea typeface="Montserrat"/>
                <a:cs typeface="Segoe UI Light" panose="020B0502040204020203" pitchFamily="34" charset="0"/>
                <a:sym typeface="Montserrat"/>
              </a:rPr>
              <a:t>© 2024 </a:t>
            </a:r>
            <a:r>
              <a:rPr lang="pt-BR" sz="800" err="1">
                <a:solidFill>
                  <a:schemeClr val="bg1"/>
                </a:solidFill>
                <a:latin typeface="Segoe UI Light" panose="020B0502040204020203" pitchFamily="34" charset="0"/>
                <a:ea typeface="Montserrat"/>
                <a:cs typeface="Segoe UI Light" panose="020B0502040204020203" pitchFamily="34" charset="0"/>
                <a:sym typeface="Montserrat"/>
              </a:rPr>
              <a:t>Great</a:t>
            </a:r>
            <a:r>
              <a:rPr lang="pt-BR" sz="800">
                <a:solidFill>
                  <a:schemeClr val="bg1"/>
                </a:solidFill>
                <a:latin typeface="Segoe UI Light" panose="020B0502040204020203" pitchFamily="34" charset="0"/>
                <a:ea typeface="Montserrat"/>
                <a:cs typeface="Segoe UI Light" panose="020B0502040204020203" pitchFamily="34" charset="0"/>
                <a:sym typeface="Montserrat"/>
              </a:rPr>
              <a:t> </a:t>
            </a:r>
            <a:r>
              <a:rPr lang="pt-BR" sz="800" err="1">
                <a:solidFill>
                  <a:schemeClr val="bg1"/>
                </a:solidFill>
                <a:latin typeface="Segoe UI Light" panose="020B0502040204020203" pitchFamily="34" charset="0"/>
                <a:ea typeface="Montserrat"/>
                <a:cs typeface="Segoe UI Light" panose="020B0502040204020203" pitchFamily="34" charset="0"/>
                <a:sym typeface="Montserrat"/>
              </a:rPr>
              <a:t>Place</a:t>
            </a:r>
            <a:r>
              <a:rPr lang="pt-BR" sz="800">
                <a:solidFill>
                  <a:schemeClr val="bg1"/>
                </a:solidFill>
                <a:latin typeface="Segoe UI Light" panose="020B0502040204020203" pitchFamily="34" charset="0"/>
                <a:ea typeface="Montserrat"/>
                <a:cs typeface="Segoe UI Light" panose="020B0502040204020203" pitchFamily="34" charset="0"/>
                <a:sym typeface="Montserrat"/>
              </a:rPr>
              <a:t> </a:t>
            </a:r>
            <a:r>
              <a:rPr lang="pt-BR" sz="800" err="1">
                <a:solidFill>
                  <a:schemeClr val="bg1"/>
                </a:solidFill>
                <a:latin typeface="Segoe UI Light" panose="020B0502040204020203" pitchFamily="34" charset="0"/>
                <a:ea typeface="Montserrat"/>
                <a:cs typeface="Segoe UI Light" panose="020B0502040204020203" pitchFamily="34" charset="0"/>
                <a:sym typeface="Montserrat"/>
              </a:rPr>
              <a:t>To</a:t>
            </a:r>
            <a:r>
              <a:rPr lang="pt-BR" sz="800">
                <a:solidFill>
                  <a:schemeClr val="bg1"/>
                </a:solidFill>
                <a:latin typeface="Segoe UI Light" panose="020B0502040204020203" pitchFamily="34" charset="0"/>
                <a:ea typeface="Montserrat"/>
                <a:cs typeface="Segoe UI Light" panose="020B0502040204020203" pitchFamily="34" charset="0"/>
                <a:sym typeface="Montserrat"/>
              </a:rPr>
              <a:t> </a:t>
            </a:r>
            <a:r>
              <a:rPr lang="pt-BR" sz="800" err="1">
                <a:solidFill>
                  <a:schemeClr val="bg1"/>
                </a:solidFill>
                <a:latin typeface="Segoe UI Light" panose="020B0502040204020203" pitchFamily="34" charset="0"/>
                <a:ea typeface="Montserrat"/>
                <a:cs typeface="Segoe UI Light" panose="020B0502040204020203" pitchFamily="34" charset="0"/>
                <a:sym typeface="Montserrat"/>
              </a:rPr>
              <a:t>Work</a:t>
            </a:r>
            <a:r>
              <a:rPr lang="pt-BR" sz="800">
                <a:solidFill>
                  <a:schemeClr val="bg1"/>
                </a:solidFill>
                <a:latin typeface="Segoe UI Light" panose="020B0502040204020203" pitchFamily="34" charset="0"/>
                <a:ea typeface="Montserrat"/>
                <a:cs typeface="Segoe UI Light" panose="020B0502040204020203" pitchFamily="34" charset="0"/>
                <a:sym typeface="Montserrat"/>
              </a:rPr>
              <a:t>® Brasil. Todos os Direitos Reservados</a:t>
            </a:r>
            <a:endParaRPr sz="800">
              <a:solidFill>
                <a:schemeClr val="bg1"/>
              </a:solidFill>
              <a:latin typeface="Segoe UI Light" panose="020B0502040204020203" pitchFamily="34" charset="0"/>
              <a:ea typeface="Montserrat"/>
              <a:cs typeface="Segoe UI Light" panose="020B0502040204020203" pitchFamily="34" charset="0"/>
              <a:sym typeface="Montserrat"/>
            </a:endParaRPr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9B5F3B0D-1FB0-EB6B-C888-625C7D97B20A}"/>
              </a:ext>
            </a:extLst>
          </p:cNvPr>
          <p:cNvSpPr txBox="1"/>
          <p:nvPr/>
        </p:nvSpPr>
        <p:spPr>
          <a:xfrm>
            <a:off x="928338" y="1717248"/>
            <a:ext cx="4658646" cy="132343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pt-BR" sz="4000">
                <a:solidFill>
                  <a:srgbClr val="262626"/>
                </a:solidFill>
                <a:latin typeface="Segoe UI Black"/>
                <a:ea typeface="Segoe UI Black"/>
                <a:cs typeface="Segoe UI"/>
              </a:rPr>
              <a:t>SPIN </a:t>
            </a:r>
            <a:r>
              <a:rPr lang="pt-BR" sz="4000" err="1">
                <a:solidFill>
                  <a:srgbClr val="262626"/>
                </a:solidFill>
                <a:latin typeface="Segoe UI Black"/>
                <a:ea typeface="Segoe UI Black"/>
                <a:cs typeface="Segoe UI"/>
              </a:rPr>
              <a:t>Selling</a:t>
            </a:r>
            <a:r>
              <a:rPr lang="pt-BR" sz="4000">
                <a:solidFill>
                  <a:srgbClr val="262626"/>
                </a:solidFill>
                <a:latin typeface="Segoe UI Black"/>
                <a:ea typeface="Segoe UI Black"/>
                <a:cs typeface="Segoe UI"/>
              </a:rPr>
              <a:t> </a:t>
            </a:r>
          </a:p>
          <a:p>
            <a:r>
              <a:rPr lang="pt-BR" sz="4000">
                <a:solidFill>
                  <a:srgbClr val="262626"/>
                </a:solidFill>
                <a:latin typeface="Segoe UI Black"/>
                <a:ea typeface="Segoe UI Black"/>
                <a:cs typeface="Segoe UI"/>
              </a:rPr>
              <a:t>na Prática</a:t>
            </a:r>
            <a:endParaRPr lang="pt-BR" sz="4800">
              <a:cs typeface="Calibri" panose="020F0502020204030204"/>
            </a:endParaRPr>
          </a:p>
        </p:txBody>
      </p:sp>
      <p:grpSp>
        <p:nvGrpSpPr>
          <p:cNvPr id="12" name="Agrupar 11">
            <a:extLst>
              <a:ext uri="{FF2B5EF4-FFF2-40B4-BE49-F238E27FC236}">
                <a16:creationId xmlns:a16="http://schemas.microsoft.com/office/drawing/2014/main" id="{BB345E4C-8604-97DA-142E-2113EA4F93F6}"/>
              </a:ext>
            </a:extLst>
          </p:cNvPr>
          <p:cNvGrpSpPr/>
          <p:nvPr/>
        </p:nvGrpSpPr>
        <p:grpSpPr>
          <a:xfrm>
            <a:off x="929165" y="935975"/>
            <a:ext cx="1297201" cy="428416"/>
            <a:chOff x="929165" y="935975"/>
            <a:chExt cx="1297201" cy="428416"/>
          </a:xfrm>
        </p:grpSpPr>
        <p:sp>
          <p:nvSpPr>
            <p:cNvPr id="6" name="Retângulo: Cantos Arredondados 5">
              <a:extLst>
                <a:ext uri="{FF2B5EF4-FFF2-40B4-BE49-F238E27FC236}">
                  <a16:creationId xmlns:a16="http://schemas.microsoft.com/office/drawing/2014/main" id="{28F8DCF1-C3F0-86A8-887D-9F866F3A597B}"/>
                </a:ext>
              </a:extLst>
            </p:cNvPr>
            <p:cNvSpPr/>
            <p:nvPr/>
          </p:nvSpPr>
          <p:spPr>
            <a:xfrm>
              <a:off x="929165" y="935975"/>
              <a:ext cx="1297201" cy="428416"/>
            </a:xfrm>
            <a:prstGeom prst="roundRect">
              <a:avLst>
                <a:gd name="adj" fmla="val 50000"/>
              </a:avLst>
            </a:prstGeom>
            <a:noFill/>
            <a:ln>
              <a:solidFill>
                <a:srgbClr val="C3CED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8" name="CaixaDeTexto 7">
              <a:extLst>
                <a:ext uri="{FF2B5EF4-FFF2-40B4-BE49-F238E27FC236}">
                  <a16:creationId xmlns:a16="http://schemas.microsoft.com/office/drawing/2014/main" id="{3F0E1E6D-D21C-BD96-6E65-9C9084837F97}"/>
                </a:ext>
              </a:extLst>
            </p:cNvPr>
            <p:cNvSpPr txBox="1"/>
            <p:nvPr/>
          </p:nvSpPr>
          <p:spPr>
            <a:xfrm>
              <a:off x="1100925" y="951879"/>
              <a:ext cx="958463" cy="3908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500"/>
                </a:lnSpc>
              </a:pPr>
              <a:r>
                <a:rPr lang="pt-BR" sz="2000" i="1">
                  <a:solidFill>
                    <a:srgbClr val="262626"/>
                  </a:solidFill>
                  <a:latin typeface="Segoe UI Light" panose="020B0502040204020203" pitchFamily="34" charset="0"/>
                  <a:ea typeface="Segoe UI Black" panose="020B0A02040204020203" pitchFamily="34" charset="0"/>
                  <a:cs typeface="Segoe UI Light" panose="020B0502040204020203" pitchFamily="34" charset="0"/>
                </a:rPr>
                <a:t>Oficina</a:t>
              </a:r>
            </a:p>
          </p:txBody>
        </p:sp>
      </p:grpSp>
      <p:pic>
        <p:nvPicPr>
          <p:cNvPr id="9" name="Imagem 8" descr="Texto&#10;&#10;Descrição gerada automaticamente">
            <a:extLst>
              <a:ext uri="{FF2B5EF4-FFF2-40B4-BE49-F238E27FC236}">
                <a16:creationId xmlns:a16="http://schemas.microsoft.com/office/drawing/2014/main" id="{B6B8E647-9586-2A9B-A766-8695BBCBA1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6499" y="1239957"/>
            <a:ext cx="4828334" cy="2315110"/>
          </a:xfrm>
          <a:prstGeom prst="rect">
            <a:avLst/>
          </a:prstGeom>
        </p:spPr>
      </p:pic>
      <p:sp>
        <p:nvSpPr>
          <p:cNvPr id="10" name="AutoShape 4" descr="T-Systems-Logo">
            <a:extLst>
              <a:ext uri="{FF2B5EF4-FFF2-40B4-BE49-F238E27FC236}">
                <a16:creationId xmlns:a16="http://schemas.microsoft.com/office/drawing/2014/main" id="{5D48A29A-A1A5-4C0A-DCEC-B3C7B70B53D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42357" y="3248736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292462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F6148F-8275-B662-E2EA-2D5C3A256B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1071C6B-C4D5-D50E-F169-D8313609D6B0}"/>
              </a:ext>
            </a:extLst>
          </p:cNvPr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rgbClr val="C3CE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DF8F3626-8C98-DE0C-336F-2A1820BFCAA1}"/>
              </a:ext>
            </a:extLst>
          </p:cNvPr>
          <p:cNvSpPr txBox="1"/>
          <p:nvPr/>
        </p:nvSpPr>
        <p:spPr>
          <a:xfrm>
            <a:off x="644012" y="663239"/>
            <a:ext cx="8646292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5800">
                <a:solidFill>
                  <a:srgbClr val="262626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ETAPA I de </a:t>
            </a:r>
            <a:r>
              <a:rPr lang="pt-BR" sz="5800">
                <a:solidFill>
                  <a:srgbClr val="FE1527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Implicação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78101BD5-E8BE-9272-1C82-D6C54CACF3F7}"/>
              </a:ext>
            </a:extLst>
          </p:cNvPr>
          <p:cNvSpPr txBox="1"/>
          <p:nvPr/>
        </p:nvSpPr>
        <p:spPr>
          <a:xfrm>
            <a:off x="644012" y="1794976"/>
            <a:ext cx="8307964" cy="95410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pt-BR" sz="1400" b="1">
                <a:solidFill>
                  <a:srgbClr val="262626"/>
                </a:solidFill>
                <a:latin typeface="Segoe UI"/>
                <a:ea typeface="Segoe UI Black"/>
                <a:cs typeface="Segoe UI"/>
              </a:rPr>
              <a:t>OBJETIVO: </a:t>
            </a:r>
            <a:r>
              <a:rPr lang="pt-BR" sz="1400" b="1">
                <a:solidFill>
                  <a:srgbClr val="262626"/>
                </a:solidFill>
                <a:latin typeface="Segoe UI Light"/>
                <a:ea typeface="Segoe UI Black"/>
                <a:cs typeface="Segoe UI Light"/>
              </a:rPr>
              <a:t>destacam o impacto negativo dos problemas e como eles afetam o negócio do cliente. Esse tipo de pergunta leva o cliente a refletir sobre as consequências de não resolver esses problemas, criando um senso de urgência e dimensionando o problema.</a:t>
            </a:r>
          </a:p>
          <a:p>
            <a:r>
              <a:rPr lang="pt-BR" sz="1400" b="1">
                <a:solidFill>
                  <a:srgbClr val="262626"/>
                </a:solidFill>
                <a:latin typeface="Segoe UI Black"/>
                <a:ea typeface="Segoe UI Black"/>
                <a:cs typeface="Segoe UI Light"/>
              </a:rPr>
              <a:t>Dica:</a:t>
            </a:r>
            <a:r>
              <a:rPr lang="pt-BR" sz="1400" b="1">
                <a:solidFill>
                  <a:srgbClr val="262626"/>
                </a:solidFill>
                <a:latin typeface="Segoe UI Light"/>
                <a:ea typeface="Segoe UI Black"/>
                <a:cs typeface="Segoe UI Light"/>
              </a:rPr>
              <a:t> histórico do problema</a:t>
            </a:r>
            <a:endParaRPr lang="pt-BR" sz="1400" b="1">
              <a:solidFill>
                <a:srgbClr val="262626"/>
              </a:solidFill>
              <a:latin typeface="Segoe UI Light" panose="020B0502040204020203" pitchFamily="34" charset="0"/>
              <a:ea typeface="Segoe UI Black"/>
              <a:cs typeface="Segoe UI Light" panose="020B0502040204020203" pitchFamily="34" charset="0"/>
            </a:endParaRPr>
          </a:p>
        </p:txBody>
      </p:sp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id="{82B60053-E068-FC72-D2D3-842F237F50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2154758"/>
              </p:ext>
            </p:extLst>
          </p:nvPr>
        </p:nvGraphicFramePr>
        <p:xfrm>
          <a:off x="644012" y="3075622"/>
          <a:ext cx="6098032" cy="2254864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6098032">
                  <a:extLst>
                    <a:ext uri="{9D8B030D-6E8A-4147-A177-3AD203B41FA5}">
                      <a16:colId xmlns:a16="http://schemas.microsoft.com/office/drawing/2014/main" val="2740169124"/>
                    </a:ext>
                  </a:extLst>
                </a:gridCol>
              </a:tblGrid>
              <a:tr h="363794">
                <a:tc>
                  <a:txBody>
                    <a:bodyPr/>
                    <a:lstStyle/>
                    <a:p>
                      <a:pPr algn="l"/>
                      <a:r>
                        <a:rPr lang="pt-BR" sz="140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Perguntas-chave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5908583"/>
                  </a:ext>
                </a:extLst>
              </a:tr>
              <a:tr h="442615">
                <a:tc>
                  <a:txBody>
                    <a:bodyPr/>
                    <a:lstStyle/>
                    <a:p>
                      <a:pPr algn="l"/>
                      <a:r>
                        <a:rPr lang="pt-BR" sz="140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Como esses atrasos impactam o resultado final? </a:t>
                      </a:r>
                      <a:r>
                        <a:rPr lang="pt-BR" sz="1200" b="1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(Impacto estratégico)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1309045"/>
                  </a:ext>
                </a:extLst>
              </a:tr>
              <a:tr h="442615">
                <a:tc>
                  <a:txBody>
                    <a:bodyPr/>
                    <a:lstStyle/>
                    <a:p>
                      <a:pPr algn="l"/>
                      <a:r>
                        <a:rPr lang="pt-BR" sz="140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Se essa questão continuar, como você acha que pode afetar a produtividade da equipe? </a:t>
                      </a:r>
                      <a:r>
                        <a:rPr lang="pt-BR" sz="1200" b="1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(Impacto operacional)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6554594"/>
                  </a:ext>
                </a:extLst>
              </a:tr>
              <a:tr h="442615">
                <a:tc>
                  <a:txBody>
                    <a:bodyPr/>
                    <a:lstStyle/>
                    <a:p>
                      <a:pPr algn="l"/>
                      <a:r>
                        <a:rPr lang="pt-BR" sz="140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Isso pode te levar a um aumento de custos? </a:t>
                      </a:r>
                      <a:r>
                        <a:rPr lang="pt-BR" sz="1200" b="1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(Impacto financeiro)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4276406"/>
                  </a:ext>
                </a:extLst>
              </a:tr>
              <a:tr h="442615">
                <a:tc>
                  <a:txBody>
                    <a:bodyPr/>
                    <a:lstStyle/>
                    <a:p>
                      <a:pPr algn="l"/>
                      <a:r>
                        <a:rPr lang="pt-BR" sz="140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O fato de ter dificuldade com esse processo está te levando a...? </a:t>
                      </a:r>
                    </a:p>
                    <a:p>
                      <a:pPr algn="l"/>
                      <a:r>
                        <a:rPr lang="pt-BR" sz="1200" b="1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(Impacto estratégico)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09844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334747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ABAA12-CA50-E284-E26D-A143FCFD9C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63558968-669E-4185-0F47-BA66A4AE091E}"/>
              </a:ext>
            </a:extLst>
          </p:cNvPr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rgbClr val="C3CE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81B09152-A63A-B5D5-47C4-09701D81692D}"/>
              </a:ext>
            </a:extLst>
          </p:cNvPr>
          <p:cNvSpPr txBox="1"/>
          <p:nvPr/>
        </p:nvSpPr>
        <p:spPr>
          <a:xfrm>
            <a:off x="644012" y="663239"/>
            <a:ext cx="10703692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5800">
                <a:solidFill>
                  <a:srgbClr val="262626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ETAPA N de </a:t>
            </a:r>
            <a:r>
              <a:rPr lang="pt-BR" sz="5800">
                <a:solidFill>
                  <a:srgbClr val="FE1527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Necessidade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210DD8B2-B754-D191-C8F0-831700F0962C}"/>
              </a:ext>
            </a:extLst>
          </p:cNvPr>
          <p:cNvSpPr txBox="1"/>
          <p:nvPr/>
        </p:nvSpPr>
        <p:spPr>
          <a:xfrm>
            <a:off x="644012" y="1794976"/>
            <a:ext cx="8307964" cy="73866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pt-BR" sz="1400" b="1">
                <a:solidFill>
                  <a:srgbClr val="262626"/>
                </a:solidFill>
                <a:latin typeface="Segoe UI"/>
                <a:ea typeface="Segoe UI Black"/>
                <a:cs typeface="Segoe UI"/>
              </a:rPr>
              <a:t>OBJETIVO: </a:t>
            </a:r>
            <a:r>
              <a:rPr lang="pt-BR" sz="1400" b="1">
                <a:solidFill>
                  <a:srgbClr val="262626"/>
                </a:solidFill>
                <a:latin typeface="Segoe UI Light"/>
                <a:ea typeface="Segoe UI Black"/>
                <a:cs typeface="Segoe UI Light"/>
              </a:rPr>
              <a:t>ajudar o cliente a perceber o valor de resolver o problema. Levar o cliente a visualizar os benefícios de implementar uma solução e como ela poderá transformar o negócio.</a:t>
            </a:r>
          </a:p>
          <a:p>
            <a:endParaRPr lang="pt-BR" sz="1400" b="1">
              <a:solidFill>
                <a:srgbClr val="262626"/>
              </a:solidFill>
              <a:latin typeface="Segoe UI Black"/>
              <a:ea typeface="Segoe UI Black"/>
              <a:cs typeface="Segoe UI Light"/>
            </a:endParaRPr>
          </a:p>
        </p:txBody>
      </p:sp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id="{73033A54-FCC9-753A-2E3D-BCFA3421D8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2640941"/>
              </p:ext>
            </p:extLst>
          </p:nvPr>
        </p:nvGraphicFramePr>
        <p:xfrm>
          <a:off x="644012" y="3075622"/>
          <a:ext cx="6098032" cy="2209799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6098032">
                  <a:extLst>
                    <a:ext uri="{9D8B030D-6E8A-4147-A177-3AD203B41FA5}">
                      <a16:colId xmlns:a16="http://schemas.microsoft.com/office/drawing/2014/main" val="2740169124"/>
                    </a:ext>
                  </a:extLst>
                </a:gridCol>
              </a:tblGrid>
              <a:tr h="363794">
                <a:tc>
                  <a:txBody>
                    <a:bodyPr/>
                    <a:lstStyle/>
                    <a:p>
                      <a:pPr algn="l"/>
                      <a:r>
                        <a:rPr lang="pt-BR" sz="140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Perguntas-chave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5908583"/>
                  </a:ext>
                </a:extLst>
              </a:tr>
              <a:tr h="442615">
                <a:tc>
                  <a:txBody>
                    <a:bodyPr/>
                    <a:lstStyle/>
                    <a:p>
                      <a:pPr algn="l"/>
                      <a:r>
                        <a:rPr lang="pt-BR" sz="140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O que mudaria se esse problema fosse resolvido?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1309045"/>
                  </a:ext>
                </a:extLst>
              </a:tr>
              <a:tr h="442615">
                <a:tc>
                  <a:txBody>
                    <a:bodyPr/>
                    <a:lstStyle/>
                    <a:p>
                      <a:pPr algn="l"/>
                      <a:r>
                        <a:rPr lang="pt-BR" sz="140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Qual impacto positivo você imagina que poderia ter ao reduzir esses custos?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6554594"/>
                  </a:ext>
                </a:extLst>
              </a:tr>
              <a:tr h="442615">
                <a:tc>
                  <a:txBody>
                    <a:bodyPr/>
                    <a:lstStyle/>
                    <a:p>
                      <a:pPr algn="l"/>
                      <a:r>
                        <a:rPr lang="pt-BR" sz="140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Se você tivesse essa visibilidade, resolveria seu problema?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4276406"/>
                  </a:ext>
                </a:extLst>
              </a:tr>
              <a:tr h="442615">
                <a:tc>
                  <a:txBody>
                    <a:bodyPr/>
                    <a:lstStyle/>
                    <a:p>
                      <a:pPr algn="l"/>
                      <a:r>
                        <a:rPr lang="pt-BR" sz="140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Porque isto é importante para resolver este problema?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09844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369230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727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>
            <a:extLst>
              <a:ext uri="{FF2B5EF4-FFF2-40B4-BE49-F238E27FC236}">
                <a16:creationId xmlns:a16="http://schemas.microsoft.com/office/drawing/2014/main" id="{8D4E879D-4423-9997-E511-1CD38DD33C8D}"/>
              </a:ext>
            </a:extLst>
          </p:cNvPr>
          <p:cNvSpPr txBox="1"/>
          <p:nvPr/>
        </p:nvSpPr>
        <p:spPr>
          <a:xfrm>
            <a:off x="3711302" y="2083113"/>
            <a:ext cx="1622081" cy="646331"/>
          </a:xfrm>
          <a:prstGeom prst="rect">
            <a:avLst/>
          </a:prstGeom>
          <a:solidFill>
            <a:srgbClr val="C3CED0"/>
          </a:solidFill>
          <a:ln>
            <a:solidFill>
              <a:schemeClr val="bg1"/>
            </a:solidFill>
          </a:ln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pt-BR" sz="1200">
              <a:solidFill>
                <a:srgbClr val="262727"/>
              </a:solidFill>
              <a:latin typeface="Segoe UI"/>
              <a:ea typeface="Segoe UI Black"/>
              <a:cs typeface="Segoe UI Light"/>
            </a:endParaRPr>
          </a:p>
          <a:p>
            <a:pPr algn="ctr"/>
            <a:r>
              <a:rPr lang="pt-BR" sz="1200">
                <a:solidFill>
                  <a:srgbClr val="262727"/>
                </a:solidFill>
                <a:latin typeface="Segoe UI"/>
                <a:ea typeface="Segoe UI Black"/>
                <a:cs typeface="Segoe UI Light"/>
              </a:rPr>
              <a:t>Situação</a:t>
            </a:r>
          </a:p>
          <a:p>
            <a:pPr algn="ctr"/>
            <a:endParaRPr lang="pt-BR" sz="1200">
              <a:solidFill>
                <a:srgbClr val="262727"/>
              </a:solidFill>
              <a:latin typeface="Segoe UI"/>
              <a:ea typeface="Segoe UI Black"/>
              <a:cs typeface="Segoe UI Light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504FB810-CE41-F9DE-DE78-FDEB3410F511}"/>
              </a:ext>
            </a:extLst>
          </p:cNvPr>
          <p:cNvSpPr txBox="1"/>
          <p:nvPr/>
        </p:nvSpPr>
        <p:spPr>
          <a:xfrm>
            <a:off x="644012" y="666655"/>
            <a:ext cx="8198236" cy="98488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pt-BR" sz="5800">
                <a:solidFill>
                  <a:schemeClr val="bg1"/>
                </a:solidFill>
                <a:latin typeface="Segoe UI Black"/>
                <a:ea typeface="Segoe UI Black"/>
                <a:cs typeface="Segoe UI"/>
              </a:rPr>
              <a:t>Fluxo SPIN </a:t>
            </a:r>
            <a:r>
              <a:rPr lang="pt-BR" sz="5800" err="1">
                <a:solidFill>
                  <a:schemeClr val="bg1"/>
                </a:solidFill>
                <a:latin typeface="Segoe UI Black"/>
                <a:ea typeface="Segoe UI Black"/>
                <a:cs typeface="Segoe UI"/>
              </a:rPr>
              <a:t>Selling</a:t>
            </a:r>
            <a:endParaRPr lang="pt-BR" sz="5800" err="1">
              <a:solidFill>
                <a:schemeClr val="bg1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99506871-A57E-77E3-49BA-E57FD95B02D0}"/>
              </a:ext>
            </a:extLst>
          </p:cNvPr>
          <p:cNvSpPr txBox="1"/>
          <p:nvPr/>
        </p:nvSpPr>
        <p:spPr>
          <a:xfrm>
            <a:off x="3711301" y="2946100"/>
            <a:ext cx="1622081" cy="646331"/>
          </a:xfrm>
          <a:prstGeom prst="rect">
            <a:avLst/>
          </a:prstGeom>
          <a:solidFill>
            <a:srgbClr val="C3CED0"/>
          </a:solidFill>
          <a:ln>
            <a:solidFill>
              <a:schemeClr val="bg1"/>
            </a:solidFill>
          </a:ln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pt-BR" sz="1200">
              <a:solidFill>
                <a:srgbClr val="262727"/>
              </a:solidFill>
              <a:latin typeface="Segoe UI"/>
              <a:ea typeface="Segoe UI Black"/>
              <a:cs typeface="Segoe UI Light"/>
            </a:endParaRPr>
          </a:p>
          <a:p>
            <a:pPr algn="ctr"/>
            <a:r>
              <a:rPr lang="pt-BR" sz="1200">
                <a:solidFill>
                  <a:srgbClr val="262727"/>
                </a:solidFill>
                <a:latin typeface="Segoe UI"/>
                <a:ea typeface="Segoe UI Black"/>
                <a:cs typeface="Segoe UI Light"/>
              </a:rPr>
              <a:t>Problema</a:t>
            </a:r>
          </a:p>
          <a:p>
            <a:pPr algn="ctr"/>
            <a:endParaRPr lang="pt-BR" sz="1200">
              <a:solidFill>
                <a:srgbClr val="262727"/>
              </a:solidFill>
              <a:latin typeface="Segoe UI"/>
              <a:ea typeface="Segoe UI Black"/>
              <a:cs typeface="Segoe UI Light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CCEA718D-34CB-D3AC-969A-8DDDE997C13B}"/>
              </a:ext>
            </a:extLst>
          </p:cNvPr>
          <p:cNvSpPr txBox="1"/>
          <p:nvPr/>
        </p:nvSpPr>
        <p:spPr>
          <a:xfrm>
            <a:off x="3711302" y="3809089"/>
            <a:ext cx="1622081" cy="646331"/>
          </a:xfrm>
          <a:prstGeom prst="rect">
            <a:avLst/>
          </a:prstGeom>
          <a:solidFill>
            <a:srgbClr val="C3CED0"/>
          </a:solidFill>
          <a:ln>
            <a:solidFill>
              <a:schemeClr val="bg1"/>
            </a:solidFill>
          </a:ln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pt-BR" sz="1200">
              <a:solidFill>
                <a:srgbClr val="262727"/>
              </a:solidFill>
              <a:latin typeface="Segoe UI"/>
              <a:ea typeface="Segoe UI Black"/>
              <a:cs typeface="Segoe UI Light"/>
            </a:endParaRPr>
          </a:p>
          <a:p>
            <a:pPr algn="ctr"/>
            <a:r>
              <a:rPr lang="pt-BR" sz="1200">
                <a:solidFill>
                  <a:srgbClr val="262727"/>
                </a:solidFill>
                <a:latin typeface="Segoe UI"/>
                <a:ea typeface="Segoe UI Black"/>
                <a:cs typeface="Segoe UI Light"/>
              </a:rPr>
              <a:t>Implicação</a:t>
            </a:r>
          </a:p>
          <a:p>
            <a:pPr algn="ctr"/>
            <a:endParaRPr lang="pt-BR" sz="1200">
              <a:solidFill>
                <a:srgbClr val="262727"/>
              </a:solidFill>
              <a:latin typeface="Segoe UI"/>
              <a:ea typeface="Segoe UI Black"/>
              <a:cs typeface="Segoe UI Light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723E747E-C9AE-B247-9689-C6D08226218F}"/>
              </a:ext>
            </a:extLst>
          </p:cNvPr>
          <p:cNvSpPr txBox="1"/>
          <p:nvPr/>
        </p:nvSpPr>
        <p:spPr>
          <a:xfrm>
            <a:off x="3711301" y="4671550"/>
            <a:ext cx="1622081" cy="830997"/>
          </a:xfrm>
          <a:prstGeom prst="rect">
            <a:avLst/>
          </a:prstGeom>
          <a:solidFill>
            <a:srgbClr val="C3CED0"/>
          </a:solidFill>
          <a:ln>
            <a:solidFill>
              <a:schemeClr val="bg1"/>
            </a:solidFill>
          </a:ln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pt-BR" sz="1200">
              <a:solidFill>
                <a:srgbClr val="262727"/>
              </a:solidFill>
              <a:latin typeface="Segoe UI"/>
              <a:ea typeface="Segoe UI Black"/>
              <a:cs typeface="Segoe UI Light"/>
            </a:endParaRPr>
          </a:p>
          <a:p>
            <a:pPr algn="ctr"/>
            <a:r>
              <a:rPr lang="pt-BR" sz="1200">
                <a:solidFill>
                  <a:srgbClr val="262727"/>
                </a:solidFill>
                <a:latin typeface="Segoe UI"/>
                <a:ea typeface="Segoe UI Black"/>
                <a:cs typeface="Segoe UI Light"/>
              </a:rPr>
              <a:t>Necessidade de Solução</a:t>
            </a:r>
          </a:p>
          <a:p>
            <a:pPr algn="ctr"/>
            <a:endParaRPr lang="pt-BR" sz="1200">
              <a:solidFill>
                <a:srgbClr val="262727"/>
              </a:solidFill>
              <a:latin typeface="Segoe UI"/>
              <a:ea typeface="Segoe UI Black"/>
              <a:cs typeface="Segoe UI Light"/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9767BCE2-DA3C-039A-DBFF-5AEDD0B2B047}"/>
              </a:ext>
            </a:extLst>
          </p:cNvPr>
          <p:cNvSpPr txBox="1"/>
          <p:nvPr/>
        </p:nvSpPr>
        <p:spPr>
          <a:xfrm>
            <a:off x="3711302" y="5718679"/>
            <a:ext cx="1622081" cy="646331"/>
          </a:xfrm>
          <a:prstGeom prst="rect">
            <a:avLst/>
          </a:prstGeom>
          <a:solidFill>
            <a:srgbClr val="C3CED0"/>
          </a:solidFill>
          <a:ln>
            <a:solidFill>
              <a:schemeClr val="bg1"/>
            </a:solidFill>
          </a:ln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pt-BR" sz="1200">
              <a:solidFill>
                <a:srgbClr val="262727"/>
              </a:solidFill>
              <a:latin typeface="Segoe UI"/>
              <a:ea typeface="Segoe UI Black"/>
              <a:cs typeface="Segoe UI Light"/>
            </a:endParaRPr>
          </a:p>
          <a:p>
            <a:pPr algn="ctr"/>
            <a:r>
              <a:rPr lang="pt-BR" sz="1200">
                <a:solidFill>
                  <a:srgbClr val="262727"/>
                </a:solidFill>
                <a:latin typeface="Segoe UI"/>
                <a:ea typeface="Segoe UI Black"/>
                <a:cs typeface="Segoe UI Light"/>
              </a:rPr>
              <a:t>Benefícios</a:t>
            </a:r>
          </a:p>
          <a:p>
            <a:pPr algn="ctr"/>
            <a:endParaRPr lang="pt-BR" sz="1200">
              <a:solidFill>
                <a:srgbClr val="262727"/>
              </a:solidFill>
              <a:latin typeface="Segoe UI"/>
              <a:ea typeface="Segoe UI Black"/>
              <a:cs typeface="Segoe UI Light"/>
            </a:endParaRPr>
          </a:p>
        </p:txBody>
      </p:sp>
      <p:cxnSp>
        <p:nvCxnSpPr>
          <p:cNvPr id="12" name="Conector de Seta Reta 11">
            <a:extLst>
              <a:ext uri="{FF2B5EF4-FFF2-40B4-BE49-F238E27FC236}">
                <a16:creationId xmlns:a16="http://schemas.microsoft.com/office/drawing/2014/main" id="{A9FEFD1D-DF16-EDDA-917A-41D287193184}"/>
              </a:ext>
            </a:extLst>
          </p:cNvPr>
          <p:cNvCxnSpPr/>
          <p:nvPr/>
        </p:nvCxnSpPr>
        <p:spPr>
          <a:xfrm flipH="1">
            <a:off x="4524261" y="2723921"/>
            <a:ext cx="3672" cy="179941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Conector de Seta Reta 12">
            <a:extLst>
              <a:ext uri="{FF2B5EF4-FFF2-40B4-BE49-F238E27FC236}">
                <a16:creationId xmlns:a16="http://schemas.microsoft.com/office/drawing/2014/main" id="{C5C431F8-524B-A14B-B446-7CC7CAA31630}"/>
              </a:ext>
            </a:extLst>
          </p:cNvPr>
          <p:cNvCxnSpPr>
            <a:cxnSpLocks/>
          </p:cNvCxnSpPr>
          <p:nvPr/>
        </p:nvCxnSpPr>
        <p:spPr>
          <a:xfrm flipH="1">
            <a:off x="4524260" y="3586908"/>
            <a:ext cx="3672" cy="179941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Conector de Seta Reta 13">
            <a:extLst>
              <a:ext uri="{FF2B5EF4-FFF2-40B4-BE49-F238E27FC236}">
                <a16:creationId xmlns:a16="http://schemas.microsoft.com/office/drawing/2014/main" id="{8A5DC8BC-6E9F-539C-C22E-F617F8E8B8A5}"/>
              </a:ext>
            </a:extLst>
          </p:cNvPr>
          <p:cNvCxnSpPr>
            <a:cxnSpLocks/>
          </p:cNvCxnSpPr>
          <p:nvPr/>
        </p:nvCxnSpPr>
        <p:spPr>
          <a:xfrm flipH="1">
            <a:off x="4524261" y="4449897"/>
            <a:ext cx="3672" cy="179941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32152409-08DF-E12E-015E-5FA8C30D2139}"/>
              </a:ext>
            </a:extLst>
          </p:cNvPr>
          <p:cNvSpPr txBox="1"/>
          <p:nvPr/>
        </p:nvSpPr>
        <p:spPr>
          <a:xfrm>
            <a:off x="8228217" y="4726635"/>
            <a:ext cx="1622081" cy="830997"/>
          </a:xfrm>
          <a:prstGeom prst="rect">
            <a:avLst/>
          </a:prstGeom>
          <a:solidFill>
            <a:srgbClr val="C3CED0"/>
          </a:solidFill>
          <a:ln>
            <a:solidFill>
              <a:schemeClr val="bg1"/>
            </a:solidFill>
          </a:ln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pt-BR" sz="1200">
              <a:solidFill>
                <a:srgbClr val="262727"/>
              </a:solidFill>
              <a:latin typeface="Segoe UI"/>
              <a:ea typeface="Segoe UI Black"/>
              <a:cs typeface="Segoe UI Light"/>
            </a:endParaRPr>
          </a:p>
          <a:p>
            <a:pPr algn="ctr"/>
            <a:r>
              <a:rPr lang="pt-BR" sz="1200">
                <a:solidFill>
                  <a:srgbClr val="262727"/>
                </a:solidFill>
                <a:latin typeface="Segoe UI"/>
                <a:ea typeface="Segoe UI Black"/>
                <a:cs typeface="Segoe UI Light"/>
              </a:rPr>
              <a:t>Necessidades Explícitas</a:t>
            </a:r>
          </a:p>
          <a:p>
            <a:pPr algn="ctr"/>
            <a:endParaRPr lang="pt-BR" sz="1200">
              <a:solidFill>
                <a:srgbClr val="262727"/>
              </a:solidFill>
              <a:latin typeface="Segoe UI"/>
              <a:ea typeface="Segoe UI Black"/>
              <a:cs typeface="Segoe UI Light"/>
            </a:endParaRP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C3F570A2-3B07-DE75-CEC2-54F5DEBE293D}"/>
              </a:ext>
            </a:extLst>
          </p:cNvPr>
          <p:cNvSpPr txBox="1"/>
          <p:nvPr/>
        </p:nvSpPr>
        <p:spPr>
          <a:xfrm>
            <a:off x="8228216" y="2761959"/>
            <a:ext cx="1622081" cy="830997"/>
          </a:xfrm>
          <a:prstGeom prst="rect">
            <a:avLst/>
          </a:prstGeom>
          <a:solidFill>
            <a:srgbClr val="C3CED0"/>
          </a:solidFill>
          <a:ln>
            <a:solidFill>
              <a:schemeClr val="bg1"/>
            </a:solidFill>
          </a:ln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endParaRPr lang="pt-BR" sz="1200">
              <a:solidFill>
                <a:srgbClr val="262727"/>
              </a:solidFill>
              <a:latin typeface="Segoe UI"/>
              <a:ea typeface="Segoe UI Black"/>
              <a:cs typeface="Segoe UI Light"/>
            </a:endParaRPr>
          </a:p>
          <a:p>
            <a:pPr algn="ctr"/>
            <a:r>
              <a:rPr lang="pt-BR" sz="1200">
                <a:solidFill>
                  <a:srgbClr val="262727"/>
                </a:solidFill>
                <a:latin typeface="Segoe UI"/>
                <a:ea typeface="Segoe UI Black"/>
                <a:cs typeface="Segoe UI Light"/>
              </a:rPr>
              <a:t>Necessidades Implícitas</a:t>
            </a:r>
          </a:p>
          <a:p>
            <a:pPr algn="ctr"/>
            <a:endParaRPr lang="pt-BR" sz="1200">
              <a:solidFill>
                <a:srgbClr val="262727"/>
              </a:solidFill>
              <a:latin typeface="Segoe UI"/>
              <a:ea typeface="Segoe UI Black"/>
              <a:cs typeface="Segoe UI Light"/>
            </a:endParaRPr>
          </a:p>
        </p:txBody>
      </p:sp>
      <p:cxnSp>
        <p:nvCxnSpPr>
          <p:cNvPr id="24" name="Conector de Seta Reta 23">
            <a:extLst>
              <a:ext uri="{FF2B5EF4-FFF2-40B4-BE49-F238E27FC236}">
                <a16:creationId xmlns:a16="http://schemas.microsoft.com/office/drawing/2014/main" id="{79ABE70E-8270-4E22-38B8-3A667CDD7A24}"/>
              </a:ext>
            </a:extLst>
          </p:cNvPr>
          <p:cNvCxnSpPr>
            <a:cxnSpLocks/>
          </p:cNvCxnSpPr>
          <p:nvPr/>
        </p:nvCxnSpPr>
        <p:spPr>
          <a:xfrm flipV="1">
            <a:off x="5335835" y="3289452"/>
            <a:ext cx="2888253" cy="12852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F3D60067-9E73-22B7-B5F9-7EFCC008C572}"/>
              </a:ext>
            </a:extLst>
          </p:cNvPr>
          <p:cNvSpPr txBox="1"/>
          <p:nvPr/>
        </p:nvSpPr>
        <p:spPr>
          <a:xfrm>
            <a:off x="5584170" y="2901249"/>
            <a:ext cx="2384081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t-BR" sz="1200">
                <a:solidFill>
                  <a:schemeClr val="bg1"/>
                </a:solidFill>
                <a:latin typeface="Segoe UI"/>
                <a:ea typeface="Segoe UI Black"/>
                <a:cs typeface="Segoe UI Light"/>
              </a:rPr>
              <a:t>Para que o cliente revele as....</a:t>
            </a:r>
            <a:endParaRPr lang="pt-BR" sz="1200">
              <a:solidFill>
                <a:schemeClr val="bg1"/>
              </a:solidFill>
              <a:latin typeface="Segoe UI"/>
            </a:endParaRPr>
          </a:p>
        </p:txBody>
      </p:sp>
      <p:cxnSp>
        <p:nvCxnSpPr>
          <p:cNvPr id="27" name="Conector de Seta Reta 26">
            <a:extLst>
              <a:ext uri="{FF2B5EF4-FFF2-40B4-BE49-F238E27FC236}">
                <a16:creationId xmlns:a16="http://schemas.microsoft.com/office/drawing/2014/main" id="{996F6C19-118E-DCD7-465C-8CD026A17402}"/>
              </a:ext>
            </a:extLst>
          </p:cNvPr>
          <p:cNvCxnSpPr>
            <a:cxnSpLocks/>
          </p:cNvCxnSpPr>
          <p:nvPr/>
        </p:nvCxnSpPr>
        <p:spPr>
          <a:xfrm flipV="1">
            <a:off x="5335834" y="5134777"/>
            <a:ext cx="2888253" cy="12852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BF63C5FE-9013-839F-0EBB-CB4F81A222C3}"/>
              </a:ext>
            </a:extLst>
          </p:cNvPr>
          <p:cNvSpPr txBox="1"/>
          <p:nvPr/>
        </p:nvSpPr>
        <p:spPr>
          <a:xfrm>
            <a:off x="5584169" y="4728212"/>
            <a:ext cx="2384081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t-BR" sz="1200">
                <a:solidFill>
                  <a:schemeClr val="bg1"/>
                </a:solidFill>
                <a:latin typeface="Segoe UI"/>
                <a:ea typeface="Segoe UI Black"/>
                <a:cs typeface="Segoe UI Light"/>
              </a:rPr>
              <a:t>Para o cliente expor as...</a:t>
            </a:r>
            <a:endParaRPr lang="pt-BR" sz="1200">
              <a:solidFill>
                <a:schemeClr val="bg1"/>
              </a:solidFill>
              <a:latin typeface="Segoe UI"/>
            </a:endParaRPr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B812AA90-4879-F324-4F0E-0913C60A0E97}"/>
              </a:ext>
            </a:extLst>
          </p:cNvPr>
          <p:cNvSpPr txBox="1"/>
          <p:nvPr/>
        </p:nvSpPr>
        <p:spPr>
          <a:xfrm>
            <a:off x="5584170" y="3856044"/>
            <a:ext cx="2384081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t-BR" sz="1200">
                <a:solidFill>
                  <a:schemeClr val="bg1"/>
                </a:solidFill>
                <a:latin typeface="Segoe UI"/>
                <a:ea typeface="Segoe UI Black"/>
                <a:cs typeface="Segoe UI Light"/>
              </a:rPr>
              <a:t>Que são desenvolvidas por...</a:t>
            </a:r>
            <a:endParaRPr lang="pt-BR" sz="1200">
              <a:solidFill>
                <a:schemeClr val="bg1"/>
              </a:solidFill>
              <a:latin typeface="Segoe UI"/>
            </a:endParaRPr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72789BD4-5B7C-98A9-E30D-6AF04DFC942E}"/>
              </a:ext>
            </a:extLst>
          </p:cNvPr>
          <p:cNvSpPr txBox="1"/>
          <p:nvPr/>
        </p:nvSpPr>
        <p:spPr>
          <a:xfrm>
            <a:off x="5584169" y="5683008"/>
            <a:ext cx="2889020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t-BR" sz="1200">
                <a:solidFill>
                  <a:schemeClr val="bg1"/>
                </a:solidFill>
                <a:latin typeface="Segoe UI"/>
                <a:ea typeface="Segoe UI Black"/>
                <a:cs typeface="Segoe UI Light"/>
              </a:rPr>
              <a:t>Permitindo a real demonstração dos...</a:t>
            </a:r>
            <a:endParaRPr lang="pt-BR" sz="1200">
              <a:solidFill>
                <a:schemeClr val="bg1"/>
              </a:solidFill>
              <a:latin typeface="Segoe UI"/>
            </a:endParaRPr>
          </a:p>
        </p:txBody>
      </p:sp>
      <p:cxnSp>
        <p:nvCxnSpPr>
          <p:cNvPr id="31" name="Conector de Seta Reta 30">
            <a:extLst>
              <a:ext uri="{FF2B5EF4-FFF2-40B4-BE49-F238E27FC236}">
                <a16:creationId xmlns:a16="http://schemas.microsoft.com/office/drawing/2014/main" id="{42D25E8C-8078-12C6-CC33-E143590E1BCE}"/>
              </a:ext>
            </a:extLst>
          </p:cNvPr>
          <p:cNvCxnSpPr>
            <a:cxnSpLocks/>
          </p:cNvCxnSpPr>
          <p:nvPr/>
        </p:nvCxnSpPr>
        <p:spPr>
          <a:xfrm flipH="1" flipV="1">
            <a:off x="5332160" y="6089573"/>
            <a:ext cx="3620879" cy="367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3" name="Conector de Seta Reta 32">
            <a:extLst>
              <a:ext uri="{FF2B5EF4-FFF2-40B4-BE49-F238E27FC236}">
                <a16:creationId xmlns:a16="http://schemas.microsoft.com/office/drawing/2014/main" id="{BAEFEAD6-35D2-D1BF-C1E6-A159E181E140}"/>
              </a:ext>
            </a:extLst>
          </p:cNvPr>
          <p:cNvCxnSpPr/>
          <p:nvPr/>
        </p:nvCxnSpPr>
        <p:spPr>
          <a:xfrm flipH="1">
            <a:off x="8945352" y="5547566"/>
            <a:ext cx="3672" cy="537990"/>
          </a:xfrm>
          <a:prstGeom prst="straightConnector1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4" name="Conector de Seta Reta 33">
            <a:extLst>
              <a:ext uri="{FF2B5EF4-FFF2-40B4-BE49-F238E27FC236}">
                <a16:creationId xmlns:a16="http://schemas.microsoft.com/office/drawing/2014/main" id="{C7C3B88F-5F16-83CB-82D2-F16955363BB8}"/>
              </a:ext>
            </a:extLst>
          </p:cNvPr>
          <p:cNvCxnSpPr>
            <a:cxnSpLocks/>
          </p:cNvCxnSpPr>
          <p:nvPr/>
        </p:nvCxnSpPr>
        <p:spPr>
          <a:xfrm flipH="1" flipV="1">
            <a:off x="5368883" y="4143260"/>
            <a:ext cx="3620879" cy="367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5" name="Conector de Seta Reta 34">
            <a:extLst>
              <a:ext uri="{FF2B5EF4-FFF2-40B4-BE49-F238E27FC236}">
                <a16:creationId xmlns:a16="http://schemas.microsoft.com/office/drawing/2014/main" id="{FEBAE44C-D618-FBC2-DA23-0859B91FC10D}"/>
              </a:ext>
            </a:extLst>
          </p:cNvPr>
          <p:cNvCxnSpPr>
            <a:cxnSpLocks/>
          </p:cNvCxnSpPr>
          <p:nvPr/>
        </p:nvCxnSpPr>
        <p:spPr>
          <a:xfrm flipH="1">
            <a:off x="8982075" y="3601253"/>
            <a:ext cx="3672" cy="537990"/>
          </a:xfrm>
          <a:prstGeom prst="straightConnector1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0AD4CED6-9062-6B19-71A9-CF1866F33384}"/>
              </a:ext>
            </a:extLst>
          </p:cNvPr>
          <p:cNvSpPr txBox="1"/>
          <p:nvPr/>
        </p:nvSpPr>
        <p:spPr>
          <a:xfrm>
            <a:off x="2141398" y="2203514"/>
            <a:ext cx="1466009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t-BR" sz="1200">
                <a:solidFill>
                  <a:schemeClr val="bg1"/>
                </a:solidFill>
                <a:latin typeface="Segoe UI"/>
                <a:ea typeface="Segoe UI Black"/>
                <a:cs typeface="Segoe UI Light"/>
              </a:rPr>
              <a:t>Estabelecendo o contexto...</a:t>
            </a:r>
            <a:endParaRPr lang="pt-BR" sz="1200">
              <a:solidFill>
                <a:schemeClr val="bg1"/>
              </a:solidFill>
              <a:latin typeface="Segoe UI"/>
            </a:endParaRPr>
          </a:p>
        </p:txBody>
      </p:sp>
      <p:sp>
        <p:nvSpPr>
          <p:cNvPr id="37" name="CaixaDeTexto 36">
            <a:extLst>
              <a:ext uri="{FF2B5EF4-FFF2-40B4-BE49-F238E27FC236}">
                <a16:creationId xmlns:a16="http://schemas.microsoft.com/office/drawing/2014/main" id="{ADB6057A-D585-93F4-ADCC-A1C1BD559764}"/>
              </a:ext>
            </a:extLst>
          </p:cNvPr>
          <p:cNvSpPr txBox="1"/>
          <p:nvPr/>
        </p:nvSpPr>
        <p:spPr>
          <a:xfrm>
            <a:off x="2141397" y="3066501"/>
            <a:ext cx="1466009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t-BR" sz="1200">
                <a:solidFill>
                  <a:schemeClr val="bg1"/>
                </a:solidFill>
                <a:latin typeface="Segoe UI"/>
                <a:ea typeface="Segoe UI Black"/>
                <a:cs typeface="Segoe UI Light"/>
              </a:rPr>
              <a:t>Levando ao...</a:t>
            </a:r>
          </a:p>
        </p:txBody>
      </p:sp>
      <p:sp>
        <p:nvSpPr>
          <p:cNvPr id="38" name="CaixaDeTexto 37">
            <a:extLst>
              <a:ext uri="{FF2B5EF4-FFF2-40B4-BE49-F238E27FC236}">
                <a16:creationId xmlns:a16="http://schemas.microsoft.com/office/drawing/2014/main" id="{78D81D99-F208-8A95-DD87-ABF21D951519}"/>
              </a:ext>
            </a:extLst>
          </p:cNvPr>
          <p:cNvSpPr txBox="1"/>
          <p:nvPr/>
        </p:nvSpPr>
        <p:spPr>
          <a:xfrm>
            <a:off x="2141398" y="3810141"/>
            <a:ext cx="1466009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t-BR" sz="1200">
                <a:solidFill>
                  <a:schemeClr val="bg1"/>
                </a:solidFill>
                <a:latin typeface="Segoe UI"/>
                <a:ea typeface="Segoe UI Black"/>
                <a:cs typeface="Segoe UI Light"/>
              </a:rPr>
              <a:t>Que faz o cliente sentir o impacto do problema...</a:t>
            </a:r>
          </a:p>
        </p:txBody>
      </p:sp>
      <p:sp>
        <p:nvSpPr>
          <p:cNvPr id="39" name="CaixaDeTexto 38">
            <a:extLst>
              <a:ext uri="{FF2B5EF4-FFF2-40B4-BE49-F238E27FC236}">
                <a16:creationId xmlns:a16="http://schemas.microsoft.com/office/drawing/2014/main" id="{E4335243-A496-0F0E-E780-BE2D3204EEF0}"/>
              </a:ext>
            </a:extLst>
          </p:cNvPr>
          <p:cNvSpPr txBox="1"/>
          <p:nvPr/>
        </p:nvSpPr>
        <p:spPr>
          <a:xfrm>
            <a:off x="2141397" y="4939369"/>
            <a:ext cx="1466009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t-BR" sz="1200">
                <a:solidFill>
                  <a:schemeClr val="bg1"/>
                </a:solidFill>
                <a:latin typeface="Segoe UI"/>
                <a:ea typeface="Segoe UI Black"/>
                <a:cs typeface="Segoe UI Light"/>
              </a:rPr>
              <a:t>Levando à...</a:t>
            </a:r>
            <a:endParaRPr lang="pt-BR" sz="1200">
              <a:solidFill>
                <a:schemeClr val="bg1"/>
              </a:solidFill>
              <a:latin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7373830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5687B4BE-8EC9-98A4-2749-7AF0AAA2AAA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35000"/>
                    </a14:imgEffect>
                  </a14:imgLayer>
                </a14:imgProps>
              </a:ext>
            </a:extLst>
          </a:blip>
          <a:srcRect t="2500" b="13125"/>
          <a:stretch/>
        </p:blipFill>
        <p:spPr>
          <a:xfrm>
            <a:off x="0" y="1"/>
            <a:ext cx="12192000" cy="6858001"/>
          </a:xfrm>
          <a:prstGeom prst="rect">
            <a:avLst/>
          </a:prstGeom>
        </p:spPr>
      </p:pic>
      <p:pic>
        <p:nvPicPr>
          <p:cNvPr id="16" name="Imagem 15" descr="Homem jogando vídeo game&#10;&#10;Descrição gerada automaticamente">
            <a:extLst>
              <a:ext uri="{FF2B5EF4-FFF2-40B4-BE49-F238E27FC236}">
                <a16:creationId xmlns:a16="http://schemas.microsoft.com/office/drawing/2014/main" id="{92D6D5D8-3748-803D-A5D8-61BCF387182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532664" y="6858001"/>
            <a:ext cx="3658856" cy="146857"/>
          </a:xfrm>
          <a:custGeom>
            <a:avLst/>
            <a:gdLst>
              <a:gd name="connsiteX0" fmla="*/ 0 w 2744142"/>
              <a:gd name="connsiteY0" fmla="*/ 0 h 110143"/>
              <a:gd name="connsiteX1" fmla="*/ 2744142 w 2744142"/>
              <a:gd name="connsiteY1" fmla="*/ 0 h 110143"/>
              <a:gd name="connsiteX2" fmla="*/ 2744142 w 2744142"/>
              <a:gd name="connsiteY2" fmla="*/ 110143 h 110143"/>
              <a:gd name="connsiteX3" fmla="*/ 0 w 2744142"/>
              <a:gd name="connsiteY3" fmla="*/ 110143 h 110143"/>
              <a:gd name="connsiteX4" fmla="*/ 0 w 2744142"/>
              <a:gd name="connsiteY4" fmla="*/ 0 h 110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44142" h="110143">
                <a:moveTo>
                  <a:pt x="0" y="0"/>
                </a:moveTo>
                <a:lnTo>
                  <a:pt x="2744142" y="0"/>
                </a:lnTo>
                <a:lnTo>
                  <a:pt x="2744142" y="110143"/>
                </a:lnTo>
                <a:lnTo>
                  <a:pt x="0" y="110143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11" name="Retângulo: Cantos Arredondados 10">
            <a:extLst>
              <a:ext uri="{FF2B5EF4-FFF2-40B4-BE49-F238E27FC236}">
                <a16:creationId xmlns:a16="http://schemas.microsoft.com/office/drawing/2014/main" id="{4EBFF9BC-28E1-794C-90C6-979D6DF37E42}"/>
              </a:ext>
            </a:extLst>
          </p:cNvPr>
          <p:cNvSpPr/>
          <p:nvPr/>
        </p:nvSpPr>
        <p:spPr>
          <a:xfrm>
            <a:off x="1447236" y="4488322"/>
            <a:ext cx="3692177" cy="618143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/>
          </a:p>
        </p:txBody>
      </p:sp>
      <p:sp>
        <p:nvSpPr>
          <p:cNvPr id="10" name="Google Shape;184;p20">
            <a:extLst>
              <a:ext uri="{FF2B5EF4-FFF2-40B4-BE49-F238E27FC236}">
                <a16:creationId xmlns:a16="http://schemas.microsoft.com/office/drawing/2014/main" id="{9E543EA5-2B31-DF8F-3F21-5A3D22163ABE}"/>
              </a:ext>
            </a:extLst>
          </p:cNvPr>
          <p:cNvSpPr txBox="1">
            <a:spLocks/>
          </p:cNvSpPr>
          <p:nvPr/>
        </p:nvSpPr>
        <p:spPr>
          <a:xfrm>
            <a:off x="1623326" y="4542678"/>
            <a:ext cx="3339995" cy="481906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pt-BR" sz="24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Light" panose="020B0502040204020203" pitchFamily="34" charset="0"/>
                <a:sym typeface="Montserrat"/>
              </a:rPr>
              <a:t>Dinâmica</a:t>
            </a:r>
          </a:p>
        </p:txBody>
      </p:sp>
    </p:spTree>
    <p:extLst>
      <p:ext uri="{BB962C8B-B14F-4D97-AF65-F5344CB8AC3E}">
        <p14:creationId xmlns:p14="http://schemas.microsoft.com/office/powerpoint/2010/main" val="29421603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0081EB-3AB8-F60A-4238-35EAA8A046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ângulo 13">
            <a:extLst>
              <a:ext uri="{FF2B5EF4-FFF2-40B4-BE49-F238E27FC236}">
                <a16:creationId xmlns:a16="http://schemas.microsoft.com/office/drawing/2014/main" id="{6FBE2954-F7FC-A58D-3955-41B09AE9D39A}"/>
              </a:ext>
            </a:extLst>
          </p:cNvPr>
          <p:cNvSpPr/>
          <p:nvPr/>
        </p:nvSpPr>
        <p:spPr>
          <a:xfrm>
            <a:off x="6069392" y="0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pt-BR"/>
          </a:p>
          <a:p>
            <a:pPr algn="ctr"/>
            <a:endParaRPr lang="pt-BR">
              <a:cs typeface="Calibri"/>
            </a:endParaRPr>
          </a:p>
          <a:p>
            <a:pPr algn="ctr"/>
            <a:endParaRPr lang="pt-BR">
              <a:cs typeface="Calibri"/>
            </a:endParaRPr>
          </a:p>
          <a:p>
            <a:pPr algn="ctr"/>
            <a:endParaRPr lang="pt-BR">
              <a:cs typeface="Calibri"/>
            </a:endParaRPr>
          </a:p>
          <a:p>
            <a:pPr algn="ctr"/>
            <a:endParaRPr lang="pt-BR">
              <a:cs typeface="Calibri"/>
            </a:endParaRPr>
          </a:p>
        </p:txBody>
      </p:sp>
      <p:sp>
        <p:nvSpPr>
          <p:cNvPr id="40" name="Retângulo 39">
            <a:extLst>
              <a:ext uri="{FF2B5EF4-FFF2-40B4-BE49-F238E27FC236}">
                <a16:creationId xmlns:a16="http://schemas.microsoft.com/office/drawing/2014/main" id="{B5850E21-B59A-BC1D-AD46-AEB86495CE90}"/>
              </a:ext>
            </a:extLst>
          </p:cNvPr>
          <p:cNvSpPr/>
          <p:nvPr/>
        </p:nvSpPr>
        <p:spPr>
          <a:xfrm>
            <a:off x="1" y="0"/>
            <a:ext cx="6095999" cy="6858000"/>
          </a:xfrm>
          <a:prstGeom prst="rect">
            <a:avLst/>
          </a:prstGeom>
          <a:solidFill>
            <a:srgbClr val="D7DED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5E52AFE4-0499-F5BC-8B26-3F37F6389FE1}"/>
              </a:ext>
            </a:extLst>
          </p:cNvPr>
          <p:cNvSpPr/>
          <p:nvPr/>
        </p:nvSpPr>
        <p:spPr>
          <a:xfrm>
            <a:off x="909483" y="562295"/>
            <a:ext cx="1577685" cy="308314"/>
          </a:xfrm>
          <a:prstGeom prst="roundRect">
            <a:avLst>
              <a:gd name="adj" fmla="val 50000"/>
            </a:avLst>
          </a:prstGeom>
          <a:noFill/>
          <a:ln>
            <a:solidFill>
              <a:srgbClr val="9BB0B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9734E0A5-7E6B-23D1-9120-4B4CB1BF56F8}"/>
              </a:ext>
            </a:extLst>
          </p:cNvPr>
          <p:cNvSpPr txBox="1"/>
          <p:nvPr/>
        </p:nvSpPr>
        <p:spPr>
          <a:xfrm>
            <a:off x="1056443" y="562295"/>
            <a:ext cx="4416473" cy="30777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pt-BR" sz="1400" i="1">
                <a:solidFill>
                  <a:schemeClr val="bg2">
                    <a:lumMod val="25000"/>
                  </a:schemeClr>
                </a:solidFill>
                <a:latin typeface="Segoe UI Light"/>
                <a:cs typeface="Segoe UI Light"/>
              </a:rPr>
              <a:t>Perguntas SPIN</a:t>
            </a:r>
            <a:endParaRPr lang="pt-BR" sz="1400" b="1" i="1">
              <a:solidFill>
                <a:schemeClr val="bg2">
                  <a:lumMod val="25000"/>
                </a:schemeClr>
              </a:solidFill>
              <a:latin typeface="Segoe UI Light"/>
              <a:cs typeface="Segoe UI Light"/>
            </a:endParaRPr>
          </a:p>
        </p:txBody>
      </p:sp>
      <p:pic>
        <p:nvPicPr>
          <p:cNvPr id="2" name="Image 0" descr="preencoded.png">
            <a:extLst>
              <a:ext uri="{FF2B5EF4-FFF2-40B4-BE49-F238E27FC236}">
                <a16:creationId xmlns:a16="http://schemas.microsoft.com/office/drawing/2014/main" id="{E9A33D5A-8963-2FD6-5D04-EF395462A22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6096000" y="-1809947"/>
            <a:ext cx="6136093" cy="9204140"/>
          </a:xfrm>
          <a:prstGeom prst="rect">
            <a:avLst/>
          </a:prstGeom>
        </p:spPr>
      </p:pic>
      <p:sp>
        <p:nvSpPr>
          <p:cNvPr id="28" name="Elipse 27">
            <a:extLst>
              <a:ext uri="{FF2B5EF4-FFF2-40B4-BE49-F238E27FC236}">
                <a16:creationId xmlns:a16="http://schemas.microsoft.com/office/drawing/2014/main" id="{96AE9ABB-932D-6567-2704-0C74EFE0DAB9}"/>
              </a:ext>
            </a:extLst>
          </p:cNvPr>
          <p:cNvSpPr/>
          <p:nvPr/>
        </p:nvSpPr>
        <p:spPr>
          <a:xfrm>
            <a:off x="7649472" y="432080"/>
            <a:ext cx="2849654" cy="2849654"/>
          </a:xfrm>
          <a:prstGeom prst="ellipse">
            <a:avLst/>
          </a:prstGeom>
          <a:solidFill>
            <a:srgbClr val="C3CE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4803F738-BDE6-955E-736A-B12AC862092B}"/>
              </a:ext>
            </a:extLst>
          </p:cNvPr>
          <p:cNvSpPr txBox="1"/>
          <p:nvPr/>
        </p:nvSpPr>
        <p:spPr>
          <a:xfrm>
            <a:off x="8456749" y="1039270"/>
            <a:ext cx="1244279" cy="58477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 defTabSz="914377">
              <a:spcBef>
                <a:spcPts val="2000"/>
              </a:spcBef>
              <a:defRPr/>
            </a:pPr>
            <a:r>
              <a:rPr lang="pt-BR" sz="1600" b="1" i="1">
                <a:solidFill>
                  <a:srgbClr val="303131"/>
                </a:solidFill>
                <a:latin typeface="Segoe UI"/>
                <a:cs typeface="Segoe UI"/>
              </a:rPr>
              <a:t>CENÁRIO 1</a:t>
            </a:r>
            <a:endParaRPr lang="pt-BR" sz="1600">
              <a:solidFill>
                <a:srgbClr val="000000"/>
              </a:solidFill>
              <a:latin typeface="Segoe UI"/>
              <a:cs typeface="Segoe UI"/>
            </a:endParaRPr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B3094788-14FA-6995-2FB0-5BC6A9D3E5CF}"/>
              </a:ext>
            </a:extLst>
          </p:cNvPr>
          <p:cNvSpPr/>
          <p:nvPr/>
        </p:nvSpPr>
        <p:spPr>
          <a:xfrm>
            <a:off x="7621929" y="3617791"/>
            <a:ext cx="2849654" cy="2849654"/>
          </a:xfrm>
          <a:prstGeom prst="ellipse">
            <a:avLst/>
          </a:prstGeom>
          <a:solidFill>
            <a:srgbClr val="93A0A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64754D75-912B-3D71-A65C-E55AC6A34BD2}"/>
              </a:ext>
            </a:extLst>
          </p:cNvPr>
          <p:cNvSpPr txBox="1"/>
          <p:nvPr/>
        </p:nvSpPr>
        <p:spPr>
          <a:xfrm>
            <a:off x="8419915" y="4236563"/>
            <a:ext cx="1262642" cy="33855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defTabSz="914377">
              <a:spcBef>
                <a:spcPts val="2000"/>
              </a:spcBef>
              <a:defRPr/>
            </a:pPr>
            <a:r>
              <a:rPr lang="pt-BR" sz="1600" b="1" i="1">
                <a:solidFill>
                  <a:srgbClr val="303131"/>
                </a:solidFill>
                <a:latin typeface="Segoe UI"/>
                <a:cs typeface="Segoe UI"/>
              </a:rPr>
              <a:t>CENÁRIO 2</a:t>
            </a:r>
            <a:endParaRPr lang="pt-BR" sz="1600">
              <a:solidFill>
                <a:srgbClr val="000000"/>
              </a:solidFill>
              <a:latin typeface="Segoe UI"/>
              <a:cs typeface="Segoe UI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8A3667F8-5207-D8DF-4298-695C9A4DCE04}"/>
              </a:ext>
            </a:extLst>
          </p:cNvPr>
          <p:cNvSpPr txBox="1"/>
          <p:nvPr/>
        </p:nvSpPr>
        <p:spPr>
          <a:xfrm>
            <a:off x="8186835" y="1852681"/>
            <a:ext cx="1776762" cy="83099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 defTabSz="914377">
              <a:spcBef>
                <a:spcPts val="2000"/>
              </a:spcBef>
              <a:defRPr/>
            </a:pPr>
            <a:r>
              <a:rPr lang="pt-BR" sz="1200" b="1" dirty="0" err="1">
                <a:solidFill>
                  <a:srgbClr val="303131"/>
                </a:solidFill>
                <a:latin typeface="Segoe UI"/>
                <a:cs typeface="Segoe UI"/>
              </a:rPr>
              <a:t>Cenario</a:t>
            </a:r>
            <a:r>
              <a:rPr lang="pt-BR" sz="1200" b="1" dirty="0">
                <a:solidFill>
                  <a:srgbClr val="303131"/>
                </a:solidFill>
                <a:latin typeface="Segoe UI"/>
                <a:cs typeface="Segoe UI"/>
              </a:rPr>
              <a:t> 1 - Você está falando com a dona de uma empresa do Varejo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D6B6A100-866B-DDCF-A91D-75498EA9CFD3}"/>
              </a:ext>
            </a:extLst>
          </p:cNvPr>
          <p:cNvSpPr txBox="1"/>
          <p:nvPr/>
        </p:nvSpPr>
        <p:spPr>
          <a:xfrm>
            <a:off x="8017910" y="5043902"/>
            <a:ext cx="2061363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 defTabSz="914377">
              <a:spcBef>
                <a:spcPts val="2000"/>
              </a:spcBef>
              <a:defRPr/>
            </a:pPr>
            <a:r>
              <a:rPr lang="pt-BR" sz="1200" b="1" dirty="0">
                <a:solidFill>
                  <a:srgbClr val="303131"/>
                </a:solidFill>
                <a:latin typeface="Segoe UI"/>
                <a:cs typeface="Segoe UI"/>
              </a:rPr>
              <a:t>Você está falando com o Gerente de RH de uma empresa de Industria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0D4EEDDE-58C2-B02E-2788-0EE6097E7D40}"/>
              </a:ext>
            </a:extLst>
          </p:cNvPr>
          <p:cNvSpPr txBox="1"/>
          <p:nvPr/>
        </p:nvSpPr>
        <p:spPr>
          <a:xfrm>
            <a:off x="910253" y="1482833"/>
            <a:ext cx="4075652" cy="181588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pt-BR" sz="1400" b="1">
                <a:solidFill>
                  <a:srgbClr val="262626"/>
                </a:solidFill>
                <a:latin typeface="Segoe UI"/>
                <a:ea typeface="Segoe UI Black"/>
                <a:cs typeface="Segoe UI"/>
              </a:rPr>
              <a:t>DINÂMICA: </a:t>
            </a:r>
            <a:r>
              <a:rPr lang="pt-BR" sz="1400">
                <a:solidFill>
                  <a:srgbClr val="262626"/>
                </a:solidFill>
                <a:latin typeface="Segoe UI"/>
                <a:ea typeface="Segoe UI Black"/>
                <a:cs typeface="Segoe UI"/>
              </a:rPr>
              <a:t>dividiremos grupos para que pensem e escrevam 3 perguntas para cada etapa do SPIN </a:t>
            </a:r>
            <a:r>
              <a:rPr lang="pt-BR" sz="1400" err="1">
                <a:solidFill>
                  <a:srgbClr val="262626"/>
                </a:solidFill>
                <a:latin typeface="Segoe UI"/>
                <a:ea typeface="Segoe UI Black"/>
                <a:cs typeface="Segoe UI"/>
              </a:rPr>
              <a:t>Selling</a:t>
            </a:r>
            <a:r>
              <a:rPr lang="pt-BR" sz="1400">
                <a:solidFill>
                  <a:srgbClr val="262626"/>
                </a:solidFill>
                <a:latin typeface="Segoe UI"/>
                <a:ea typeface="Segoe UI Black"/>
                <a:cs typeface="Segoe UI"/>
              </a:rPr>
              <a:t>, de acordo com o cenário definido para o grupo. </a:t>
            </a:r>
          </a:p>
          <a:p>
            <a:endParaRPr lang="pt-BR" sz="1400">
              <a:solidFill>
                <a:srgbClr val="262626"/>
              </a:solidFill>
              <a:latin typeface="Segoe UI"/>
              <a:ea typeface="Segoe UI Black"/>
              <a:cs typeface="Segoe UI"/>
            </a:endParaRPr>
          </a:p>
          <a:p>
            <a:r>
              <a:rPr lang="pt-BR" sz="1400" b="1">
                <a:solidFill>
                  <a:srgbClr val="262626"/>
                </a:solidFill>
                <a:latin typeface="Segoe UI"/>
                <a:ea typeface="Segoe UI Black"/>
                <a:cs typeface="Segoe UI"/>
              </a:rPr>
              <a:t>TEMPO: </a:t>
            </a:r>
            <a:r>
              <a:rPr lang="pt-BR" sz="1400">
                <a:solidFill>
                  <a:srgbClr val="262626"/>
                </a:solidFill>
                <a:latin typeface="Segoe UI"/>
                <a:ea typeface="Segoe UI Black"/>
                <a:cs typeface="Segoe UI"/>
              </a:rPr>
              <a:t>20 minutos</a:t>
            </a:r>
          </a:p>
          <a:p>
            <a:endParaRPr lang="pt-BR" sz="1400">
              <a:solidFill>
                <a:srgbClr val="262626"/>
              </a:solidFill>
              <a:latin typeface="Segoe UI"/>
              <a:ea typeface="Segoe UI Black"/>
              <a:cs typeface="Segoe UI"/>
            </a:endParaRPr>
          </a:p>
          <a:p>
            <a:r>
              <a:rPr lang="pt-BR" sz="1400">
                <a:solidFill>
                  <a:srgbClr val="262626"/>
                </a:solidFill>
                <a:latin typeface="Segoe UI"/>
                <a:ea typeface="Segoe UI Black"/>
                <a:cs typeface="Segoe UI"/>
              </a:rPr>
              <a:t>LINK PARA INSERIR AS PERGUNTAS:</a:t>
            </a:r>
          </a:p>
        </p:txBody>
      </p:sp>
    </p:spTree>
    <p:extLst>
      <p:ext uri="{BB962C8B-B14F-4D97-AF65-F5344CB8AC3E}">
        <p14:creationId xmlns:p14="http://schemas.microsoft.com/office/powerpoint/2010/main" val="3218755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1" grpId="0"/>
      <p:bldP spid="3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8B2F5513-50CE-5BC7-363B-7DD7FE2E0BEB}"/>
              </a:ext>
            </a:extLst>
          </p:cNvPr>
          <p:cNvSpPr/>
          <p:nvPr/>
        </p:nvSpPr>
        <p:spPr>
          <a:xfrm>
            <a:off x="1082842" y="2386263"/>
            <a:ext cx="10236868" cy="3298657"/>
          </a:xfrm>
          <a:prstGeom prst="rect">
            <a:avLst/>
          </a:prstGeom>
          <a:solidFill>
            <a:srgbClr val="C3CE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F2ED0CA0-B52D-BA0A-87EB-7EF46E3FB41F}"/>
              </a:ext>
            </a:extLst>
          </p:cNvPr>
          <p:cNvSpPr txBox="1"/>
          <p:nvPr/>
        </p:nvSpPr>
        <p:spPr>
          <a:xfrm>
            <a:off x="1076698" y="945628"/>
            <a:ext cx="10241340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t-BR" sz="4400">
                <a:solidFill>
                  <a:srgbClr val="303131"/>
                </a:solidFill>
                <a:latin typeface="Segoe UI Black"/>
                <a:ea typeface="Segoe UI Black"/>
                <a:cs typeface="Segoe UI Light"/>
              </a:rPr>
              <a:t>O LEAD SUMIU E NÃO TE RETORNA?</a:t>
            </a:r>
            <a:endParaRPr lang="pt-BR" sz="4400">
              <a:solidFill>
                <a:srgbClr val="303131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F13AAA44-BB31-06BA-8F0E-8B995AEBEE96}"/>
              </a:ext>
            </a:extLst>
          </p:cNvPr>
          <p:cNvSpPr txBox="1"/>
          <p:nvPr/>
        </p:nvSpPr>
        <p:spPr>
          <a:xfrm>
            <a:off x="1427010" y="2731931"/>
            <a:ext cx="9540929" cy="224676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pt-BR" sz="4000">
                <a:solidFill>
                  <a:srgbClr val="262727"/>
                </a:solidFill>
                <a:latin typeface="Segoe UI Black"/>
                <a:ea typeface="Segoe UI Black"/>
                <a:cs typeface="Segoe UI Light"/>
              </a:rPr>
              <a:t>44% </a:t>
            </a:r>
            <a:r>
              <a:rPr lang="pt-BR" sz="2000">
                <a:solidFill>
                  <a:srgbClr val="262727"/>
                </a:solidFill>
                <a:latin typeface="Segoe UI"/>
                <a:ea typeface="Segoe UI Black"/>
                <a:cs typeface="Segoe UI Light"/>
              </a:rPr>
              <a:t>dos leads preferem ficar na situação atual = não soube convencer que a dor de deixar as coisas como estão é maior que a dor de mudar</a:t>
            </a:r>
            <a:endParaRPr lang="pt-BR"/>
          </a:p>
          <a:p>
            <a:pPr algn="ctr"/>
            <a:endParaRPr lang="pt-BR" sz="2000">
              <a:solidFill>
                <a:srgbClr val="262727"/>
              </a:solidFill>
              <a:latin typeface="Segoe UI Black"/>
              <a:ea typeface="Segoe UI Black"/>
              <a:cs typeface="Segoe UI Light"/>
            </a:endParaRPr>
          </a:p>
          <a:p>
            <a:pPr algn="ctr"/>
            <a:r>
              <a:rPr lang="pt-BR" sz="4000">
                <a:solidFill>
                  <a:srgbClr val="262727"/>
                </a:solidFill>
                <a:latin typeface="Segoe UI Black"/>
                <a:ea typeface="Segoe UI Black"/>
                <a:cs typeface="Segoe UI Light"/>
              </a:rPr>
              <a:t>56% </a:t>
            </a:r>
            <a:r>
              <a:rPr lang="pt-BR" sz="2000">
                <a:solidFill>
                  <a:srgbClr val="262727"/>
                </a:solidFill>
                <a:latin typeface="Segoe UI"/>
                <a:ea typeface="Segoe UI Black"/>
                <a:cs typeface="Segoe UI Light"/>
              </a:rPr>
              <a:t>se perdem por indecisão = existem opções demais e não estão vendo valor suficiente, causando insegurança pra tomada de decisão</a:t>
            </a:r>
            <a:endParaRPr lang="pt-BR" sz="2000">
              <a:solidFill>
                <a:schemeClr val="bg1"/>
              </a:solidFill>
              <a:latin typeface="Segoe UI"/>
              <a:ea typeface="Segoe UI Black"/>
              <a:cs typeface="Segoe UI Light"/>
            </a:endParaRPr>
          </a:p>
        </p:txBody>
      </p:sp>
    </p:spTree>
    <p:extLst>
      <p:ext uri="{BB962C8B-B14F-4D97-AF65-F5344CB8AC3E}">
        <p14:creationId xmlns:p14="http://schemas.microsoft.com/office/powerpoint/2010/main" val="3556136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áfico 5">
            <a:extLst>
              <a:ext uri="{FF2B5EF4-FFF2-40B4-BE49-F238E27FC236}">
                <a16:creationId xmlns:a16="http://schemas.microsoft.com/office/drawing/2014/main" id="{A125F109-FE48-7291-B947-B93DA9DDAE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24298" y="4489704"/>
            <a:ext cx="4588288" cy="2381264"/>
          </a:xfrm>
          <a:prstGeom prst="rect">
            <a:avLst/>
          </a:prstGeom>
        </p:spPr>
      </p:pic>
      <p:pic>
        <p:nvPicPr>
          <p:cNvPr id="7" name="Imagem 6" descr="Imagem em preto e branco de mulher ao lado de homem&#10;&#10;Descrição gerada automaticamente com confiança média">
            <a:extLst>
              <a:ext uri="{FF2B5EF4-FFF2-40B4-BE49-F238E27FC236}">
                <a16:creationId xmlns:a16="http://schemas.microsoft.com/office/drawing/2014/main" id="{4FAE3482-66D1-1E9C-E70D-14635D8171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3447" y="3032302"/>
            <a:ext cx="5458553" cy="3842821"/>
          </a:xfrm>
          <a:prstGeom prst="rect">
            <a:avLst/>
          </a:prstGeom>
        </p:spPr>
      </p:pic>
      <p:pic>
        <p:nvPicPr>
          <p:cNvPr id="8" name="Gráfico 7">
            <a:extLst>
              <a:ext uri="{FF2B5EF4-FFF2-40B4-BE49-F238E27FC236}">
                <a16:creationId xmlns:a16="http://schemas.microsoft.com/office/drawing/2014/main" id="{7CAA93EC-3EB9-EC8E-41A7-A2CC459815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810963" y="4485548"/>
            <a:ext cx="2381264" cy="2381264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F2ED0CA0-B52D-BA0A-87EB-7EF46E3FB41F}"/>
              </a:ext>
            </a:extLst>
          </p:cNvPr>
          <p:cNvSpPr txBox="1"/>
          <p:nvPr/>
        </p:nvSpPr>
        <p:spPr>
          <a:xfrm>
            <a:off x="819637" y="954809"/>
            <a:ext cx="44115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>
                <a:solidFill>
                  <a:srgbClr val="30313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Follow </a:t>
            </a:r>
            <a:r>
              <a:rPr lang="pt-BR" sz="4400" err="1">
                <a:solidFill>
                  <a:srgbClr val="30313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Up</a:t>
            </a:r>
            <a:endParaRPr lang="pt-BR" sz="4400">
              <a:solidFill>
                <a:srgbClr val="303131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C76BEA06-A966-0A73-CAE6-75F7FAC87F80}"/>
              </a:ext>
            </a:extLst>
          </p:cNvPr>
          <p:cNvSpPr txBox="1"/>
          <p:nvPr/>
        </p:nvSpPr>
        <p:spPr>
          <a:xfrm>
            <a:off x="819637" y="2027490"/>
            <a:ext cx="6236208" cy="289310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pt-BR" sz="1400">
                <a:solidFill>
                  <a:srgbClr val="262727"/>
                </a:solidFill>
                <a:latin typeface="Segoe UI"/>
                <a:ea typeface="Segoe UI Black"/>
                <a:cs typeface="Segoe UI Light"/>
              </a:rPr>
              <a:t>Proibido: “E aí?” e “Nos Falamos”</a:t>
            </a:r>
          </a:p>
          <a:p>
            <a:endParaRPr lang="pt-BR" sz="1400">
              <a:solidFill>
                <a:srgbClr val="262727"/>
              </a:solidFill>
              <a:latin typeface="Segoe UI"/>
              <a:ea typeface="Segoe UI Black"/>
              <a:cs typeface="Segoe UI Light"/>
            </a:endParaRPr>
          </a:p>
          <a:p>
            <a:r>
              <a:rPr lang="pt-BR" sz="1400">
                <a:solidFill>
                  <a:srgbClr val="262727"/>
                </a:solidFill>
                <a:latin typeface="Segoe UI"/>
                <a:ea typeface="Segoe UI Black"/>
                <a:cs typeface="Segoe UI Light"/>
              </a:rPr>
              <a:t>Anotar tudo – personalizar</a:t>
            </a:r>
          </a:p>
          <a:p>
            <a:endParaRPr lang="pt-BR" sz="1400">
              <a:solidFill>
                <a:srgbClr val="262727"/>
              </a:solidFill>
              <a:latin typeface="Segoe UI"/>
              <a:ea typeface="Segoe UI Black"/>
              <a:cs typeface="Segoe UI Light"/>
            </a:endParaRPr>
          </a:p>
          <a:p>
            <a:r>
              <a:rPr lang="pt-BR" sz="1400">
                <a:solidFill>
                  <a:srgbClr val="262727"/>
                </a:solidFill>
                <a:latin typeface="Segoe UI"/>
                <a:ea typeface="Segoe UI Black"/>
                <a:cs typeface="Segoe UI Light"/>
              </a:rPr>
              <a:t>Reforço de autoridade – construir credibilidade</a:t>
            </a:r>
          </a:p>
          <a:p>
            <a:endParaRPr lang="pt-BR" sz="1400">
              <a:solidFill>
                <a:srgbClr val="262727"/>
              </a:solidFill>
              <a:latin typeface="Segoe UI"/>
              <a:ea typeface="Segoe UI Black"/>
              <a:cs typeface="Segoe UI Light"/>
            </a:endParaRPr>
          </a:p>
          <a:p>
            <a:r>
              <a:rPr lang="pt-BR" sz="1400">
                <a:solidFill>
                  <a:srgbClr val="262727"/>
                </a:solidFill>
                <a:latin typeface="Segoe UI"/>
                <a:ea typeface="Segoe UI Black"/>
                <a:cs typeface="Segoe UI Light"/>
              </a:rPr>
              <a:t>Oferecer conteúdo</a:t>
            </a:r>
          </a:p>
          <a:p>
            <a:endParaRPr lang="pt-BR" sz="1400">
              <a:solidFill>
                <a:srgbClr val="262727"/>
              </a:solidFill>
              <a:latin typeface="Segoe UI"/>
              <a:ea typeface="Segoe UI Black"/>
              <a:cs typeface="Segoe UI Light"/>
            </a:endParaRPr>
          </a:p>
          <a:p>
            <a:r>
              <a:rPr lang="pt-BR" sz="1400">
                <a:solidFill>
                  <a:srgbClr val="262727"/>
                </a:solidFill>
                <a:latin typeface="Segoe UI"/>
                <a:ea typeface="Segoe UI Black"/>
                <a:cs typeface="Segoe UI Light"/>
              </a:rPr>
              <a:t>Estabeleça um cronograma e utilize-o</a:t>
            </a:r>
          </a:p>
          <a:p>
            <a:endParaRPr lang="pt-BR" sz="1400">
              <a:solidFill>
                <a:srgbClr val="262727"/>
              </a:solidFill>
              <a:latin typeface="Segoe UI"/>
              <a:ea typeface="Segoe UI Black"/>
              <a:cs typeface="Segoe UI Light"/>
            </a:endParaRPr>
          </a:p>
          <a:p>
            <a:r>
              <a:rPr lang="pt-BR" sz="1400">
                <a:solidFill>
                  <a:srgbClr val="262727"/>
                </a:solidFill>
                <a:latin typeface="Segoe UI"/>
                <a:ea typeface="Segoe UI Black"/>
                <a:cs typeface="Segoe UI Light"/>
              </a:rPr>
              <a:t>Gere compromisso</a:t>
            </a:r>
          </a:p>
          <a:p>
            <a:endParaRPr lang="pt-BR" sz="1400">
              <a:solidFill>
                <a:srgbClr val="262727"/>
              </a:solidFill>
              <a:latin typeface="Segoe UI"/>
              <a:ea typeface="Segoe UI Black"/>
              <a:cs typeface="Segoe UI Light"/>
            </a:endParaRPr>
          </a:p>
          <a:p>
            <a:r>
              <a:rPr lang="pt-BR" sz="1400">
                <a:solidFill>
                  <a:srgbClr val="262727"/>
                </a:solidFill>
                <a:latin typeface="Segoe UI"/>
                <a:ea typeface="Segoe UI Black"/>
                <a:cs typeface="Segoe UI Light"/>
              </a:rPr>
              <a:t>Encontre a frequência certa – e não esqueça!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F13AAA44-BB31-06BA-8F0E-8B995AEBEE96}"/>
              </a:ext>
            </a:extLst>
          </p:cNvPr>
          <p:cNvSpPr txBox="1"/>
          <p:nvPr/>
        </p:nvSpPr>
        <p:spPr>
          <a:xfrm>
            <a:off x="6412143" y="941690"/>
            <a:ext cx="2921628" cy="193899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t-BR" sz="4000">
                <a:solidFill>
                  <a:srgbClr val="262727"/>
                </a:solidFill>
                <a:latin typeface="Segoe UI Black"/>
                <a:ea typeface="Segoe UI Black"/>
                <a:cs typeface="Segoe UI Light"/>
              </a:rPr>
              <a:t>17%</a:t>
            </a:r>
          </a:p>
          <a:p>
            <a:r>
              <a:rPr lang="pt-BR" sz="4000">
                <a:solidFill>
                  <a:srgbClr val="262727"/>
                </a:solidFill>
                <a:latin typeface="Segoe UI Black"/>
                <a:ea typeface="Segoe UI Black"/>
                <a:cs typeface="Segoe UI Light"/>
              </a:rPr>
              <a:t>5%</a:t>
            </a:r>
          </a:p>
          <a:p>
            <a:r>
              <a:rPr lang="pt-BR" sz="4000">
                <a:solidFill>
                  <a:srgbClr val="262727"/>
                </a:solidFill>
                <a:latin typeface="Segoe UI Black"/>
                <a:ea typeface="Segoe UI Black"/>
                <a:cs typeface="Segoe UI Light"/>
              </a:rPr>
              <a:t>80%</a:t>
            </a:r>
            <a:r>
              <a:rPr lang="pt-BR" sz="4000">
                <a:solidFill>
                  <a:schemeClr val="bg1"/>
                </a:solidFill>
                <a:latin typeface="Segoe UI Black"/>
                <a:ea typeface="Segoe UI Black"/>
                <a:cs typeface="Segoe UI Light"/>
              </a:rPr>
              <a:t>6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7F72B15F-A150-EA8B-AFF7-2A50D7516DB4}"/>
              </a:ext>
            </a:extLst>
          </p:cNvPr>
          <p:cNvSpPr txBox="1"/>
          <p:nvPr/>
        </p:nvSpPr>
        <p:spPr>
          <a:xfrm>
            <a:off x="7638013" y="1172521"/>
            <a:ext cx="623620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>
                <a:solidFill>
                  <a:srgbClr val="262727"/>
                </a:solidFill>
                <a:latin typeface="Segoe UI"/>
                <a:ea typeface="Segoe UI Black"/>
                <a:cs typeface="Segoe UI Light"/>
              </a:rPr>
              <a:t>Dos vendedores fazem no máximo 3 </a:t>
            </a:r>
            <a:r>
              <a:rPr lang="pt-BR" sz="1400" err="1">
                <a:solidFill>
                  <a:srgbClr val="262727"/>
                </a:solidFill>
                <a:latin typeface="Segoe UI"/>
                <a:ea typeface="Segoe UI Black"/>
                <a:cs typeface="Segoe UI Light"/>
              </a:rPr>
              <a:t>FUP’s</a:t>
            </a:r>
            <a:r>
              <a:rPr lang="pt-BR" sz="1400">
                <a:solidFill>
                  <a:srgbClr val="262727"/>
                </a:solidFill>
                <a:latin typeface="Segoe UI"/>
                <a:ea typeface="Segoe UI Black"/>
                <a:cs typeface="Segoe UI Light"/>
              </a:rPr>
              <a:t> e desistem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09261675-1561-0882-BB7A-22F377EBB79C}"/>
              </a:ext>
            </a:extLst>
          </p:cNvPr>
          <p:cNvSpPr txBox="1"/>
          <p:nvPr/>
        </p:nvSpPr>
        <p:spPr>
          <a:xfrm>
            <a:off x="7638013" y="1794634"/>
            <a:ext cx="623620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>
                <a:solidFill>
                  <a:srgbClr val="262727"/>
                </a:solidFill>
                <a:latin typeface="Segoe UI"/>
                <a:ea typeface="Segoe UI Black"/>
                <a:cs typeface="Segoe UI Light"/>
              </a:rPr>
              <a:t>Das vendas fecham após o terceiro FUP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2CC56879-D531-2F66-8DA0-F8209E6A12BF}"/>
              </a:ext>
            </a:extLst>
          </p:cNvPr>
          <p:cNvSpPr txBox="1"/>
          <p:nvPr/>
        </p:nvSpPr>
        <p:spPr>
          <a:xfrm>
            <a:off x="7638013" y="2369384"/>
            <a:ext cx="623620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>
                <a:solidFill>
                  <a:srgbClr val="262727"/>
                </a:solidFill>
                <a:latin typeface="Segoe UI"/>
                <a:ea typeface="Segoe UI Black"/>
                <a:cs typeface="Segoe UI Light"/>
              </a:rPr>
              <a:t>Dos clientes compram a partir do 5º FUP</a:t>
            </a:r>
          </a:p>
        </p:txBody>
      </p:sp>
    </p:spTree>
    <p:extLst>
      <p:ext uri="{BB962C8B-B14F-4D97-AF65-F5344CB8AC3E}">
        <p14:creationId xmlns:p14="http://schemas.microsoft.com/office/powerpoint/2010/main" val="14419387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0081EB-3AB8-F60A-4238-35EAA8A046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0A3477AB-2CC4-4742-8E3B-508D6AF90B78}"/>
              </a:ext>
            </a:extLst>
          </p:cNvPr>
          <p:cNvSpPr/>
          <p:nvPr/>
        </p:nvSpPr>
        <p:spPr>
          <a:xfrm>
            <a:off x="1" y="0"/>
            <a:ext cx="12192000" cy="6857999"/>
          </a:xfrm>
          <a:prstGeom prst="rect">
            <a:avLst/>
          </a:prstGeom>
          <a:solidFill>
            <a:srgbClr val="30313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F44AE287-5F82-E559-4721-27E7EA9156C3}"/>
              </a:ext>
            </a:extLst>
          </p:cNvPr>
          <p:cNvSpPr/>
          <p:nvPr/>
        </p:nvSpPr>
        <p:spPr>
          <a:xfrm>
            <a:off x="0" y="0"/>
            <a:ext cx="6095999" cy="6857999"/>
          </a:xfrm>
          <a:prstGeom prst="rect">
            <a:avLst/>
          </a:prstGeom>
          <a:solidFill>
            <a:srgbClr val="494C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1" name="Imagem 10" descr="Desenho de uma pessoa&#10;&#10;Descrição gerada automaticamente com confiança baixa">
            <a:extLst>
              <a:ext uri="{FF2B5EF4-FFF2-40B4-BE49-F238E27FC236}">
                <a16:creationId xmlns:a16="http://schemas.microsoft.com/office/drawing/2014/main" id="{DF7749B3-C778-090F-C50E-6F6F874D5F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5038" y="4592609"/>
            <a:ext cx="3241921" cy="2265391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FC72C075-DCAB-97EB-DF39-CC83F743AB7E}"/>
              </a:ext>
            </a:extLst>
          </p:cNvPr>
          <p:cNvSpPr txBox="1"/>
          <p:nvPr/>
        </p:nvSpPr>
        <p:spPr>
          <a:xfrm>
            <a:off x="6635790" y="581584"/>
            <a:ext cx="5994400" cy="156966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pt-BR" sz="4800" b="1">
                <a:solidFill>
                  <a:schemeClr val="bg1"/>
                </a:solidFill>
                <a:latin typeface="Segoe UI Black"/>
                <a:ea typeface="Segoe UI Black"/>
                <a:cs typeface="Segoe UI"/>
              </a:rPr>
              <a:t>Negociação &amp; Fechamento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2FEFD930-B661-579A-355B-4798FBFF10E5}"/>
              </a:ext>
            </a:extLst>
          </p:cNvPr>
          <p:cNvSpPr txBox="1"/>
          <p:nvPr/>
        </p:nvSpPr>
        <p:spPr>
          <a:xfrm>
            <a:off x="6706707" y="2415786"/>
            <a:ext cx="3673831" cy="15696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t-BR" sz="1200">
                <a:solidFill>
                  <a:schemeClr val="bg1"/>
                </a:solidFill>
                <a:latin typeface="Segoe UI"/>
                <a:ea typeface="Segoe UI Black"/>
                <a:cs typeface="Segoe UI Light"/>
              </a:rPr>
              <a:t>Sem medo de perguntar – franqueza radical</a:t>
            </a:r>
          </a:p>
          <a:p>
            <a:endParaRPr lang="pt-BR" sz="1200">
              <a:solidFill>
                <a:schemeClr val="bg1"/>
              </a:solidFill>
              <a:latin typeface="Segoe UI"/>
              <a:ea typeface="Segoe UI Black"/>
              <a:cs typeface="Segoe UI Light"/>
            </a:endParaRPr>
          </a:p>
          <a:p>
            <a:r>
              <a:rPr lang="pt-BR" sz="1200">
                <a:solidFill>
                  <a:schemeClr val="bg1"/>
                </a:solidFill>
                <a:latin typeface="Segoe UI"/>
                <a:ea typeface="Segoe UI Black"/>
                <a:cs typeface="Segoe UI Light"/>
              </a:rPr>
              <a:t>Investigue o fluxo de decisão</a:t>
            </a:r>
          </a:p>
          <a:p>
            <a:endParaRPr lang="pt-BR" sz="1200">
              <a:solidFill>
                <a:schemeClr val="bg1"/>
              </a:solidFill>
              <a:latin typeface="Segoe UI"/>
              <a:ea typeface="Segoe UI Black"/>
              <a:cs typeface="Segoe UI Light"/>
            </a:endParaRPr>
          </a:p>
          <a:p>
            <a:r>
              <a:rPr lang="pt-BR" sz="1200">
                <a:solidFill>
                  <a:schemeClr val="bg1"/>
                </a:solidFill>
                <a:latin typeface="Segoe UI"/>
                <a:ea typeface="Segoe UI Black"/>
                <a:cs typeface="Segoe UI Light"/>
              </a:rPr>
              <a:t>Formalize as informações obtidas por e-mail</a:t>
            </a:r>
          </a:p>
          <a:p>
            <a:endParaRPr lang="pt-BR" sz="1200">
              <a:solidFill>
                <a:schemeClr val="bg1"/>
              </a:solidFill>
              <a:latin typeface="Segoe UI"/>
              <a:ea typeface="Segoe UI Black"/>
              <a:cs typeface="Segoe UI Light"/>
            </a:endParaRPr>
          </a:p>
          <a:p>
            <a:r>
              <a:rPr lang="pt-BR" sz="1200">
                <a:solidFill>
                  <a:schemeClr val="bg1"/>
                </a:solidFill>
                <a:latin typeface="Segoe UI"/>
                <a:ea typeface="Segoe UI Black"/>
                <a:cs typeface="Segoe UI Light"/>
              </a:rPr>
              <a:t>Utilize as informações coletadas na qualificação para conseguir contornar objeções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D811B153-E04D-8F48-0DF5-C9F42C01BAEE}"/>
              </a:ext>
            </a:extLst>
          </p:cNvPr>
          <p:cNvSpPr txBox="1"/>
          <p:nvPr/>
        </p:nvSpPr>
        <p:spPr>
          <a:xfrm>
            <a:off x="710237" y="581584"/>
            <a:ext cx="5994400" cy="83099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pt-BR" sz="4800" b="1">
                <a:solidFill>
                  <a:schemeClr val="bg1"/>
                </a:solidFill>
                <a:latin typeface="Segoe UI Black"/>
                <a:ea typeface="Segoe UI Black"/>
                <a:cs typeface="Segoe UI"/>
              </a:rPr>
              <a:t>Objeções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DE7FDF29-922E-64B3-AFD3-094C63C6602C}"/>
              </a:ext>
            </a:extLst>
          </p:cNvPr>
          <p:cNvSpPr txBox="1"/>
          <p:nvPr/>
        </p:nvSpPr>
        <p:spPr>
          <a:xfrm>
            <a:off x="710970" y="2235312"/>
            <a:ext cx="4385699" cy="249299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t-BR" sz="1200">
                <a:solidFill>
                  <a:schemeClr val="bg1"/>
                </a:solidFill>
                <a:latin typeface="Segoe UI"/>
                <a:ea typeface="Segoe UI Black"/>
                <a:cs typeface="Segoe UI Light"/>
              </a:rPr>
              <a:t>Objeções são preocupações ou resistências que os clientes apresentam durante o processo de compra</a:t>
            </a:r>
          </a:p>
          <a:p>
            <a:endParaRPr lang="pt-BR" sz="1200">
              <a:solidFill>
                <a:schemeClr val="bg1"/>
              </a:solidFill>
              <a:latin typeface="Segoe UI"/>
              <a:ea typeface="Segoe UI Black"/>
              <a:cs typeface="Segoe UI Light"/>
            </a:endParaRPr>
          </a:p>
          <a:p>
            <a:r>
              <a:rPr lang="pt-BR" sz="1200">
                <a:solidFill>
                  <a:schemeClr val="bg1"/>
                </a:solidFill>
                <a:latin typeface="Segoe UI"/>
                <a:ea typeface="Segoe UI Black"/>
                <a:cs typeface="Segoe UI Light"/>
              </a:rPr>
              <a:t>Elas </a:t>
            </a:r>
            <a:r>
              <a:rPr lang="pt-BR" sz="1200" b="1">
                <a:solidFill>
                  <a:schemeClr val="bg1"/>
                </a:solidFill>
                <a:latin typeface="Segoe UI"/>
                <a:ea typeface="Segoe UI Black"/>
                <a:cs typeface="Segoe UI Light"/>
              </a:rPr>
              <a:t>não</a:t>
            </a:r>
            <a:r>
              <a:rPr lang="pt-BR" sz="1200">
                <a:solidFill>
                  <a:schemeClr val="bg1"/>
                </a:solidFill>
                <a:latin typeface="Segoe UI"/>
                <a:ea typeface="Segoe UI Black"/>
                <a:cs typeface="Segoe UI Light"/>
              </a:rPr>
              <a:t> são, mas</a:t>
            </a:r>
            <a:r>
              <a:rPr lang="pt-BR" sz="1200" i="1">
                <a:solidFill>
                  <a:schemeClr val="bg1"/>
                </a:solidFill>
                <a:latin typeface="Segoe UI"/>
                <a:ea typeface="Segoe UI Black"/>
                <a:cs typeface="Segoe UI Light"/>
              </a:rPr>
              <a:t> parecem</a:t>
            </a:r>
            <a:r>
              <a:rPr lang="pt-BR" sz="1200">
                <a:solidFill>
                  <a:schemeClr val="bg1"/>
                </a:solidFill>
                <a:latin typeface="Segoe UI"/>
                <a:ea typeface="Segoe UI Black"/>
                <a:cs typeface="Segoe UI Light"/>
              </a:rPr>
              <a:t> rejeições</a:t>
            </a:r>
          </a:p>
          <a:p>
            <a:endParaRPr lang="pt-BR" sz="1200">
              <a:solidFill>
                <a:schemeClr val="bg1"/>
              </a:solidFill>
              <a:latin typeface="Segoe UI"/>
              <a:ea typeface="Segoe UI Black"/>
              <a:cs typeface="Segoe UI Light"/>
            </a:endParaRPr>
          </a:p>
          <a:p>
            <a:r>
              <a:rPr lang="pt-BR" sz="1200">
                <a:solidFill>
                  <a:schemeClr val="bg1"/>
                </a:solidFill>
                <a:latin typeface="Segoe UI"/>
                <a:ea typeface="Segoe UI Black"/>
                <a:cs typeface="Segoe UI Light"/>
              </a:rPr>
              <a:t>Podem ser preocupações de preço, incertezas sobre a qualidade ou simplesmente a resistência à mudança</a:t>
            </a:r>
          </a:p>
          <a:p>
            <a:endParaRPr lang="pt-BR" sz="1200">
              <a:solidFill>
                <a:schemeClr val="bg1"/>
              </a:solidFill>
              <a:latin typeface="Segoe UI"/>
              <a:ea typeface="Segoe UI Black"/>
              <a:cs typeface="Segoe UI Light"/>
            </a:endParaRPr>
          </a:p>
          <a:p>
            <a:r>
              <a:rPr lang="pt-BR" sz="1200">
                <a:solidFill>
                  <a:schemeClr val="bg1"/>
                </a:solidFill>
                <a:latin typeface="Segoe UI"/>
                <a:ea typeface="Segoe UI Black"/>
                <a:cs typeface="Segoe UI Light"/>
              </a:rPr>
              <a:t>Quando tratadas de forma eficaz, contribuem para entender melhor as necessidades do cliente para promover mais fechamentos de negócios</a:t>
            </a:r>
          </a:p>
          <a:p>
            <a:endParaRPr lang="pt-BR" sz="1200">
              <a:solidFill>
                <a:schemeClr val="bg1"/>
              </a:solidFill>
              <a:latin typeface="Segoe UI"/>
              <a:ea typeface="Segoe UI Black"/>
              <a:cs typeface="Segoe UI Light"/>
            </a:endParaRPr>
          </a:p>
          <a:p>
            <a:r>
              <a:rPr lang="pt-BR" sz="1200">
                <a:solidFill>
                  <a:schemeClr val="bg1"/>
                </a:solidFill>
                <a:latin typeface="Segoe UI"/>
                <a:ea typeface="Segoe UI Black"/>
                <a:cs typeface="Segoe UI Light"/>
              </a:rPr>
              <a:t>Como começar a contornar uma objeção: PERGUNTE!</a:t>
            </a:r>
          </a:p>
        </p:txBody>
      </p:sp>
    </p:spTree>
    <p:extLst>
      <p:ext uri="{BB962C8B-B14F-4D97-AF65-F5344CB8AC3E}">
        <p14:creationId xmlns:p14="http://schemas.microsoft.com/office/powerpoint/2010/main" val="28122076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B1E655-0FE3-2CF3-42C3-F44E4F9569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66ACE87F-043F-1660-8A31-F49A2746A3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35000"/>
                    </a14:imgEffect>
                  </a14:imgLayer>
                </a14:imgProps>
              </a:ext>
            </a:extLst>
          </a:blip>
          <a:srcRect t="2500" b="13125"/>
          <a:stretch/>
        </p:blipFill>
        <p:spPr>
          <a:xfrm>
            <a:off x="0" y="1"/>
            <a:ext cx="12192000" cy="6858001"/>
          </a:xfrm>
          <a:prstGeom prst="rect">
            <a:avLst/>
          </a:prstGeom>
        </p:spPr>
      </p:pic>
      <p:pic>
        <p:nvPicPr>
          <p:cNvPr id="16" name="Imagem 15" descr="Homem jogando vídeo game&#10;&#10;Descrição gerada automaticamente">
            <a:extLst>
              <a:ext uri="{FF2B5EF4-FFF2-40B4-BE49-F238E27FC236}">
                <a16:creationId xmlns:a16="http://schemas.microsoft.com/office/drawing/2014/main" id="{42B0CABD-DE07-C141-997D-073D299213A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532664" y="6858001"/>
            <a:ext cx="3658856" cy="146857"/>
          </a:xfrm>
          <a:custGeom>
            <a:avLst/>
            <a:gdLst>
              <a:gd name="connsiteX0" fmla="*/ 0 w 2744142"/>
              <a:gd name="connsiteY0" fmla="*/ 0 h 110143"/>
              <a:gd name="connsiteX1" fmla="*/ 2744142 w 2744142"/>
              <a:gd name="connsiteY1" fmla="*/ 0 h 110143"/>
              <a:gd name="connsiteX2" fmla="*/ 2744142 w 2744142"/>
              <a:gd name="connsiteY2" fmla="*/ 110143 h 110143"/>
              <a:gd name="connsiteX3" fmla="*/ 0 w 2744142"/>
              <a:gd name="connsiteY3" fmla="*/ 110143 h 110143"/>
              <a:gd name="connsiteX4" fmla="*/ 0 w 2744142"/>
              <a:gd name="connsiteY4" fmla="*/ 0 h 110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44142" h="110143">
                <a:moveTo>
                  <a:pt x="0" y="0"/>
                </a:moveTo>
                <a:lnTo>
                  <a:pt x="2744142" y="0"/>
                </a:lnTo>
                <a:lnTo>
                  <a:pt x="2744142" y="110143"/>
                </a:lnTo>
                <a:lnTo>
                  <a:pt x="0" y="110143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11" name="Retângulo: Cantos Arredondados 10">
            <a:extLst>
              <a:ext uri="{FF2B5EF4-FFF2-40B4-BE49-F238E27FC236}">
                <a16:creationId xmlns:a16="http://schemas.microsoft.com/office/drawing/2014/main" id="{1321D710-4949-85B1-4AF3-DA28B10BC808}"/>
              </a:ext>
            </a:extLst>
          </p:cNvPr>
          <p:cNvSpPr/>
          <p:nvPr/>
        </p:nvSpPr>
        <p:spPr>
          <a:xfrm>
            <a:off x="1447236" y="4488322"/>
            <a:ext cx="3692177" cy="618143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400"/>
          </a:p>
        </p:txBody>
      </p:sp>
      <p:sp>
        <p:nvSpPr>
          <p:cNvPr id="10" name="Google Shape;184;p20">
            <a:extLst>
              <a:ext uri="{FF2B5EF4-FFF2-40B4-BE49-F238E27FC236}">
                <a16:creationId xmlns:a16="http://schemas.microsoft.com/office/drawing/2014/main" id="{31A56B25-E795-50F5-A6C9-B0848F0304CC}"/>
              </a:ext>
            </a:extLst>
          </p:cNvPr>
          <p:cNvSpPr txBox="1">
            <a:spLocks/>
          </p:cNvSpPr>
          <p:nvPr/>
        </p:nvSpPr>
        <p:spPr>
          <a:xfrm>
            <a:off x="1623326" y="4542678"/>
            <a:ext cx="3339995" cy="481906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Montserrat" pitchFamily="2" charset="77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pt-BR" sz="24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Light" panose="020B0502040204020203" pitchFamily="34" charset="0"/>
                <a:sym typeface="Montserrat"/>
              </a:rPr>
              <a:t>Dinâmica</a:t>
            </a:r>
          </a:p>
        </p:txBody>
      </p:sp>
    </p:spTree>
    <p:extLst>
      <p:ext uri="{BB962C8B-B14F-4D97-AF65-F5344CB8AC3E}">
        <p14:creationId xmlns:p14="http://schemas.microsoft.com/office/powerpoint/2010/main" val="26878482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972CC3-F44E-9BEE-086F-05C02D8C94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tângulo 39">
            <a:extLst>
              <a:ext uri="{FF2B5EF4-FFF2-40B4-BE49-F238E27FC236}">
                <a16:creationId xmlns:a16="http://schemas.microsoft.com/office/drawing/2014/main" id="{427A725D-4A9B-708C-B595-A9318B4C7363}"/>
              </a:ext>
            </a:extLst>
          </p:cNvPr>
          <p:cNvSpPr/>
          <p:nvPr/>
        </p:nvSpPr>
        <p:spPr>
          <a:xfrm>
            <a:off x="1" y="0"/>
            <a:ext cx="12202296" cy="6858000"/>
          </a:xfrm>
          <a:prstGeom prst="rect">
            <a:avLst/>
          </a:prstGeom>
          <a:solidFill>
            <a:srgbClr val="D7DED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A5A0563C-B348-2790-D3AC-E0DD9C6EC3AE}"/>
              </a:ext>
            </a:extLst>
          </p:cNvPr>
          <p:cNvSpPr/>
          <p:nvPr/>
        </p:nvSpPr>
        <p:spPr>
          <a:xfrm>
            <a:off x="859352" y="562295"/>
            <a:ext cx="2210601" cy="308314"/>
          </a:xfrm>
          <a:prstGeom prst="roundRect">
            <a:avLst>
              <a:gd name="adj" fmla="val 50000"/>
            </a:avLst>
          </a:prstGeom>
          <a:noFill/>
          <a:ln>
            <a:solidFill>
              <a:srgbClr val="9BB0B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400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D765DD54-D552-CE05-ED5F-E19A24E966A5}"/>
              </a:ext>
            </a:extLst>
          </p:cNvPr>
          <p:cNvSpPr txBox="1"/>
          <p:nvPr/>
        </p:nvSpPr>
        <p:spPr>
          <a:xfrm>
            <a:off x="1056443" y="562295"/>
            <a:ext cx="4416473" cy="30777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pt-BR" sz="1400" i="1">
                <a:solidFill>
                  <a:schemeClr val="bg2">
                    <a:lumMod val="25000"/>
                  </a:schemeClr>
                </a:solidFill>
                <a:latin typeface="Segoe UI Light"/>
                <a:cs typeface="Segoe UI Light"/>
              </a:rPr>
              <a:t>Contorno de Objeções</a:t>
            </a:r>
            <a:endParaRPr lang="pt-BR" sz="1400" b="1" i="1">
              <a:solidFill>
                <a:schemeClr val="bg2">
                  <a:lumMod val="25000"/>
                </a:schemeClr>
              </a:solidFill>
              <a:latin typeface="Segoe UI Light"/>
              <a:cs typeface="Segoe UI Light"/>
            </a:endParaRPr>
          </a:p>
        </p:txBody>
      </p:sp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id="{543264FD-CF8E-9883-F65D-E4856F6719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1929178"/>
              </p:ext>
            </p:extLst>
          </p:nvPr>
        </p:nvGraphicFramePr>
        <p:xfrm>
          <a:off x="693506" y="1717663"/>
          <a:ext cx="10867016" cy="4082457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3568013">
                  <a:extLst>
                    <a:ext uri="{9D8B030D-6E8A-4147-A177-3AD203B41FA5}">
                      <a16:colId xmlns:a16="http://schemas.microsoft.com/office/drawing/2014/main" val="1630897296"/>
                    </a:ext>
                  </a:extLst>
                </a:gridCol>
                <a:gridCol w="7299003">
                  <a:extLst>
                    <a:ext uri="{9D8B030D-6E8A-4147-A177-3AD203B41FA5}">
                      <a16:colId xmlns:a16="http://schemas.microsoft.com/office/drawing/2014/main" val="2471881184"/>
                    </a:ext>
                  </a:extLst>
                </a:gridCol>
              </a:tblGrid>
              <a:tr h="617837">
                <a:tc>
                  <a:txBody>
                    <a:bodyPr/>
                    <a:lstStyle/>
                    <a:p>
                      <a:pPr algn="ctr"/>
                      <a:r>
                        <a:rPr lang="pt-BR" sz="1400" b="1">
                          <a:latin typeface="Segoe UI"/>
                        </a:rPr>
                        <a:t>Objeção</a:t>
                      </a:r>
                    </a:p>
                  </a:txBody>
                  <a:tcPr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400" b="1">
                          <a:latin typeface="Segoe UI"/>
                        </a:rPr>
                        <a:t>Resposta</a:t>
                      </a:r>
                    </a:p>
                  </a:txBody>
                  <a:tcPr anchor="ctr"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5437955"/>
                  </a:ext>
                </a:extLst>
              </a:tr>
              <a:tr h="790837">
                <a:tc>
                  <a:txBody>
                    <a:bodyPr/>
                    <a:lstStyle/>
                    <a:p>
                      <a:pPr algn="ctr"/>
                      <a:r>
                        <a:rPr lang="pt-BR" sz="1400">
                          <a:latin typeface="Segoe UI"/>
                        </a:rPr>
                        <a:t>Agora não é o momento de aplicar GPTW</a:t>
                      </a:r>
                    </a:p>
                  </a:txBody>
                  <a:tcPr anchor="ctr">
                    <a:solidFill>
                      <a:srgbClr val="93A0A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sz="1400">
                        <a:latin typeface="Segoe UI"/>
                      </a:endParaRPr>
                    </a:p>
                  </a:txBody>
                  <a:tcPr anchor="ctr">
                    <a:solidFill>
                      <a:srgbClr val="93A0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3625603"/>
                  </a:ext>
                </a:extLst>
              </a:tr>
              <a:tr h="941473">
                <a:tc>
                  <a:txBody>
                    <a:bodyPr/>
                    <a:lstStyle/>
                    <a:p>
                      <a:pPr algn="ctr"/>
                      <a:r>
                        <a:rPr lang="pt-BR" sz="1400">
                          <a:latin typeface="Segoe UI"/>
                        </a:rPr>
                        <a:t>Muito caro</a:t>
                      </a:r>
                    </a:p>
                  </a:txBody>
                  <a:tcPr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sz="1400">
                        <a:latin typeface="Segoe UI"/>
                      </a:endParaRPr>
                    </a:p>
                  </a:txBody>
                  <a:tcPr anchor="ctr"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6935837"/>
                  </a:ext>
                </a:extLst>
              </a:tr>
              <a:tr h="790837">
                <a:tc>
                  <a:txBody>
                    <a:bodyPr/>
                    <a:lstStyle/>
                    <a:p>
                      <a:pPr algn="ctr"/>
                      <a:r>
                        <a:rPr lang="pt-BR" sz="1400">
                          <a:latin typeface="Segoe UI"/>
                        </a:rPr>
                        <a:t>A diretoria não aprovou</a:t>
                      </a:r>
                    </a:p>
                  </a:txBody>
                  <a:tcPr anchor="ctr">
                    <a:solidFill>
                      <a:srgbClr val="93A0A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sz="1400">
                        <a:latin typeface="Segoe UI"/>
                      </a:endParaRPr>
                    </a:p>
                  </a:txBody>
                  <a:tcPr anchor="ctr">
                    <a:solidFill>
                      <a:srgbClr val="93A0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8651892"/>
                  </a:ext>
                </a:extLst>
              </a:tr>
              <a:tr h="941473">
                <a:tc>
                  <a:txBody>
                    <a:bodyPr/>
                    <a:lstStyle/>
                    <a:p>
                      <a:pPr algn="ctr"/>
                      <a:endParaRPr lang="pt-BR" sz="1400">
                        <a:latin typeface="Segoe UI"/>
                      </a:endParaRPr>
                    </a:p>
                  </a:txBody>
                  <a:tcPr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sz="1400">
                        <a:latin typeface="Segoe UI"/>
                      </a:endParaRPr>
                    </a:p>
                  </a:txBody>
                  <a:tcPr anchor="ctr"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2979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699123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727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4A8D17CA-796C-1DD0-B84E-7A5382FE1BEE}"/>
              </a:ext>
            </a:extLst>
          </p:cNvPr>
          <p:cNvSpPr/>
          <p:nvPr/>
        </p:nvSpPr>
        <p:spPr>
          <a:xfrm>
            <a:off x="929166" y="935975"/>
            <a:ext cx="1951194" cy="428416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8B8446AF-92F7-01A8-3D0E-011E2C11680E}"/>
              </a:ext>
            </a:extLst>
          </p:cNvPr>
          <p:cNvSpPr txBox="1"/>
          <p:nvPr/>
        </p:nvSpPr>
        <p:spPr>
          <a:xfrm>
            <a:off x="1100925" y="951879"/>
            <a:ext cx="2342576" cy="39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pt-BR" sz="2000">
                <a:solidFill>
                  <a:schemeClr val="bg1"/>
                </a:solidFill>
                <a:latin typeface="Segoe UI Light" panose="020B05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Programação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274AAEE5-27E3-E9E4-EA75-599A23BCA79A}"/>
              </a:ext>
            </a:extLst>
          </p:cNvPr>
          <p:cNvSpPr txBox="1"/>
          <p:nvPr/>
        </p:nvSpPr>
        <p:spPr>
          <a:xfrm>
            <a:off x="929166" y="2020349"/>
            <a:ext cx="2921628" cy="378565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t-BR" sz="4000">
                <a:solidFill>
                  <a:schemeClr val="bg1"/>
                </a:solidFill>
                <a:latin typeface="Segoe UI Black"/>
                <a:ea typeface="Segoe UI Black"/>
                <a:cs typeface="Segoe UI Light"/>
              </a:rPr>
              <a:t>1</a:t>
            </a:r>
          </a:p>
          <a:p>
            <a:r>
              <a:rPr lang="pt-BR" sz="4000">
                <a:solidFill>
                  <a:schemeClr val="bg1"/>
                </a:solidFill>
                <a:latin typeface="Segoe UI Black"/>
                <a:ea typeface="Segoe UI Black"/>
                <a:cs typeface="Segoe UI Light"/>
              </a:rPr>
              <a:t>2</a:t>
            </a:r>
          </a:p>
          <a:p>
            <a:r>
              <a:rPr lang="pt-BR" sz="4000">
                <a:solidFill>
                  <a:schemeClr val="bg1"/>
                </a:solidFill>
                <a:latin typeface="Segoe UI Black"/>
                <a:ea typeface="Segoe UI Black"/>
                <a:cs typeface="Segoe UI Light"/>
              </a:rPr>
              <a:t>3</a:t>
            </a:r>
          </a:p>
          <a:p>
            <a:r>
              <a:rPr lang="pt-BR" sz="4000">
                <a:solidFill>
                  <a:schemeClr val="bg1"/>
                </a:solidFill>
                <a:latin typeface="Segoe UI Black"/>
                <a:ea typeface="Segoe UI Black"/>
                <a:cs typeface="Segoe UI Light"/>
              </a:rPr>
              <a:t>4</a:t>
            </a:r>
          </a:p>
          <a:p>
            <a:r>
              <a:rPr lang="pt-BR" sz="4000">
                <a:solidFill>
                  <a:schemeClr val="bg1"/>
                </a:solidFill>
                <a:latin typeface="Segoe UI Black"/>
                <a:ea typeface="Segoe UI Black"/>
                <a:cs typeface="Segoe UI Light"/>
              </a:rPr>
              <a:t>5</a:t>
            </a:r>
          </a:p>
          <a:p>
            <a:r>
              <a:rPr lang="pt-BR" sz="4000">
                <a:solidFill>
                  <a:schemeClr val="bg1"/>
                </a:solidFill>
                <a:latin typeface="Segoe UI Black"/>
                <a:ea typeface="Segoe UI Black"/>
                <a:cs typeface="Segoe UI Light"/>
              </a:rPr>
              <a:t>6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8D4E879D-4423-9997-E511-1CD38DD33C8D}"/>
              </a:ext>
            </a:extLst>
          </p:cNvPr>
          <p:cNvSpPr txBox="1"/>
          <p:nvPr/>
        </p:nvSpPr>
        <p:spPr>
          <a:xfrm>
            <a:off x="1351856" y="2304502"/>
            <a:ext cx="2384081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t-BR" sz="1200">
                <a:solidFill>
                  <a:schemeClr val="bg1"/>
                </a:solidFill>
                <a:latin typeface="Segoe UI"/>
                <a:ea typeface="Segoe UI Black"/>
                <a:cs typeface="Segoe UI Light"/>
              </a:rPr>
              <a:t>Processo de Vendas Consultivas</a:t>
            </a:r>
            <a:endParaRPr lang="pt-BR" sz="1200">
              <a:solidFill>
                <a:schemeClr val="bg1"/>
              </a:solidFill>
              <a:latin typeface="Segoe UI"/>
            </a:endParaRP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313179E4-43F2-D03B-A424-F0402E8C4832}"/>
              </a:ext>
            </a:extLst>
          </p:cNvPr>
          <p:cNvSpPr txBox="1"/>
          <p:nvPr/>
        </p:nvSpPr>
        <p:spPr>
          <a:xfrm>
            <a:off x="1351856" y="2926161"/>
            <a:ext cx="2384081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t-BR" sz="1200">
                <a:solidFill>
                  <a:schemeClr val="bg1"/>
                </a:solidFill>
                <a:latin typeface="Segoe UI"/>
                <a:ea typeface="Segoe UI Black"/>
                <a:cs typeface="Segoe UI Light"/>
              </a:rPr>
              <a:t>Metodologia SPIN </a:t>
            </a:r>
            <a:r>
              <a:rPr lang="pt-BR" sz="1200" err="1">
                <a:solidFill>
                  <a:schemeClr val="bg1"/>
                </a:solidFill>
                <a:latin typeface="Segoe UI"/>
                <a:ea typeface="Segoe UI Black"/>
                <a:cs typeface="Segoe UI Light"/>
              </a:rPr>
              <a:t>Selling</a:t>
            </a:r>
            <a:endParaRPr lang="pt-BR" sz="1200">
              <a:solidFill>
                <a:schemeClr val="bg1"/>
              </a:solidFill>
              <a:latin typeface="Segoe UI"/>
            </a:endParaRP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35EEF53C-BC99-552B-5B81-839DDE983596}"/>
              </a:ext>
            </a:extLst>
          </p:cNvPr>
          <p:cNvSpPr txBox="1"/>
          <p:nvPr/>
        </p:nvSpPr>
        <p:spPr>
          <a:xfrm>
            <a:off x="1351856" y="3547820"/>
            <a:ext cx="2498938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t-BR" sz="1200">
                <a:solidFill>
                  <a:schemeClr val="bg1"/>
                </a:solidFill>
                <a:latin typeface="Segoe UI"/>
                <a:ea typeface="Segoe UI Black"/>
                <a:cs typeface="Segoe UI Light"/>
              </a:rPr>
              <a:t>Dinâmica: SPIN </a:t>
            </a:r>
            <a:r>
              <a:rPr lang="pt-BR" sz="1200" err="1">
                <a:solidFill>
                  <a:schemeClr val="bg1"/>
                </a:solidFill>
                <a:latin typeface="Segoe UI"/>
                <a:ea typeface="Segoe UI Black"/>
                <a:cs typeface="Segoe UI Light"/>
              </a:rPr>
              <a:t>Selling</a:t>
            </a:r>
            <a:r>
              <a:rPr lang="pt-BR" sz="1200">
                <a:solidFill>
                  <a:schemeClr val="bg1"/>
                </a:solidFill>
                <a:latin typeface="Segoe UI"/>
                <a:ea typeface="Segoe UI Black"/>
                <a:cs typeface="Segoe UI Light"/>
              </a:rPr>
              <a:t> na Prática</a:t>
            </a:r>
            <a:endParaRPr lang="pt-BR" sz="1200">
              <a:solidFill>
                <a:schemeClr val="bg1"/>
              </a:solidFill>
              <a:latin typeface="Segoe UI"/>
            </a:endParaRP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BB4459D2-E5A2-9883-5268-85579F66E27F}"/>
              </a:ext>
            </a:extLst>
          </p:cNvPr>
          <p:cNvSpPr txBox="1"/>
          <p:nvPr/>
        </p:nvSpPr>
        <p:spPr>
          <a:xfrm>
            <a:off x="1351856" y="4163616"/>
            <a:ext cx="2498938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t-BR" sz="1200">
                <a:solidFill>
                  <a:schemeClr val="bg1"/>
                </a:solidFill>
                <a:latin typeface="Segoe UI"/>
                <a:ea typeface="Segoe UI Black"/>
                <a:cs typeface="Segoe UI Light"/>
              </a:rPr>
              <a:t>Follow </a:t>
            </a:r>
            <a:r>
              <a:rPr lang="pt-BR" sz="1200" err="1">
                <a:solidFill>
                  <a:schemeClr val="bg1"/>
                </a:solidFill>
                <a:latin typeface="Segoe UI"/>
                <a:ea typeface="Segoe UI Black"/>
                <a:cs typeface="Segoe UI Light"/>
              </a:rPr>
              <a:t>up</a:t>
            </a:r>
            <a:endParaRPr lang="pt-BR" sz="1200">
              <a:solidFill>
                <a:schemeClr val="bg1"/>
              </a:solidFill>
              <a:latin typeface="Segoe UI"/>
            </a:endParaRP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B570E9F5-2D01-7F4F-E47D-AE9671AD0650}"/>
              </a:ext>
            </a:extLst>
          </p:cNvPr>
          <p:cNvSpPr txBox="1"/>
          <p:nvPr/>
        </p:nvSpPr>
        <p:spPr>
          <a:xfrm>
            <a:off x="1351856" y="4779412"/>
            <a:ext cx="2498938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t-BR" sz="1200">
                <a:solidFill>
                  <a:schemeClr val="bg1"/>
                </a:solidFill>
                <a:latin typeface="Segoe UI"/>
                <a:ea typeface="Segoe UI Black"/>
                <a:cs typeface="Segoe UI Light"/>
              </a:rPr>
              <a:t>Negociação</a:t>
            </a:r>
            <a:endParaRPr lang="pt-BR" sz="1200">
              <a:solidFill>
                <a:schemeClr val="bg1"/>
              </a:solidFill>
              <a:latin typeface="Segoe UI"/>
            </a:endParaRP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B83EC067-85AC-55B4-66E7-A637542FEE78}"/>
              </a:ext>
            </a:extLst>
          </p:cNvPr>
          <p:cNvSpPr txBox="1"/>
          <p:nvPr/>
        </p:nvSpPr>
        <p:spPr>
          <a:xfrm>
            <a:off x="1351856" y="5346427"/>
            <a:ext cx="2498938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t-BR" sz="1200">
                <a:solidFill>
                  <a:schemeClr val="bg1"/>
                </a:solidFill>
                <a:latin typeface="Segoe UI"/>
                <a:ea typeface="Segoe UI Black"/>
                <a:cs typeface="Segoe UI Light"/>
              </a:rPr>
              <a:t>Dinâmica: Fechamento da Venda</a:t>
            </a:r>
            <a:endParaRPr lang="pt-BR" sz="1200">
              <a:solidFill>
                <a:schemeClr val="bg1"/>
              </a:solidFill>
              <a:latin typeface="Segoe UI"/>
            </a:endParaRPr>
          </a:p>
        </p:txBody>
      </p:sp>
      <p:pic>
        <p:nvPicPr>
          <p:cNvPr id="21" name="Image 0" descr="preencoded.png">
            <a:extLst>
              <a:ext uri="{FF2B5EF4-FFF2-40B4-BE49-F238E27FC236}">
                <a16:creationId xmlns:a16="http://schemas.microsoft.com/office/drawing/2014/main" id="{DD2CB477-423B-E4B2-20BA-1210A76445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5600" y="-1050140"/>
            <a:ext cx="5486400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0667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F3A3E9-2421-B6D4-73CC-B74988256F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2A04E86D-1129-6046-7345-78BC5560DFF6}"/>
              </a:ext>
            </a:extLst>
          </p:cNvPr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rgbClr val="C3CE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C0889F5D-F52B-4769-9C73-004FFE26BE5C}"/>
              </a:ext>
            </a:extLst>
          </p:cNvPr>
          <p:cNvSpPr txBox="1"/>
          <p:nvPr/>
        </p:nvSpPr>
        <p:spPr>
          <a:xfrm>
            <a:off x="4027424" y="438830"/>
            <a:ext cx="5994400" cy="83099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pt-BR" sz="4800" b="1">
                <a:solidFill>
                  <a:srgbClr val="303131"/>
                </a:solidFill>
                <a:latin typeface="Segoe UI Black"/>
                <a:ea typeface="Segoe UI Black"/>
                <a:cs typeface="Segoe UI"/>
              </a:rPr>
              <a:t>Resumindo</a:t>
            </a:r>
          </a:p>
        </p:txBody>
      </p:sp>
      <p:sp>
        <p:nvSpPr>
          <p:cNvPr id="3" name="Elipse 2">
            <a:extLst>
              <a:ext uri="{FF2B5EF4-FFF2-40B4-BE49-F238E27FC236}">
                <a16:creationId xmlns:a16="http://schemas.microsoft.com/office/drawing/2014/main" id="{B61F3896-1D92-6AA1-70E0-F61D94F61BEB}"/>
              </a:ext>
            </a:extLst>
          </p:cNvPr>
          <p:cNvSpPr/>
          <p:nvPr/>
        </p:nvSpPr>
        <p:spPr>
          <a:xfrm>
            <a:off x="771144" y="2121408"/>
            <a:ext cx="1499616" cy="1466778"/>
          </a:xfrm>
          <a:prstGeom prst="ellipse">
            <a:avLst/>
          </a:prstGeom>
          <a:solidFill>
            <a:srgbClr val="26272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/>
              <a:t>Prepare sua reunião</a:t>
            </a:r>
          </a:p>
        </p:txBody>
      </p:sp>
      <p:sp>
        <p:nvSpPr>
          <p:cNvPr id="4" name="Elipse 3">
            <a:extLst>
              <a:ext uri="{FF2B5EF4-FFF2-40B4-BE49-F238E27FC236}">
                <a16:creationId xmlns:a16="http://schemas.microsoft.com/office/drawing/2014/main" id="{245A8716-AAC2-11FE-7472-E16C0BCEFE6D}"/>
              </a:ext>
            </a:extLst>
          </p:cNvPr>
          <p:cNvSpPr/>
          <p:nvPr/>
        </p:nvSpPr>
        <p:spPr>
          <a:xfrm>
            <a:off x="3062478" y="2121408"/>
            <a:ext cx="1499616" cy="1466778"/>
          </a:xfrm>
          <a:prstGeom prst="ellipse">
            <a:avLst/>
          </a:prstGeom>
          <a:solidFill>
            <a:srgbClr val="26272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/>
              <a:t>Pesquise com quem irá falar</a:t>
            </a:r>
          </a:p>
        </p:txBody>
      </p:sp>
      <p:sp>
        <p:nvSpPr>
          <p:cNvPr id="5" name="Elipse 4">
            <a:extLst>
              <a:ext uri="{FF2B5EF4-FFF2-40B4-BE49-F238E27FC236}">
                <a16:creationId xmlns:a16="http://schemas.microsoft.com/office/drawing/2014/main" id="{F94A8C51-381A-2027-4796-785B4531B168}"/>
              </a:ext>
            </a:extLst>
          </p:cNvPr>
          <p:cNvSpPr/>
          <p:nvPr/>
        </p:nvSpPr>
        <p:spPr>
          <a:xfrm>
            <a:off x="5353812" y="2121408"/>
            <a:ext cx="1499616" cy="1466778"/>
          </a:xfrm>
          <a:prstGeom prst="ellipse">
            <a:avLst/>
          </a:prstGeom>
          <a:solidFill>
            <a:srgbClr val="26272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/>
              <a:t>Lembre-se das perguntas SPIN</a:t>
            </a:r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42BF7EAA-663D-4050-5F59-E7ADC579777D}"/>
              </a:ext>
            </a:extLst>
          </p:cNvPr>
          <p:cNvSpPr/>
          <p:nvPr/>
        </p:nvSpPr>
        <p:spPr>
          <a:xfrm>
            <a:off x="7645146" y="2121408"/>
            <a:ext cx="1499616" cy="1466778"/>
          </a:xfrm>
          <a:prstGeom prst="ellipse">
            <a:avLst/>
          </a:prstGeom>
          <a:solidFill>
            <a:srgbClr val="26272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/>
              <a:t>Se mantenha motivado</a:t>
            </a:r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B5CC8B7A-E860-FD9F-FC9D-162F8EA6950A}"/>
              </a:ext>
            </a:extLst>
          </p:cNvPr>
          <p:cNvSpPr/>
          <p:nvPr/>
        </p:nvSpPr>
        <p:spPr>
          <a:xfrm>
            <a:off x="9936480" y="2121408"/>
            <a:ext cx="1499616" cy="1466778"/>
          </a:xfrm>
          <a:prstGeom prst="ellipse">
            <a:avLst/>
          </a:prstGeom>
          <a:solidFill>
            <a:srgbClr val="26272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/>
              <a:t>Quebre o gelo</a:t>
            </a:r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5A3F3A17-B544-C68B-EB14-48DD671A16EB}"/>
              </a:ext>
            </a:extLst>
          </p:cNvPr>
          <p:cNvSpPr/>
          <p:nvPr/>
        </p:nvSpPr>
        <p:spPr>
          <a:xfrm>
            <a:off x="740664" y="4133089"/>
            <a:ext cx="1499616" cy="1466778"/>
          </a:xfrm>
          <a:prstGeom prst="ellipse">
            <a:avLst/>
          </a:prstGeom>
          <a:solidFill>
            <a:srgbClr val="26272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/>
              <a:t>Investigue</a:t>
            </a:r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94DE6442-86E8-E9F2-7283-32BA6EBB166A}"/>
              </a:ext>
            </a:extLst>
          </p:cNvPr>
          <p:cNvSpPr/>
          <p:nvPr/>
        </p:nvSpPr>
        <p:spPr>
          <a:xfrm>
            <a:off x="2991612" y="4133089"/>
            <a:ext cx="1499616" cy="1466778"/>
          </a:xfrm>
          <a:prstGeom prst="ellipse">
            <a:avLst/>
          </a:prstGeom>
          <a:solidFill>
            <a:srgbClr val="26272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/>
              <a:t>Passe credibilidade</a:t>
            </a:r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id="{704DF01C-E9A5-0DAC-AC72-549AEA34DE14}"/>
              </a:ext>
            </a:extLst>
          </p:cNvPr>
          <p:cNvSpPr/>
          <p:nvPr/>
        </p:nvSpPr>
        <p:spPr>
          <a:xfrm>
            <a:off x="5242560" y="4251961"/>
            <a:ext cx="1499616" cy="1466778"/>
          </a:xfrm>
          <a:prstGeom prst="ellipse">
            <a:avLst/>
          </a:prstGeom>
          <a:solidFill>
            <a:srgbClr val="26272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/>
              <a:t>Combine os próximos passos</a:t>
            </a:r>
          </a:p>
        </p:txBody>
      </p:sp>
      <p:sp>
        <p:nvSpPr>
          <p:cNvPr id="25" name="Elipse 24">
            <a:extLst>
              <a:ext uri="{FF2B5EF4-FFF2-40B4-BE49-F238E27FC236}">
                <a16:creationId xmlns:a16="http://schemas.microsoft.com/office/drawing/2014/main" id="{3F9C6305-76F4-1DFD-B336-0F2050B68BC7}"/>
              </a:ext>
            </a:extLst>
          </p:cNvPr>
          <p:cNvSpPr/>
          <p:nvPr/>
        </p:nvSpPr>
        <p:spPr>
          <a:xfrm>
            <a:off x="7645146" y="4251961"/>
            <a:ext cx="1499616" cy="1466778"/>
          </a:xfrm>
          <a:prstGeom prst="ellipse">
            <a:avLst/>
          </a:prstGeom>
          <a:solidFill>
            <a:srgbClr val="26272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/>
              <a:t>Documente os acordos</a:t>
            </a:r>
          </a:p>
        </p:txBody>
      </p:sp>
      <p:sp>
        <p:nvSpPr>
          <p:cNvPr id="26" name="Elipse 25">
            <a:extLst>
              <a:ext uri="{FF2B5EF4-FFF2-40B4-BE49-F238E27FC236}">
                <a16:creationId xmlns:a16="http://schemas.microsoft.com/office/drawing/2014/main" id="{52F2FAAC-9819-4746-F313-A8B156F378F1}"/>
              </a:ext>
            </a:extLst>
          </p:cNvPr>
          <p:cNvSpPr/>
          <p:nvPr/>
        </p:nvSpPr>
        <p:spPr>
          <a:xfrm>
            <a:off x="9936480" y="4251961"/>
            <a:ext cx="1499616" cy="1466778"/>
          </a:xfrm>
          <a:prstGeom prst="ellipse">
            <a:avLst/>
          </a:prstGeom>
          <a:solidFill>
            <a:srgbClr val="26272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/>
              <a:t>Conduza o processo de vendas</a:t>
            </a:r>
          </a:p>
        </p:txBody>
      </p:sp>
    </p:spTree>
    <p:extLst>
      <p:ext uri="{BB962C8B-B14F-4D97-AF65-F5344CB8AC3E}">
        <p14:creationId xmlns:p14="http://schemas.microsoft.com/office/powerpoint/2010/main" val="38452890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601ACEA-4F3A-23ED-2661-58B92B5CB5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3314" y="365125"/>
            <a:ext cx="8240486" cy="1325563"/>
          </a:xfrm>
        </p:spPr>
        <p:txBody>
          <a:bodyPr/>
          <a:lstStyle/>
          <a:p>
            <a:r>
              <a:rPr lang="pt-BR">
                <a:latin typeface="Segoe UI Black" panose="020B0A02040204020203" pitchFamily="34" charset="0"/>
                <a:ea typeface="Segoe UI Black" panose="020B0A02040204020203" pitchFamily="34" charset="0"/>
              </a:rPr>
              <a:t>DICAS DE LEITURA:</a:t>
            </a:r>
          </a:p>
        </p:txBody>
      </p:sp>
      <p:pic>
        <p:nvPicPr>
          <p:cNvPr id="4" name="Espaço Reservado para Conteúdo 3">
            <a:extLst>
              <a:ext uri="{FF2B5EF4-FFF2-40B4-BE49-F238E27FC236}">
                <a16:creationId xmlns:a16="http://schemas.microsoft.com/office/drawing/2014/main" id="{059ECB06-5913-8388-7084-CBD516C793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09609" y="4451559"/>
            <a:ext cx="3531433" cy="1832769"/>
          </a:xfrm>
          <a:prstGeom prst="rect">
            <a:avLst/>
          </a:prstGeom>
        </p:spPr>
      </p:pic>
      <p:pic>
        <p:nvPicPr>
          <p:cNvPr id="5" name="Gráfico 4">
            <a:extLst>
              <a:ext uri="{FF2B5EF4-FFF2-40B4-BE49-F238E27FC236}">
                <a16:creationId xmlns:a16="http://schemas.microsoft.com/office/drawing/2014/main" id="{CF94147D-AFB3-126C-5A07-79E13F9494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462048" y="1075905"/>
            <a:ext cx="5729952" cy="5729952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66E2B932-3CA9-79C8-8379-C4D1DEA2F9AA}"/>
              </a:ext>
            </a:extLst>
          </p:cNvPr>
          <p:cNvSpPr/>
          <p:nvPr/>
        </p:nvSpPr>
        <p:spPr>
          <a:xfrm>
            <a:off x="0" y="6191074"/>
            <a:ext cx="12192000" cy="678853"/>
          </a:xfrm>
          <a:prstGeom prst="rect">
            <a:avLst/>
          </a:prstGeom>
          <a:solidFill>
            <a:srgbClr val="30313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303131"/>
              </a:solidFill>
            </a:endParaRPr>
          </a:p>
        </p:txBody>
      </p:sp>
      <p:pic>
        <p:nvPicPr>
          <p:cNvPr id="8" name="Imagem 7" descr="Texto, Logotipo&#10;&#10;Descrição gerada automaticamente">
            <a:extLst>
              <a:ext uri="{FF2B5EF4-FFF2-40B4-BE49-F238E27FC236}">
                <a16:creationId xmlns:a16="http://schemas.microsoft.com/office/drawing/2014/main" id="{5D6EB882-02BB-7BD1-0632-295BD680A22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126" y="1956734"/>
            <a:ext cx="2887699" cy="3802613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7DF44ED9-1AB4-D531-33C0-FBDF17DB329E}"/>
              </a:ext>
            </a:extLst>
          </p:cNvPr>
          <p:cNvSpPr txBox="1"/>
          <p:nvPr/>
        </p:nvSpPr>
        <p:spPr>
          <a:xfrm>
            <a:off x="4757057" y="2144486"/>
            <a:ext cx="4702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</a:p>
        </p:txBody>
      </p:sp>
      <p:pic>
        <p:nvPicPr>
          <p:cNvPr id="11" name="Imagem 10" descr="Texto&#10;&#10;Descrição gerada automaticamente">
            <a:extLst>
              <a:ext uri="{FF2B5EF4-FFF2-40B4-BE49-F238E27FC236}">
                <a16:creationId xmlns:a16="http://schemas.microsoft.com/office/drawing/2014/main" id="{3AE92A5A-7D85-8F13-4A3F-63B0842D2E4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8596" y="1950538"/>
            <a:ext cx="2703489" cy="3672922"/>
          </a:xfrm>
          <a:prstGeom prst="rect">
            <a:avLst/>
          </a:prstGeom>
        </p:spPr>
      </p:pic>
      <p:pic>
        <p:nvPicPr>
          <p:cNvPr id="15" name="Imagem 14" descr="Nome da empresa&#10;&#10;Descrição gerada automaticamente com confiança média">
            <a:extLst>
              <a:ext uri="{FF2B5EF4-FFF2-40B4-BE49-F238E27FC236}">
                <a16:creationId xmlns:a16="http://schemas.microsoft.com/office/drawing/2014/main" id="{20F3D3B6-AF84-AF13-E2E6-FF25F4DD7A1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0951" y="2031501"/>
            <a:ext cx="2532514" cy="3605268"/>
          </a:xfrm>
          <a:prstGeom prst="rect">
            <a:avLst/>
          </a:prstGeom>
        </p:spPr>
      </p:pic>
      <p:pic>
        <p:nvPicPr>
          <p:cNvPr id="16" name="Imagem 15" descr="Texto&#10;&#10;Descrição gerada automaticamente">
            <a:extLst>
              <a:ext uri="{FF2B5EF4-FFF2-40B4-BE49-F238E27FC236}">
                <a16:creationId xmlns:a16="http://schemas.microsoft.com/office/drawing/2014/main" id="{81F58304-E32F-D1D4-E378-F9F9910DC28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8723" y="118584"/>
            <a:ext cx="1644742" cy="796013"/>
          </a:xfrm>
          <a:prstGeom prst="rect">
            <a:avLst/>
          </a:prstGeom>
        </p:spPr>
      </p:pic>
      <p:pic>
        <p:nvPicPr>
          <p:cNvPr id="20" name="Imagem 19">
            <a:extLst>
              <a:ext uri="{FF2B5EF4-FFF2-40B4-BE49-F238E27FC236}">
                <a16:creationId xmlns:a16="http://schemas.microsoft.com/office/drawing/2014/main" id="{7CEB1C5F-7523-8F6A-91AE-8B871B9B20D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602231" y="1937229"/>
            <a:ext cx="2508442" cy="3699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4146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55;p13">
            <a:extLst>
              <a:ext uri="{FF2B5EF4-FFF2-40B4-BE49-F238E27FC236}">
                <a16:creationId xmlns:a16="http://schemas.microsoft.com/office/drawing/2014/main" id="{8798A0E2-5E80-1B91-1725-00EB66EE5FF9}"/>
              </a:ext>
            </a:extLst>
          </p:cNvPr>
          <p:cNvSpPr txBox="1"/>
          <p:nvPr/>
        </p:nvSpPr>
        <p:spPr>
          <a:xfrm>
            <a:off x="6241558" y="6416011"/>
            <a:ext cx="400000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pt-BR" sz="800">
                <a:solidFill>
                  <a:srgbClr val="2F3030"/>
                </a:solidFill>
                <a:latin typeface="Segoe UI Light" panose="020B0502040204020203" pitchFamily="34" charset="0"/>
                <a:ea typeface="Montserrat"/>
                <a:cs typeface="Segoe UI Light" panose="020B0502040204020203" pitchFamily="34" charset="0"/>
                <a:sym typeface="Montserrat"/>
              </a:rPr>
              <a:t>© 2024 </a:t>
            </a:r>
            <a:r>
              <a:rPr lang="pt-BR" sz="800" err="1">
                <a:solidFill>
                  <a:srgbClr val="2F3030"/>
                </a:solidFill>
                <a:latin typeface="Segoe UI Light" panose="020B0502040204020203" pitchFamily="34" charset="0"/>
                <a:ea typeface="Montserrat"/>
                <a:cs typeface="Segoe UI Light" panose="020B0502040204020203" pitchFamily="34" charset="0"/>
                <a:sym typeface="Montserrat"/>
              </a:rPr>
              <a:t>Great</a:t>
            </a:r>
            <a:r>
              <a:rPr lang="pt-BR" sz="800">
                <a:solidFill>
                  <a:srgbClr val="2F3030"/>
                </a:solidFill>
                <a:latin typeface="Segoe UI Light" panose="020B0502040204020203" pitchFamily="34" charset="0"/>
                <a:ea typeface="Montserrat"/>
                <a:cs typeface="Segoe UI Light" panose="020B0502040204020203" pitchFamily="34" charset="0"/>
                <a:sym typeface="Montserrat"/>
              </a:rPr>
              <a:t> </a:t>
            </a:r>
            <a:r>
              <a:rPr lang="pt-BR" sz="800" err="1">
                <a:solidFill>
                  <a:srgbClr val="2F3030"/>
                </a:solidFill>
                <a:latin typeface="Segoe UI Light" panose="020B0502040204020203" pitchFamily="34" charset="0"/>
                <a:ea typeface="Montserrat"/>
                <a:cs typeface="Segoe UI Light" panose="020B0502040204020203" pitchFamily="34" charset="0"/>
                <a:sym typeface="Montserrat"/>
              </a:rPr>
              <a:t>Place</a:t>
            </a:r>
            <a:r>
              <a:rPr lang="pt-BR" sz="800">
                <a:solidFill>
                  <a:srgbClr val="2F3030"/>
                </a:solidFill>
                <a:latin typeface="Segoe UI Light" panose="020B0502040204020203" pitchFamily="34" charset="0"/>
                <a:ea typeface="Montserrat"/>
                <a:cs typeface="Segoe UI Light" panose="020B0502040204020203" pitchFamily="34" charset="0"/>
                <a:sym typeface="Montserrat"/>
              </a:rPr>
              <a:t> </a:t>
            </a:r>
            <a:r>
              <a:rPr lang="pt-BR" sz="800" err="1">
                <a:solidFill>
                  <a:srgbClr val="2F3030"/>
                </a:solidFill>
                <a:latin typeface="Segoe UI Light" panose="020B0502040204020203" pitchFamily="34" charset="0"/>
                <a:ea typeface="Montserrat"/>
                <a:cs typeface="Segoe UI Light" panose="020B0502040204020203" pitchFamily="34" charset="0"/>
                <a:sym typeface="Montserrat"/>
              </a:rPr>
              <a:t>To</a:t>
            </a:r>
            <a:r>
              <a:rPr lang="pt-BR" sz="800">
                <a:solidFill>
                  <a:srgbClr val="2F3030"/>
                </a:solidFill>
                <a:latin typeface="Segoe UI Light" panose="020B0502040204020203" pitchFamily="34" charset="0"/>
                <a:ea typeface="Montserrat"/>
                <a:cs typeface="Segoe UI Light" panose="020B0502040204020203" pitchFamily="34" charset="0"/>
                <a:sym typeface="Montserrat"/>
              </a:rPr>
              <a:t> </a:t>
            </a:r>
            <a:r>
              <a:rPr lang="pt-BR" sz="800" err="1">
                <a:solidFill>
                  <a:srgbClr val="2F3030"/>
                </a:solidFill>
                <a:latin typeface="Segoe UI Light" panose="020B0502040204020203" pitchFamily="34" charset="0"/>
                <a:ea typeface="Montserrat"/>
                <a:cs typeface="Segoe UI Light" panose="020B0502040204020203" pitchFamily="34" charset="0"/>
                <a:sym typeface="Montserrat"/>
              </a:rPr>
              <a:t>Work</a:t>
            </a:r>
            <a:r>
              <a:rPr lang="pt-BR" sz="800">
                <a:solidFill>
                  <a:srgbClr val="2F3030"/>
                </a:solidFill>
                <a:latin typeface="Segoe UI Light" panose="020B0502040204020203" pitchFamily="34" charset="0"/>
                <a:ea typeface="Montserrat"/>
                <a:cs typeface="Segoe UI Light" panose="020B0502040204020203" pitchFamily="34" charset="0"/>
                <a:sym typeface="Montserrat"/>
              </a:rPr>
              <a:t>® Brasil. Todos os Direitos Reservados</a:t>
            </a:r>
            <a:endParaRPr sz="800">
              <a:solidFill>
                <a:srgbClr val="2F3030"/>
              </a:solidFill>
              <a:latin typeface="Segoe UI Light" panose="020B0502040204020203" pitchFamily="34" charset="0"/>
              <a:ea typeface="Montserrat"/>
              <a:cs typeface="Segoe UI Light" panose="020B0502040204020203" pitchFamily="34" charset="0"/>
              <a:sym typeface="Montserrat"/>
            </a:endParaRPr>
          </a:p>
        </p:txBody>
      </p:sp>
      <p:sp>
        <p:nvSpPr>
          <p:cNvPr id="5" name="Google Shape;56;p13">
            <a:extLst>
              <a:ext uri="{FF2B5EF4-FFF2-40B4-BE49-F238E27FC236}">
                <a16:creationId xmlns:a16="http://schemas.microsoft.com/office/drawing/2014/main" id="{3D268244-89BA-50F2-4036-08E2F64E6C60}"/>
              </a:ext>
            </a:extLst>
          </p:cNvPr>
          <p:cNvSpPr txBox="1"/>
          <p:nvPr/>
        </p:nvSpPr>
        <p:spPr>
          <a:xfrm>
            <a:off x="1323986" y="688622"/>
            <a:ext cx="3424183" cy="10670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pt-BR" sz="2667" b="1">
                <a:solidFill>
                  <a:srgbClr val="2F3030"/>
                </a:solidFill>
                <a:latin typeface="Segoe UI Black" panose="020B0A02040204020203" pitchFamily="34" charset="0"/>
                <a:ea typeface="Segoe UI Black" panose="020B0A02040204020203" pitchFamily="34" charset="0"/>
                <a:sym typeface="Montserrat"/>
              </a:rPr>
              <a:t>TRANSFORMAR DADOS EM AÇÕES</a:t>
            </a:r>
            <a:endParaRPr sz="2667" b="1">
              <a:solidFill>
                <a:srgbClr val="2F3030"/>
              </a:solidFill>
              <a:latin typeface="Segoe UI Black" panose="020B0A02040204020203" pitchFamily="34" charset="0"/>
              <a:ea typeface="Segoe UI Black" panose="020B0A02040204020203" pitchFamily="34" charset="0"/>
              <a:sym typeface="Montserrat"/>
            </a:endParaRPr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65D1787F-BD0C-C370-AB43-A5BC5DEB3580}"/>
              </a:ext>
            </a:extLst>
          </p:cNvPr>
          <p:cNvSpPr txBox="1">
            <a:spLocks/>
          </p:cNvSpPr>
          <p:nvPr/>
        </p:nvSpPr>
        <p:spPr>
          <a:xfrm>
            <a:off x="6487160" y="4557326"/>
            <a:ext cx="3508797" cy="439919"/>
          </a:xfrm>
          <a:prstGeom prst="rect">
            <a:avLst/>
          </a:prstGeom>
        </p:spPr>
        <p:txBody>
          <a:bodyPr l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/>
              <a:buNone/>
              <a:def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2900" indent="-114300" algn="l" defTabSz="457200" rtl="0" eaLnBrk="1" latinLnBrk="0" hangingPunct="1">
              <a:lnSpc>
                <a:spcPct val="90000"/>
              </a:lnSpc>
              <a:spcBef>
                <a:spcPts val="250"/>
              </a:spcBef>
              <a:buFont typeface="Arial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1500" indent="-114300" algn="l" defTabSz="457200" rtl="0" eaLnBrk="1" latinLnBrk="0" hangingPunct="1">
              <a:lnSpc>
                <a:spcPct val="90000"/>
              </a:lnSpc>
              <a:spcBef>
                <a:spcPts val="250"/>
              </a:spcBef>
              <a:buFont typeface="Arial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0100" indent="-114300" algn="l" defTabSz="457200" rtl="0" eaLnBrk="1" latinLnBrk="0" hangingPunct="1">
              <a:lnSpc>
                <a:spcPct val="90000"/>
              </a:lnSpc>
              <a:spcBef>
                <a:spcPts val="250"/>
              </a:spcBef>
              <a:buFont typeface="Arial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700" indent="-114300" algn="l" defTabSz="457200" rtl="0" eaLnBrk="1" latinLnBrk="0" hangingPunct="1">
              <a:lnSpc>
                <a:spcPct val="90000"/>
              </a:lnSpc>
              <a:spcBef>
                <a:spcPts val="250"/>
              </a:spcBef>
              <a:buFont typeface="Arial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57300" indent="-114300" algn="l" defTabSz="457200" rtl="0" eaLnBrk="1" latinLnBrk="0" hangingPunct="1">
              <a:lnSpc>
                <a:spcPct val="90000"/>
              </a:lnSpc>
              <a:spcBef>
                <a:spcPts val="250"/>
              </a:spcBef>
              <a:buFont typeface="Arial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114300" algn="l" defTabSz="457200" rtl="0" eaLnBrk="1" latinLnBrk="0" hangingPunct="1">
              <a:lnSpc>
                <a:spcPct val="90000"/>
              </a:lnSpc>
              <a:spcBef>
                <a:spcPts val="250"/>
              </a:spcBef>
              <a:buFont typeface="Arial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14500" indent="-114300" algn="l" defTabSz="457200" rtl="0" eaLnBrk="1" latinLnBrk="0" hangingPunct="1">
              <a:lnSpc>
                <a:spcPct val="90000"/>
              </a:lnSpc>
              <a:spcBef>
                <a:spcPts val="250"/>
              </a:spcBef>
              <a:buFont typeface="Arial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43100" indent="-114300" algn="l" defTabSz="457200" rtl="0" eaLnBrk="1" latinLnBrk="0" hangingPunct="1">
              <a:lnSpc>
                <a:spcPct val="90000"/>
              </a:lnSpc>
              <a:spcBef>
                <a:spcPts val="250"/>
              </a:spcBef>
              <a:buFont typeface="Arial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>
              <a:defRPr/>
            </a:pPr>
            <a:r>
              <a:rPr lang="en-US" sz="1867">
                <a:solidFill>
                  <a:srgbClr val="2F3030"/>
                </a:solidFill>
                <a:latin typeface="Segoe UI Light" panose="020B0502040204020203" pitchFamily="34" charset="0"/>
              </a:rPr>
              <a:t>Great People Consulting</a:t>
            </a:r>
            <a:endParaRPr lang="en-US">
              <a:solidFill>
                <a:srgbClr val="2F3030"/>
              </a:solidFill>
              <a:latin typeface="Segoe UI Light" panose="020B0502040204020203" pitchFamily="34" charset="0"/>
            </a:endParaRPr>
          </a:p>
        </p:txBody>
      </p:sp>
      <p:sp>
        <p:nvSpPr>
          <p:cNvPr id="7" name="Text Placeholder 18">
            <a:extLst>
              <a:ext uri="{FF2B5EF4-FFF2-40B4-BE49-F238E27FC236}">
                <a16:creationId xmlns:a16="http://schemas.microsoft.com/office/drawing/2014/main" id="{9C1B061B-2871-0AF4-0FD1-189FF1A17B83}"/>
              </a:ext>
            </a:extLst>
          </p:cNvPr>
          <p:cNvSpPr txBox="1">
            <a:spLocks/>
          </p:cNvSpPr>
          <p:nvPr/>
        </p:nvSpPr>
        <p:spPr>
          <a:xfrm>
            <a:off x="6196678" y="4853510"/>
            <a:ext cx="4274915" cy="475325"/>
          </a:xfrm>
          <a:prstGeom prst="rect">
            <a:avLst/>
          </a:prstGeom>
        </p:spPr>
        <p:txBody>
          <a:bodyPr lIns="0" anchor="b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/>
              <a:buNone/>
              <a:def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2900" indent="-114300" algn="l" defTabSz="457200" rtl="0" eaLnBrk="1" latinLnBrk="0" hangingPunct="1">
              <a:lnSpc>
                <a:spcPct val="90000"/>
              </a:lnSpc>
              <a:spcBef>
                <a:spcPts val="250"/>
              </a:spcBef>
              <a:buFont typeface="Arial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1500" indent="-114300" algn="l" defTabSz="457200" rtl="0" eaLnBrk="1" latinLnBrk="0" hangingPunct="1">
              <a:lnSpc>
                <a:spcPct val="90000"/>
              </a:lnSpc>
              <a:spcBef>
                <a:spcPts val="250"/>
              </a:spcBef>
              <a:buFont typeface="Arial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0100" indent="-114300" algn="l" defTabSz="457200" rtl="0" eaLnBrk="1" latinLnBrk="0" hangingPunct="1">
              <a:lnSpc>
                <a:spcPct val="90000"/>
              </a:lnSpc>
              <a:spcBef>
                <a:spcPts val="250"/>
              </a:spcBef>
              <a:buFont typeface="Arial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700" indent="-114300" algn="l" defTabSz="457200" rtl="0" eaLnBrk="1" latinLnBrk="0" hangingPunct="1">
              <a:lnSpc>
                <a:spcPct val="90000"/>
              </a:lnSpc>
              <a:spcBef>
                <a:spcPts val="250"/>
              </a:spcBef>
              <a:buFont typeface="Arial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57300" indent="-114300" algn="l" defTabSz="457200" rtl="0" eaLnBrk="1" latinLnBrk="0" hangingPunct="1">
              <a:lnSpc>
                <a:spcPct val="90000"/>
              </a:lnSpc>
              <a:spcBef>
                <a:spcPts val="250"/>
              </a:spcBef>
              <a:buFont typeface="Arial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114300" algn="l" defTabSz="457200" rtl="0" eaLnBrk="1" latinLnBrk="0" hangingPunct="1">
              <a:lnSpc>
                <a:spcPct val="90000"/>
              </a:lnSpc>
              <a:spcBef>
                <a:spcPts val="250"/>
              </a:spcBef>
              <a:buFont typeface="Arial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14500" indent="-114300" algn="l" defTabSz="457200" rtl="0" eaLnBrk="1" latinLnBrk="0" hangingPunct="1">
              <a:lnSpc>
                <a:spcPct val="90000"/>
              </a:lnSpc>
              <a:spcBef>
                <a:spcPts val="250"/>
              </a:spcBef>
              <a:buFont typeface="Arial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43100" indent="-114300" algn="l" defTabSz="457200" rtl="0" eaLnBrk="1" latinLnBrk="0" hangingPunct="1">
              <a:lnSpc>
                <a:spcPct val="90000"/>
              </a:lnSpc>
              <a:spcBef>
                <a:spcPts val="250"/>
              </a:spcBef>
              <a:buFont typeface="Arial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>
              <a:defRPr/>
            </a:pPr>
            <a:r>
              <a:rPr lang="pt-BR" sz="2400" b="1">
                <a:solidFill>
                  <a:srgbClr val="2F303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www.greatpeople.com.br</a:t>
            </a:r>
          </a:p>
        </p:txBody>
      </p:sp>
      <p:sp>
        <p:nvSpPr>
          <p:cNvPr id="9" name="Espaço Reservado para Texto 5">
            <a:extLst>
              <a:ext uri="{FF2B5EF4-FFF2-40B4-BE49-F238E27FC236}">
                <a16:creationId xmlns:a16="http://schemas.microsoft.com/office/drawing/2014/main" id="{1C7CEB79-3580-513F-C9A7-F3D96788FC89}"/>
              </a:ext>
            </a:extLst>
          </p:cNvPr>
          <p:cNvSpPr txBox="1">
            <a:spLocks/>
          </p:cNvSpPr>
          <p:nvPr/>
        </p:nvSpPr>
        <p:spPr>
          <a:xfrm>
            <a:off x="6196678" y="3228763"/>
            <a:ext cx="4089759" cy="439919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pt-BR" sz="1467">
                <a:solidFill>
                  <a:srgbClr val="2F3030"/>
                </a:solidFill>
                <a:latin typeface="Segoe UI Light" panose="020B0502040204020203" pitchFamily="34" charset="0"/>
                <a:hlinkClick r:id="rId2"/>
              </a:rPr>
              <a:t>ingrid.jacques@greatpeople.com.br</a:t>
            </a:r>
            <a:endParaRPr lang="pt-BR" sz="1467">
              <a:solidFill>
                <a:srgbClr val="2F3030"/>
              </a:solidFill>
              <a:latin typeface="Segoe UI Light" panose="020B0502040204020203" pitchFamily="34" charset="0"/>
            </a:endParaRPr>
          </a:p>
          <a:p>
            <a:pPr algn="ctr"/>
            <a:r>
              <a:rPr lang="pt-BR" sz="1467">
                <a:solidFill>
                  <a:srgbClr val="2F3030"/>
                </a:solidFill>
                <a:latin typeface="Segoe UI Light" panose="020B0502040204020203" pitchFamily="34" charset="0"/>
                <a:hlinkClick r:id="rId3"/>
              </a:rPr>
              <a:t>marilia.torrani@greatpeople.com.br</a:t>
            </a:r>
            <a:endParaRPr lang="pt-BR" sz="1467">
              <a:solidFill>
                <a:srgbClr val="2F3030"/>
              </a:solidFill>
              <a:latin typeface="Segoe UI Light" panose="020B0502040204020203" pitchFamily="34" charset="0"/>
            </a:endParaRPr>
          </a:p>
          <a:p>
            <a:pPr algn="ctr"/>
            <a:endParaRPr lang="pt-BR" sz="1467">
              <a:solidFill>
                <a:srgbClr val="2F3030"/>
              </a:solidFill>
              <a:latin typeface="Segoe UI Light" panose="020B0502040204020203" pitchFamily="34" charset="0"/>
            </a:endParaRPr>
          </a:p>
          <a:p>
            <a:pPr algn="ctr"/>
            <a:endParaRPr lang="pt-BR" sz="1467">
              <a:solidFill>
                <a:srgbClr val="2F3030"/>
              </a:solidFill>
              <a:latin typeface="Segoe UI Light" panose="020B0502040204020203" pitchFamily="34" charset="0"/>
            </a:endParaRPr>
          </a:p>
        </p:txBody>
      </p:sp>
      <p:grpSp>
        <p:nvGrpSpPr>
          <p:cNvPr id="10" name="Agrupar 9">
            <a:extLst>
              <a:ext uri="{FF2B5EF4-FFF2-40B4-BE49-F238E27FC236}">
                <a16:creationId xmlns:a16="http://schemas.microsoft.com/office/drawing/2014/main" id="{1FF7A743-C875-67B4-69D3-D841B8B60992}"/>
              </a:ext>
            </a:extLst>
          </p:cNvPr>
          <p:cNvGrpSpPr/>
          <p:nvPr/>
        </p:nvGrpSpPr>
        <p:grpSpPr>
          <a:xfrm>
            <a:off x="7092635" y="5381140"/>
            <a:ext cx="2297847" cy="234616"/>
            <a:chOff x="6639728" y="4411763"/>
            <a:chExt cx="1895723" cy="193558"/>
          </a:xfrm>
        </p:grpSpPr>
        <p:pic>
          <p:nvPicPr>
            <p:cNvPr id="11" name="Gráfico 10">
              <a:extLst>
                <a:ext uri="{FF2B5EF4-FFF2-40B4-BE49-F238E27FC236}">
                  <a16:creationId xmlns:a16="http://schemas.microsoft.com/office/drawing/2014/main" id="{5A34745D-2151-A072-B0B5-54C14872510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341894" y="4411763"/>
              <a:ext cx="193557" cy="193558"/>
            </a:xfrm>
            <a:prstGeom prst="rect">
              <a:avLst/>
            </a:prstGeom>
          </p:spPr>
        </p:pic>
        <p:pic>
          <p:nvPicPr>
            <p:cNvPr id="12" name="Gráfico 11">
              <a:extLst>
                <a:ext uri="{FF2B5EF4-FFF2-40B4-BE49-F238E27FC236}">
                  <a16:creationId xmlns:a16="http://schemas.microsoft.com/office/drawing/2014/main" id="{9231B947-2FA5-C8D8-5449-B8B13182DE8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639728" y="4411763"/>
              <a:ext cx="193557" cy="193558"/>
            </a:xfrm>
            <a:prstGeom prst="rect">
              <a:avLst/>
            </a:prstGeom>
          </p:spPr>
        </p:pic>
        <p:pic>
          <p:nvPicPr>
            <p:cNvPr id="13" name="Gráfico 12">
              <a:extLst>
                <a:ext uri="{FF2B5EF4-FFF2-40B4-BE49-F238E27FC236}">
                  <a16:creationId xmlns:a16="http://schemas.microsoft.com/office/drawing/2014/main" id="{EC31CF4E-D866-05DB-EDB1-1217FA398AA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7207117" y="4411763"/>
              <a:ext cx="193557" cy="193558"/>
            </a:xfrm>
            <a:prstGeom prst="rect">
              <a:avLst/>
            </a:prstGeom>
          </p:spPr>
        </p:pic>
        <p:pic>
          <p:nvPicPr>
            <p:cNvPr id="14" name="Gráfico 13">
              <a:extLst>
                <a:ext uri="{FF2B5EF4-FFF2-40B4-BE49-F238E27FC236}">
                  <a16:creationId xmlns:a16="http://schemas.microsoft.com/office/drawing/2014/main" id="{1DBB84A7-C747-3E13-D9BE-E0F25C81B5D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7774506" y="4411763"/>
              <a:ext cx="193557" cy="193558"/>
            </a:xfrm>
            <a:prstGeom prst="rect">
              <a:avLst/>
            </a:prstGeom>
          </p:spPr>
        </p:pic>
      </p:grp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A812B833-2683-17D8-8A14-0CEE0B1DB196}"/>
              </a:ext>
            </a:extLst>
          </p:cNvPr>
          <p:cNvSpPr txBox="1"/>
          <p:nvPr/>
        </p:nvSpPr>
        <p:spPr>
          <a:xfrm>
            <a:off x="6104100" y="2813943"/>
            <a:ext cx="4274916" cy="4205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133">
                <a:solidFill>
                  <a:srgbClr val="2F3030"/>
                </a:solidFill>
                <a:latin typeface="Segoe UI Light" panose="020B0502040204020203" pitchFamily="34" charset="0"/>
              </a:rPr>
              <a:t>Marília &amp; Ingrid</a:t>
            </a:r>
          </a:p>
        </p:txBody>
      </p:sp>
      <p:pic>
        <p:nvPicPr>
          <p:cNvPr id="2" name="Gráfico 1">
            <a:extLst>
              <a:ext uri="{FF2B5EF4-FFF2-40B4-BE49-F238E27FC236}">
                <a16:creationId xmlns:a16="http://schemas.microsoft.com/office/drawing/2014/main" id="{E697A5B9-56D4-C5B0-AF65-95329D82432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096808" y="906356"/>
            <a:ext cx="2289500" cy="1037232"/>
          </a:xfrm>
          <a:prstGeom prst="rect">
            <a:avLst/>
          </a:prstGeom>
        </p:spPr>
      </p:pic>
      <p:grpSp>
        <p:nvGrpSpPr>
          <p:cNvPr id="19" name="Agrupar 18">
            <a:extLst>
              <a:ext uri="{FF2B5EF4-FFF2-40B4-BE49-F238E27FC236}">
                <a16:creationId xmlns:a16="http://schemas.microsoft.com/office/drawing/2014/main" id="{1FCC8C6E-99E2-C48E-9110-835B910B1F0F}"/>
              </a:ext>
            </a:extLst>
          </p:cNvPr>
          <p:cNvGrpSpPr/>
          <p:nvPr/>
        </p:nvGrpSpPr>
        <p:grpSpPr>
          <a:xfrm>
            <a:off x="1080051" y="2416040"/>
            <a:ext cx="3520075" cy="3505803"/>
            <a:chOff x="714916" y="2416040"/>
            <a:chExt cx="3520075" cy="3505803"/>
          </a:xfrm>
        </p:grpSpPr>
        <p:pic>
          <p:nvPicPr>
            <p:cNvPr id="17" name="Imagem 16" descr="Homem jogando vídeo game&#10;&#10;Descrição gerada automaticamente">
              <a:extLst>
                <a:ext uri="{FF2B5EF4-FFF2-40B4-BE49-F238E27FC236}">
                  <a16:creationId xmlns:a16="http://schemas.microsoft.com/office/drawing/2014/main" id="{9D8BBC8C-A705-8CDE-E71D-E57A4B04F9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t="3668" b="27804"/>
            <a:stretch/>
          </p:blipFill>
          <p:spPr>
            <a:xfrm>
              <a:off x="877912" y="2416040"/>
              <a:ext cx="3357079" cy="3357079"/>
            </a:xfrm>
            <a:prstGeom prst="ellipse">
              <a:avLst/>
            </a:prstGeom>
          </p:spPr>
        </p:pic>
        <p:pic>
          <p:nvPicPr>
            <p:cNvPr id="18" name="Gráfico 17">
              <a:extLst>
                <a:ext uri="{FF2B5EF4-FFF2-40B4-BE49-F238E27FC236}">
                  <a16:creationId xmlns:a16="http://schemas.microsoft.com/office/drawing/2014/main" id="{F08EDE52-1161-8C59-CD99-A6295EC1CE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 rot="16200000">
              <a:off x="714916" y="4072647"/>
              <a:ext cx="1849196" cy="18491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801886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C08BC6-E1DD-A40E-19C2-4C40858ECB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>
            <a:extLst>
              <a:ext uri="{FF2B5EF4-FFF2-40B4-BE49-F238E27FC236}">
                <a16:creationId xmlns:a16="http://schemas.microsoft.com/office/drawing/2014/main" id="{BC91B718-DAC7-CC99-1078-1A2D76BDA87C}"/>
              </a:ext>
            </a:extLst>
          </p:cNvPr>
          <p:cNvSpPr/>
          <p:nvPr/>
        </p:nvSpPr>
        <p:spPr>
          <a:xfrm>
            <a:off x="6096000" y="-13455"/>
            <a:ext cx="6096000" cy="6884910"/>
          </a:xfrm>
          <a:prstGeom prst="rect">
            <a:avLst/>
          </a:prstGeom>
          <a:solidFill>
            <a:srgbClr val="C3CE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9170F667-BA25-F303-C9AD-A008768AF59C}"/>
              </a:ext>
            </a:extLst>
          </p:cNvPr>
          <p:cNvSpPr txBox="1"/>
          <p:nvPr/>
        </p:nvSpPr>
        <p:spPr>
          <a:xfrm>
            <a:off x="826206" y="992570"/>
            <a:ext cx="47424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Venda Simples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980ADF1F-23D0-F60D-6D62-1F8DC3FD45FC}"/>
              </a:ext>
            </a:extLst>
          </p:cNvPr>
          <p:cNvSpPr txBox="1"/>
          <p:nvPr/>
        </p:nvSpPr>
        <p:spPr>
          <a:xfrm>
            <a:off x="6848709" y="992570"/>
            <a:ext cx="48981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Venda Complexa</a:t>
            </a:r>
          </a:p>
        </p:txBody>
      </p:sp>
      <p:graphicFrame>
        <p:nvGraphicFramePr>
          <p:cNvPr id="6" name="Tabela 5">
            <a:extLst>
              <a:ext uri="{FF2B5EF4-FFF2-40B4-BE49-F238E27FC236}">
                <a16:creationId xmlns:a16="http://schemas.microsoft.com/office/drawing/2014/main" id="{62AA39DF-57AA-6241-CB97-F06FFF63EB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9459745"/>
              </p:ext>
            </p:extLst>
          </p:nvPr>
        </p:nvGraphicFramePr>
        <p:xfrm>
          <a:off x="693506" y="2386987"/>
          <a:ext cx="10806088" cy="3940104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3906263">
                  <a:extLst>
                    <a:ext uri="{9D8B030D-6E8A-4147-A177-3AD203B41FA5}">
                      <a16:colId xmlns:a16="http://schemas.microsoft.com/office/drawing/2014/main" val="1630897296"/>
                    </a:ext>
                  </a:extLst>
                </a:gridCol>
                <a:gridCol w="2658738">
                  <a:extLst>
                    <a:ext uri="{9D8B030D-6E8A-4147-A177-3AD203B41FA5}">
                      <a16:colId xmlns:a16="http://schemas.microsoft.com/office/drawing/2014/main" val="3470875579"/>
                    </a:ext>
                  </a:extLst>
                </a:gridCol>
                <a:gridCol w="4241087">
                  <a:extLst>
                    <a:ext uri="{9D8B030D-6E8A-4147-A177-3AD203B41FA5}">
                      <a16:colId xmlns:a16="http://schemas.microsoft.com/office/drawing/2014/main" val="2471881184"/>
                    </a:ext>
                  </a:extLst>
                </a:gridCol>
              </a:tblGrid>
              <a:tr h="399408">
                <a:tc>
                  <a:txBody>
                    <a:bodyPr/>
                    <a:lstStyle/>
                    <a:p>
                      <a:pPr algn="ctr"/>
                      <a:endParaRPr lang="pt-BR" sz="1200" b="0">
                        <a:latin typeface="Segoe UI"/>
                      </a:endParaRPr>
                    </a:p>
                  </a:txBody>
                  <a:tcPr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b="1">
                          <a:latin typeface="Segoe UI"/>
                        </a:rPr>
                        <a:t>Ciclo de Vendas</a:t>
                      </a:r>
                    </a:p>
                  </a:txBody>
                  <a:tcPr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sz="1200" b="0">
                        <a:latin typeface="Segoe UI"/>
                      </a:endParaRPr>
                    </a:p>
                  </a:txBody>
                  <a:tcPr anchor="ctr"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5437955"/>
                  </a:ext>
                </a:extLst>
              </a:tr>
              <a:tr h="399408">
                <a:tc>
                  <a:txBody>
                    <a:bodyPr/>
                    <a:lstStyle/>
                    <a:p>
                      <a:pPr algn="ctr"/>
                      <a:endParaRPr lang="pt-BR" sz="1200">
                        <a:latin typeface="Segoe UI"/>
                      </a:endParaRPr>
                    </a:p>
                  </a:txBody>
                  <a:tcPr anchor="ctr">
                    <a:solidFill>
                      <a:srgbClr val="93A0A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b="1">
                          <a:latin typeface="Segoe UI"/>
                        </a:rPr>
                        <a:t>Valor monetário</a:t>
                      </a:r>
                    </a:p>
                  </a:txBody>
                  <a:tcPr anchor="ctr">
                    <a:solidFill>
                      <a:srgbClr val="93A0A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sz="1200">
                        <a:latin typeface="Segoe UI"/>
                      </a:endParaRPr>
                    </a:p>
                  </a:txBody>
                  <a:tcPr anchor="ctr">
                    <a:solidFill>
                      <a:srgbClr val="93A0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3625603"/>
                  </a:ext>
                </a:extLst>
              </a:tr>
              <a:tr h="485766">
                <a:tc>
                  <a:txBody>
                    <a:bodyPr/>
                    <a:lstStyle/>
                    <a:p>
                      <a:pPr algn="ctr"/>
                      <a:endParaRPr lang="pt-BR" sz="1200">
                        <a:latin typeface="Segoe UI"/>
                      </a:endParaRPr>
                    </a:p>
                  </a:txBody>
                  <a:tcPr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b="1">
                          <a:latin typeface="Segoe UI"/>
                        </a:rPr>
                        <a:t>Decisão de Compra</a:t>
                      </a:r>
                    </a:p>
                  </a:txBody>
                  <a:tcPr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sz="1200">
                        <a:latin typeface="Segoe UI"/>
                      </a:endParaRPr>
                    </a:p>
                  </a:txBody>
                  <a:tcPr anchor="ctr"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6935837"/>
                  </a:ext>
                </a:extLst>
              </a:tr>
              <a:tr h="399408">
                <a:tc>
                  <a:txBody>
                    <a:bodyPr/>
                    <a:lstStyle/>
                    <a:p>
                      <a:pPr algn="ctr"/>
                      <a:endParaRPr lang="pt-BR" sz="1200">
                        <a:latin typeface="Segoe UI"/>
                      </a:endParaRPr>
                    </a:p>
                  </a:txBody>
                  <a:tcPr anchor="ctr">
                    <a:solidFill>
                      <a:srgbClr val="93A0A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b="1">
                          <a:latin typeface="Segoe UI"/>
                        </a:rPr>
                        <a:t>Emoção x Razão</a:t>
                      </a:r>
                    </a:p>
                  </a:txBody>
                  <a:tcPr anchor="ctr">
                    <a:solidFill>
                      <a:srgbClr val="93A0A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sz="1200">
                        <a:latin typeface="Segoe UI"/>
                      </a:endParaRPr>
                    </a:p>
                  </a:txBody>
                  <a:tcPr anchor="ctr">
                    <a:solidFill>
                      <a:srgbClr val="93A0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8651892"/>
                  </a:ext>
                </a:extLst>
              </a:tr>
              <a:tr h="485766">
                <a:tc>
                  <a:txBody>
                    <a:bodyPr/>
                    <a:lstStyle/>
                    <a:p>
                      <a:pPr algn="ctr"/>
                      <a:endParaRPr lang="pt-BR" sz="1200">
                        <a:latin typeface="Segoe UI"/>
                      </a:endParaRPr>
                    </a:p>
                  </a:txBody>
                  <a:tcPr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b="1">
                          <a:latin typeface="Segoe UI"/>
                        </a:rPr>
                        <a:t>Consciência do Valor</a:t>
                      </a:r>
                    </a:p>
                  </a:txBody>
                  <a:tcPr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sz="1200">
                        <a:latin typeface="Segoe UI"/>
                      </a:endParaRPr>
                    </a:p>
                  </a:txBody>
                  <a:tcPr anchor="ctr"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297959"/>
                  </a:ext>
                </a:extLst>
              </a:tr>
              <a:tr h="399408">
                <a:tc>
                  <a:txBody>
                    <a:bodyPr/>
                    <a:lstStyle/>
                    <a:p>
                      <a:pPr algn="ctr"/>
                      <a:endParaRPr lang="pt-BR" sz="1200">
                        <a:latin typeface="Segoe UI"/>
                      </a:endParaRPr>
                    </a:p>
                  </a:txBody>
                  <a:tcPr anchor="ctr">
                    <a:solidFill>
                      <a:srgbClr val="93A0A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b="1">
                          <a:latin typeface="Segoe UI"/>
                        </a:rPr>
                        <a:t>Foco</a:t>
                      </a:r>
                    </a:p>
                  </a:txBody>
                  <a:tcPr anchor="ctr">
                    <a:solidFill>
                      <a:srgbClr val="93A0A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sz="1200">
                        <a:latin typeface="Segoe UI"/>
                      </a:endParaRPr>
                    </a:p>
                  </a:txBody>
                  <a:tcPr anchor="ctr">
                    <a:solidFill>
                      <a:srgbClr val="93A0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6716652"/>
                  </a:ext>
                </a:extLst>
              </a:tr>
              <a:tr h="485766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pt-BR" sz="1200">
                        <a:latin typeface="Segoe UI"/>
                      </a:endParaRPr>
                    </a:p>
                  </a:txBody>
                  <a:tcPr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pt-BR" sz="1200" b="1">
                          <a:latin typeface="Segoe UI"/>
                        </a:rPr>
                        <a:t>Ênfase do comprador</a:t>
                      </a:r>
                    </a:p>
                  </a:txBody>
                  <a:tcPr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pt-BR" sz="1200">
                        <a:latin typeface="Segoe UI"/>
                      </a:endParaRPr>
                    </a:p>
                  </a:txBody>
                  <a:tcPr anchor="ctr"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5019334"/>
                  </a:ext>
                </a:extLst>
              </a:tr>
              <a:tr h="485766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pt-BR" sz="1200">
                        <a:latin typeface="Segoe UI"/>
                      </a:endParaRPr>
                    </a:p>
                  </a:txBody>
                  <a:tcPr anchor="ctr">
                    <a:solidFill>
                      <a:srgbClr val="93A0A3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pt-BR" sz="1200" b="1">
                          <a:latin typeface="Segoe UI"/>
                        </a:rPr>
                        <a:t>Riscos</a:t>
                      </a:r>
                    </a:p>
                  </a:txBody>
                  <a:tcPr anchor="ctr">
                    <a:solidFill>
                      <a:srgbClr val="93A0A3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pt-BR" sz="1200">
                        <a:latin typeface="Segoe UI"/>
                      </a:endParaRPr>
                    </a:p>
                  </a:txBody>
                  <a:tcPr anchor="ctr">
                    <a:solidFill>
                      <a:srgbClr val="93A0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2807815"/>
                  </a:ext>
                </a:extLst>
              </a:tr>
              <a:tr h="399408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pt-BR" sz="1200">
                        <a:latin typeface="Segoe UI"/>
                      </a:endParaRPr>
                    </a:p>
                  </a:txBody>
                  <a:tcPr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pt-BR" sz="1200" b="1">
                          <a:latin typeface="Segoe UI"/>
                        </a:rPr>
                        <a:t>Estágio principal</a:t>
                      </a:r>
                    </a:p>
                  </a:txBody>
                  <a:tcPr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pt-BR" sz="1200">
                        <a:latin typeface="Segoe UI"/>
                      </a:endParaRPr>
                    </a:p>
                  </a:txBody>
                  <a:tcPr anchor="ctr"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99888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41645219"/>
      </p:ext>
    </p:extLst>
  </p:cSld>
  <p:clrMapOvr>
    <a:masterClrMapping/>
  </p:clrMapOvr>
  <p:transition spd="slow">
    <p:push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C08BC6-E1DD-A40E-19C2-4C40858ECB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>
            <a:extLst>
              <a:ext uri="{FF2B5EF4-FFF2-40B4-BE49-F238E27FC236}">
                <a16:creationId xmlns:a16="http://schemas.microsoft.com/office/drawing/2014/main" id="{BC91B718-DAC7-CC99-1078-1A2D76BDA87C}"/>
              </a:ext>
            </a:extLst>
          </p:cNvPr>
          <p:cNvSpPr/>
          <p:nvPr/>
        </p:nvSpPr>
        <p:spPr>
          <a:xfrm>
            <a:off x="6096000" y="-13455"/>
            <a:ext cx="6096000" cy="6884910"/>
          </a:xfrm>
          <a:prstGeom prst="rect">
            <a:avLst/>
          </a:prstGeom>
          <a:solidFill>
            <a:srgbClr val="C3CE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9170F667-BA25-F303-C9AD-A008768AF59C}"/>
              </a:ext>
            </a:extLst>
          </p:cNvPr>
          <p:cNvSpPr txBox="1"/>
          <p:nvPr/>
        </p:nvSpPr>
        <p:spPr>
          <a:xfrm>
            <a:off x="826206" y="992570"/>
            <a:ext cx="47424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Venda Simples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980ADF1F-23D0-F60D-6D62-1F8DC3FD45FC}"/>
              </a:ext>
            </a:extLst>
          </p:cNvPr>
          <p:cNvSpPr txBox="1"/>
          <p:nvPr/>
        </p:nvSpPr>
        <p:spPr>
          <a:xfrm>
            <a:off x="6848709" y="992570"/>
            <a:ext cx="48981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Venda Complexa</a:t>
            </a:r>
          </a:p>
        </p:txBody>
      </p:sp>
      <p:graphicFrame>
        <p:nvGraphicFramePr>
          <p:cNvPr id="6" name="Tabela 5">
            <a:extLst>
              <a:ext uri="{FF2B5EF4-FFF2-40B4-BE49-F238E27FC236}">
                <a16:creationId xmlns:a16="http://schemas.microsoft.com/office/drawing/2014/main" id="{62AA39DF-57AA-6241-CB97-F06FFF63EBFB}"/>
              </a:ext>
            </a:extLst>
          </p:cNvPr>
          <p:cNvGraphicFramePr>
            <a:graphicFrameLocks noGrp="1"/>
          </p:cNvGraphicFramePr>
          <p:nvPr/>
        </p:nvGraphicFramePr>
        <p:xfrm>
          <a:off x="693506" y="2386987"/>
          <a:ext cx="10806088" cy="3940104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3906263">
                  <a:extLst>
                    <a:ext uri="{9D8B030D-6E8A-4147-A177-3AD203B41FA5}">
                      <a16:colId xmlns:a16="http://schemas.microsoft.com/office/drawing/2014/main" val="1630897296"/>
                    </a:ext>
                  </a:extLst>
                </a:gridCol>
                <a:gridCol w="2658738">
                  <a:extLst>
                    <a:ext uri="{9D8B030D-6E8A-4147-A177-3AD203B41FA5}">
                      <a16:colId xmlns:a16="http://schemas.microsoft.com/office/drawing/2014/main" val="3470875579"/>
                    </a:ext>
                  </a:extLst>
                </a:gridCol>
                <a:gridCol w="4241087">
                  <a:extLst>
                    <a:ext uri="{9D8B030D-6E8A-4147-A177-3AD203B41FA5}">
                      <a16:colId xmlns:a16="http://schemas.microsoft.com/office/drawing/2014/main" val="2471881184"/>
                    </a:ext>
                  </a:extLst>
                </a:gridCol>
              </a:tblGrid>
              <a:tr h="399408">
                <a:tc>
                  <a:txBody>
                    <a:bodyPr/>
                    <a:lstStyle/>
                    <a:p>
                      <a:pPr algn="ctr"/>
                      <a:r>
                        <a:rPr lang="pt-BR" sz="1200" b="0">
                          <a:latin typeface="Segoe UI"/>
                        </a:rPr>
                        <a:t>Pode ser finalizada em uma única visita</a:t>
                      </a:r>
                    </a:p>
                  </a:txBody>
                  <a:tcPr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b="1">
                          <a:latin typeface="Segoe UI"/>
                        </a:rPr>
                        <a:t>Ciclo de Vendas</a:t>
                      </a:r>
                    </a:p>
                  </a:txBody>
                  <a:tcPr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b="0">
                          <a:latin typeface="Segoe UI"/>
                        </a:rPr>
                        <a:t>Ciclos de venda longos (às vezes meses)</a:t>
                      </a:r>
                    </a:p>
                  </a:txBody>
                  <a:tcPr anchor="ctr"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5437955"/>
                  </a:ext>
                </a:extLst>
              </a:tr>
              <a:tr h="399408">
                <a:tc>
                  <a:txBody>
                    <a:bodyPr/>
                    <a:lstStyle/>
                    <a:p>
                      <a:pPr algn="ctr"/>
                      <a:r>
                        <a:rPr lang="pt-BR" sz="1200">
                          <a:latin typeface="Segoe UI"/>
                        </a:rPr>
                        <a:t>Envolve menores valores de dinheiro</a:t>
                      </a:r>
                    </a:p>
                  </a:txBody>
                  <a:tcPr anchor="ctr">
                    <a:solidFill>
                      <a:srgbClr val="93A0A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b="1">
                          <a:latin typeface="Segoe UI"/>
                        </a:rPr>
                        <a:t>Valor monetário</a:t>
                      </a:r>
                    </a:p>
                  </a:txBody>
                  <a:tcPr anchor="ctr">
                    <a:solidFill>
                      <a:srgbClr val="93A0A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>
                          <a:latin typeface="Segoe UI"/>
                        </a:rPr>
                        <a:t>Envolve somas maiores de dinheiro</a:t>
                      </a:r>
                    </a:p>
                  </a:txBody>
                  <a:tcPr anchor="ctr">
                    <a:solidFill>
                      <a:srgbClr val="93A0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3625603"/>
                  </a:ext>
                </a:extLst>
              </a:tr>
              <a:tr h="485766">
                <a:tc>
                  <a:txBody>
                    <a:bodyPr/>
                    <a:lstStyle/>
                    <a:p>
                      <a:pPr algn="ctr"/>
                      <a:r>
                        <a:rPr lang="pt-BR" sz="1200">
                          <a:latin typeface="Segoe UI"/>
                        </a:rPr>
                        <a:t>Tomada na presença do vendedor</a:t>
                      </a:r>
                    </a:p>
                  </a:txBody>
                  <a:tcPr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b="1">
                          <a:latin typeface="Segoe UI"/>
                        </a:rPr>
                        <a:t>Decisão de Compra</a:t>
                      </a:r>
                    </a:p>
                  </a:txBody>
                  <a:tcPr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>
                          <a:latin typeface="Segoe UI"/>
                        </a:rPr>
                        <a:t>Tomada na ausência do vendedor, durante o intervalo entre visitas</a:t>
                      </a:r>
                    </a:p>
                  </a:txBody>
                  <a:tcPr anchor="ctr"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6935837"/>
                  </a:ext>
                </a:extLst>
              </a:tr>
              <a:tr h="399408">
                <a:tc>
                  <a:txBody>
                    <a:bodyPr/>
                    <a:lstStyle/>
                    <a:p>
                      <a:pPr algn="ctr"/>
                      <a:r>
                        <a:rPr lang="pt-BR" sz="1200">
                          <a:latin typeface="Segoe UI"/>
                        </a:rPr>
                        <a:t>Mais emocional do que racional</a:t>
                      </a:r>
                    </a:p>
                  </a:txBody>
                  <a:tcPr anchor="ctr">
                    <a:solidFill>
                      <a:srgbClr val="93A0A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b="1">
                          <a:latin typeface="Segoe UI"/>
                        </a:rPr>
                        <a:t>Emoção x Razão</a:t>
                      </a:r>
                    </a:p>
                  </a:txBody>
                  <a:tcPr anchor="ctr">
                    <a:solidFill>
                      <a:srgbClr val="93A0A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>
                          <a:latin typeface="Segoe UI"/>
                        </a:rPr>
                        <a:t>Mais racional do que emocional</a:t>
                      </a:r>
                    </a:p>
                  </a:txBody>
                  <a:tcPr anchor="ctr">
                    <a:solidFill>
                      <a:srgbClr val="93A0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8651892"/>
                  </a:ext>
                </a:extLst>
              </a:tr>
              <a:tr h="485766">
                <a:tc>
                  <a:txBody>
                    <a:bodyPr/>
                    <a:lstStyle/>
                    <a:p>
                      <a:pPr algn="ctr"/>
                      <a:r>
                        <a:rPr lang="pt-BR" sz="1200">
                          <a:latin typeface="Segoe UI"/>
                        </a:rPr>
                        <a:t>Clientes menos conscientes do valor - ônus financeiro sem grande relevância</a:t>
                      </a:r>
                    </a:p>
                  </a:txBody>
                  <a:tcPr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b="1">
                          <a:latin typeface="Segoe UI"/>
                        </a:rPr>
                        <a:t>Consciência do Valor</a:t>
                      </a:r>
                    </a:p>
                  </a:txBody>
                  <a:tcPr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>
                          <a:latin typeface="Segoe UI"/>
                        </a:rPr>
                        <a:t>Maior necessidade de compreensão do valor percebido (equação benefícios / esforço)</a:t>
                      </a:r>
                    </a:p>
                  </a:txBody>
                  <a:tcPr anchor="ctr"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297959"/>
                  </a:ext>
                </a:extLst>
              </a:tr>
              <a:tr h="399408">
                <a:tc>
                  <a:txBody>
                    <a:bodyPr/>
                    <a:lstStyle/>
                    <a:p>
                      <a:pPr algn="ctr"/>
                      <a:r>
                        <a:rPr lang="pt-BR" sz="1200">
                          <a:latin typeface="Segoe UI"/>
                        </a:rPr>
                        <a:t>Na transação (curto prazo)</a:t>
                      </a:r>
                    </a:p>
                  </a:txBody>
                  <a:tcPr anchor="ctr">
                    <a:solidFill>
                      <a:srgbClr val="93A0A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b="1">
                          <a:latin typeface="Segoe UI"/>
                        </a:rPr>
                        <a:t>Foco</a:t>
                      </a:r>
                    </a:p>
                  </a:txBody>
                  <a:tcPr anchor="ctr">
                    <a:solidFill>
                      <a:srgbClr val="93A0A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>
                          <a:latin typeface="Segoe UI"/>
                        </a:rPr>
                        <a:t>No relacionamento (longo prazo)</a:t>
                      </a:r>
                    </a:p>
                  </a:txBody>
                  <a:tcPr anchor="ctr">
                    <a:solidFill>
                      <a:srgbClr val="93A0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6716652"/>
                  </a:ext>
                </a:extLst>
              </a:tr>
              <a:tr h="485766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pt-BR" sz="1200">
                          <a:latin typeface="Segoe UI"/>
                        </a:rPr>
                        <a:t>Preponderantemente no produto / serviço</a:t>
                      </a:r>
                    </a:p>
                  </a:txBody>
                  <a:tcPr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pt-BR" sz="1200" b="1">
                          <a:latin typeface="Segoe UI"/>
                        </a:rPr>
                        <a:t>Ênfase do comprador</a:t>
                      </a:r>
                    </a:p>
                  </a:txBody>
                  <a:tcPr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pt-BR" sz="1200">
                          <a:latin typeface="Segoe UI"/>
                        </a:rPr>
                        <a:t>Produto / serviço e vendedor são inseparáveis na mente do cliente</a:t>
                      </a:r>
                    </a:p>
                  </a:txBody>
                  <a:tcPr anchor="ctr"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5019334"/>
                  </a:ext>
                </a:extLst>
              </a:tr>
              <a:tr h="485766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pt-BR" sz="1200">
                          <a:latin typeface="Segoe UI"/>
                        </a:rPr>
                        <a:t>Podem ser assumidos com mais tranquilidade, pois as consequências são pequenas</a:t>
                      </a:r>
                    </a:p>
                  </a:txBody>
                  <a:tcPr anchor="ctr">
                    <a:solidFill>
                      <a:srgbClr val="93A0A3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pt-BR" sz="1200" b="1">
                          <a:latin typeface="Segoe UI"/>
                        </a:rPr>
                        <a:t>Riscos</a:t>
                      </a:r>
                    </a:p>
                  </a:txBody>
                  <a:tcPr anchor="ctr">
                    <a:solidFill>
                      <a:srgbClr val="93A0A3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pt-BR" sz="1200">
                          <a:latin typeface="Segoe UI"/>
                        </a:rPr>
                        <a:t>Clientes têm mais cautela, pois as consequências são públicas (afetam muitas pessoas)</a:t>
                      </a:r>
                    </a:p>
                  </a:txBody>
                  <a:tcPr anchor="ctr">
                    <a:solidFill>
                      <a:srgbClr val="93A0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2807815"/>
                  </a:ext>
                </a:extLst>
              </a:tr>
              <a:tr h="399408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pt-BR" sz="1200">
                          <a:latin typeface="Segoe UI"/>
                        </a:rPr>
                        <a:t>Fechamento</a:t>
                      </a:r>
                    </a:p>
                  </a:txBody>
                  <a:tcPr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pt-BR" sz="1200" b="1">
                          <a:latin typeface="Segoe UI"/>
                        </a:rPr>
                        <a:t>Estágio principal</a:t>
                      </a:r>
                    </a:p>
                  </a:txBody>
                  <a:tcPr anchor="ctr"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pt-BR" sz="1200">
                          <a:latin typeface="Segoe UI"/>
                        </a:rPr>
                        <a:t>Investigação</a:t>
                      </a:r>
                    </a:p>
                  </a:txBody>
                  <a:tcPr anchor="ctr"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99888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0742536"/>
      </p:ext>
    </p:extLst>
  </p:cSld>
  <p:clrMapOvr>
    <a:masterClrMapping/>
  </p:clrMapOvr>
  <p:transition spd="slow">
    <p:push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34FDD4-A39F-8200-4FA6-6FF166C7FD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D8E28064-2BF8-25EB-395F-8D2EB1C6462F}"/>
              </a:ext>
            </a:extLst>
          </p:cNvPr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rgbClr val="C3CE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023209BE-FF5B-D550-D06E-0E58DE95174D}"/>
              </a:ext>
            </a:extLst>
          </p:cNvPr>
          <p:cNvSpPr/>
          <p:nvPr/>
        </p:nvSpPr>
        <p:spPr>
          <a:xfrm>
            <a:off x="8118819" y="4093241"/>
            <a:ext cx="4064000" cy="2764759"/>
          </a:xfrm>
          <a:prstGeom prst="rect">
            <a:avLst/>
          </a:prstGeom>
          <a:solidFill>
            <a:srgbClr val="7279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1185BA56-FC62-A7AC-8D96-57CD9E52D004}"/>
              </a:ext>
            </a:extLst>
          </p:cNvPr>
          <p:cNvSpPr/>
          <p:nvPr/>
        </p:nvSpPr>
        <p:spPr>
          <a:xfrm>
            <a:off x="4053974" y="4093241"/>
            <a:ext cx="4064000" cy="2764759"/>
          </a:xfrm>
          <a:prstGeom prst="rect">
            <a:avLst/>
          </a:prstGeom>
          <a:solidFill>
            <a:srgbClr val="494C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4CD4539E-A49D-BFBF-24D9-7C6B46701645}"/>
              </a:ext>
            </a:extLst>
          </p:cNvPr>
          <p:cNvSpPr/>
          <p:nvPr/>
        </p:nvSpPr>
        <p:spPr>
          <a:xfrm>
            <a:off x="0" y="4093241"/>
            <a:ext cx="4064000" cy="2764759"/>
          </a:xfrm>
          <a:prstGeom prst="rect">
            <a:avLst/>
          </a:prstGeom>
          <a:solidFill>
            <a:srgbClr val="30313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994E08B0-37CF-A5D6-1FCC-7C76BA05B757}"/>
              </a:ext>
            </a:extLst>
          </p:cNvPr>
          <p:cNvSpPr txBox="1"/>
          <p:nvPr/>
        </p:nvSpPr>
        <p:spPr>
          <a:xfrm>
            <a:off x="745289" y="850711"/>
            <a:ext cx="5994400" cy="156966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pt-BR" sz="4800" b="1">
                <a:solidFill>
                  <a:srgbClr val="303131"/>
                </a:solidFill>
                <a:latin typeface="Segoe UI Black"/>
                <a:ea typeface="Segoe UI Black"/>
                <a:cs typeface="Segoe UI"/>
              </a:rPr>
              <a:t>Processo de Vendas Consultivas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6400B845-369F-A068-F1B0-C516F397221E}"/>
              </a:ext>
            </a:extLst>
          </p:cNvPr>
          <p:cNvSpPr txBox="1"/>
          <p:nvPr/>
        </p:nvSpPr>
        <p:spPr>
          <a:xfrm>
            <a:off x="289051" y="4973993"/>
            <a:ext cx="3485898" cy="156966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pt-BR" sz="1200">
                <a:solidFill>
                  <a:schemeClr val="bg1"/>
                </a:solidFill>
              </a:rPr>
              <a:t>A primeira etapa da venda consultiva é identificar e qualificar potenciais clientes. É essencial determinar se o prospect tem perfil e necessidade para o que você oferece. Após a qualificação, é importante conhecer o mercado e os desafios do cliente, estudar a histórico da empresa e definir uma estratégia para a conversa. Faça perguntar assertivas e sempre personalize a abordagem, escuta ativa!</a:t>
            </a:r>
            <a:endParaRPr lang="pt-BR" sz="1400">
              <a:solidFill>
                <a:schemeClr val="bg1"/>
              </a:solidFill>
              <a:latin typeface="Segoe UI"/>
              <a:ea typeface="Segoe UI Black"/>
              <a:cs typeface="Segoe UI"/>
            </a:endParaRP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12F393ED-5F25-AE16-DB87-0D0204BDF7DE}"/>
              </a:ext>
            </a:extLst>
          </p:cNvPr>
          <p:cNvSpPr txBox="1"/>
          <p:nvPr/>
        </p:nvSpPr>
        <p:spPr>
          <a:xfrm>
            <a:off x="432835" y="4503845"/>
            <a:ext cx="3305591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pt-BR" sz="2000" b="1" i="1">
                <a:solidFill>
                  <a:srgbClr val="E9EBF5"/>
                </a:solidFill>
                <a:effectLst/>
                <a:latin typeface="Segoe UI Black"/>
                <a:ea typeface="Segoe UI Black"/>
                <a:cs typeface="Segoe UI"/>
              </a:rPr>
              <a:t>Entendimento do Cliente</a:t>
            </a:r>
            <a:endParaRPr lang="pt-BR" sz="2000">
              <a:solidFill>
                <a:srgbClr val="E9EBF5"/>
              </a:solidFill>
              <a:latin typeface="Segoe UI"/>
              <a:ea typeface="Segoe UI Black"/>
              <a:cs typeface="Segoe UI"/>
            </a:endParaRPr>
          </a:p>
        </p:txBody>
      </p:sp>
      <p:pic>
        <p:nvPicPr>
          <p:cNvPr id="21" name="Imagem 20" descr="Foto em preto e branco de pessoa olhando para a câmera&#10;&#10;Descrição gerada automaticamente">
            <a:extLst>
              <a:ext uri="{FF2B5EF4-FFF2-40B4-BE49-F238E27FC236}">
                <a16:creationId xmlns:a16="http://schemas.microsoft.com/office/drawing/2014/main" id="{3181B7C0-87CA-952F-B276-9CF8A92568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372557"/>
            <a:ext cx="4073970" cy="2846811"/>
          </a:xfrm>
          <a:prstGeom prst="rect">
            <a:avLst/>
          </a:prstGeom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B7346851-BBCD-184B-4923-0085C5AFC048}"/>
              </a:ext>
            </a:extLst>
          </p:cNvPr>
          <p:cNvSpPr txBox="1"/>
          <p:nvPr/>
        </p:nvSpPr>
        <p:spPr>
          <a:xfrm>
            <a:off x="4234283" y="4903955"/>
            <a:ext cx="3666207" cy="175432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pt-BR" sz="1200">
                <a:solidFill>
                  <a:schemeClr val="bg1"/>
                </a:solidFill>
              </a:rPr>
              <a:t>Com base no entendimento do cliente, a próxima etapa é propor uma solução customizada que atenda às suas necessidades de forma única. A apresentação deve ser focada nos benefícios específicos para aquele cliente, mostrando o impacto positivo que a solução trará, em vez de simplesmente descrever as características do produto ou serviço. E a objeção? Escute e questione. Entenda antes, para depois oferecer esclarecimentos e reforçar o valor da solução. </a:t>
            </a:r>
            <a:endParaRPr lang="pt-BR" sz="1400">
              <a:solidFill>
                <a:srgbClr val="E9EBF5"/>
              </a:solidFill>
              <a:latin typeface="Segoe UI"/>
              <a:ea typeface="Segoe UI Black"/>
              <a:cs typeface="Segoe UI"/>
            </a:endParaRP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1BDCB1D8-7147-9603-33D6-0E04C3A84095}"/>
              </a:ext>
            </a:extLst>
          </p:cNvPr>
          <p:cNvSpPr txBox="1"/>
          <p:nvPr/>
        </p:nvSpPr>
        <p:spPr>
          <a:xfrm>
            <a:off x="4414590" y="4503845"/>
            <a:ext cx="3305591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pt-BR" sz="2000" b="1" i="1">
                <a:solidFill>
                  <a:srgbClr val="E9EBF5"/>
                </a:solidFill>
                <a:effectLst/>
                <a:latin typeface="Segoe UI Black"/>
                <a:ea typeface="Segoe UI Black"/>
                <a:cs typeface="Segoe UI"/>
              </a:rPr>
              <a:t>Solução Personalizada</a:t>
            </a:r>
            <a:endParaRPr lang="pt-BR" sz="2000">
              <a:solidFill>
                <a:srgbClr val="E9EBF5"/>
              </a:solidFill>
              <a:latin typeface="Segoe UI"/>
              <a:ea typeface="Segoe UI Black"/>
              <a:cs typeface="Segoe UI"/>
            </a:endParaRP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AB8DBCBD-3DC6-4B60-5E12-773106E43C3B}"/>
              </a:ext>
            </a:extLst>
          </p:cNvPr>
          <p:cNvSpPr txBox="1"/>
          <p:nvPr/>
        </p:nvSpPr>
        <p:spPr>
          <a:xfrm>
            <a:off x="8298281" y="4926127"/>
            <a:ext cx="3666207" cy="175432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pt-BR" sz="1200">
                <a:solidFill>
                  <a:schemeClr val="bg1"/>
                </a:solidFill>
              </a:rPr>
              <a:t>A venda consultiva não termina com o fechamento. Após a venda, mantenha contato para garantir que a solução está atendendo às expectativas e oferecer suporte adicional, se necessário. Essa etapa final fortalece o relacionamento e abre portas para oportunidades futuras, seja por fidelização ou indicações. Essa não é uma etapa final, o relacionamento deve ser construído ao longo do processo.</a:t>
            </a:r>
            <a:endParaRPr lang="pt-BR" sz="1400">
              <a:solidFill>
                <a:srgbClr val="E9EBF5"/>
              </a:solidFill>
              <a:latin typeface="Segoe UI"/>
              <a:ea typeface="Segoe UI Black"/>
              <a:cs typeface="Segoe UI"/>
            </a:endParaRP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0EC450D8-5C74-DF00-5D58-5A8121C3C12E}"/>
              </a:ext>
            </a:extLst>
          </p:cNvPr>
          <p:cNvSpPr txBox="1"/>
          <p:nvPr/>
        </p:nvSpPr>
        <p:spPr>
          <a:xfrm>
            <a:off x="8478588" y="4526017"/>
            <a:ext cx="3305591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pt-BR" sz="2000" b="1" i="1">
                <a:solidFill>
                  <a:srgbClr val="E9EBF5"/>
                </a:solidFill>
                <a:latin typeface="Segoe UI Black"/>
                <a:ea typeface="Segoe UI Black"/>
                <a:cs typeface="Segoe UI"/>
              </a:rPr>
              <a:t>Estreitar a Confiança</a:t>
            </a:r>
            <a:endParaRPr lang="pt-BR" sz="2000">
              <a:solidFill>
                <a:srgbClr val="E9EBF5"/>
              </a:solidFill>
              <a:latin typeface="Segoe UI"/>
              <a:ea typeface="Segoe UI Black"/>
              <a:cs typeface="Segoe UI"/>
            </a:endParaRPr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3E89E295-6074-7049-812E-18E97FAD2F57}"/>
              </a:ext>
            </a:extLst>
          </p:cNvPr>
          <p:cNvSpPr/>
          <p:nvPr/>
        </p:nvSpPr>
        <p:spPr>
          <a:xfrm>
            <a:off x="45952" y="3471302"/>
            <a:ext cx="1986048" cy="253916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233">
              <a:buClrTx/>
              <a:defRPr/>
            </a:pPr>
            <a:r>
              <a:rPr lang="pt-BR" sz="1050" kern="1200">
                <a:latin typeface="Montserrat Medium"/>
              </a:rPr>
              <a:t>Prospecção e Qualificação</a:t>
            </a:r>
            <a:endParaRPr lang="pt-BR" sz="800">
              <a:latin typeface="Segoe UI"/>
              <a:ea typeface="Calibri" panose="020F0502020204030204"/>
              <a:cs typeface="Segoe UI"/>
            </a:endParaRPr>
          </a:p>
        </p:txBody>
      </p:sp>
      <p:sp>
        <p:nvSpPr>
          <p:cNvPr id="24" name="Retângulo 23">
            <a:extLst>
              <a:ext uri="{FF2B5EF4-FFF2-40B4-BE49-F238E27FC236}">
                <a16:creationId xmlns:a16="http://schemas.microsoft.com/office/drawing/2014/main" id="{5878CDB1-3D72-1D3A-8E2E-73BE328ABDA4}"/>
              </a:ext>
            </a:extLst>
          </p:cNvPr>
          <p:cNvSpPr/>
          <p:nvPr/>
        </p:nvSpPr>
        <p:spPr>
          <a:xfrm>
            <a:off x="2110340" y="3471302"/>
            <a:ext cx="2396534" cy="253916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233">
              <a:buClrTx/>
              <a:defRPr/>
            </a:pPr>
            <a:r>
              <a:rPr lang="pt-BR" sz="1050" kern="1200">
                <a:latin typeface="Montserrat Medium"/>
              </a:rPr>
              <a:t>Planejamento e Preparação</a:t>
            </a:r>
            <a:endParaRPr lang="pt-BR" sz="800">
              <a:latin typeface="Segoe UI"/>
              <a:ea typeface="Calibri" panose="020F0502020204030204"/>
              <a:cs typeface="Segoe UI"/>
            </a:endParaRPr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id="{935A5E48-A0AB-D7AC-FBA7-BC25A6D270A6}"/>
              </a:ext>
            </a:extLst>
          </p:cNvPr>
          <p:cNvSpPr/>
          <p:nvPr/>
        </p:nvSpPr>
        <p:spPr>
          <a:xfrm>
            <a:off x="4489776" y="3481328"/>
            <a:ext cx="1189156" cy="253916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233">
              <a:buClrTx/>
              <a:defRPr/>
            </a:pPr>
            <a:r>
              <a:rPr lang="pt-BR" sz="1050" kern="1200">
                <a:latin typeface="Montserrat Medium"/>
              </a:rPr>
              <a:t>Apresentação</a:t>
            </a:r>
            <a:endParaRPr lang="pt-BR" sz="800">
              <a:latin typeface="Segoe UI"/>
              <a:ea typeface="Calibri" panose="020F0502020204030204"/>
              <a:cs typeface="Segoe UI"/>
            </a:endParaRPr>
          </a:p>
        </p:txBody>
      </p:sp>
      <p:sp>
        <p:nvSpPr>
          <p:cNvPr id="32" name="Retângulo 31">
            <a:extLst>
              <a:ext uri="{FF2B5EF4-FFF2-40B4-BE49-F238E27FC236}">
                <a16:creationId xmlns:a16="http://schemas.microsoft.com/office/drawing/2014/main" id="{9305BA86-18F1-2E01-A188-34A66BE96AF5}"/>
              </a:ext>
            </a:extLst>
          </p:cNvPr>
          <p:cNvSpPr/>
          <p:nvPr/>
        </p:nvSpPr>
        <p:spPr>
          <a:xfrm>
            <a:off x="9374015" y="3471302"/>
            <a:ext cx="1368769" cy="253916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233">
              <a:buClrTx/>
              <a:defRPr/>
            </a:pPr>
            <a:r>
              <a:rPr lang="pt-BR" sz="1050">
                <a:latin typeface="Montserrat Medium"/>
                <a:ea typeface="Calibri" panose="020F0502020204030204"/>
                <a:cs typeface="Segoe UI"/>
              </a:rPr>
              <a:t>Relacionamento</a:t>
            </a:r>
            <a:endParaRPr lang="pt-BR" sz="800">
              <a:latin typeface="Segoe UI"/>
              <a:ea typeface="Calibri" panose="020F0502020204030204"/>
              <a:cs typeface="Segoe UI"/>
            </a:endParaRPr>
          </a:p>
        </p:txBody>
      </p:sp>
      <p:sp>
        <p:nvSpPr>
          <p:cNvPr id="34" name="Retângulo 33">
            <a:extLst>
              <a:ext uri="{FF2B5EF4-FFF2-40B4-BE49-F238E27FC236}">
                <a16:creationId xmlns:a16="http://schemas.microsoft.com/office/drawing/2014/main" id="{D759E085-F89B-5028-B558-B98AE96EBCED}"/>
              </a:ext>
            </a:extLst>
          </p:cNvPr>
          <p:cNvSpPr/>
          <p:nvPr/>
        </p:nvSpPr>
        <p:spPr>
          <a:xfrm>
            <a:off x="6369661" y="3501381"/>
            <a:ext cx="2071727" cy="253916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233">
              <a:buClrTx/>
              <a:defRPr/>
            </a:pPr>
            <a:r>
              <a:rPr lang="pt-BR" sz="1050" kern="1200">
                <a:latin typeface="Montserrat Medium"/>
              </a:rPr>
              <a:t>Negociação / Fechamento</a:t>
            </a:r>
            <a:endParaRPr lang="pt-BR" sz="800">
              <a:latin typeface="Segoe UI"/>
              <a:ea typeface="Calibri" panose="020F0502020204030204"/>
              <a:cs typeface="Segoe UI"/>
            </a:endParaRPr>
          </a:p>
        </p:txBody>
      </p:sp>
      <p:cxnSp>
        <p:nvCxnSpPr>
          <p:cNvPr id="3" name="Conector de Seta Reta 2">
            <a:extLst>
              <a:ext uri="{FF2B5EF4-FFF2-40B4-BE49-F238E27FC236}">
                <a16:creationId xmlns:a16="http://schemas.microsoft.com/office/drawing/2014/main" id="{8103E546-0E7E-C651-8D39-B99189EF20E7}"/>
              </a:ext>
            </a:extLst>
          </p:cNvPr>
          <p:cNvCxnSpPr/>
          <p:nvPr/>
        </p:nvCxnSpPr>
        <p:spPr>
          <a:xfrm flipV="1">
            <a:off x="144379" y="4076700"/>
            <a:ext cx="11833057" cy="28074"/>
          </a:xfrm>
          <a:prstGeom prst="straightConnector1">
            <a:avLst/>
          </a:prstGeom>
          <a:ln>
            <a:headEnd type="none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" name="Conector Reto 84">
            <a:extLst>
              <a:ext uri="{FF2B5EF4-FFF2-40B4-BE49-F238E27FC236}">
                <a16:creationId xmlns:a16="http://schemas.microsoft.com/office/drawing/2014/main" id="{5A88159B-733F-347D-AE6A-9E9EEE52D1AB}"/>
              </a:ext>
            </a:extLst>
          </p:cNvPr>
          <p:cNvCxnSpPr>
            <a:cxnSpLocks/>
          </p:cNvCxnSpPr>
          <p:nvPr/>
        </p:nvCxnSpPr>
        <p:spPr>
          <a:xfrm>
            <a:off x="1019508" y="3840320"/>
            <a:ext cx="0" cy="300445"/>
          </a:xfrm>
          <a:prstGeom prst="line">
            <a:avLst/>
          </a:prstGeom>
          <a:ln w="28575">
            <a:solidFill>
              <a:srgbClr val="EA3A36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ctor Reto 84">
            <a:extLst>
              <a:ext uri="{FF2B5EF4-FFF2-40B4-BE49-F238E27FC236}">
                <a16:creationId xmlns:a16="http://schemas.microsoft.com/office/drawing/2014/main" id="{335B84D0-2867-A97B-6F02-E0B03A0308BD}"/>
              </a:ext>
            </a:extLst>
          </p:cNvPr>
          <p:cNvCxnSpPr>
            <a:cxnSpLocks/>
          </p:cNvCxnSpPr>
          <p:nvPr/>
        </p:nvCxnSpPr>
        <p:spPr>
          <a:xfrm>
            <a:off x="3248057" y="3840320"/>
            <a:ext cx="0" cy="300445"/>
          </a:xfrm>
          <a:prstGeom prst="line">
            <a:avLst/>
          </a:prstGeom>
          <a:ln w="28575">
            <a:solidFill>
              <a:srgbClr val="EA3A36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ector Reto 84">
            <a:extLst>
              <a:ext uri="{FF2B5EF4-FFF2-40B4-BE49-F238E27FC236}">
                <a16:creationId xmlns:a16="http://schemas.microsoft.com/office/drawing/2014/main" id="{90E88C0F-EA76-CABC-2BD5-A4FBB37C240E}"/>
              </a:ext>
            </a:extLst>
          </p:cNvPr>
          <p:cNvCxnSpPr>
            <a:cxnSpLocks/>
          </p:cNvCxnSpPr>
          <p:nvPr/>
        </p:nvCxnSpPr>
        <p:spPr>
          <a:xfrm>
            <a:off x="5084354" y="3840320"/>
            <a:ext cx="0" cy="300445"/>
          </a:xfrm>
          <a:prstGeom prst="line">
            <a:avLst/>
          </a:prstGeom>
          <a:ln w="28575">
            <a:solidFill>
              <a:srgbClr val="EA3A36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ector Reto 84">
            <a:extLst>
              <a:ext uri="{FF2B5EF4-FFF2-40B4-BE49-F238E27FC236}">
                <a16:creationId xmlns:a16="http://schemas.microsoft.com/office/drawing/2014/main" id="{37AD705D-4C27-EE55-07F4-40697E74DC7C}"/>
              </a:ext>
            </a:extLst>
          </p:cNvPr>
          <p:cNvCxnSpPr>
            <a:cxnSpLocks/>
          </p:cNvCxnSpPr>
          <p:nvPr/>
        </p:nvCxnSpPr>
        <p:spPr>
          <a:xfrm>
            <a:off x="10084910" y="3840320"/>
            <a:ext cx="0" cy="300445"/>
          </a:xfrm>
          <a:prstGeom prst="line">
            <a:avLst/>
          </a:prstGeom>
          <a:ln w="28575">
            <a:solidFill>
              <a:srgbClr val="EA3A36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ector Reto 84">
            <a:extLst>
              <a:ext uri="{FF2B5EF4-FFF2-40B4-BE49-F238E27FC236}">
                <a16:creationId xmlns:a16="http://schemas.microsoft.com/office/drawing/2014/main" id="{23D4145B-D6E0-535E-36E6-3CFA33C6DEA2}"/>
              </a:ext>
            </a:extLst>
          </p:cNvPr>
          <p:cNvCxnSpPr>
            <a:cxnSpLocks/>
          </p:cNvCxnSpPr>
          <p:nvPr/>
        </p:nvCxnSpPr>
        <p:spPr>
          <a:xfrm>
            <a:off x="7405525" y="3840320"/>
            <a:ext cx="0" cy="300445"/>
          </a:xfrm>
          <a:prstGeom prst="line">
            <a:avLst/>
          </a:prstGeom>
          <a:ln w="28575">
            <a:solidFill>
              <a:srgbClr val="EA3A36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ector Reto 84">
            <a:extLst>
              <a:ext uri="{FF2B5EF4-FFF2-40B4-BE49-F238E27FC236}">
                <a16:creationId xmlns:a16="http://schemas.microsoft.com/office/drawing/2014/main" id="{51EC9CFF-F30B-2E40-0EE9-7D64979FDBA2}"/>
              </a:ext>
            </a:extLst>
          </p:cNvPr>
          <p:cNvCxnSpPr>
            <a:cxnSpLocks/>
          </p:cNvCxnSpPr>
          <p:nvPr/>
        </p:nvCxnSpPr>
        <p:spPr>
          <a:xfrm>
            <a:off x="6046277" y="3238741"/>
            <a:ext cx="0" cy="903707"/>
          </a:xfrm>
          <a:prstGeom prst="line">
            <a:avLst/>
          </a:prstGeom>
          <a:ln w="28575">
            <a:solidFill>
              <a:srgbClr val="00B0F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tângulo 37">
            <a:extLst>
              <a:ext uri="{FF2B5EF4-FFF2-40B4-BE49-F238E27FC236}">
                <a16:creationId xmlns:a16="http://schemas.microsoft.com/office/drawing/2014/main" id="{868F6392-5544-BAC8-BCAD-549BC681D35B}"/>
              </a:ext>
            </a:extLst>
          </p:cNvPr>
          <p:cNvSpPr/>
          <p:nvPr/>
        </p:nvSpPr>
        <p:spPr>
          <a:xfrm>
            <a:off x="5451700" y="2915184"/>
            <a:ext cx="1189156" cy="253916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233">
              <a:buClrTx/>
              <a:defRPr/>
            </a:pPr>
            <a:r>
              <a:rPr lang="pt-BR" sz="1050" kern="1200">
                <a:latin typeface="Montserrat Medium"/>
              </a:rPr>
              <a:t>Follow </a:t>
            </a:r>
            <a:r>
              <a:rPr lang="pt-BR" sz="1050" kern="1200" err="1">
                <a:latin typeface="Montserrat Medium"/>
              </a:rPr>
              <a:t>Up</a:t>
            </a:r>
            <a:endParaRPr lang="pt-BR" sz="800">
              <a:latin typeface="Segoe UI"/>
              <a:ea typeface="Calibri" panose="020F0502020204030204"/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4179230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  <p:bldP spid="17" grpId="0"/>
      <p:bldP spid="18" grpId="0"/>
      <p:bldP spid="19" grpId="0"/>
      <p:bldP spid="20" grpId="0"/>
      <p:bldP spid="22" grpId="0"/>
      <p:bldP spid="24" grpId="0"/>
      <p:bldP spid="28" grpId="0"/>
      <p:bldP spid="32" grpId="0"/>
      <p:bldP spid="34" grpId="0"/>
      <p:bldP spid="3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>
            <a:extLst>
              <a:ext uri="{FF2B5EF4-FFF2-40B4-BE49-F238E27FC236}">
                <a16:creationId xmlns:a16="http://schemas.microsoft.com/office/drawing/2014/main" id="{78C9817C-30AB-D240-E916-54AE76D657A2}"/>
              </a:ext>
            </a:extLst>
          </p:cNvPr>
          <p:cNvSpPr txBox="1"/>
          <p:nvPr/>
        </p:nvSpPr>
        <p:spPr>
          <a:xfrm>
            <a:off x="4046913" y="423823"/>
            <a:ext cx="354260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t-BR" sz="2000" b="1">
                <a:solidFill>
                  <a:schemeClr val="bg2">
                    <a:lumMod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Modelo de Venda Complexa</a:t>
            </a:r>
          </a:p>
        </p:txBody>
      </p:sp>
      <p:sp>
        <p:nvSpPr>
          <p:cNvPr id="2" name="Elipse 1">
            <a:extLst>
              <a:ext uri="{FF2B5EF4-FFF2-40B4-BE49-F238E27FC236}">
                <a16:creationId xmlns:a16="http://schemas.microsoft.com/office/drawing/2014/main" id="{2319BEA0-E432-4856-AC82-BA2C01AE645D}"/>
              </a:ext>
            </a:extLst>
          </p:cNvPr>
          <p:cNvSpPr/>
          <p:nvPr/>
        </p:nvSpPr>
        <p:spPr>
          <a:xfrm>
            <a:off x="3361944" y="1194665"/>
            <a:ext cx="5468112" cy="5148072"/>
          </a:xfrm>
          <a:prstGeom prst="ellipse">
            <a:avLst/>
          </a:prstGeom>
          <a:solidFill>
            <a:srgbClr val="C3CE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Elipse 2">
            <a:extLst>
              <a:ext uri="{FF2B5EF4-FFF2-40B4-BE49-F238E27FC236}">
                <a16:creationId xmlns:a16="http://schemas.microsoft.com/office/drawing/2014/main" id="{D539AFD1-9677-0783-FC7B-08704D0B15C4}"/>
              </a:ext>
            </a:extLst>
          </p:cNvPr>
          <p:cNvSpPr/>
          <p:nvPr/>
        </p:nvSpPr>
        <p:spPr>
          <a:xfrm>
            <a:off x="3916680" y="3199411"/>
            <a:ext cx="2540883" cy="2531516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Elipse 3">
            <a:extLst>
              <a:ext uri="{FF2B5EF4-FFF2-40B4-BE49-F238E27FC236}">
                <a16:creationId xmlns:a16="http://schemas.microsoft.com/office/drawing/2014/main" id="{6EA7F9C7-BA0B-BA06-628E-CE877DE8538F}"/>
              </a:ext>
            </a:extLst>
          </p:cNvPr>
          <p:cNvSpPr/>
          <p:nvPr/>
        </p:nvSpPr>
        <p:spPr>
          <a:xfrm>
            <a:off x="4843272" y="1933653"/>
            <a:ext cx="2540883" cy="2531516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Elipse 4">
            <a:extLst>
              <a:ext uri="{FF2B5EF4-FFF2-40B4-BE49-F238E27FC236}">
                <a16:creationId xmlns:a16="http://schemas.microsoft.com/office/drawing/2014/main" id="{6B0D8ED5-9AE5-7422-1ED2-4C30E09D63C4}"/>
              </a:ext>
            </a:extLst>
          </p:cNvPr>
          <p:cNvSpPr/>
          <p:nvPr/>
        </p:nvSpPr>
        <p:spPr>
          <a:xfrm>
            <a:off x="5818216" y="3199411"/>
            <a:ext cx="2540883" cy="2531516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D0FBF301-B265-CD40-BB54-FDEBF3C10547}"/>
              </a:ext>
            </a:extLst>
          </p:cNvPr>
          <p:cNvSpPr txBox="1"/>
          <p:nvPr/>
        </p:nvSpPr>
        <p:spPr>
          <a:xfrm>
            <a:off x="4453635" y="2883610"/>
            <a:ext cx="3485898" cy="27699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pt-BR" sz="1200">
                <a:solidFill>
                  <a:schemeClr val="bg1"/>
                </a:solidFill>
              </a:rPr>
              <a:t>Ensinar para diferenciação</a:t>
            </a:r>
            <a:endParaRPr lang="pt-BR" sz="1400">
              <a:solidFill>
                <a:schemeClr val="bg1"/>
              </a:solidFill>
              <a:latin typeface="Segoe UI"/>
              <a:ea typeface="Segoe UI Black"/>
              <a:cs typeface="Segoe UI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16EECB0F-B745-CBA1-6D10-B3F83CB2F0BB}"/>
              </a:ext>
            </a:extLst>
          </p:cNvPr>
          <p:cNvSpPr txBox="1"/>
          <p:nvPr/>
        </p:nvSpPr>
        <p:spPr>
          <a:xfrm>
            <a:off x="3176956" y="4403304"/>
            <a:ext cx="3485898" cy="27699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pt-BR" sz="1200">
                <a:solidFill>
                  <a:schemeClr val="bg1"/>
                </a:solidFill>
              </a:rPr>
              <a:t>Personalizar para ressoar</a:t>
            </a:r>
            <a:endParaRPr lang="pt-BR" sz="1400">
              <a:solidFill>
                <a:schemeClr val="bg1"/>
              </a:solidFill>
              <a:latin typeface="Segoe UI"/>
              <a:ea typeface="Segoe UI Black"/>
              <a:cs typeface="Segoe UI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4CD7B33E-037C-61D7-06EA-05AB26A680A0}"/>
              </a:ext>
            </a:extLst>
          </p:cNvPr>
          <p:cNvSpPr txBox="1"/>
          <p:nvPr/>
        </p:nvSpPr>
        <p:spPr>
          <a:xfrm>
            <a:off x="5437565" y="4325701"/>
            <a:ext cx="3485898" cy="27699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pt-BR" sz="1200">
                <a:solidFill>
                  <a:schemeClr val="bg1"/>
                </a:solidFill>
              </a:rPr>
              <a:t>Assumir o controle da venda</a:t>
            </a:r>
            <a:endParaRPr lang="pt-BR" sz="1400">
              <a:solidFill>
                <a:schemeClr val="bg1"/>
              </a:solidFill>
              <a:latin typeface="Segoe UI"/>
              <a:ea typeface="Segoe UI Black"/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21784625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03B6B6-8E13-0E82-5797-23A3A9625D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4295CAB7-9F7A-A8BC-5EBE-29E890D3B5F6}"/>
              </a:ext>
            </a:extLst>
          </p:cNvPr>
          <p:cNvSpPr/>
          <p:nvPr/>
        </p:nvSpPr>
        <p:spPr>
          <a:xfrm>
            <a:off x="929166" y="935975"/>
            <a:ext cx="1951194" cy="428416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31538863-FE4F-5229-B11D-E0F6CBB15D28}"/>
              </a:ext>
            </a:extLst>
          </p:cNvPr>
          <p:cNvSpPr txBox="1"/>
          <p:nvPr/>
        </p:nvSpPr>
        <p:spPr>
          <a:xfrm>
            <a:off x="760529" y="561615"/>
            <a:ext cx="3774894" cy="13234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t-BR" sz="4000">
                <a:solidFill>
                  <a:srgbClr val="262727"/>
                </a:solidFill>
                <a:latin typeface="Segoe UI Black"/>
                <a:ea typeface="Segoe UI Black"/>
                <a:cs typeface="Segoe UI Light"/>
              </a:rPr>
              <a:t>O que é o SPIN </a:t>
            </a:r>
            <a:r>
              <a:rPr lang="pt-BR" sz="4000" err="1">
                <a:solidFill>
                  <a:srgbClr val="262727"/>
                </a:solidFill>
                <a:latin typeface="Segoe UI Black"/>
                <a:ea typeface="Segoe UI Black"/>
                <a:cs typeface="Segoe UI Light"/>
              </a:rPr>
              <a:t>Selling</a:t>
            </a:r>
            <a:endParaRPr lang="pt-BR" sz="4000">
              <a:solidFill>
                <a:srgbClr val="262727"/>
              </a:solidFill>
              <a:latin typeface="Segoe UI Black"/>
              <a:ea typeface="Segoe UI Black"/>
              <a:cs typeface="Segoe UI Light"/>
            </a:endParaRP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BC8C8F91-71D3-C1AF-327C-A4FE00802053}"/>
              </a:ext>
            </a:extLst>
          </p:cNvPr>
          <p:cNvSpPr txBox="1"/>
          <p:nvPr/>
        </p:nvSpPr>
        <p:spPr>
          <a:xfrm>
            <a:off x="760529" y="1944724"/>
            <a:ext cx="3673831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t-BR" sz="1200">
                <a:solidFill>
                  <a:srgbClr val="262727"/>
                </a:solidFill>
                <a:latin typeface="Segoe UI"/>
                <a:ea typeface="Segoe UI Black"/>
                <a:cs typeface="Segoe UI Light"/>
              </a:rPr>
              <a:t>SPIN </a:t>
            </a:r>
            <a:r>
              <a:rPr lang="pt-BR" sz="1200" err="1">
                <a:solidFill>
                  <a:srgbClr val="262727"/>
                </a:solidFill>
                <a:latin typeface="Segoe UI"/>
                <a:ea typeface="Segoe UI Black"/>
                <a:cs typeface="Segoe UI Light"/>
              </a:rPr>
              <a:t>Selling</a:t>
            </a:r>
            <a:r>
              <a:rPr lang="pt-BR" sz="1200">
                <a:solidFill>
                  <a:srgbClr val="262727"/>
                </a:solidFill>
                <a:latin typeface="Segoe UI"/>
                <a:ea typeface="Segoe UI Black"/>
                <a:cs typeface="Segoe UI Light"/>
              </a:rPr>
              <a:t> é uma metodologia estruturada de vendas consultivas, desenvolvida por Neil </a:t>
            </a:r>
            <a:r>
              <a:rPr lang="pt-BR" sz="1200" err="1">
                <a:solidFill>
                  <a:srgbClr val="262727"/>
                </a:solidFill>
                <a:latin typeface="Segoe UI"/>
                <a:ea typeface="Segoe UI Black"/>
                <a:cs typeface="Segoe UI Light"/>
              </a:rPr>
              <a:t>Rackham</a:t>
            </a:r>
            <a:r>
              <a:rPr lang="pt-BR" sz="1200">
                <a:solidFill>
                  <a:srgbClr val="262727"/>
                </a:solidFill>
                <a:latin typeface="Segoe UI"/>
                <a:ea typeface="Segoe UI Black"/>
                <a:cs typeface="Segoe UI Light"/>
              </a:rPr>
              <a:t>, que ajuda os profissionais a conduzir uma conversa focada nas necessidades do cliente.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F406D4EE-F67E-7564-6FB5-CC00CF077DE8}"/>
              </a:ext>
            </a:extLst>
          </p:cNvPr>
          <p:cNvSpPr txBox="1"/>
          <p:nvPr/>
        </p:nvSpPr>
        <p:spPr>
          <a:xfrm>
            <a:off x="760529" y="3666781"/>
            <a:ext cx="3399511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t-BR" sz="1200">
                <a:solidFill>
                  <a:srgbClr val="262727"/>
                </a:solidFill>
                <a:latin typeface="Segoe UI"/>
                <a:ea typeface="Segoe UI Black"/>
                <a:cs typeface="Segoe UI Light"/>
              </a:rPr>
              <a:t>Situação, Problema, Implicação e Necessidade - cada uma desempenha um papel crucial no processo de vendas, ajudando a construir uma proposta de valor sob medida.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D916141B-5D13-8D4C-0BB3-0317AA9304CD}"/>
              </a:ext>
            </a:extLst>
          </p:cNvPr>
          <p:cNvSpPr txBox="1"/>
          <p:nvPr/>
        </p:nvSpPr>
        <p:spPr>
          <a:xfrm>
            <a:off x="760529" y="5550124"/>
            <a:ext cx="3516796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t-BR" sz="1200">
                <a:solidFill>
                  <a:srgbClr val="262727"/>
                </a:solidFill>
                <a:latin typeface="Segoe UI"/>
                <a:ea typeface="Segoe UI Black"/>
                <a:cs typeface="Segoe UI Light"/>
              </a:rPr>
              <a:t>Maior engajamento do cliente, estabelecimento de confiança, soluções personalizadas e aumento das taxas de conversão - essa metodologia impulsiona resultados tangíveis.</a:t>
            </a:r>
          </a:p>
        </p:txBody>
      </p:sp>
      <p:pic>
        <p:nvPicPr>
          <p:cNvPr id="20" name="Image 0" descr="preencoded.png">
            <a:extLst>
              <a:ext uri="{FF2B5EF4-FFF2-40B4-BE49-F238E27FC236}">
                <a16:creationId xmlns:a16="http://schemas.microsoft.com/office/drawing/2014/main" id="{E080F18C-5BDC-0510-2593-EEEA2F5C5F9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3143"/>
          <a:stretch/>
        </p:blipFill>
        <p:spPr>
          <a:xfrm>
            <a:off x="6778752" y="-289981"/>
            <a:ext cx="5486400" cy="7147981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B39BD7C7-EA18-76AF-F852-4CCF62569C5A}"/>
              </a:ext>
            </a:extLst>
          </p:cNvPr>
          <p:cNvSpPr txBox="1"/>
          <p:nvPr/>
        </p:nvSpPr>
        <p:spPr>
          <a:xfrm>
            <a:off x="760529" y="3000816"/>
            <a:ext cx="3774894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t-BR" sz="4000">
                <a:solidFill>
                  <a:srgbClr val="262727"/>
                </a:solidFill>
                <a:latin typeface="Segoe UI Black"/>
                <a:ea typeface="Segoe UI Black"/>
                <a:cs typeface="Segoe UI Light"/>
              </a:rPr>
              <a:t>As 4 etapas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67191A66-4BC5-25E6-0007-5293FC1C10BF}"/>
              </a:ext>
            </a:extLst>
          </p:cNvPr>
          <p:cNvSpPr txBox="1"/>
          <p:nvPr/>
        </p:nvSpPr>
        <p:spPr>
          <a:xfrm>
            <a:off x="760529" y="4854956"/>
            <a:ext cx="3774894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t-BR" sz="4000">
                <a:solidFill>
                  <a:srgbClr val="262727"/>
                </a:solidFill>
                <a:latin typeface="Segoe UI Black"/>
                <a:ea typeface="Segoe UI Black"/>
                <a:cs typeface="Segoe UI Light"/>
              </a:rPr>
              <a:t>Os benefícios</a:t>
            </a:r>
          </a:p>
        </p:txBody>
      </p:sp>
    </p:spTree>
    <p:extLst>
      <p:ext uri="{BB962C8B-B14F-4D97-AF65-F5344CB8AC3E}">
        <p14:creationId xmlns:p14="http://schemas.microsoft.com/office/powerpoint/2010/main" val="11917607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34FDD4-A39F-8200-4FA6-6FF166C7FD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D8E28064-2BF8-25EB-395F-8D2EB1C6462F}"/>
              </a:ext>
            </a:extLst>
          </p:cNvPr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rgbClr val="C3CE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994E08B0-37CF-A5D6-1FCC-7C76BA05B757}"/>
              </a:ext>
            </a:extLst>
          </p:cNvPr>
          <p:cNvSpPr txBox="1"/>
          <p:nvPr/>
        </p:nvSpPr>
        <p:spPr>
          <a:xfrm>
            <a:off x="644012" y="666655"/>
            <a:ext cx="8198236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5800">
                <a:solidFill>
                  <a:srgbClr val="262626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ETAPA S de </a:t>
            </a:r>
            <a:r>
              <a:rPr lang="pt-BR" sz="5800">
                <a:solidFill>
                  <a:srgbClr val="FE1527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Situação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4603D8BA-1D03-99D0-D697-4EDAAAB31E69}"/>
              </a:ext>
            </a:extLst>
          </p:cNvPr>
          <p:cNvSpPr txBox="1"/>
          <p:nvPr/>
        </p:nvSpPr>
        <p:spPr>
          <a:xfrm>
            <a:off x="644012" y="1794976"/>
            <a:ext cx="7539868" cy="73866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pt-BR" sz="1400" b="1">
                <a:solidFill>
                  <a:srgbClr val="262626"/>
                </a:solidFill>
                <a:latin typeface="Segoe UI"/>
                <a:ea typeface="Segoe UI Black"/>
                <a:cs typeface="Segoe UI"/>
              </a:rPr>
              <a:t>OBJETIVO: </a:t>
            </a:r>
            <a:r>
              <a:rPr lang="pt-BR" sz="1400" b="1">
                <a:solidFill>
                  <a:srgbClr val="262626"/>
                </a:solidFill>
                <a:latin typeface="Segoe UI Light"/>
                <a:ea typeface="Segoe UI Black"/>
                <a:cs typeface="Segoe UI Light"/>
              </a:rPr>
              <a:t>compreender o contexto atual do cliente, seus desafios e necessidades gerais, criando uma base sólida para a conversa.</a:t>
            </a:r>
          </a:p>
          <a:p>
            <a:endParaRPr lang="pt-BR" sz="1400" b="1">
              <a:solidFill>
                <a:srgbClr val="262626"/>
              </a:solidFill>
              <a:latin typeface="Segoe UI Light"/>
              <a:ea typeface="Segoe UI Black"/>
              <a:cs typeface="Segoe UI Light"/>
            </a:endParaRPr>
          </a:p>
        </p:txBody>
      </p:sp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id="{163334FB-CE70-E73C-5F98-479888F3A8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4671296"/>
              </p:ext>
            </p:extLst>
          </p:nvPr>
        </p:nvGraphicFramePr>
        <p:xfrm>
          <a:off x="644012" y="3075622"/>
          <a:ext cx="6098032" cy="2134254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6098032">
                  <a:extLst>
                    <a:ext uri="{9D8B030D-6E8A-4147-A177-3AD203B41FA5}">
                      <a16:colId xmlns:a16="http://schemas.microsoft.com/office/drawing/2014/main" val="2740169124"/>
                    </a:ext>
                  </a:extLst>
                </a:gridCol>
              </a:tblGrid>
              <a:tr h="363794">
                <a:tc>
                  <a:txBody>
                    <a:bodyPr/>
                    <a:lstStyle/>
                    <a:p>
                      <a:pPr algn="l"/>
                      <a:r>
                        <a:rPr lang="pt-BR" sz="140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Perguntas-chave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5908583"/>
                  </a:ext>
                </a:extLst>
              </a:tr>
              <a:tr h="442615">
                <a:tc>
                  <a:txBody>
                    <a:bodyPr/>
                    <a:lstStyle/>
                    <a:p>
                      <a:pPr algn="l"/>
                      <a:r>
                        <a:rPr lang="pt-BR" sz="140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Qual sistema você usa?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1309045"/>
                  </a:ext>
                </a:extLst>
              </a:tr>
              <a:tr h="442615">
                <a:tc>
                  <a:txBody>
                    <a:bodyPr/>
                    <a:lstStyle/>
                    <a:p>
                      <a:pPr algn="l"/>
                      <a:r>
                        <a:rPr lang="pt-BR" sz="140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Quantos colaboradores tem na empresa?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6554594"/>
                  </a:ext>
                </a:extLst>
              </a:tr>
              <a:tr h="442615">
                <a:tc>
                  <a:txBody>
                    <a:bodyPr/>
                    <a:lstStyle/>
                    <a:p>
                      <a:pPr algn="l"/>
                      <a:r>
                        <a:rPr lang="pt-BR" sz="140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Quantos anos tem essa unidade de negócio?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4276406"/>
                  </a:ext>
                </a:extLst>
              </a:tr>
              <a:tr h="442615">
                <a:tc>
                  <a:txBody>
                    <a:bodyPr/>
                    <a:lstStyle/>
                    <a:p>
                      <a:pPr algn="l"/>
                      <a:r>
                        <a:rPr lang="pt-BR" sz="140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Quais são seus objetivos para esse ano?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09844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817168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95B6AC-2645-3327-D581-AB7B0B16DD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02E4923B-F667-F862-6BFC-A37FA1185769}"/>
              </a:ext>
            </a:extLst>
          </p:cNvPr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rgbClr val="C3CE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8091D31D-5504-10D3-88CD-1EA1F8F03662}"/>
              </a:ext>
            </a:extLst>
          </p:cNvPr>
          <p:cNvSpPr txBox="1"/>
          <p:nvPr/>
        </p:nvSpPr>
        <p:spPr>
          <a:xfrm>
            <a:off x="644012" y="666655"/>
            <a:ext cx="8198236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5800">
                <a:solidFill>
                  <a:srgbClr val="262626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ETAPA P de </a:t>
            </a:r>
            <a:r>
              <a:rPr lang="pt-BR" sz="5800">
                <a:solidFill>
                  <a:srgbClr val="FE1527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Problema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5F7DD5E5-E055-1D90-0CC7-671AE78773DA}"/>
              </a:ext>
            </a:extLst>
          </p:cNvPr>
          <p:cNvSpPr txBox="1"/>
          <p:nvPr/>
        </p:nvSpPr>
        <p:spPr>
          <a:xfrm>
            <a:off x="644012" y="1794976"/>
            <a:ext cx="7539868" cy="73866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pt-BR" sz="1400" b="1">
                <a:solidFill>
                  <a:srgbClr val="262626"/>
                </a:solidFill>
                <a:latin typeface="Segoe UI"/>
                <a:ea typeface="Segoe UI Black"/>
                <a:cs typeface="Segoe UI"/>
              </a:rPr>
              <a:t>OBJETIVO: </a:t>
            </a:r>
            <a:r>
              <a:rPr lang="pt-BR" sz="1400" b="1">
                <a:solidFill>
                  <a:srgbClr val="262626"/>
                </a:solidFill>
                <a:latin typeface="Segoe UI Light"/>
                <a:ea typeface="Segoe UI Black"/>
                <a:cs typeface="Segoe UI Light"/>
              </a:rPr>
              <a:t>explorar as dificuldades e desafios específicos que o cliente enfrenta. Queremos ajudar o cliente a reconhecer suas dores, identificando questões que precisam de solução.</a:t>
            </a:r>
          </a:p>
          <a:p>
            <a:r>
              <a:rPr lang="pt-BR" sz="1400" b="1">
                <a:solidFill>
                  <a:srgbClr val="262626"/>
                </a:solidFill>
                <a:latin typeface="Segoe UI Black"/>
                <a:ea typeface="Segoe UI Black"/>
                <a:cs typeface="Segoe UI Light"/>
              </a:rPr>
              <a:t>Dica:</a:t>
            </a:r>
            <a:r>
              <a:rPr lang="pt-BR" sz="1400" b="1">
                <a:solidFill>
                  <a:srgbClr val="262626"/>
                </a:solidFill>
                <a:latin typeface="Segoe UI Light"/>
                <a:ea typeface="Segoe UI Black"/>
                <a:cs typeface="Segoe UI Light"/>
              </a:rPr>
              <a:t> Pergunta Aberta ou Me conta mais sobre "isso".</a:t>
            </a:r>
            <a:endParaRPr lang="pt-BR" sz="1400" b="1">
              <a:solidFill>
                <a:srgbClr val="262626"/>
              </a:solidFill>
              <a:latin typeface="Segoe UI Light" panose="020B0502040204020203" pitchFamily="34" charset="0"/>
              <a:ea typeface="Segoe UI Black"/>
              <a:cs typeface="Segoe UI Light" panose="020B0502040204020203" pitchFamily="34" charset="0"/>
            </a:endParaRPr>
          </a:p>
        </p:txBody>
      </p:sp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id="{D0A13C92-3A11-2F45-1206-50AAD242E63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4954569"/>
              </p:ext>
            </p:extLst>
          </p:nvPr>
        </p:nvGraphicFramePr>
        <p:xfrm>
          <a:off x="644012" y="3075622"/>
          <a:ext cx="6098032" cy="2134254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6098032">
                  <a:extLst>
                    <a:ext uri="{9D8B030D-6E8A-4147-A177-3AD203B41FA5}">
                      <a16:colId xmlns:a16="http://schemas.microsoft.com/office/drawing/2014/main" val="2740169124"/>
                    </a:ext>
                  </a:extLst>
                </a:gridCol>
              </a:tblGrid>
              <a:tr h="363794">
                <a:tc>
                  <a:txBody>
                    <a:bodyPr/>
                    <a:lstStyle/>
                    <a:p>
                      <a:pPr algn="l"/>
                      <a:r>
                        <a:rPr lang="pt-BR" sz="140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Perguntas-chave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5908583"/>
                  </a:ext>
                </a:extLst>
              </a:tr>
              <a:tr h="442615">
                <a:tc>
                  <a:txBody>
                    <a:bodyPr/>
                    <a:lstStyle/>
                    <a:p>
                      <a:pPr algn="l"/>
                      <a:r>
                        <a:rPr lang="pt-BR" sz="140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Qual sistema atual é difícil de usar?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1309045"/>
                  </a:ext>
                </a:extLst>
              </a:tr>
              <a:tr h="442615">
                <a:tc>
                  <a:txBody>
                    <a:bodyPr/>
                    <a:lstStyle/>
                    <a:p>
                      <a:pPr algn="l"/>
                      <a:r>
                        <a:rPr lang="pt-BR" sz="140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Você está satisfeito com...?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6554594"/>
                  </a:ext>
                </a:extLst>
              </a:tr>
              <a:tr h="442615">
                <a:tc>
                  <a:txBody>
                    <a:bodyPr/>
                    <a:lstStyle/>
                    <a:p>
                      <a:pPr algn="l"/>
                      <a:r>
                        <a:rPr lang="pt-BR" sz="140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Com que frequência surgem problemas de .... na sua operação?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4276406"/>
                  </a:ext>
                </a:extLst>
              </a:tr>
              <a:tr h="442615">
                <a:tc>
                  <a:txBody>
                    <a:bodyPr/>
                    <a:lstStyle/>
                    <a:p>
                      <a:pPr algn="l"/>
                      <a:r>
                        <a:rPr lang="pt-BR" sz="140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Você tem enfrentado algum desafio com...?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09844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1268697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ersonalizar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9394CBD0C5A1748B83956D1EACF98EB" ma:contentTypeVersion="15" ma:contentTypeDescription="Create a new document." ma:contentTypeScope="" ma:versionID="a4c61d2b5d32825a068b993ff0cfdc37">
  <xsd:schema xmlns:xsd="http://www.w3.org/2001/XMLSchema" xmlns:xs="http://www.w3.org/2001/XMLSchema" xmlns:p="http://schemas.microsoft.com/office/2006/metadata/properties" xmlns:ns3="c74f0b8c-b55c-4ced-a825-4e1456688b18" xmlns:ns4="9dfca50c-dafc-4381-bcc8-a1587ed11243" targetNamespace="http://schemas.microsoft.com/office/2006/metadata/properties" ma:root="true" ma:fieldsID="5e3fef0f0c18ccf76f9f6988e5191405" ns3:_="" ns4:_="">
    <xsd:import namespace="c74f0b8c-b55c-4ced-a825-4e1456688b18"/>
    <xsd:import namespace="9dfca50c-dafc-4381-bcc8-a1587ed11243"/>
    <xsd:element name="properties">
      <xsd:complexType>
        <xsd:sequence>
          <xsd:element name="documentManagement">
            <xsd:complexType>
              <xsd:all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ObjectDetectorVersions" minOccurs="0"/>
                <xsd:element ref="ns3:MediaServiceAutoTags" minOccurs="0"/>
                <xsd:element ref="ns3:MediaLengthInSecond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SystemTag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74f0b8c-b55c-4ced-a825-4e1456688b18" elementFormDefault="qualified">
    <xsd:import namespace="http://schemas.microsoft.com/office/2006/documentManagement/types"/>
    <xsd:import namespace="http://schemas.microsoft.com/office/infopath/2007/PartnerControls"/>
    <xsd:element name="_activity" ma:index="8" nillable="true" ma:displayName="_activity" ma:hidden="true" ma:internalName="_activity">
      <xsd:simpleType>
        <xsd:restriction base="dms:Note"/>
      </xsd:simpleType>
    </xsd:element>
    <xsd:element name="MediaServiceMetadata" ma:index="12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ystemTags" ma:index="21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dfca50c-dafc-4381-bcc8-a1587ed11243" elementFormDefault="qualified">
    <xsd:import namespace="http://schemas.microsoft.com/office/2006/documentManagement/types"/>
    <xsd:import namespace="http://schemas.microsoft.com/office/infopath/2007/PartnerControls"/>
    <xsd:element name="SharedWithUsers" ma:index="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1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9dfca50c-dafc-4381-bcc8-a1587ed11243">
      <UserInfo>
        <DisplayName>Nicole  de Souza Nass</DisplayName>
        <AccountId>21</AccountId>
        <AccountType/>
      </UserInfo>
      <UserInfo>
        <DisplayName>Juliana Manfroi</DisplayName>
        <AccountId>62</AccountId>
        <AccountType/>
      </UserInfo>
      <UserInfo>
        <DisplayName>Nicholas  Augusto</DisplayName>
        <AccountId>120</AccountId>
        <AccountType/>
      </UserInfo>
      <UserInfo>
        <DisplayName>Wellington  Virgovino</DisplayName>
        <AccountId>89</AccountId>
        <AccountType/>
      </UserInfo>
      <UserInfo>
        <DisplayName>Suelen Brito</DisplayName>
        <AccountId>52</AccountId>
        <AccountType/>
      </UserInfo>
      <UserInfo>
        <DisplayName>Luise Freitas</DisplayName>
        <AccountId>28</AccountId>
        <AccountType/>
      </UserInfo>
      <UserInfo>
        <DisplayName>Raphael Tappler</DisplayName>
        <AccountId>114</AccountId>
        <AccountType/>
      </UserInfo>
      <UserInfo>
        <DisplayName>Vanessa Castro</DisplayName>
        <AccountId>35</AccountId>
        <AccountType/>
      </UserInfo>
      <UserInfo>
        <DisplayName>Marcia Brito</DisplayName>
        <AccountId>135</AccountId>
        <AccountType/>
      </UserInfo>
      <UserInfo>
        <DisplayName>Laura Fiorese</DisplayName>
        <AccountId>60</AccountId>
        <AccountType/>
      </UserInfo>
      <UserInfo>
        <DisplayName>Bibiana Silveira</DisplayName>
        <AccountId>43</AccountId>
        <AccountType/>
      </UserInfo>
      <UserInfo>
        <DisplayName>Yago Moraes</DisplayName>
        <AccountId>79</AccountId>
        <AccountType/>
      </UserInfo>
      <UserInfo>
        <DisplayName>Felipe Ribeiro</DisplayName>
        <AccountId>25</AccountId>
        <AccountType/>
      </UserInfo>
      <UserInfo>
        <DisplayName>Monique Martins</DisplayName>
        <AccountId>111</AccountId>
        <AccountType/>
      </UserInfo>
      <UserInfo>
        <DisplayName>Denise Tamai</DisplayName>
        <AccountId>53</AccountId>
        <AccountType/>
      </UserInfo>
      <UserInfo>
        <DisplayName>Natália Heck</DisplayName>
        <AccountId>22</AccountId>
        <AccountType/>
      </UserInfo>
      <UserInfo>
        <DisplayName>Amanda Souza</DisplayName>
        <AccountId>19</AccountId>
        <AccountType/>
      </UserInfo>
      <UserInfo>
        <DisplayName>Guilherme Sabadia</DisplayName>
        <AccountId>80</AccountId>
        <AccountType/>
      </UserInfo>
      <UserInfo>
        <DisplayName>Guilherme Ribeiro</DisplayName>
        <AccountId>102</AccountId>
        <AccountType/>
      </UserInfo>
      <UserInfo>
        <DisplayName>Anne Ruthes</DisplayName>
        <AccountId>38</AccountId>
        <AccountType/>
      </UserInfo>
      <UserInfo>
        <DisplayName>Jacqueline Amarinho</DisplayName>
        <AccountId>34</AccountId>
        <AccountType/>
      </UserInfo>
      <UserInfo>
        <DisplayName>Tatiana de Paula</DisplayName>
        <AccountId>33</AccountId>
        <AccountType/>
      </UserInfo>
      <UserInfo>
        <DisplayName>Caio Tigre</DisplayName>
        <AccountId>40</AccountId>
        <AccountType/>
      </UserInfo>
      <UserInfo>
        <DisplayName>Priscila Costa</DisplayName>
        <AccountId>55</AccountId>
        <AccountType/>
      </UserInfo>
      <UserInfo>
        <DisplayName>Maria  Julia de Melo</DisplayName>
        <AccountId>72</AccountId>
        <AccountType/>
      </UserInfo>
      <UserInfo>
        <DisplayName>Lia Quindere</DisplayName>
        <AccountId>50</AccountId>
        <AccountType/>
      </UserInfo>
      <UserInfo>
        <DisplayName>Andre Bersano</DisplayName>
        <AccountId>94</AccountId>
        <AccountType/>
      </UserInfo>
      <UserInfo>
        <DisplayName>Cecilia Ramalho</DisplayName>
        <AccountId>23</AccountId>
        <AccountType/>
      </UserInfo>
      <UserInfo>
        <DisplayName>Paula Espindola</DisplayName>
        <AccountId>39</AccountId>
        <AccountType/>
      </UserInfo>
      <UserInfo>
        <DisplayName>Geovana Poccia</DisplayName>
        <AccountId>51</AccountId>
        <AccountType/>
      </UserInfo>
      <UserInfo>
        <DisplayName>Netto  Gutierres</DisplayName>
        <AccountId>98</AccountId>
        <AccountType/>
      </UserInfo>
      <UserInfo>
        <DisplayName>Isabela Lopes</DisplayName>
        <AccountId>83</AccountId>
        <AccountType/>
      </UserInfo>
      <UserInfo>
        <DisplayName>Haline Aquino</DisplayName>
        <AccountId>45</AccountId>
        <AccountType/>
      </UserInfo>
    </SharedWithUsers>
    <_activity xmlns="c74f0b8c-b55c-4ced-a825-4e1456688b18" xsi:nil="true"/>
  </documentManagement>
</p:properties>
</file>

<file path=customXml/itemProps1.xml><?xml version="1.0" encoding="utf-8"?>
<ds:datastoreItem xmlns:ds="http://schemas.openxmlformats.org/officeDocument/2006/customXml" ds:itemID="{AF5AD1D5-AAA6-4344-9A30-8615629FE456}">
  <ds:schemaRefs>
    <ds:schemaRef ds:uri="9dfca50c-dafc-4381-bcc8-a1587ed11243"/>
    <ds:schemaRef ds:uri="c74f0b8c-b55c-4ced-a825-4e1456688b18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1C704C10-C630-4F38-A3DE-F10063E748B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A8FF9B4-0904-4835-BEFD-4DDAB5F35249}">
  <ds:schemaRefs>
    <ds:schemaRef ds:uri="9dfca50c-dafc-4381-bcc8-a1587ed11243"/>
    <ds:schemaRef ds:uri="c74f0b8c-b55c-4ced-a825-4e1456688b18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132</TotalTime>
  <Words>1376</Words>
  <Application>Microsoft Office PowerPoint</Application>
  <PresentationFormat>Widescreen</PresentationFormat>
  <Paragraphs>221</Paragraphs>
  <Slides>22</Slides>
  <Notes>4</Notes>
  <HiddenSlides>0</HiddenSlides>
  <MMClips>0</MMClips>
  <ScaleCrop>false</ScaleCrop>
  <HeadingPairs>
    <vt:vector size="6" baseType="variant">
      <vt:variant>
        <vt:lpstr>Fontes usadas</vt:lpstr>
      </vt:variant>
      <vt:variant>
        <vt:i4>9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22</vt:i4>
      </vt:variant>
    </vt:vector>
  </HeadingPairs>
  <TitlesOfParts>
    <vt:vector size="33" baseType="lpstr">
      <vt:lpstr>Arial</vt:lpstr>
      <vt:lpstr>Calibri</vt:lpstr>
      <vt:lpstr>Calibri Light</vt:lpstr>
      <vt:lpstr>Gilroy</vt:lpstr>
      <vt:lpstr>Montserrat</vt:lpstr>
      <vt:lpstr>Montserrat Medium</vt:lpstr>
      <vt:lpstr>Segoe UI</vt:lpstr>
      <vt:lpstr>Segoe UI Black</vt:lpstr>
      <vt:lpstr>Segoe UI Light</vt:lpstr>
      <vt:lpstr>Tema do Office</vt:lpstr>
      <vt:lpstr>Personalizar design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DICAS DE LEITURA: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Netto Gutierres</dc:creator>
  <cp:lastModifiedBy>Silvia Furgler</cp:lastModifiedBy>
  <cp:revision>2</cp:revision>
  <dcterms:created xsi:type="dcterms:W3CDTF">2024-01-17T20:28:44Z</dcterms:created>
  <dcterms:modified xsi:type="dcterms:W3CDTF">2024-11-06T21:42:00Z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0x010100C9394CBD0C5A1748B83956D1EACF98EB</vt:lpwstr>
  </property>
  <property fmtid="{D5CDD505-2E9C-101B-9397-08002B2CF9AE}" pid="3" name="MediaServiceImageTags">
    <vt:lpwstr/>
  </property>
</Properties>
</file>